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5"/>
  </p:notesMasterIdLst>
  <p:sldIdLst>
    <p:sldId id="451" r:id="rId2"/>
    <p:sldId id="452" r:id="rId3"/>
    <p:sldId id="480" r:id="rId4"/>
    <p:sldId id="481" r:id="rId5"/>
    <p:sldId id="482" r:id="rId6"/>
    <p:sldId id="483" r:id="rId7"/>
    <p:sldId id="458" r:id="rId8"/>
    <p:sldId id="457" r:id="rId9"/>
    <p:sldId id="453" r:id="rId10"/>
    <p:sldId id="475" r:id="rId11"/>
    <p:sldId id="476" r:id="rId12"/>
    <p:sldId id="477" r:id="rId13"/>
    <p:sldId id="478" r:id="rId14"/>
    <p:sldId id="479" r:id="rId15"/>
    <p:sldId id="454" r:id="rId16"/>
    <p:sldId id="455" r:id="rId17"/>
    <p:sldId id="456" r:id="rId18"/>
    <p:sldId id="459" r:id="rId19"/>
    <p:sldId id="460" r:id="rId20"/>
    <p:sldId id="461" r:id="rId21"/>
    <p:sldId id="462" r:id="rId22"/>
    <p:sldId id="463" r:id="rId23"/>
    <p:sldId id="464" r:id="rId24"/>
    <p:sldId id="465" r:id="rId25"/>
    <p:sldId id="466" r:id="rId26"/>
    <p:sldId id="472" r:id="rId27"/>
    <p:sldId id="474" r:id="rId28"/>
    <p:sldId id="473" r:id="rId29"/>
    <p:sldId id="467" r:id="rId30"/>
    <p:sldId id="468" r:id="rId31"/>
    <p:sldId id="469" r:id="rId32"/>
    <p:sldId id="470" r:id="rId33"/>
    <p:sldId id="471"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665" autoAdjust="0"/>
    <p:restoredTop sz="86245" autoAdjust="0"/>
  </p:normalViewPr>
  <p:slideViewPr>
    <p:cSldViewPr snapToGrid="0">
      <p:cViewPr varScale="1">
        <p:scale>
          <a:sx n="54" d="100"/>
          <a:sy n="54" d="100"/>
        </p:scale>
        <p:origin x="924" y="3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1B5F71-D344-4449-83FE-8ED35D37A93C}" type="datetimeFigureOut">
              <a:rPr lang="en-US" smtClean="0"/>
              <a:t>2/5/2025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021D9A3-0014-4ED9-837C-94109E9D67F4}" type="slidenum">
              <a:rPr lang="en-US" smtClean="0"/>
              <a:t>‹#›</a:t>
            </a:fld>
            <a:endParaRPr lang="en-US"/>
          </a:p>
        </p:txBody>
      </p:sp>
    </p:spTree>
    <p:extLst>
      <p:ext uri="{BB962C8B-B14F-4D97-AF65-F5344CB8AC3E}">
        <p14:creationId xmlns:p14="http://schemas.microsoft.com/office/powerpoint/2010/main" val="40717897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descr="Tag=AccentColor&#10;Flavor=Light&#10;Target=FillAndLine">
            <a:extLst>
              <a:ext uri="{FF2B5EF4-FFF2-40B4-BE49-F238E27FC236}">
                <a16:creationId xmlns:a16="http://schemas.microsoft.com/office/drawing/2014/main" id="{DA381740-063A-41A4-836D-85D14980EEF0}"/>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2" name="Title 1">
            <a:extLst>
              <a:ext uri="{FF2B5EF4-FFF2-40B4-BE49-F238E27FC236}">
                <a16:creationId xmlns:a16="http://schemas.microsoft.com/office/drawing/2014/main" id="{24EF9DF8-704A-44AE-8850-307DDACC9387}"/>
              </a:ext>
            </a:extLst>
          </p:cNvPr>
          <p:cNvSpPr>
            <a:spLocks noGrp="1"/>
          </p:cNvSpPr>
          <p:nvPr>
            <p:ph type="ctrTitle"/>
          </p:nvPr>
        </p:nvSpPr>
        <p:spPr>
          <a:xfrm>
            <a:off x="841248" y="448056"/>
            <a:ext cx="10515600" cy="4069080"/>
          </a:xfrm>
        </p:spPr>
        <p:txBody>
          <a:bodyPr anchor="b">
            <a:noAutofit/>
          </a:bodyPr>
          <a:lstStyle>
            <a:lvl1pPr algn="l">
              <a:defRPr sz="9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3CC72E09-06F3-48B9-9B95-DE15EC98017B}"/>
              </a:ext>
            </a:extLst>
          </p:cNvPr>
          <p:cNvSpPr>
            <a:spLocks noGrp="1"/>
          </p:cNvSpPr>
          <p:nvPr>
            <p:ph type="subTitle" idx="1"/>
          </p:nvPr>
        </p:nvSpPr>
        <p:spPr>
          <a:xfrm>
            <a:off x="841248" y="4983480"/>
            <a:ext cx="10515600" cy="1124712"/>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E11CD474-E5E1-4D01-97F6-0C9FC09332C0}"/>
              </a:ext>
            </a:extLst>
          </p:cNvPr>
          <p:cNvSpPr>
            <a:spLocks noGrp="1"/>
          </p:cNvSpPr>
          <p:nvPr>
            <p:ph type="dt" sz="half" idx="10"/>
          </p:nvPr>
        </p:nvSpPr>
        <p:spPr/>
        <p:txBody>
          <a:bodyPr/>
          <a:lstStyle/>
          <a:p>
            <a:fld id="{72345051-2045-45DA-935E-2E3CA1A69ADC}" type="datetimeFigureOut">
              <a:rPr lang="en-US" smtClean="0"/>
              <a:t>2/5/2025</a:t>
            </a:fld>
            <a:endParaRPr lang="en-US" dirty="0"/>
          </a:p>
        </p:txBody>
      </p:sp>
      <p:sp>
        <p:nvSpPr>
          <p:cNvPr id="5" name="Footer Placeholder 4">
            <a:extLst>
              <a:ext uri="{FF2B5EF4-FFF2-40B4-BE49-F238E27FC236}">
                <a16:creationId xmlns:a16="http://schemas.microsoft.com/office/drawing/2014/main" id="{C636BBC7-EB9B-4B36-88E9-DBF65D270E0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48786C7-DD8D-492F-9A9A-A7B3EBE27FE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64870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07CF8D-FF51-4FD8-B968-A2C85073478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661A953-02EA-491B-A215-AF8420D74D3A}"/>
              </a:ext>
            </a:extLst>
          </p:cNvPr>
          <p:cNvSpPr>
            <a:spLocks noGrp="1"/>
          </p:cNvSpPr>
          <p:nvPr>
            <p:ph type="body" orient="vert" idx="1"/>
          </p:nvPr>
        </p:nvSpPr>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4084D1E-BC98-44E4-8D2C-89CCDC293331}"/>
              </a:ext>
            </a:extLst>
          </p:cNvPr>
          <p:cNvSpPr>
            <a:spLocks noGrp="1"/>
          </p:cNvSpPr>
          <p:nvPr>
            <p:ph type="dt" sz="half" idx="10"/>
          </p:nvPr>
        </p:nvSpPr>
        <p:spPr/>
        <p:txBody>
          <a:bodyPr/>
          <a:lstStyle/>
          <a:p>
            <a:fld id="{72345051-2045-45DA-935E-2E3CA1A69ADC}" type="datetimeFigureOut">
              <a:rPr lang="en-US" smtClean="0"/>
              <a:t>2/5/2025</a:t>
            </a:fld>
            <a:endParaRPr lang="en-US"/>
          </a:p>
        </p:txBody>
      </p:sp>
      <p:sp>
        <p:nvSpPr>
          <p:cNvPr id="5" name="Footer Placeholder 4">
            <a:extLst>
              <a:ext uri="{FF2B5EF4-FFF2-40B4-BE49-F238E27FC236}">
                <a16:creationId xmlns:a16="http://schemas.microsoft.com/office/drawing/2014/main" id="{513019EB-9C2B-4833-B72A-14769415972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5F6E764-5688-45F5-94ED-A7357D2F5689}"/>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721955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20E3CB6-3025-40BF-A04B-A7B0CB4C01F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EDD5CB3-8B24-48C7-89D3-8DCAD36A453D}"/>
              </a:ext>
            </a:extLst>
          </p:cNvPr>
          <p:cNvSpPr>
            <a:spLocks noGrp="1"/>
          </p:cNvSpPr>
          <p:nvPr>
            <p:ph type="body" orient="vert" idx="1"/>
          </p:nvPr>
        </p:nvSpPr>
        <p:spPr>
          <a:xfrm>
            <a:off x="838200" y="365125"/>
            <a:ext cx="7734300" cy="5811838"/>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150BC931-E2BF-4C1D-91AA-89F82F8268B2}"/>
              </a:ext>
            </a:extLst>
          </p:cNvPr>
          <p:cNvSpPr>
            <a:spLocks noGrp="1"/>
          </p:cNvSpPr>
          <p:nvPr>
            <p:ph type="dt" sz="half" idx="10"/>
          </p:nvPr>
        </p:nvSpPr>
        <p:spPr/>
        <p:txBody>
          <a:bodyPr/>
          <a:lstStyle/>
          <a:p>
            <a:fld id="{72345051-2045-45DA-935E-2E3CA1A69ADC}" type="datetimeFigureOut">
              <a:rPr lang="en-US" smtClean="0"/>
              <a:t>2/5/2025</a:t>
            </a:fld>
            <a:endParaRPr lang="en-US"/>
          </a:p>
        </p:txBody>
      </p:sp>
      <p:sp>
        <p:nvSpPr>
          <p:cNvPr id="5" name="Footer Placeholder 4">
            <a:extLst>
              <a:ext uri="{FF2B5EF4-FFF2-40B4-BE49-F238E27FC236}">
                <a16:creationId xmlns:a16="http://schemas.microsoft.com/office/drawing/2014/main" id="{7548A135-AEE9-4483-957E-3D143318DD0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28DEFD4-A052-46B3-B2AE-F3091D8A2F7B}"/>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19910623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5D02BC-5A24-47F7-A4DF-B93FBC0C51B0}"/>
              </a:ext>
            </a:extLst>
          </p:cNvPr>
          <p:cNvSpPr>
            <a:spLocks noGrp="1"/>
          </p:cNvSpPr>
          <p:nvPr>
            <p:ph type="title"/>
          </p:nvPr>
        </p:nvSpPr>
        <p:spPr>
          <a:xfrm>
            <a:off x="838200" y="365126"/>
            <a:ext cx="10515600" cy="756974"/>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48E9219E-EE74-4093-94D6-F663E059C504}"/>
              </a:ext>
            </a:extLst>
          </p:cNvPr>
          <p:cNvSpPr>
            <a:spLocks noGrp="1"/>
          </p:cNvSpPr>
          <p:nvPr>
            <p:ph idx="1"/>
          </p:nvPr>
        </p:nvSpPr>
        <p:spPr>
          <a:xfrm>
            <a:off x="838200" y="1320655"/>
            <a:ext cx="10515600" cy="4860689"/>
          </a:xfrm>
        </p:spPr>
        <p:txBody>
          <a:bodyPr>
            <a:normAutofit/>
          </a:bodyPr>
          <a:lstStyle>
            <a:lvl1pPr>
              <a:defRPr sz="3600">
                <a:latin typeface="Aptos" panose="020B0004020202020204" pitchFamily="34" charset="0"/>
              </a:defRPr>
            </a:lvl1pPr>
            <a:lvl2pPr>
              <a:defRPr sz="2400"/>
            </a:lvl2pPr>
            <a:lvl3pPr>
              <a:defRPr sz="2000"/>
            </a:lvl3pPr>
            <a:lvl4pPr>
              <a:defRPr sz="1800"/>
            </a:lvl4pPr>
            <a:lvl5pPr>
              <a:defRPr sz="18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82A61642-BFBA-48AE-A29C-C2AA7386AE95}"/>
              </a:ext>
            </a:extLst>
          </p:cNvPr>
          <p:cNvSpPr>
            <a:spLocks noGrp="1"/>
          </p:cNvSpPr>
          <p:nvPr>
            <p:ph type="dt" sz="half" idx="10"/>
          </p:nvPr>
        </p:nvSpPr>
        <p:spPr/>
        <p:txBody>
          <a:bodyPr/>
          <a:lstStyle/>
          <a:p>
            <a:fld id="{72345051-2045-45DA-935E-2E3CA1A69ADC}" type="datetimeFigureOut">
              <a:rPr lang="en-US" smtClean="0"/>
              <a:t>2/5/2025</a:t>
            </a:fld>
            <a:endParaRPr lang="en-US"/>
          </a:p>
        </p:txBody>
      </p:sp>
      <p:sp>
        <p:nvSpPr>
          <p:cNvPr id="5" name="Footer Placeholder 4">
            <a:extLst>
              <a:ext uri="{FF2B5EF4-FFF2-40B4-BE49-F238E27FC236}">
                <a16:creationId xmlns:a16="http://schemas.microsoft.com/office/drawing/2014/main" id="{2AD2029B-6646-4DBF-A302-76A513FC64D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6D4DFD-766F-4E45-A00C-2B5E8CE9A90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7" descr="Tag=AccentColor&#10;Flavor=Light&#10;Target=FillAndLine">
            <a:extLst>
              <a:ext uri="{FF2B5EF4-FFF2-40B4-BE49-F238E27FC236}">
                <a16:creationId xmlns:a16="http://schemas.microsoft.com/office/drawing/2014/main" id="{EBDD1931-9E86-4402-9A68-33A2D9EFB198}"/>
              </a:ext>
            </a:extLst>
          </p:cNvPr>
          <p:cNvSpPr/>
          <p:nvPr/>
        </p:nvSpPr>
        <p:spPr>
          <a:xfrm>
            <a:off x="537754" y="1122099"/>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accent1">
              <a:lumMod val="40000"/>
              <a:lumOff val="60000"/>
            </a:schemeClr>
          </a:solidFill>
          <a:ln w="38100" cap="rnd">
            <a:solidFill>
              <a:schemeClr val="accent1">
                <a:lumMod val="60000"/>
                <a:lumOff val="40000"/>
              </a:schemeClr>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276428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C218C0-6540-400C-BB51-353D5FD5CB00}"/>
              </a:ext>
            </a:extLst>
          </p:cNvPr>
          <p:cNvSpPr>
            <a:spLocks noGrp="1"/>
          </p:cNvSpPr>
          <p:nvPr>
            <p:ph type="title"/>
          </p:nvPr>
        </p:nvSpPr>
        <p:spPr>
          <a:xfrm>
            <a:off x="841248" y="448056"/>
            <a:ext cx="10515600" cy="4069080"/>
          </a:xfrm>
        </p:spPr>
        <p:txBody>
          <a:bodyPr anchor="b">
            <a:normAutofit/>
          </a:bodyPr>
          <a:lstStyle>
            <a:lvl1pPr>
              <a:defRPr sz="8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81CD69-43B3-4FF7-AA41-30C36C957E65}"/>
              </a:ext>
            </a:extLst>
          </p:cNvPr>
          <p:cNvSpPr>
            <a:spLocks noGrp="1"/>
          </p:cNvSpPr>
          <p:nvPr>
            <p:ph type="body" idx="1"/>
          </p:nvPr>
        </p:nvSpPr>
        <p:spPr>
          <a:xfrm>
            <a:off x="841248" y="4983480"/>
            <a:ext cx="10515600" cy="1124712"/>
          </a:xfrm>
        </p:spPr>
        <p:txBody>
          <a:bodyPr>
            <a:normAutofit/>
          </a:bodyPr>
          <a:lstStyle>
            <a:lvl1pPr marL="0" indent="0">
              <a:buNone/>
              <a:defRPr sz="3600">
                <a:solidFill>
                  <a:schemeClr val="tx1">
                    <a:tint val="75000"/>
                  </a:schemeClr>
                </a:solidFill>
                <a:latin typeface="Aptos" panose="020B00040202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42BF300D-5CBE-47E9-A193-E23C8314D0EA}"/>
              </a:ext>
            </a:extLst>
          </p:cNvPr>
          <p:cNvSpPr>
            <a:spLocks noGrp="1"/>
          </p:cNvSpPr>
          <p:nvPr>
            <p:ph type="dt" sz="half" idx="10"/>
          </p:nvPr>
        </p:nvSpPr>
        <p:spPr/>
        <p:txBody>
          <a:bodyPr/>
          <a:lstStyle/>
          <a:p>
            <a:fld id="{72345051-2045-45DA-935E-2E3CA1A69ADC}" type="datetimeFigureOut">
              <a:rPr lang="en-US" smtClean="0"/>
              <a:t>2/5/2025</a:t>
            </a:fld>
            <a:endParaRPr lang="en-US"/>
          </a:p>
        </p:txBody>
      </p:sp>
      <p:sp>
        <p:nvSpPr>
          <p:cNvPr id="5" name="Footer Placeholder 4">
            <a:extLst>
              <a:ext uri="{FF2B5EF4-FFF2-40B4-BE49-F238E27FC236}">
                <a16:creationId xmlns:a16="http://schemas.microsoft.com/office/drawing/2014/main" id="{56E7DF3F-C51A-4DB1-9FCE-E3E0D8E9257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269CF4-FAAB-44EF-A2A5-8352B4AA384F}"/>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7" name="Rectangle 6" descr="Tag=AccentColor&#10;Flavor=Light&#10;Target=FillAndLine">
            <a:extLst>
              <a:ext uri="{FF2B5EF4-FFF2-40B4-BE49-F238E27FC236}">
                <a16:creationId xmlns:a16="http://schemas.microsoft.com/office/drawing/2014/main" id="{417A8947-4521-4FE1-8E44-27363435CE1B}"/>
              </a:ext>
            </a:extLst>
          </p:cNvPr>
          <p:cNvSpPr/>
          <p:nvPr/>
        </p:nvSpPr>
        <p:spPr>
          <a:xfrm>
            <a:off x="838200" y="4736883"/>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561257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DE264-531D-49C1-A8AF-2B4C1D218FAB}"/>
              </a:ext>
            </a:extLst>
          </p:cNvPr>
          <p:cNvSpPr>
            <a:spLocks noGrp="1"/>
          </p:cNvSpPr>
          <p:nvPr>
            <p:ph type="title"/>
          </p:nvPr>
        </p:nvSpPr>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4B9A1B8-2F1B-46AA-858A-CFFF5AF7CEB0}"/>
              </a:ext>
            </a:extLst>
          </p:cNvPr>
          <p:cNvSpPr>
            <a:spLocks noGrp="1"/>
          </p:cNvSpPr>
          <p:nvPr>
            <p:ph sz="half" idx="1"/>
          </p:nvPr>
        </p:nvSpPr>
        <p:spPr>
          <a:xfrm>
            <a:off x="838200" y="1929384"/>
            <a:ext cx="5181600" cy="425196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6E6B9631-18C0-43BD-8AF3-9137D6D4C234}"/>
              </a:ext>
            </a:extLst>
          </p:cNvPr>
          <p:cNvSpPr>
            <a:spLocks noGrp="1"/>
          </p:cNvSpPr>
          <p:nvPr>
            <p:ph sz="half" idx="2"/>
          </p:nvPr>
        </p:nvSpPr>
        <p:spPr>
          <a:xfrm>
            <a:off x="6172200" y="1929384"/>
            <a:ext cx="5181600" cy="42519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E9032FCA-14C6-4497-9C27-3F58062442CE}"/>
              </a:ext>
            </a:extLst>
          </p:cNvPr>
          <p:cNvSpPr>
            <a:spLocks noGrp="1"/>
          </p:cNvSpPr>
          <p:nvPr>
            <p:ph type="dt" sz="half" idx="10"/>
          </p:nvPr>
        </p:nvSpPr>
        <p:spPr/>
        <p:txBody>
          <a:bodyPr/>
          <a:lstStyle/>
          <a:p>
            <a:fld id="{72345051-2045-45DA-935E-2E3CA1A69ADC}" type="datetimeFigureOut">
              <a:rPr lang="en-US" smtClean="0"/>
              <a:t>2/5/2025</a:t>
            </a:fld>
            <a:endParaRPr lang="en-US"/>
          </a:p>
        </p:txBody>
      </p:sp>
      <p:sp>
        <p:nvSpPr>
          <p:cNvPr id="6" name="Footer Placeholder 5">
            <a:extLst>
              <a:ext uri="{FF2B5EF4-FFF2-40B4-BE49-F238E27FC236}">
                <a16:creationId xmlns:a16="http://schemas.microsoft.com/office/drawing/2014/main" id="{961E5057-693B-4E10-958E-0ABE79FEC70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70CECB1-0A35-4C10-9D3D-FE4404283011}"/>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9" name="Rectangle 8" descr="Tag=AccentColor&#10;Flavor=Light&#10;Target=FillAndLine">
            <a:extLst>
              <a:ext uri="{FF2B5EF4-FFF2-40B4-BE49-F238E27FC236}">
                <a16:creationId xmlns:a16="http://schemas.microsoft.com/office/drawing/2014/main" id="{2FAAC677-2D37-4F63-9C4B-711A2988EE0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40629288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8AE282-8875-4F49-AB21-E1C2BCAEA1F6}"/>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1712EA2-EF8C-4F18-BECF-AD121F72816A}"/>
              </a:ext>
            </a:extLst>
          </p:cNvPr>
          <p:cNvSpPr>
            <a:spLocks noGrp="1"/>
          </p:cNvSpPr>
          <p:nvPr>
            <p:ph type="body" idx="1"/>
          </p:nvPr>
        </p:nvSpPr>
        <p:spPr>
          <a:xfrm>
            <a:off x="839788" y="1938528"/>
            <a:ext cx="5157787"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7D7B59D4-E93F-40C1-A1A2-F1867830C678}"/>
              </a:ext>
            </a:extLst>
          </p:cNvPr>
          <p:cNvSpPr>
            <a:spLocks noGrp="1"/>
          </p:cNvSpPr>
          <p:nvPr>
            <p:ph sz="half" idx="2"/>
          </p:nvPr>
        </p:nvSpPr>
        <p:spPr>
          <a:xfrm>
            <a:off x="839788" y="2926080"/>
            <a:ext cx="5157787" cy="3264408"/>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6E810616-1C77-42AE-8449-D0B64E2B8475}"/>
              </a:ext>
            </a:extLst>
          </p:cNvPr>
          <p:cNvSpPr>
            <a:spLocks noGrp="1"/>
          </p:cNvSpPr>
          <p:nvPr>
            <p:ph type="body" sz="quarter" idx="3"/>
          </p:nvPr>
        </p:nvSpPr>
        <p:spPr>
          <a:xfrm>
            <a:off x="6172200" y="1938528"/>
            <a:ext cx="5183188" cy="823912"/>
          </a:xfrm>
        </p:spPr>
        <p:txBody>
          <a:bodyPr anchor="b">
            <a:normAutofit/>
          </a:bodyPr>
          <a:lstStyle>
            <a:lvl1pPr marL="0" indent="0">
              <a:buNone/>
              <a:defRPr sz="36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A74E172-AFE8-48E4-BBB0-CA6D4EC1127C}"/>
              </a:ext>
            </a:extLst>
          </p:cNvPr>
          <p:cNvSpPr>
            <a:spLocks noGrp="1"/>
          </p:cNvSpPr>
          <p:nvPr>
            <p:ph sz="quarter" idx="4"/>
          </p:nvPr>
        </p:nvSpPr>
        <p:spPr>
          <a:xfrm>
            <a:off x="6172200" y="2926080"/>
            <a:ext cx="5183188" cy="326440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4C9407CC-270D-4C98-B95C-7AE67D2E1913}"/>
              </a:ext>
            </a:extLst>
          </p:cNvPr>
          <p:cNvSpPr>
            <a:spLocks noGrp="1"/>
          </p:cNvSpPr>
          <p:nvPr>
            <p:ph type="dt" sz="half" idx="10"/>
          </p:nvPr>
        </p:nvSpPr>
        <p:spPr/>
        <p:txBody>
          <a:bodyPr/>
          <a:lstStyle/>
          <a:p>
            <a:fld id="{72345051-2045-45DA-935E-2E3CA1A69ADC}" type="datetimeFigureOut">
              <a:rPr lang="en-US" smtClean="0"/>
              <a:t>2/5/2025</a:t>
            </a:fld>
            <a:endParaRPr lang="en-US"/>
          </a:p>
        </p:txBody>
      </p:sp>
      <p:sp>
        <p:nvSpPr>
          <p:cNvPr id="8" name="Footer Placeholder 7">
            <a:extLst>
              <a:ext uri="{FF2B5EF4-FFF2-40B4-BE49-F238E27FC236}">
                <a16:creationId xmlns:a16="http://schemas.microsoft.com/office/drawing/2014/main" id="{454070D5-9B7B-47FC-9F75-F6AD960745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28EAC17-33BE-4265-8C06-644C2D34FD3C}"/>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11" name="Rectangle 10" descr="Tag=AccentColor&#10;Flavor=Light&#10;Target=FillAndLine">
            <a:extLst>
              <a:ext uri="{FF2B5EF4-FFF2-40B4-BE49-F238E27FC236}">
                <a16:creationId xmlns:a16="http://schemas.microsoft.com/office/drawing/2014/main" id="{F634C457-AEBF-47D7-9200-BAD05D138B12}"/>
              </a:ext>
            </a:extLst>
          </p:cNvPr>
          <p:cNvSpPr/>
          <p:nvPr/>
        </p:nvSpPr>
        <p:spPr>
          <a:xfrm>
            <a:off x="838199" y="1709928"/>
            <a:ext cx="10515600" cy="27432"/>
          </a:xfrm>
          <a:custGeom>
            <a:avLst/>
            <a:gdLst>
              <a:gd name="connsiteX0" fmla="*/ 0 w 10515600"/>
              <a:gd name="connsiteY0" fmla="*/ 0 h 27432"/>
              <a:gd name="connsiteX1" fmla="*/ 446913 w 10515600"/>
              <a:gd name="connsiteY1" fmla="*/ 0 h 27432"/>
              <a:gd name="connsiteX2" fmla="*/ 1104138 w 10515600"/>
              <a:gd name="connsiteY2" fmla="*/ 0 h 27432"/>
              <a:gd name="connsiteX3" fmla="*/ 1866519 w 10515600"/>
              <a:gd name="connsiteY3" fmla="*/ 0 h 27432"/>
              <a:gd name="connsiteX4" fmla="*/ 2208276 w 10515600"/>
              <a:gd name="connsiteY4" fmla="*/ 0 h 27432"/>
              <a:gd name="connsiteX5" fmla="*/ 2550033 w 10515600"/>
              <a:gd name="connsiteY5" fmla="*/ 0 h 27432"/>
              <a:gd name="connsiteX6" fmla="*/ 3417570 w 10515600"/>
              <a:gd name="connsiteY6" fmla="*/ 0 h 27432"/>
              <a:gd name="connsiteX7" fmla="*/ 4074795 w 10515600"/>
              <a:gd name="connsiteY7" fmla="*/ 0 h 27432"/>
              <a:gd name="connsiteX8" fmla="*/ 4416552 w 10515600"/>
              <a:gd name="connsiteY8" fmla="*/ 0 h 27432"/>
              <a:gd name="connsiteX9" fmla="*/ 5073777 w 10515600"/>
              <a:gd name="connsiteY9" fmla="*/ 0 h 27432"/>
              <a:gd name="connsiteX10" fmla="*/ 5941314 w 10515600"/>
              <a:gd name="connsiteY10" fmla="*/ 0 h 27432"/>
              <a:gd name="connsiteX11" fmla="*/ 6493383 w 10515600"/>
              <a:gd name="connsiteY11" fmla="*/ 0 h 27432"/>
              <a:gd name="connsiteX12" fmla="*/ 7045452 w 10515600"/>
              <a:gd name="connsiteY12" fmla="*/ 0 h 27432"/>
              <a:gd name="connsiteX13" fmla="*/ 7702677 w 10515600"/>
              <a:gd name="connsiteY13" fmla="*/ 0 h 27432"/>
              <a:gd name="connsiteX14" fmla="*/ 8465058 w 10515600"/>
              <a:gd name="connsiteY14" fmla="*/ 0 h 27432"/>
              <a:gd name="connsiteX15" fmla="*/ 9227439 w 10515600"/>
              <a:gd name="connsiteY15" fmla="*/ 0 h 27432"/>
              <a:gd name="connsiteX16" fmla="*/ 10515600 w 10515600"/>
              <a:gd name="connsiteY16" fmla="*/ 0 h 27432"/>
              <a:gd name="connsiteX17" fmla="*/ 10515600 w 10515600"/>
              <a:gd name="connsiteY17" fmla="*/ 27432 h 27432"/>
              <a:gd name="connsiteX18" fmla="*/ 10068687 w 10515600"/>
              <a:gd name="connsiteY18" fmla="*/ 27432 h 27432"/>
              <a:gd name="connsiteX19" fmla="*/ 9201150 w 10515600"/>
              <a:gd name="connsiteY19" fmla="*/ 27432 h 27432"/>
              <a:gd name="connsiteX20" fmla="*/ 8543925 w 10515600"/>
              <a:gd name="connsiteY20" fmla="*/ 27432 h 27432"/>
              <a:gd name="connsiteX21" fmla="*/ 8202168 w 10515600"/>
              <a:gd name="connsiteY21" fmla="*/ 27432 h 27432"/>
              <a:gd name="connsiteX22" fmla="*/ 7544943 w 10515600"/>
              <a:gd name="connsiteY22" fmla="*/ 27432 h 27432"/>
              <a:gd name="connsiteX23" fmla="*/ 6992874 w 10515600"/>
              <a:gd name="connsiteY23" fmla="*/ 27432 h 27432"/>
              <a:gd name="connsiteX24" fmla="*/ 6440805 w 10515600"/>
              <a:gd name="connsiteY24" fmla="*/ 27432 h 27432"/>
              <a:gd name="connsiteX25" fmla="*/ 5888736 w 10515600"/>
              <a:gd name="connsiteY25" fmla="*/ 27432 h 27432"/>
              <a:gd name="connsiteX26" fmla="*/ 5336667 w 10515600"/>
              <a:gd name="connsiteY26" fmla="*/ 27432 h 27432"/>
              <a:gd name="connsiteX27" fmla="*/ 4574286 w 10515600"/>
              <a:gd name="connsiteY27" fmla="*/ 27432 h 27432"/>
              <a:gd name="connsiteX28" fmla="*/ 3917061 w 10515600"/>
              <a:gd name="connsiteY28" fmla="*/ 27432 h 27432"/>
              <a:gd name="connsiteX29" fmla="*/ 3575304 w 10515600"/>
              <a:gd name="connsiteY29" fmla="*/ 27432 h 27432"/>
              <a:gd name="connsiteX30" fmla="*/ 3023235 w 10515600"/>
              <a:gd name="connsiteY30" fmla="*/ 27432 h 27432"/>
              <a:gd name="connsiteX31" fmla="*/ 2260854 w 10515600"/>
              <a:gd name="connsiteY31" fmla="*/ 27432 h 27432"/>
              <a:gd name="connsiteX32" fmla="*/ 1813941 w 10515600"/>
              <a:gd name="connsiteY32" fmla="*/ 27432 h 27432"/>
              <a:gd name="connsiteX33" fmla="*/ 946404 w 10515600"/>
              <a:gd name="connsiteY33" fmla="*/ 27432 h 27432"/>
              <a:gd name="connsiteX34" fmla="*/ 0 w 10515600"/>
              <a:gd name="connsiteY34" fmla="*/ 27432 h 27432"/>
              <a:gd name="connsiteX35" fmla="*/ 0 w 10515600"/>
              <a:gd name="connsiteY35"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Lst>
            <a:rect l="l" t="t" r="r" b="b"/>
            <a:pathLst>
              <a:path w="10515600" h="27432" fill="none" extrusionOk="0">
                <a:moveTo>
                  <a:pt x="0" y="0"/>
                </a:moveTo>
                <a:cubicBezTo>
                  <a:pt x="119693" y="-14343"/>
                  <a:pt x="253007" y="-7583"/>
                  <a:pt x="446913" y="0"/>
                </a:cubicBezTo>
                <a:cubicBezTo>
                  <a:pt x="640819" y="7583"/>
                  <a:pt x="841419" y="-7067"/>
                  <a:pt x="1104138" y="0"/>
                </a:cubicBezTo>
                <a:cubicBezTo>
                  <a:pt x="1366858" y="7067"/>
                  <a:pt x="1495525" y="1255"/>
                  <a:pt x="1866519" y="0"/>
                </a:cubicBezTo>
                <a:cubicBezTo>
                  <a:pt x="2237513" y="-1255"/>
                  <a:pt x="2043820" y="12003"/>
                  <a:pt x="2208276" y="0"/>
                </a:cubicBezTo>
                <a:cubicBezTo>
                  <a:pt x="2372732" y="-12003"/>
                  <a:pt x="2419452" y="9887"/>
                  <a:pt x="2550033" y="0"/>
                </a:cubicBezTo>
                <a:cubicBezTo>
                  <a:pt x="2680614" y="-9887"/>
                  <a:pt x="3098156" y="3827"/>
                  <a:pt x="3417570" y="0"/>
                </a:cubicBezTo>
                <a:cubicBezTo>
                  <a:pt x="3736984" y="-3827"/>
                  <a:pt x="3916040" y="-6233"/>
                  <a:pt x="4074795" y="0"/>
                </a:cubicBezTo>
                <a:cubicBezTo>
                  <a:pt x="4233551" y="6233"/>
                  <a:pt x="4279253" y="5661"/>
                  <a:pt x="4416552" y="0"/>
                </a:cubicBezTo>
                <a:cubicBezTo>
                  <a:pt x="4553851" y="-5661"/>
                  <a:pt x="4915758" y="26022"/>
                  <a:pt x="5073777" y="0"/>
                </a:cubicBezTo>
                <a:cubicBezTo>
                  <a:pt x="5231797" y="-26022"/>
                  <a:pt x="5612089" y="32230"/>
                  <a:pt x="5941314" y="0"/>
                </a:cubicBezTo>
                <a:cubicBezTo>
                  <a:pt x="6270539" y="-32230"/>
                  <a:pt x="6313600" y="3064"/>
                  <a:pt x="6493383" y="0"/>
                </a:cubicBezTo>
                <a:cubicBezTo>
                  <a:pt x="6673166" y="-3064"/>
                  <a:pt x="6902474" y="-21096"/>
                  <a:pt x="7045452" y="0"/>
                </a:cubicBezTo>
                <a:cubicBezTo>
                  <a:pt x="7188430" y="21096"/>
                  <a:pt x="7478162" y="17386"/>
                  <a:pt x="7702677" y="0"/>
                </a:cubicBezTo>
                <a:cubicBezTo>
                  <a:pt x="7927192" y="-17386"/>
                  <a:pt x="8295683" y="-35143"/>
                  <a:pt x="8465058" y="0"/>
                </a:cubicBezTo>
                <a:cubicBezTo>
                  <a:pt x="8634433" y="35143"/>
                  <a:pt x="8927835" y="4103"/>
                  <a:pt x="9227439" y="0"/>
                </a:cubicBezTo>
                <a:cubicBezTo>
                  <a:pt x="9527043" y="-4103"/>
                  <a:pt x="10105355" y="-17535"/>
                  <a:pt x="10515600" y="0"/>
                </a:cubicBezTo>
                <a:cubicBezTo>
                  <a:pt x="10515789" y="12323"/>
                  <a:pt x="10515633" y="14639"/>
                  <a:pt x="10515600" y="27432"/>
                </a:cubicBezTo>
                <a:cubicBezTo>
                  <a:pt x="10343646" y="15282"/>
                  <a:pt x="10223667" y="31057"/>
                  <a:pt x="10068687" y="27432"/>
                </a:cubicBezTo>
                <a:cubicBezTo>
                  <a:pt x="9913707" y="23807"/>
                  <a:pt x="9512455" y="4101"/>
                  <a:pt x="9201150" y="27432"/>
                </a:cubicBezTo>
                <a:cubicBezTo>
                  <a:pt x="8889845" y="50763"/>
                  <a:pt x="8866277" y="3158"/>
                  <a:pt x="8543925" y="27432"/>
                </a:cubicBezTo>
                <a:cubicBezTo>
                  <a:pt x="8221573" y="51706"/>
                  <a:pt x="8288348" y="37286"/>
                  <a:pt x="8202168" y="27432"/>
                </a:cubicBezTo>
                <a:cubicBezTo>
                  <a:pt x="8115988" y="17578"/>
                  <a:pt x="7797033" y="6631"/>
                  <a:pt x="7544943" y="27432"/>
                </a:cubicBezTo>
                <a:cubicBezTo>
                  <a:pt x="7292854" y="48233"/>
                  <a:pt x="7108060" y="41767"/>
                  <a:pt x="6992874" y="27432"/>
                </a:cubicBezTo>
                <a:cubicBezTo>
                  <a:pt x="6877688" y="13097"/>
                  <a:pt x="6668930" y="7947"/>
                  <a:pt x="6440805" y="27432"/>
                </a:cubicBezTo>
                <a:cubicBezTo>
                  <a:pt x="6212680" y="46917"/>
                  <a:pt x="6027476" y="35225"/>
                  <a:pt x="5888736" y="27432"/>
                </a:cubicBezTo>
                <a:cubicBezTo>
                  <a:pt x="5749996" y="19639"/>
                  <a:pt x="5574559" y="43627"/>
                  <a:pt x="5336667" y="27432"/>
                </a:cubicBezTo>
                <a:cubicBezTo>
                  <a:pt x="5098775" y="11237"/>
                  <a:pt x="4837534" y="41882"/>
                  <a:pt x="4574286" y="27432"/>
                </a:cubicBezTo>
                <a:cubicBezTo>
                  <a:pt x="4311038" y="12982"/>
                  <a:pt x="4126419" y="26678"/>
                  <a:pt x="3917061" y="27432"/>
                </a:cubicBezTo>
                <a:cubicBezTo>
                  <a:pt x="3707704" y="28186"/>
                  <a:pt x="3657291" y="40087"/>
                  <a:pt x="3575304" y="27432"/>
                </a:cubicBezTo>
                <a:cubicBezTo>
                  <a:pt x="3493317" y="14777"/>
                  <a:pt x="3185226" y="45867"/>
                  <a:pt x="3023235" y="27432"/>
                </a:cubicBezTo>
                <a:cubicBezTo>
                  <a:pt x="2861244" y="8997"/>
                  <a:pt x="2597085" y="35801"/>
                  <a:pt x="2260854" y="27432"/>
                </a:cubicBezTo>
                <a:cubicBezTo>
                  <a:pt x="1924623" y="19063"/>
                  <a:pt x="1996678" y="15705"/>
                  <a:pt x="1813941" y="27432"/>
                </a:cubicBezTo>
                <a:cubicBezTo>
                  <a:pt x="1631204" y="39159"/>
                  <a:pt x="1187542" y="49167"/>
                  <a:pt x="946404" y="27432"/>
                </a:cubicBezTo>
                <a:cubicBezTo>
                  <a:pt x="705266" y="5697"/>
                  <a:pt x="404743" y="28229"/>
                  <a:pt x="0" y="27432"/>
                </a:cubicBezTo>
                <a:cubicBezTo>
                  <a:pt x="244" y="15297"/>
                  <a:pt x="645" y="7129"/>
                  <a:pt x="0" y="0"/>
                </a:cubicBezTo>
                <a:close/>
              </a:path>
              <a:path w="10515600" h="27432" stroke="0" extrusionOk="0">
                <a:moveTo>
                  <a:pt x="0" y="0"/>
                </a:moveTo>
                <a:cubicBezTo>
                  <a:pt x="230793" y="14353"/>
                  <a:pt x="332416" y="21392"/>
                  <a:pt x="552069" y="0"/>
                </a:cubicBezTo>
                <a:cubicBezTo>
                  <a:pt x="771722" y="-21392"/>
                  <a:pt x="761737" y="-14337"/>
                  <a:pt x="893826" y="0"/>
                </a:cubicBezTo>
                <a:cubicBezTo>
                  <a:pt x="1025915" y="14337"/>
                  <a:pt x="1441584" y="-15498"/>
                  <a:pt x="1761363" y="0"/>
                </a:cubicBezTo>
                <a:cubicBezTo>
                  <a:pt x="2081142" y="15498"/>
                  <a:pt x="2111503" y="7278"/>
                  <a:pt x="2313432" y="0"/>
                </a:cubicBezTo>
                <a:cubicBezTo>
                  <a:pt x="2515361" y="-7278"/>
                  <a:pt x="2743584" y="-17845"/>
                  <a:pt x="2865501" y="0"/>
                </a:cubicBezTo>
                <a:cubicBezTo>
                  <a:pt x="2987418" y="17845"/>
                  <a:pt x="3345183" y="8208"/>
                  <a:pt x="3733038" y="0"/>
                </a:cubicBezTo>
                <a:cubicBezTo>
                  <a:pt x="4120893" y="-8208"/>
                  <a:pt x="4009066" y="-3159"/>
                  <a:pt x="4179951" y="0"/>
                </a:cubicBezTo>
                <a:cubicBezTo>
                  <a:pt x="4350836" y="3159"/>
                  <a:pt x="4735020" y="17517"/>
                  <a:pt x="5047488" y="0"/>
                </a:cubicBezTo>
                <a:cubicBezTo>
                  <a:pt x="5359956" y="-17517"/>
                  <a:pt x="5662148" y="-17777"/>
                  <a:pt x="5915025" y="0"/>
                </a:cubicBezTo>
                <a:cubicBezTo>
                  <a:pt x="6167902" y="17777"/>
                  <a:pt x="6308797" y="30350"/>
                  <a:pt x="6572250" y="0"/>
                </a:cubicBezTo>
                <a:cubicBezTo>
                  <a:pt x="6835703" y="-30350"/>
                  <a:pt x="7107419" y="-9627"/>
                  <a:pt x="7439787" y="0"/>
                </a:cubicBezTo>
                <a:cubicBezTo>
                  <a:pt x="7772155" y="9627"/>
                  <a:pt x="7844034" y="-9098"/>
                  <a:pt x="7991856" y="0"/>
                </a:cubicBezTo>
                <a:cubicBezTo>
                  <a:pt x="8139678" y="9098"/>
                  <a:pt x="8289889" y="-20239"/>
                  <a:pt x="8543925" y="0"/>
                </a:cubicBezTo>
                <a:cubicBezTo>
                  <a:pt x="8797961" y="20239"/>
                  <a:pt x="8994198" y="29575"/>
                  <a:pt x="9306306" y="0"/>
                </a:cubicBezTo>
                <a:cubicBezTo>
                  <a:pt x="9618414" y="-29575"/>
                  <a:pt x="9739118" y="-23835"/>
                  <a:pt x="9858375" y="0"/>
                </a:cubicBezTo>
                <a:cubicBezTo>
                  <a:pt x="9977632" y="23835"/>
                  <a:pt x="10370488" y="-4069"/>
                  <a:pt x="10515600" y="0"/>
                </a:cubicBezTo>
                <a:cubicBezTo>
                  <a:pt x="10515650" y="5798"/>
                  <a:pt x="10515903" y="19375"/>
                  <a:pt x="10515600" y="27432"/>
                </a:cubicBezTo>
                <a:cubicBezTo>
                  <a:pt x="10304538" y="42307"/>
                  <a:pt x="10069280" y="3335"/>
                  <a:pt x="9753219" y="27432"/>
                </a:cubicBezTo>
                <a:cubicBezTo>
                  <a:pt x="9437158" y="51529"/>
                  <a:pt x="9488415" y="23852"/>
                  <a:pt x="9411462" y="27432"/>
                </a:cubicBezTo>
                <a:cubicBezTo>
                  <a:pt x="9334509" y="31012"/>
                  <a:pt x="9183755" y="44107"/>
                  <a:pt x="8964549" y="27432"/>
                </a:cubicBezTo>
                <a:cubicBezTo>
                  <a:pt x="8745343" y="10757"/>
                  <a:pt x="8279150" y="61693"/>
                  <a:pt x="8097012" y="27432"/>
                </a:cubicBezTo>
                <a:cubicBezTo>
                  <a:pt x="7914874" y="-6829"/>
                  <a:pt x="7608717" y="59556"/>
                  <a:pt x="7439787" y="27432"/>
                </a:cubicBezTo>
                <a:cubicBezTo>
                  <a:pt x="7270858" y="-4692"/>
                  <a:pt x="7154492" y="27026"/>
                  <a:pt x="6992874" y="27432"/>
                </a:cubicBezTo>
                <a:cubicBezTo>
                  <a:pt x="6831256" y="27838"/>
                  <a:pt x="6536817" y="51174"/>
                  <a:pt x="6335649" y="27432"/>
                </a:cubicBezTo>
                <a:cubicBezTo>
                  <a:pt x="6134481" y="3690"/>
                  <a:pt x="6097824" y="11070"/>
                  <a:pt x="5993892" y="27432"/>
                </a:cubicBezTo>
                <a:cubicBezTo>
                  <a:pt x="5889960" y="43794"/>
                  <a:pt x="5793821" y="34098"/>
                  <a:pt x="5652135" y="27432"/>
                </a:cubicBezTo>
                <a:cubicBezTo>
                  <a:pt x="5510449" y="20766"/>
                  <a:pt x="5168382" y="-3650"/>
                  <a:pt x="4994910" y="27432"/>
                </a:cubicBezTo>
                <a:cubicBezTo>
                  <a:pt x="4821439" y="58514"/>
                  <a:pt x="4653937" y="21362"/>
                  <a:pt x="4547997" y="27432"/>
                </a:cubicBezTo>
                <a:cubicBezTo>
                  <a:pt x="4442057" y="33502"/>
                  <a:pt x="4153363" y="33024"/>
                  <a:pt x="3785616" y="27432"/>
                </a:cubicBezTo>
                <a:cubicBezTo>
                  <a:pt x="3417869" y="21840"/>
                  <a:pt x="3544908" y="29840"/>
                  <a:pt x="3338703" y="27432"/>
                </a:cubicBezTo>
                <a:cubicBezTo>
                  <a:pt x="3132498" y="25024"/>
                  <a:pt x="2782152" y="45947"/>
                  <a:pt x="2576322" y="27432"/>
                </a:cubicBezTo>
                <a:cubicBezTo>
                  <a:pt x="2370492" y="8917"/>
                  <a:pt x="2347214" y="14129"/>
                  <a:pt x="2234565" y="27432"/>
                </a:cubicBezTo>
                <a:cubicBezTo>
                  <a:pt x="2121916" y="40735"/>
                  <a:pt x="1785921" y="49081"/>
                  <a:pt x="1472184" y="27432"/>
                </a:cubicBezTo>
                <a:cubicBezTo>
                  <a:pt x="1158447" y="5783"/>
                  <a:pt x="1203910" y="37937"/>
                  <a:pt x="1025271" y="27432"/>
                </a:cubicBezTo>
                <a:cubicBezTo>
                  <a:pt x="846632" y="16927"/>
                  <a:pt x="846577" y="17996"/>
                  <a:pt x="683514" y="27432"/>
                </a:cubicBezTo>
                <a:cubicBezTo>
                  <a:pt x="520451" y="36868"/>
                  <a:pt x="320799" y="46677"/>
                  <a:pt x="0" y="27432"/>
                </a:cubicBezTo>
                <a:cubicBezTo>
                  <a:pt x="-510" y="19859"/>
                  <a:pt x="-1106" y="11474"/>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855218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EE9AC0-40CD-4451-BF00-5E2FC7B7451B}"/>
              </a:ext>
            </a:extLst>
          </p:cNvPr>
          <p:cNvSpPr>
            <a:spLocks noGrp="1"/>
          </p:cNvSpPr>
          <p:nvPr>
            <p:ph type="title"/>
          </p:nvPr>
        </p:nvSpPr>
        <p:spPr>
          <a:xfrm>
            <a:off x="2203704" y="1728216"/>
            <a:ext cx="7781544" cy="3392424"/>
          </a:xfrm>
        </p:spPr>
        <p:txBody>
          <a:bodyPr>
            <a:normAutofit/>
          </a:bodyPr>
          <a:lstStyle>
            <a:lvl1pPr algn="ctr">
              <a:defRPr sz="78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C6FD9A32-9C83-452B-BC69-CC6E95D3C93C}"/>
              </a:ext>
            </a:extLst>
          </p:cNvPr>
          <p:cNvSpPr>
            <a:spLocks noGrp="1"/>
          </p:cNvSpPr>
          <p:nvPr>
            <p:ph type="dt" sz="half" idx="10"/>
          </p:nvPr>
        </p:nvSpPr>
        <p:spPr/>
        <p:txBody>
          <a:bodyPr/>
          <a:lstStyle/>
          <a:p>
            <a:fld id="{72345051-2045-45DA-935E-2E3CA1A69ADC}" type="datetimeFigureOut">
              <a:rPr lang="en-US" smtClean="0"/>
              <a:t>2/5/2025</a:t>
            </a:fld>
            <a:endParaRPr lang="en-US"/>
          </a:p>
        </p:txBody>
      </p:sp>
      <p:sp>
        <p:nvSpPr>
          <p:cNvPr id="4" name="Footer Placeholder 3">
            <a:extLst>
              <a:ext uri="{FF2B5EF4-FFF2-40B4-BE49-F238E27FC236}">
                <a16:creationId xmlns:a16="http://schemas.microsoft.com/office/drawing/2014/main" id="{6B87B83E-E23E-42DE-876D-F55908A97DC6}"/>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61C03A8-D428-4010-B413-13B1E9922628}"/>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6" name="Rectangle 6" descr="Tag=AccentColor&#10;Flavor=Light&#10;Target=FillAndLine">
            <a:extLst>
              <a:ext uri="{FF2B5EF4-FFF2-40B4-BE49-F238E27FC236}">
                <a16:creationId xmlns:a16="http://schemas.microsoft.com/office/drawing/2014/main" id="{17F03060-85EC-4182-8C18-C6EE0D373E4B}"/>
              </a:ext>
            </a:extLst>
          </p:cNvPr>
          <p:cNvSpPr/>
          <p:nvPr/>
        </p:nvSpPr>
        <p:spPr>
          <a:xfrm>
            <a:off x="3974206" y="5126892"/>
            <a:ext cx="4243589" cy="27432"/>
          </a:xfrm>
          <a:custGeom>
            <a:avLst/>
            <a:gdLst>
              <a:gd name="connsiteX0" fmla="*/ 0 w 4243589"/>
              <a:gd name="connsiteY0" fmla="*/ 0 h 27432"/>
              <a:gd name="connsiteX1" fmla="*/ 563791 w 4243589"/>
              <a:gd name="connsiteY1" fmla="*/ 0 h 27432"/>
              <a:gd name="connsiteX2" fmla="*/ 1042710 w 4243589"/>
              <a:gd name="connsiteY2" fmla="*/ 0 h 27432"/>
              <a:gd name="connsiteX3" fmla="*/ 1564066 w 4243589"/>
              <a:gd name="connsiteY3" fmla="*/ 0 h 27432"/>
              <a:gd name="connsiteX4" fmla="*/ 2212729 w 4243589"/>
              <a:gd name="connsiteY4" fmla="*/ 0 h 27432"/>
              <a:gd name="connsiteX5" fmla="*/ 2776520 w 4243589"/>
              <a:gd name="connsiteY5" fmla="*/ 0 h 27432"/>
              <a:gd name="connsiteX6" fmla="*/ 3297875 w 4243589"/>
              <a:gd name="connsiteY6" fmla="*/ 0 h 27432"/>
              <a:gd name="connsiteX7" fmla="*/ 4243589 w 4243589"/>
              <a:gd name="connsiteY7" fmla="*/ 0 h 27432"/>
              <a:gd name="connsiteX8" fmla="*/ 4243589 w 4243589"/>
              <a:gd name="connsiteY8" fmla="*/ 27432 h 27432"/>
              <a:gd name="connsiteX9" fmla="*/ 3637362 w 4243589"/>
              <a:gd name="connsiteY9" fmla="*/ 27432 h 27432"/>
              <a:gd name="connsiteX10" fmla="*/ 3116007 w 4243589"/>
              <a:gd name="connsiteY10" fmla="*/ 27432 h 27432"/>
              <a:gd name="connsiteX11" fmla="*/ 2424908 w 4243589"/>
              <a:gd name="connsiteY11" fmla="*/ 27432 h 27432"/>
              <a:gd name="connsiteX12" fmla="*/ 1861117 w 4243589"/>
              <a:gd name="connsiteY12" fmla="*/ 27432 h 27432"/>
              <a:gd name="connsiteX13" fmla="*/ 1382198 w 4243589"/>
              <a:gd name="connsiteY13" fmla="*/ 27432 h 27432"/>
              <a:gd name="connsiteX14" fmla="*/ 733535 w 4243589"/>
              <a:gd name="connsiteY14" fmla="*/ 27432 h 27432"/>
              <a:gd name="connsiteX15" fmla="*/ 0 w 4243589"/>
              <a:gd name="connsiteY15" fmla="*/ 27432 h 27432"/>
              <a:gd name="connsiteX16" fmla="*/ 0 w 4243589"/>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27432" fill="none" extrusionOk="0">
                <a:moveTo>
                  <a:pt x="0" y="0"/>
                </a:moveTo>
                <a:cubicBezTo>
                  <a:pt x="157351" y="-15653"/>
                  <a:pt x="378877" y="-5828"/>
                  <a:pt x="563791" y="0"/>
                </a:cubicBezTo>
                <a:cubicBezTo>
                  <a:pt x="748705" y="5828"/>
                  <a:pt x="905659" y="-5525"/>
                  <a:pt x="1042710" y="0"/>
                </a:cubicBezTo>
                <a:cubicBezTo>
                  <a:pt x="1179761" y="5525"/>
                  <a:pt x="1356845" y="-21288"/>
                  <a:pt x="1564066" y="0"/>
                </a:cubicBezTo>
                <a:cubicBezTo>
                  <a:pt x="1771287" y="21288"/>
                  <a:pt x="1912099" y="25135"/>
                  <a:pt x="2212729" y="0"/>
                </a:cubicBezTo>
                <a:cubicBezTo>
                  <a:pt x="2513359" y="-25135"/>
                  <a:pt x="2514918" y="-27119"/>
                  <a:pt x="2776520" y="0"/>
                </a:cubicBezTo>
                <a:cubicBezTo>
                  <a:pt x="3038122" y="27119"/>
                  <a:pt x="3178771" y="18116"/>
                  <a:pt x="3297875" y="0"/>
                </a:cubicBezTo>
                <a:cubicBezTo>
                  <a:pt x="3416980" y="-18116"/>
                  <a:pt x="4012240" y="-40869"/>
                  <a:pt x="4243589" y="0"/>
                </a:cubicBezTo>
                <a:cubicBezTo>
                  <a:pt x="4242616" y="8304"/>
                  <a:pt x="4243111" y="21512"/>
                  <a:pt x="4243589" y="27432"/>
                </a:cubicBezTo>
                <a:cubicBezTo>
                  <a:pt x="4112949" y="6289"/>
                  <a:pt x="3928037" y="10975"/>
                  <a:pt x="3637362" y="27432"/>
                </a:cubicBezTo>
                <a:cubicBezTo>
                  <a:pt x="3346687" y="43889"/>
                  <a:pt x="3254446" y="35813"/>
                  <a:pt x="3116007" y="27432"/>
                </a:cubicBezTo>
                <a:cubicBezTo>
                  <a:pt x="2977569" y="19051"/>
                  <a:pt x="2620228" y="38017"/>
                  <a:pt x="2424908" y="27432"/>
                </a:cubicBezTo>
                <a:cubicBezTo>
                  <a:pt x="2229588" y="16847"/>
                  <a:pt x="2088287" y="5290"/>
                  <a:pt x="1861117" y="27432"/>
                </a:cubicBezTo>
                <a:cubicBezTo>
                  <a:pt x="1633947" y="49574"/>
                  <a:pt x="1502447" y="8273"/>
                  <a:pt x="1382198" y="27432"/>
                </a:cubicBezTo>
                <a:cubicBezTo>
                  <a:pt x="1261949" y="46591"/>
                  <a:pt x="1045440" y="37497"/>
                  <a:pt x="733535" y="27432"/>
                </a:cubicBezTo>
                <a:cubicBezTo>
                  <a:pt x="421630" y="17367"/>
                  <a:pt x="341257" y="-9215"/>
                  <a:pt x="0" y="27432"/>
                </a:cubicBezTo>
                <a:cubicBezTo>
                  <a:pt x="-1048" y="14992"/>
                  <a:pt x="-1120" y="7447"/>
                  <a:pt x="0" y="0"/>
                </a:cubicBezTo>
                <a:close/>
              </a:path>
              <a:path w="4243589" h="27432" stroke="0" extrusionOk="0">
                <a:moveTo>
                  <a:pt x="0" y="0"/>
                </a:moveTo>
                <a:cubicBezTo>
                  <a:pt x="128164" y="17204"/>
                  <a:pt x="312653" y="1129"/>
                  <a:pt x="563791" y="0"/>
                </a:cubicBezTo>
                <a:cubicBezTo>
                  <a:pt x="814929" y="-1129"/>
                  <a:pt x="837271" y="8503"/>
                  <a:pt x="1042710" y="0"/>
                </a:cubicBezTo>
                <a:cubicBezTo>
                  <a:pt x="1248149" y="-8503"/>
                  <a:pt x="1588432" y="-28862"/>
                  <a:pt x="1733809" y="0"/>
                </a:cubicBezTo>
                <a:cubicBezTo>
                  <a:pt x="1879186" y="28862"/>
                  <a:pt x="2052815" y="5974"/>
                  <a:pt x="2297600" y="0"/>
                </a:cubicBezTo>
                <a:cubicBezTo>
                  <a:pt x="2542385" y="-5974"/>
                  <a:pt x="2699960" y="-23550"/>
                  <a:pt x="2861391" y="0"/>
                </a:cubicBezTo>
                <a:cubicBezTo>
                  <a:pt x="3022822" y="23550"/>
                  <a:pt x="3390411" y="25272"/>
                  <a:pt x="3552490" y="0"/>
                </a:cubicBezTo>
                <a:cubicBezTo>
                  <a:pt x="3714569" y="-25272"/>
                  <a:pt x="3950585" y="-31327"/>
                  <a:pt x="4243589" y="0"/>
                </a:cubicBezTo>
                <a:cubicBezTo>
                  <a:pt x="4244074" y="9333"/>
                  <a:pt x="4244867" y="19699"/>
                  <a:pt x="4243589" y="27432"/>
                </a:cubicBezTo>
                <a:cubicBezTo>
                  <a:pt x="4130424" y="7904"/>
                  <a:pt x="3932803" y="51393"/>
                  <a:pt x="3722234" y="27432"/>
                </a:cubicBezTo>
                <a:cubicBezTo>
                  <a:pt x="3511665" y="3471"/>
                  <a:pt x="3269903" y="55138"/>
                  <a:pt x="3116007" y="27432"/>
                </a:cubicBezTo>
                <a:cubicBezTo>
                  <a:pt x="2962111" y="-274"/>
                  <a:pt x="2744280" y="32368"/>
                  <a:pt x="2509780" y="27432"/>
                </a:cubicBezTo>
                <a:cubicBezTo>
                  <a:pt x="2275280" y="22496"/>
                  <a:pt x="2066059" y="52808"/>
                  <a:pt x="1945989" y="27432"/>
                </a:cubicBezTo>
                <a:cubicBezTo>
                  <a:pt x="1825919" y="2056"/>
                  <a:pt x="1407329" y="21760"/>
                  <a:pt x="1254890" y="27432"/>
                </a:cubicBezTo>
                <a:cubicBezTo>
                  <a:pt x="1102451" y="33104"/>
                  <a:pt x="837950" y="40817"/>
                  <a:pt x="563791" y="27432"/>
                </a:cubicBezTo>
                <a:cubicBezTo>
                  <a:pt x="289632" y="14047"/>
                  <a:pt x="132768" y="16249"/>
                  <a:pt x="0" y="27432"/>
                </a:cubicBezTo>
                <a:cubicBezTo>
                  <a:pt x="211" y="18145"/>
                  <a:pt x="120" y="6480"/>
                  <a:pt x="0" y="0"/>
                </a:cubicBezTo>
                <a:close/>
              </a:path>
            </a:pathLst>
          </a:custGeom>
          <a:solidFill>
            <a:schemeClr val="tx1"/>
          </a:solidFill>
          <a:ln w="3810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217166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72816A0-77C4-4A3F-87BD-A7321E3C84D2}"/>
              </a:ext>
            </a:extLst>
          </p:cNvPr>
          <p:cNvSpPr>
            <a:spLocks noGrp="1"/>
          </p:cNvSpPr>
          <p:nvPr>
            <p:ph type="dt" sz="half" idx="10"/>
          </p:nvPr>
        </p:nvSpPr>
        <p:spPr/>
        <p:txBody>
          <a:bodyPr/>
          <a:lstStyle/>
          <a:p>
            <a:fld id="{72345051-2045-45DA-935E-2E3CA1A69ADC}" type="datetimeFigureOut">
              <a:rPr lang="en-US" smtClean="0"/>
              <a:t>2/5/2025</a:t>
            </a:fld>
            <a:endParaRPr lang="en-US"/>
          </a:p>
        </p:txBody>
      </p:sp>
      <p:sp>
        <p:nvSpPr>
          <p:cNvPr id="3" name="Footer Placeholder 2">
            <a:extLst>
              <a:ext uri="{FF2B5EF4-FFF2-40B4-BE49-F238E27FC236}">
                <a16:creationId xmlns:a16="http://schemas.microsoft.com/office/drawing/2014/main" id="{A5FC3464-F026-4C77-9441-55ECA5054D5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587D9257-BADE-4D0B-AF0B-D09FE95FA078}"/>
              </a:ext>
            </a:extLst>
          </p:cNvPr>
          <p:cNvSpPr>
            <a:spLocks noGrp="1"/>
          </p:cNvSpPr>
          <p:nvPr>
            <p:ph type="sldNum" sz="quarter" idx="12"/>
          </p:nvPr>
        </p:nvSpPr>
        <p:spPr/>
        <p:txBody>
          <a:bodyPr/>
          <a:lstStyle/>
          <a:p>
            <a:fld id="{A7CD31F4-64FA-4BA0-9498-67783267A8C8}" type="slidenum">
              <a:rPr lang="en-US" smtClean="0"/>
              <a:t>‹#›</a:t>
            </a:fld>
            <a:endParaRPr lang="en-US"/>
          </a:p>
        </p:txBody>
      </p:sp>
    </p:spTree>
    <p:extLst>
      <p:ext uri="{BB962C8B-B14F-4D97-AF65-F5344CB8AC3E}">
        <p14:creationId xmlns:p14="http://schemas.microsoft.com/office/powerpoint/2010/main" val="30786361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A1C48E-F751-45A2-9010-208B81EDBE69}"/>
              </a:ext>
            </a:extLst>
          </p:cNvPr>
          <p:cNvSpPr>
            <a:spLocks noGrp="1"/>
          </p:cNvSpPr>
          <p:nvPr>
            <p:ph type="title"/>
          </p:nvPr>
        </p:nvSpPr>
        <p:spPr>
          <a:xfrm>
            <a:off x="839788" y="457200"/>
            <a:ext cx="3932237" cy="3429000"/>
          </a:xfrm>
        </p:spPr>
        <p:txBody>
          <a:bodyPr anchor="b">
            <a:normAutofit/>
          </a:bodyPr>
          <a:lstStyle>
            <a:lvl1pPr>
              <a:defRPr sz="6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59D501F6-8430-4758-8636-74D68E990EC3}"/>
              </a:ext>
            </a:extLst>
          </p:cNvPr>
          <p:cNvSpPr>
            <a:spLocks noGrp="1"/>
          </p:cNvSpPr>
          <p:nvPr>
            <p:ph idx="1"/>
          </p:nvPr>
        </p:nvSpPr>
        <p:spPr>
          <a:xfrm>
            <a:off x="5303520" y="548640"/>
            <a:ext cx="6053328" cy="5431536"/>
          </a:xfrm>
        </p:spPr>
        <p:txBody>
          <a:bodyPr anchor="ct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2E79DC39-A29C-494C-98B6-999746C5F38A}"/>
              </a:ext>
            </a:extLst>
          </p:cNvPr>
          <p:cNvSpPr>
            <a:spLocks noGrp="1"/>
          </p:cNvSpPr>
          <p:nvPr>
            <p:ph type="body" sz="half" idx="2"/>
          </p:nvPr>
        </p:nvSpPr>
        <p:spPr>
          <a:xfrm>
            <a:off x="839788" y="3977640"/>
            <a:ext cx="3932237"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2584C988-A6DB-469A-B8AA-31866F36E83D}"/>
              </a:ext>
            </a:extLst>
          </p:cNvPr>
          <p:cNvSpPr>
            <a:spLocks noGrp="1"/>
          </p:cNvSpPr>
          <p:nvPr>
            <p:ph type="dt" sz="half" idx="10"/>
          </p:nvPr>
        </p:nvSpPr>
        <p:spPr/>
        <p:txBody>
          <a:bodyPr/>
          <a:lstStyle/>
          <a:p>
            <a:fld id="{72345051-2045-45DA-935E-2E3CA1A69ADC}" type="datetimeFigureOut">
              <a:rPr lang="en-US" smtClean="0"/>
              <a:t>2/5/2025</a:t>
            </a:fld>
            <a:endParaRPr lang="en-US"/>
          </a:p>
        </p:txBody>
      </p:sp>
      <p:sp>
        <p:nvSpPr>
          <p:cNvPr id="6" name="Footer Placeholder 5">
            <a:extLst>
              <a:ext uri="{FF2B5EF4-FFF2-40B4-BE49-F238E27FC236}">
                <a16:creationId xmlns:a16="http://schemas.microsoft.com/office/drawing/2014/main" id="{02BC39C3-81EB-4828-9AD3-2F1FAC521E6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059376C-9810-49A5-BC9A-4E6A02175273}"/>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B9F96F3A-E64D-4401-B02C-BCD5CAA97CFF}"/>
              </a:ext>
            </a:extLst>
          </p:cNvPr>
          <p:cNvSpPr/>
          <p:nvPr/>
        </p:nvSpPr>
        <p:spPr>
          <a:xfrm rot="5400000">
            <a:off x="2797492"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9293635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237704-80BD-41B0-8395-41618EC3AFBC}"/>
              </a:ext>
            </a:extLst>
          </p:cNvPr>
          <p:cNvSpPr>
            <a:spLocks noGrp="1"/>
          </p:cNvSpPr>
          <p:nvPr>
            <p:ph type="title"/>
          </p:nvPr>
        </p:nvSpPr>
        <p:spPr>
          <a:xfrm>
            <a:off x="839788" y="457200"/>
            <a:ext cx="3931920" cy="3429000"/>
          </a:xfrm>
        </p:spPr>
        <p:txBody>
          <a:bodyPr anchor="b">
            <a:normAutofit/>
          </a:bodyPr>
          <a:lstStyle>
            <a:lvl1pPr>
              <a:defRPr sz="60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14DA4032-EC66-4974-BD30-898B60E4B562}"/>
              </a:ext>
            </a:extLst>
          </p:cNvPr>
          <p:cNvSpPr>
            <a:spLocks noGrp="1"/>
          </p:cNvSpPr>
          <p:nvPr>
            <p:ph type="pic" idx="1"/>
          </p:nvPr>
        </p:nvSpPr>
        <p:spPr>
          <a:xfrm>
            <a:off x="5303520" y="548640"/>
            <a:ext cx="6053328" cy="543153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21802D0-5574-4631-BA49-92362F8E40DC}"/>
              </a:ext>
            </a:extLst>
          </p:cNvPr>
          <p:cNvSpPr>
            <a:spLocks noGrp="1"/>
          </p:cNvSpPr>
          <p:nvPr>
            <p:ph type="body" sz="half" idx="2"/>
          </p:nvPr>
        </p:nvSpPr>
        <p:spPr>
          <a:xfrm>
            <a:off x="839788" y="3977640"/>
            <a:ext cx="3931920" cy="2002536"/>
          </a:xfrm>
        </p:spPr>
        <p:txBody>
          <a:bodyPr>
            <a:normAutofit/>
          </a:bodyPr>
          <a:lstStyle>
            <a:lvl1pPr marL="0" indent="0">
              <a:buNone/>
              <a:defRPr sz="32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F62C2F5B-DDDD-4E64-94A9-99E46F4B06A0}"/>
              </a:ext>
            </a:extLst>
          </p:cNvPr>
          <p:cNvSpPr>
            <a:spLocks noGrp="1"/>
          </p:cNvSpPr>
          <p:nvPr>
            <p:ph type="dt" sz="half" idx="10"/>
          </p:nvPr>
        </p:nvSpPr>
        <p:spPr/>
        <p:txBody>
          <a:bodyPr/>
          <a:lstStyle/>
          <a:p>
            <a:fld id="{72345051-2045-45DA-935E-2E3CA1A69ADC}" type="datetimeFigureOut">
              <a:rPr lang="en-US" smtClean="0"/>
              <a:t>2/5/2025</a:t>
            </a:fld>
            <a:endParaRPr lang="en-US"/>
          </a:p>
        </p:txBody>
      </p:sp>
      <p:sp>
        <p:nvSpPr>
          <p:cNvPr id="6" name="Footer Placeholder 5">
            <a:extLst>
              <a:ext uri="{FF2B5EF4-FFF2-40B4-BE49-F238E27FC236}">
                <a16:creationId xmlns:a16="http://schemas.microsoft.com/office/drawing/2014/main" id="{D4FA8D36-8865-48E7-8249-ED729A5F709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30F98C3-0B62-4361-8408-A01F70807CDB}"/>
              </a:ext>
            </a:extLst>
          </p:cNvPr>
          <p:cNvSpPr>
            <a:spLocks noGrp="1"/>
          </p:cNvSpPr>
          <p:nvPr>
            <p:ph type="sldNum" sz="quarter" idx="12"/>
          </p:nvPr>
        </p:nvSpPr>
        <p:spPr/>
        <p:txBody>
          <a:bodyPr/>
          <a:lstStyle/>
          <a:p>
            <a:fld id="{A7CD31F4-64FA-4BA0-9498-67783267A8C8}" type="slidenum">
              <a:rPr lang="en-US" smtClean="0"/>
              <a:t>‹#›</a:t>
            </a:fld>
            <a:endParaRPr lang="en-US"/>
          </a:p>
        </p:txBody>
      </p:sp>
      <p:sp>
        <p:nvSpPr>
          <p:cNvPr id="8" name="Rectangle 6" descr="Tag=AccentColor&#10;Flavor=Light&#10;Target=FillAndLine">
            <a:extLst>
              <a:ext uri="{FF2B5EF4-FFF2-40B4-BE49-F238E27FC236}">
                <a16:creationId xmlns:a16="http://schemas.microsoft.com/office/drawing/2014/main" id="{FE511AB6-FEAF-4549-BA88-0764BD10B63D}"/>
              </a:ext>
            </a:extLst>
          </p:cNvPr>
          <p:cNvSpPr/>
          <p:nvPr/>
        </p:nvSpPr>
        <p:spPr>
          <a:xfrm rot="5400000">
            <a:off x="2798064" y="3254143"/>
            <a:ext cx="4480560" cy="27432"/>
          </a:xfrm>
          <a:custGeom>
            <a:avLst/>
            <a:gdLst>
              <a:gd name="connsiteX0" fmla="*/ 0 w 4480560"/>
              <a:gd name="connsiteY0" fmla="*/ 0 h 27432"/>
              <a:gd name="connsiteX1" fmla="*/ 595274 w 4480560"/>
              <a:gd name="connsiteY1" fmla="*/ 0 h 27432"/>
              <a:gd name="connsiteX2" fmla="*/ 1100938 w 4480560"/>
              <a:gd name="connsiteY2" fmla="*/ 0 h 27432"/>
              <a:gd name="connsiteX3" fmla="*/ 1651406 w 4480560"/>
              <a:gd name="connsiteY3" fmla="*/ 0 h 27432"/>
              <a:gd name="connsiteX4" fmla="*/ 2336292 w 4480560"/>
              <a:gd name="connsiteY4" fmla="*/ 0 h 27432"/>
              <a:gd name="connsiteX5" fmla="*/ 2931566 w 4480560"/>
              <a:gd name="connsiteY5" fmla="*/ 0 h 27432"/>
              <a:gd name="connsiteX6" fmla="*/ 3482035 w 4480560"/>
              <a:gd name="connsiteY6" fmla="*/ 0 h 27432"/>
              <a:gd name="connsiteX7" fmla="*/ 4480560 w 4480560"/>
              <a:gd name="connsiteY7" fmla="*/ 0 h 27432"/>
              <a:gd name="connsiteX8" fmla="*/ 4480560 w 4480560"/>
              <a:gd name="connsiteY8" fmla="*/ 27432 h 27432"/>
              <a:gd name="connsiteX9" fmla="*/ 3840480 w 4480560"/>
              <a:gd name="connsiteY9" fmla="*/ 27432 h 27432"/>
              <a:gd name="connsiteX10" fmla="*/ 3290011 w 4480560"/>
              <a:gd name="connsiteY10" fmla="*/ 27432 h 27432"/>
              <a:gd name="connsiteX11" fmla="*/ 2560320 w 4480560"/>
              <a:gd name="connsiteY11" fmla="*/ 27432 h 27432"/>
              <a:gd name="connsiteX12" fmla="*/ 1965046 w 4480560"/>
              <a:gd name="connsiteY12" fmla="*/ 27432 h 27432"/>
              <a:gd name="connsiteX13" fmla="*/ 1459382 w 4480560"/>
              <a:gd name="connsiteY13" fmla="*/ 27432 h 27432"/>
              <a:gd name="connsiteX14" fmla="*/ 774497 w 4480560"/>
              <a:gd name="connsiteY14" fmla="*/ 27432 h 27432"/>
              <a:gd name="connsiteX15" fmla="*/ 0 w 4480560"/>
              <a:gd name="connsiteY15" fmla="*/ 27432 h 27432"/>
              <a:gd name="connsiteX16" fmla="*/ 0 w 4480560"/>
              <a:gd name="connsiteY16" fmla="*/ 0 h 274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480560" h="27432" fill="none" extrusionOk="0">
                <a:moveTo>
                  <a:pt x="0" y="0"/>
                </a:moveTo>
                <a:cubicBezTo>
                  <a:pt x="267821" y="8731"/>
                  <a:pt x="334105" y="2629"/>
                  <a:pt x="595274" y="0"/>
                </a:cubicBezTo>
                <a:cubicBezTo>
                  <a:pt x="856443" y="-2629"/>
                  <a:pt x="863808" y="-13353"/>
                  <a:pt x="1100938" y="0"/>
                </a:cubicBezTo>
                <a:cubicBezTo>
                  <a:pt x="1338068" y="13353"/>
                  <a:pt x="1431663" y="-25862"/>
                  <a:pt x="1651406" y="0"/>
                </a:cubicBezTo>
                <a:cubicBezTo>
                  <a:pt x="1871149" y="25862"/>
                  <a:pt x="2173163" y="23827"/>
                  <a:pt x="2336292" y="0"/>
                </a:cubicBezTo>
                <a:cubicBezTo>
                  <a:pt x="2499421" y="-23827"/>
                  <a:pt x="2720589" y="28148"/>
                  <a:pt x="2931566" y="0"/>
                </a:cubicBezTo>
                <a:cubicBezTo>
                  <a:pt x="3142543" y="-28148"/>
                  <a:pt x="3323630" y="27022"/>
                  <a:pt x="3482035" y="0"/>
                </a:cubicBezTo>
                <a:cubicBezTo>
                  <a:pt x="3640440" y="-27022"/>
                  <a:pt x="4012110" y="-20118"/>
                  <a:pt x="4480560" y="0"/>
                </a:cubicBezTo>
                <a:cubicBezTo>
                  <a:pt x="4479587" y="8304"/>
                  <a:pt x="4480082" y="21512"/>
                  <a:pt x="4480560" y="27432"/>
                </a:cubicBezTo>
                <a:cubicBezTo>
                  <a:pt x="4314132" y="24068"/>
                  <a:pt x="4028383" y="45776"/>
                  <a:pt x="3840480" y="27432"/>
                </a:cubicBezTo>
                <a:cubicBezTo>
                  <a:pt x="3652577" y="9088"/>
                  <a:pt x="3547615" y="11992"/>
                  <a:pt x="3290011" y="27432"/>
                </a:cubicBezTo>
                <a:cubicBezTo>
                  <a:pt x="3032407" y="42872"/>
                  <a:pt x="2830268" y="17863"/>
                  <a:pt x="2560320" y="27432"/>
                </a:cubicBezTo>
                <a:cubicBezTo>
                  <a:pt x="2290372" y="37001"/>
                  <a:pt x="2147422" y="15872"/>
                  <a:pt x="1965046" y="27432"/>
                </a:cubicBezTo>
                <a:cubicBezTo>
                  <a:pt x="1782670" y="38992"/>
                  <a:pt x="1689791" y="49824"/>
                  <a:pt x="1459382" y="27432"/>
                </a:cubicBezTo>
                <a:cubicBezTo>
                  <a:pt x="1228973" y="5040"/>
                  <a:pt x="915486" y="45645"/>
                  <a:pt x="774497" y="27432"/>
                </a:cubicBezTo>
                <a:cubicBezTo>
                  <a:pt x="633508" y="9219"/>
                  <a:pt x="361442" y="-1963"/>
                  <a:pt x="0" y="27432"/>
                </a:cubicBezTo>
                <a:cubicBezTo>
                  <a:pt x="-1048" y="14992"/>
                  <a:pt x="-1120" y="7447"/>
                  <a:pt x="0" y="0"/>
                </a:cubicBezTo>
                <a:close/>
              </a:path>
              <a:path w="4480560" h="27432" stroke="0" extrusionOk="0">
                <a:moveTo>
                  <a:pt x="0" y="0"/>
                </a:moveTo>
                <a:cubicBezTo>
                  <a:pt x="285465" y="225"/>
                  <a:pt x="322691" y="16223"/>
                  <a:pt x="595274" y="0"/>
                </a:cubicBezTo>
                <a:cubicBezTo>
                  <a:pt x="867857" y="-16223"/>
                  <a:pt x="989129" y="-11242"/>
                  <a:pt x="1100938" y="0"/>
                </a:cubicBezTo>
                <a:cubicBezTo>
                  <a:pt x="1212747" y="11242"/>
                  <a:pt x="1574350" y="-36410"/>
                  <a:pt x="1830629" y="0"/>
                </a:cubicBezTo>
                <a:cubicBezTo>
                  <a:pt x="2086908" y="36410"/>
                  <a:pt x="2180922" y="4645"/>
                  <a:pt x="2425903" y="0"/>
                </a:cubicBezTo>
                <a:cubicBezTo>
                  <a:pt x="2670884" y="-4645"/>
                  <a:pt x="2782024" y="22929"/>
                  <a:pt x="3021178" y="0"/>
                </a:cubicBezTo>
                <a:cubicBezTo>
                  <a:pt x="3260332" y="-22929"/>
                  <a:pt x="3456982" y="-1586"/>
                  <a:pt x="3750869" y="0"/>
                </a:cubicBezTo>
                <a:cubicBezTo>
                  <a:pt x="4044756" y="1586"/>
                  <a:pt x="4302726" y="17043"/>
                  <a:pt x="4480560" y="0"/>
                </a:cubicBezTo>
                <a:cubicBezTo>
                  <a:pt x="4481045" y="9333"/>
                  <a:pt x="4481838" y="19699"/>
                  <a:pt x="4480560" y="27432"/>
                </a:cubicBezTo>
                <a:cubicBezTo>
                  <a:pt x="4279652" y="2294"/>
                  <a:pt x="4200762" y="50710"/>
                  <a:pt x="3930091" y="27432"/>
                </a:cubicBezTo>
                <a:cubicBezTo>
                  <a:pt x="3659420" y="4154"/>
                  <a:pt x="3456052" y="31438"/>
                  <a:pt x="3290011" y="27432"/>
                </a:cubicBezTo>
                <a:cubicBezTo>
                  <a:pt x="3123970" y="23426"/>
                  <a:pt x="2882392" y="41962"/>
                  <a:pt x="2649931" y="27432"/>
                </a:cubicBezTo>
                <a:cubicBezTo>
                  <a:pt x="2417470" y="12902"/>
                  <a:pt x="2238426" y="16481"/>
                  <a:pt x="2054657" y="27432"/>
                </a:cubicBezTo>
                <a:cubicBezTo>
                  <a:pt x="1870888" y="38383"/>
                  <a:pt x="1566368" y="54184"/>
                  <a:pt x="1324966" y="27432"/>
                </a:cubicBezTo>
                <a:cubicBezTo>
                  <a:pt x="1083564" y="680"/>
                  <a:pt x="787410" y="20090"/>
                  <a:pt x="595274" y="27432"/>
                </a:cubicBezTo>
                <a:cubicBezTo>
                  <a:pt x="403138" y="34774"/>
                  <a:pt x="169622" y="19643"/>
                  <a:pt x="0" y="27432"/>
                </a:cubicBezTo>
                <a:cubicBezTo>
                  <a:pt x="211" y="18145"/>
                  <a:pt x="120" y="6480"/>
                  <a:pt x="0" y="0"/>
                </a:cubicBezTo>
                <a:close/>
              </a:path>
            </a:pathLst>
          </a:custGeom>
          <a:solidFill>
            <a:schemeClr val="tx1"/>
          </a:solidFill>
          <a:ln w="44450" cap="rnd">
            <a:solidFill>
              <a:schemeClr val="tx1"/>
            </a:solidFill>
            <a:round/>
            <a:extLst>
              <a:ext uri="{C807C97D-BFC1-408E-A445-0C87EB9F89A2}">
                <ask:lineSketchStyleProps xmlns:ask="http://schemas.microsoft.com/office/drawing/2018/sketchyshapes" sd="1219033472">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45406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F72D13B-FFCB-4650-AD3C-CB503735257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D0CA9470-DF15-46A1-BF0E-8A5367A4B0F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63047CB-E94D-482F-BACA-681E96C0EC2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600">
                <a:solidFill>
                  <a:schemeClr val="tx1">
                    <a:tint val="75000"/>
                  </a:schemeClr>
                </a:solidFill>
              </a:defRPr>
            </a:lvl1pPr>
          </a:lstStyle>
          <a:p>
            <a:fld id="{72345051-2045-45DA-935E-2E3CA1A69ADC}" type="datetimeFigureOut">
              <a:rPr lang="en-US" smtClean="0"/>
              <a:t>2/5/2025</a:t>
            </a:fld>
            <a:endParaRPr lang="en-US" dirty="0"/>
          </a:p>
        </p:txBody>
      </p:sp>
      <p:sp>
        <p:nvSpPr>
          <p:cNvPr id="5" name="Footer Placeholder 4">
            <a:extLst>
              <a:ext uri="{FF2B5EF4-FFF2-40B4-BE49-F238E27FC236}">
                <a16:creationId xmlns:a16="http://schemas.microsoft.com/office/drawing/2014/main" id="{2CFDA4B5-E797-42FC-8B7A-2294DF24A3D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6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678ED201-6D0E-422C-B4EC-566A3DC2980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600">
                <a:solidFill>
                  <a:schemeClr val="tx1">
                    <a:tint val="75000"/>
                  </a:schemeClr>
                </a:solidFill>
              </a:defRPr>
            </a:lvl1pPr>
          </a:lstStyle>
          <a:p>
            <a:fld id="{A7CD31F4-64FA-4BA0-9498-67783267A8C8}" type="slidenum">
              <a:rPr lang="en-US" smtClean="0"/>
              <a:t>‹#›</a:t>
            </a:fld>
            <a:endParaRPr lang="en-US" dirty="0"/>
          </a:p>
        </p:txBody>
      </p:sp>
    </p:spTree>
    <p:extLst>
      <p:ext uri="{BB962C8B-B14F-4D97-AF65-F5344CB8AC3E}">
        <p14:creationId xmlns:p14="http://schemas.microsoft.com/office/powerpoint/2010/main" val="3519706590"/>
      </p:ext>
    </p:extLst>
  </p:cSld>
  <p:clrMap bg1="lt1" tx1="dk1" bg2="lt2" tx2="dk2" accent1="accent1" accent2="accent2" accent3="accent3" accent4="accent4" accent5="accent5" accent6="accent6" hlink="hlink" folHlink="folHlink"/>
  <p:sldLayoutIdLst>
    <p:sldLayoutId id="2147483671" r:id="rId1"/>
    <p:sldLayoutId id="2147483670" r:id="rId2"/>
    <p:sldLayoutId id="2147483669" r:id="rId3"/>
    <p:sldLayoutId id="2147483668" r:id="rId4"/>
    <p:sldLayoutId id="2147483667" r:id="rId5"/>
    <p:sldLayoutId id="2147483666" r:id="rId6"/>
    <p:sldLayoutId id="2147483665" r:id="rId7"/>
    <p:sldLayoutId id="2147483664" r:id="rId8"/>
    <p:sldLayoutId id="2147483663" r:id="rId9"/>
    <p:sldLayoutId id="2147483662" r:id="rId10"/>
    <p:sldLayoutId id="2147483661" r:id="rId11"/>
  </p:sldLayoutIdLst>
  <p:txStyles>
    <p:titleStyle>
      <a:lvl1pPr algn="l" defTabSz="914400" rtl="0" eaLnBrk="1" latinLnBrk="0" hangingPunct="1">
        <a:lnSpc>
          <a:spcPct val="100000"/>
        </a:lnSpc>
        <a:spcBef>
          <a:spcPct val="0"/>
        </a:spcBef>
        <a:buNone/>
        <a:defRPr sz="48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32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beardain@gmail.com" TargetMode="External"/><Relationship Id="rId2" Type="http://schemas.openxmlformats.org/officeDocument/2006/relationships/hyperlink" Target="https://www.weldonbeardain.website/galatians/" TargetMode="External"/><Relationship Id="rId1" Type="http://schemas.openxmlformats.org/officeDocument/2006/relationships/slideLayout" Target="../slideLayouts/slideLayout2.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biblegateway.com/passage/?search=Lam%20%203&amp;version=RSV#fen-RSV-20376b"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biblegateway.com/passage/?search=Colossians%203&amp;version=NIV#fen-NIV-29524b"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E20655C-254E-C1E7-8049-EE32EC0133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5600440-6397-8A8C-E50C-77606D8EA05A}"/>
              </a:ext>
            </a:extLst>
          </p:cNvPr>
          <p:cNvSpPr>
            <a:spLocks noGrp="1"/>
          </p:cNvSpPr>
          <p:nvPr>
            <p:ph type="title"/>
          </p:nvPr>
        </p:nvSpPr>
        <p:spPr>
          <a:xfrm>
            <a:off x="838200" y="365126"/>
            <a:ext cx="10515600" cy="828244"/>
          </a:xfrm>
        </p:spPr>
        <p:txBody>
          <a:bodyPr/>
          <a:lstStyle/>
          <a:p>
            <a:pPr algn="ctr"/>
            <a:r>
              <a:rPr lang="en-US" sz="4800" dirty="0"/>
              <a:t>Class Slides / notes</a:t>
            </a:r>
            <a:endParaRPr lang="en-US" dirty="0"/>
          </a:p>
        </p:txBody>
      </p:sp>
      <p:sp>
        <p:nvSpPr>
          <p:cNvPr id="3" name="Content Placeholder 2">
            <a:extLst>
              <a:ext uri="{FF2B5EF4-FFF2-40B4-BE49-F238E27FC236}">
                <a16:creationId xmlns:a16="http://schemas.microsoft.com/office/drawing/2014/main" id="{E30F8F32-A10E-BBBF-F452-20C51B757CE7}"/>
              </a:ext>
            </a:extLst>
          </p:cNvPr>
          <p:cNvSpPr>
            <a:spLocks noGrp="1"/>
          </p:cNvSpPr>
          <p:nvPr>
            <p:ph idx="1"/>
          </p:nvPr>
        </p:nvSpPr>
        <p:spPr>
          <a:xfrm>
            <a:off x="838199" y="1320655"/>
            <a:ext cx="11497235" cy="4860689"/>
          </a:xfrm>
        </p:spPr>
        <p:txBody>
          <a:bodyPr>
            <a:noAutofit/>
          </a:bodyPr>
          <a:lstStyle/>
          <a:p>
            <a:pPr marL="0" indent="0" algn="ctr">
              <a:buNone/>
            </a:pPr>
            <a:r>
              <a:rPr lang="en-US" sz="4000" dirty="0">
                <a:effectLst/>
                <a:latin typeface="Aptos" panose="020B0004020202020204" pitchFamily="34" charset="0"/>
                <a:ea typeface="Aptos" panose="020B0004020202020204" pitchFamily="34" charset="0"/>
                <a:cs typeface="Times New Roman" panose="02020603050405020304" pitchFamily="18" charset="0"/>
              </a:rPr>
              <a:t> </a:t>
            </a:r>
            <a:r>
              <a:rPr lang="en-US" sz="4000" u="sng" dirty="0">
                <a:solidFill>
                  <a:srgbClr val="467886"/>
                </a:solidFill>
                <a:effectLst/>
                <a:latin typeface="Aptos" panose="020B0004020202020204" pitchFamily="34" charset="0"/>
                <a:ea typeface="Aptos" panose="020B0004020202020204" pitchFamily="34" charset="0"/>
                <a:cs typeface="Times New Roman" panose="02020603050405020304" pitchFamily="18" charset="0"/>
                <a:hlinkClick r:id="rId2"/>
              </a:rPr>
              <a:t>https://www.weldonbeardain.website/galatians/</a:t>
            </a:r>
            <a:endParaRPr lang="en-US" sz="4000" u="sng" dirty="0">
              <a:solidFill>
                <a:srgbClr val="467886"/>
              </a:solidFill>
              <a:effectLst/>
              <a:latin typeface="Aptos" panose="020B0004020202020204" pitchFamily="34" charset="0"/>
              <a:ea typeface="Aptos" panose="020B0004020202020204" pitchFamily="34" charset="0"/>
              <a:cs typeface="Times New Roman" panose="02020603050405020304" pitchFamily="18" charset="0"/>
            </a:endParaRPr>
          </a:p>
          <a:p>
            <a:pPr marL="0" indent="0">
              <a:buNone/>
            </a:pPr>
            <a:r>
              <a:rPr lang="en-US" sz="4000" b="0" i="0" u="sng" dirty="0">
                <a:solidFill>
                  <a:srgbClr val="467886"/>
                </a:solidFill>
                <a:cs typeface="Times New Roman" panose="02020603050405020304" pitchFamily="18" charset="0"/>
              </a:rPr>
              <a:t>Comments Questions</a:t>
            </a:r>
          </a:p>
          <a:p>
            <a:pPr marL="0" indent="0">
              <a:buNone/>
            </a:pPr>
            <a:r>
              <a:rPr lang="en-US" sz="4000" u="sng" dirty="0">
                <a:solidFill>
                  <a:srgbClr val="467886"/>
                </a:solidFill>
                <a:cs typeface="Times New Roman" panose="02020603050405020304" pitchFamily="18" charset="0"/>
                <a:hlinkClick r:id="rId3"/>
              </a:rPr>
              <a:t>wbeardain@gmail.com</a:t>
            </a:r>
            <a:r>
              <a:rPr lang="en-US" sz="4000" u="sng" dirty="0">
                <a:solidFill>
                  <a:srgbClr val="467886"/>
                </a:solidFill>
                <a:cs typeface="Times New Roman" panose="02020603050405020304" pitchFamily="18" charset="0"/>
              </a:rPr>
              <a:t>     </a:t>
            </a:r>
          </a:p>
          <a:p>
            <a:pPr marL="0" indent="0">
              <a:buNone/>
            </a:pPr>
            <a:r>
              <a:rPr lang="en-US" sz="4000" dirty="0">
                <a:cs typeface="Times New Roman" panose="02020603050405020304" pitchFamily="18" charset="0"/>
              </a:rPr>
              <a:t>This email and ALL other contact is intermittent</a:t>
            </a:r>
          </a:p>
          <a:p>
            <a:pPr marL="0" indent="0">
              <a:buNone/>
            </a:pPr>
            <a:r>
              <a:rPr lang="en-US" sz="4000" b="0" i="0" u="sng" dirty="0">
                <a:cs typeface="Times New Roman" panose="02020603050405020304" pitchFamily="18" charset="0"/>
              </a:rPr>
              <a:t>Text first identify /  call 903-624-2827</a:t>
            </a:r>
          </a:p>
          <a:p>
            <a:pPr marL="0" indent="0">
              <a:buNone/>
            </a:pPr>
            <a:r>
              <a:rPr lang="en-US" sz="4000" u="sng" dirty="0">
                <a:cs typeface="Times New Roman" panose="02020603050405020304" pitchFamily="18" charset="0"/>
              </a:rPr>
              <a:t>I am NOT a connected person .  It can take days for a response.  Call Kathy. For a quick response. </a:t>
            </a:r>
            <a:endParaRPr lang="en-US" sz="4000" b="0" i="0" u="sng" dirty="0">
              <a:cs typeface="Times New Roman" panose="02020603050405020304" pitchFamily="18" charset="0"/>
            </a:endParaRPr>
          </a:p>
          <a:p>
            <a:pPr marL="0" indent="0">
              <a:buNone/>
            </a:pPr>
            <a:endParaRPr lang="en-US" sz="4000" b="0" i="0" dirty="0">
              <a:solidFill>
                <a:srgbClr val="00000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49A4EFA3-3FE5-499E-8E6A-5CF88DF9EEBE}"/>
              </a:ext>
            </a:extLst>
          </p:cNvPr>
          <p:cNvPicPr>
            <a:picLocks noChangeAspect="1"/>
          </p:cNvPicPr>
          <p:nvPr/>
        </p:nvPicPr>
        <p:blipFill>
          <a:blip r:embed="rId4"/>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42898601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7AE27D-AE30-B245-434A-E31410B434B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160FFFB-ABD7-A4FA-4E96-E8525A596AEE}"/>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A1328822-D7F1-2F3B-E1AE-1AD1E65363F6}"/>
              </a:ext>
            </a:extLst>
          </p:cNvPr>
          <p:cNvSpPr>
            <a:spLocks noGrp="1"/>
          </p:cNvSpPr>
          <p:nvPr>
            <p:ph idx="1"/>
          </p:nvPr>
        </p:nvSpPr>
        <p:spPr>
          <a:xfrm>
            <a:off x="838199" y="1320655"/>
            <a:ext cx="11497235" cy="4860689"/>
          </a:xfrm>
        </p:spPr>
        <p:txBody>
          <a:bodyPr>
            <a:noAutofit/>
          </a:bodyPr>
          <a:lstStyle/>
          <a:p>
            <a:pPr marL="0" indent="0">
              <a:buNone/>
            </a:pPr>
            <a:r>
              <a:rPr lang="en-US" b="1" i="0" dirty="0">
                <a:solidFill>
                  <a:srgbClr val="000000"/>
                </a:solidFill>
                <a:effectLst/>
              </a:rPr>
              <a:t>5 </a:t>
            </a:r>
            <a:r>
              <a:rPr lang="en-US" b="0" i="0" dirty="0">
                <a:solidFill>
                  <a:srgbClr val="000000"/>
                </a:solidFill>
                <a:effectLst/>
              </a:rPr>
              <a:t>It is for freedom that Christ has set us free. </a:t>
            </a:r>
            <a:r>
              <a:rPr lang="en-US" b="0" i="0" u="sng" dirty="0">
                <a:solidFill>
                  <a:srgbClr val="000000"/>
                </a:solidFill>
                <a:effectLst/>
              </a:rPr>
              <a:t>Stand firm</a:t>
            </a:r>
            <a:r>
              <a:rPr lang="en-US" b="0" i="0" dirty="0">
                <a:solidFill>
                  <a:srgbClr val="000000"/>
                </a:solidFill>
                <a:effectLst/>
              </a:rPr>
              <a:t>, then, and do not let yourselves be burdened again</a:t>
            </a:r>
          </a:p>
        </p:txBody>
      </p:sp>
      <p:pic>
        <p:nvPicPr>
          <p:cNvPr id="5" name="Picture 4" descr="Isolated twigs and flowers on a white surface">
            <a:extLst>
              <a:ext uri="{FF2B5EF4-FFF2-40B4-BE49-F238E27FC236}">
                <a16:creationId xmlns:a16="http://schemas.microsoft.com/office/drawing/2014/main" id="{235C7053-2F35-5E30-B20B-BF2AF965347F}"/>
              </a:ext>
            </a:extLst>
          </p:cNvPr>
          <p:cNvPicPr>
            <a:picLocks noChangeAspect="1"/>
          </p:cNvPicPr>
          <p:nvPr/>
        </p:nvPicPr>
        <p:blipFill>
          <a:blip r:embed="rId2"/>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19704595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BD0448C-C4E4-7473-ECEC-233826FF736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261B81A-0953-3AF7-DD57-DFE255EBBFA8}"/>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AF228922-2310-9EFC-3981-1648CA380F81}"/>
              </a:ext>
            </a:extLst>
          </p:cNvPr>
          <p:cNvSpPr>
            <a:spLocks noGrp="1"/>
          </p:cNvSpPr>
          <p:nvPr>
            <p:ph idx="1"/>
          </p:nvPr>
        </p:nvSpPr>
        <p:spPr>
          <a:xfrm>
            <a:off x="838200" y="1413464"/>
            <a:ext cx="11497235" cy="4860689"/>
          </a:xfrm>
        </p:spPr>
        <p:txBody>
          <a:bodyPr>
            <a:noAutofit/>
          </a:bodyPr>
          <a:lstStyle/>
          <a:p>
            <a:pPr marL="0" indent="0">
              <a:buNone/>
            </a:pPr>
            <a:r>
              <a:rPr lang="en-US" b="1" i="0" dirty="0">
                <a:solidFill>
                  <a:srgbClr val="000000"/>
                </a:solidFill>
                <a:effectLst/>
              </a:rPr>
              <a:t>NIV</a:t>
            </a:r>
          </a:p>
          <a:p>
            <a:pPr marL="0" indent="0">
              <a:buNone/>
            </a:pPr>
            <a:r>
              <a:rPr lang="en-US" b="1" i="0" dirty="0">
                <a:solidFill>
                  <a:srgbClr val="000000"/>
                </a:solidFill>
                <a:effectLst/>
              </a:rPr>
              <a:t>5 </a:t>
            </a:r>
            <a:r>
              <a:rPr lang="en-US" b="0" i="0" dirty="0">
                <a:solidFill>
                  <a:srgbClr val="000000"/>
                </a:solidFill>
                <a:effectLst/>
              </a:rPr>
              <a:t>It is for freedom that Christ has set us free</a:t>
            </a:r>
            <a:r>
              <a:rPr lang="en-US" b="1" i="0" dirty="0">
                <a:solidFill>
                  <a:srgbClr val="000000"/>
                </a:solidFill>
                <a:effectLst/>
              </a:rPr>
              <a:t>. </a:t>
            </a:r>
            <a:r>
              <a:rPr lang="en-US" b="1" i="0" u="sng" dirty="0">
                <a:solidFill>
                  <a:srgbClr val="000000"/>
                </a:solidFill>
                <a:effectLst/>
              </a:rPr>
              <a:t>Stand firm</a:t>
            </a:r>
            <a:r>
              <a:rPr lang="en-US" b="0" i="0" dirty="0">
                <a:solidFill>
                  <a:srgbClr val="000000"/>
                </a:solidFill>
                <a:effectLst/>
              </a:rPr>
              <a:t>, then, and do not let yourselves be burdened again</a:t>
            </a:r>
          </a:p>
          <a:p>
            <a:pPr marL="0" indent="0">
              <a:buNone/>
            </a:pPr>
            <a:r>
              <a:rPr lang="en-US" b="1" i="0" dirty="0">
                <a:solidFill>
                  <a:srgbClr val="000000"/>
                </a:solidFill>
                <a:effectLst/>
                <a:latin typeface="system-ui"/>
              </a:rPr>
              <a:t>KJV </a:t>
            </a:r>
            <a:br>
              <a:rPr lang="en-US" b="1" i="0" dirty="0">
                <a:solidFill>
                  <a:srgbClr val="000000"/>
                </a:solidFill>
                <a:effectLst/>
                <a:latin typeface="system-ui"/>
              </a:rPr>
            </a:br>
            <a:r>
              <a:rPr lang="en-US" b="1" i="0" u="sng" dirty="0">
                <a:solidFill>
                  <a:srgbClr val="000000"/>
                </a:solidFill>
                <a:effectLst/>
                <a:latin typeface="system-ui"/>
              </a:rPr>
              <a:t>Stand fast </a:t>
            </a:r>
            <a:r>
              <a:rPr lang="en-US" b="0" i="0" dirty="0">
                <a:solidFill>
                  <a:srgbClr val="000000"/>
                </a:solidFill>
                <a:effectLst/>
                <a:latin typeface="system-ui"/>
              </a:rPr>
              <a:t>therefore in the liberty wherewith Christ hath made us free, and be not entangled again with the yoke of bondage.</a:t>
            </a:r>
            <a:endParaRPr lang="en-US" dirty="0">
              <a:solidFill>
                <a:srgbClr val="000000"/>
              </a:solidFill>
            </a:endParaRPr>
          </a:p>
          <a:p>
            <a:pPr marL="0" indent="0">
              <a:buNone/>
            </a:pPr>
            <a:r>
              <a:rPr lang="en-US" b="1" i="0" u="sng" dirty="0">
                <a:solidFill>
                  <a:srgbClr val="000000"/>
                </a:solidFill>
                <a:effectLst/>
              </a:rPr>
              <a:t>Stand fast in the Gospel </a:t>
            </a:r>
          </a:p>
        </p:txBody>
      </p:sp>
      <p:pic>
        <p:nvPicPr>
          <p:cNvPr id="5" name="Picture 4" descr="Isolated twigs and flowers on a white surface">
            <a:extLst>
              <a:ext uri="{FF2B5EF4-FFF2-40B4-BE49-F238E27FC236}">
                <a16:creationId xmlns:a16="http://schemas.microsoft.com/office/drawing/2014/main" id="{9A4009A8-4C87-52BF-8E2E-A0182BC535A3}"/>
              </a:ext>
            </a:extLst>
          </p:cNvPr>
          <p:cNvPicPr>
            <a:picLocks noChangeAspect="1"/>
          </p:cNvPicPr>
          <p:nvPr/>
        </p:nvPicPr>
        <p:blipFill>
          <a:blip r:embed="rId2"/>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27019870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B5661BC-AD79-6D2A-92E1-C151A1E2E91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337BDB6-91D3-E412-F7F9-0E13448FB75D}"/>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B9653E4B-FA57-15D2-BBBF-0071EDEF4ED1}"/>
              </a:ext>
            </a:extLst>
          </p:cNvPr>
          <p:cNvSpPr>
            <a:spLocks noGrp="1"/>
          </p:cNvSpPr>
          <p:nvPr>
            <p:ph idx="1"/>
          </p:nvPr>
        </p:nvSpPr>
        <p:spPr>
          <a:xfrm>
            <a:off x="838200" y="1413464"/>
            <a:ext cx="11497235" cy="4860689"/>
          </a:xfrm>
        </p:spPr>
        <p:txBody>
          <a:bodyPr>
            <a:noAutofit/>
          </a:bodyPr>
          <a:lstStyle/>
          <a:p>
            <a:pPr marL="0" indent="0">
              <a:buNone/>
            </a:pPr>
            <a:r>
              <a:rPr lang="en-US" b="1" i="0" u="sng" dirty="0">
                <a:solidFill>
                  <a:srgbClr val="000000"/>
                </a:solidFill>
                <a:effectLst/>
              </a:rPr>
              <a:t>Stand fast in the Gospel </a:t>
            </a:r>
          </a:p>
          <a:p>
            <a:pPr marL="0" indent="0">
              <a:buNone/>
            </a:pPr>
            <a:endParaRPr lang="en-US" b="1" u="sng" dirty="0">
              <a:solidFill>
                <a:srgbClr val="000000"/>
              </a:solidFill>
            </a:endParaRPr>
          </a:p>
          <a:p>
            <a:pPr marL="0" indent="0">
              <a:buNone/>
            </a:pPr>
            <a:endParaRPr lang="en-US" b="1" i="0" u="sng" dirty="0">
              <a:solidFill>
                <a:srgbClr val="000000"/>
              </a:solidFill>
              <a:effectLst/>
            </a:endParaRPr>
          </a:p>
          <a:p>
            <a:pPr marL="0" indent="0">
              <a:buNone/>
            </a:pPr>
            <a:r>
              <a:rPr lang="en-US" b="1" i="1" dirty="0">
                <a:solidFill>
                  <a:srgbClr val="000000"/>
                </a:solidFill>
              </a:rPr>
              <a:t>“</a:t>
            </a:r>
            <a:r>
              <a:rPr lang="en-US" sz="4800" b="1" i="1" dirty="0">
                <a:solidFill>
                  <a:srgbClr val="000000"/>
                </a:solidFill>
              </a:rPr>
              <a:t>I have decided to follow Jesus</a:t>
            </a:r>
          </a:p>
          <a:p>
            <a:pPr marL="0" indent="0">
              <a:buNone/>
            </a:pPr>
            <a:r>
              <a:rPr lang="en-US" sz="4800" b="1" i="1" dirty="0">
                <a:solidFill>
                  <a:srgbClr val="000000"/>
                </a:solidFill>
              </a:rPr>
              <a:t>No turning back”</a:t>
            </a:r>
          </a:p>
          <a:p>
            <a:pPr marL="0" indent="0">
              <a:buNone/>
            </a:pPr>
            <a:endParaRPr lang="en-US" b="1" i="0" u="sng" dirty="0">
              <a:solidFill>
                <a:srgbClr val="000000"/>
              </a:solidFill>
              <a:effectLst/>
            </a:endParaRPr>
          </a:p>
        </p:txBody>
      </p:sp>
      <p:pic>
        <p:nvPicPr>
          <p:cNvPr id="5" name="Picture 4" descr="Isolated twigs and flowers on a white surface">
            <a:extLst>
              <a:ext uri="{FF2B5EF4-FFF2-40B4-BE49-F238E27FC236}">
                <a16:creationId xmlns:a16="http://schemas.microsoft.com/office/drawing/2014/main" id="{0B8DC47D-D5AE-1710-9395-6AC90E92266D}"/>
              </a:ext>
            </a:extLst>
          </p:cNvPr>
          <p:cNvPicPr>
            <a:picLocks noChangeAspect="1"/>
          </p:cNvPicPr>
          <p:nvPr/>
        </p:nvPicPr>
        <p:blipFill>
          <a:blip r:embed="rId2"/>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30557362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DC22B1F-5D8C-270F-6810-41D820B7638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C7830F-1833-F72C-84CC-9B47B9BA5257}"/>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57064D28-0A4B-94F4-8453-C6DAC5F98E53}"/>
              </a:ext>
            </a:extLst>
          </p:cNvPr>
          <p:cNvSpPr>
            <a:spLocks noGrp="1"/>
          </p:cNvSpPr>
          <p:nvPr>
            <p:ph idx="1"/>
          </p:nvPr>
        </p:nvSpPr>
        <p:spPr>
          <a:xfrm>
            <a:off x="838200" y="1413464"/>
            <a:ext cx="11497235" cy="4860689"/>
          </a:xfrm>
        </p:spPr>
        <p:txBody>
          <a:bodyPr>
            <a:noAutofit/>
          </a:bodyPr>
          <a:lstStyle/>
          <a:p>
            <a:pPr marL="0" indent="0">
              <a:buNone/>
            </a:pPr>
            <a:r>
              <a:rPr lang="en-US" b="1" i="0" u="sng" dirty="0">
                <a:solidFill>
                  <a:srgbClr val="000000"/>
                </a:solidFill>
                <a:effectLst/>
              </a:rPr>
              <a:t>Model of being steadfast </a:t>
            </a:r>
            <a:endParaRPr lang="en-US" b="1" u="sng" dirty="0">
              <a:solidFill>
                <a:srgbClr val="000000"/>
              </a:solidFill>
            </a:endParaRPr>
          </a:p>
          <a:p>
            <a:pPr marL="0" indent="0">
              <a:buNone/>
            </a:pPr>
            <a:r>
              <a:rPr lang="en-US" b="1" i="0" u="sng" dirty="0" err="1">
                <a:solidFill>
                  <a:srgbClr val="000000"/>
                </a:solidFill>
                <a:effectLst/>
              </a:rPr>
              <a:t>Lamatations</a:t>
            </a:r>
            <a:r>
              <a:rPr lang="en-US" b="1" i="0" u="sng" dirty="0">
                <a:solidFill>
                  <a:srgbClr val="000000"/>
                </a:solidFill>
                <a:effectLst/>
              </a:rPr>
              <a:t> 3:22 (RSV)</a:t>
            </a:r>
          </a:p>
          <a:p>
            <a:pPr marL="0" indent="0">
              <a:buNone/>
            </a:pPr>
            <a:r>
              <a:rPr lang="en-US" b="1" i="0" baseline="30000" dirty="0">
                <a:solidFill>
                  <a:srgbClr val="000000"/>
                </a:solidFill>
                <a:effectLst/>
                <a:latin typeface="system-ui"/>
              </a:rPr>
              <a:t>22 </a:t>
            </a:r>
            <a:r>
              <a:rPr lang="en-US" b="0" i="0" dirty="0">
                <a:solidFill>
                  <a:srgbClr val="000000"/>
                </a:solidFill>
                <a:effectLst/>
                <a:latin typeface="system-ui"/>
              </a:rPr>
              <a:t>The steadfast love of the </a:t>
            </a:r>
            <a:r>
              <a:rPr lang="en-US" b="0" i="0" cap="small" dirty="0">
                <a:solidFill>
                  <a:srgbClr val="000000"/>
                </a:solidFill>
                <a:effectLst/>
                <a:latin typeface="system-ui"/>
              </a:rPr>
              <a:t>Lord</a:t>
            </a:r>
            <a:r>
              <a:rPr lang="en-US" b="0" i="0" dirty="0">
                <a:solidFill>
                  <a:srgbClr val="000000"/>
                </a:solidFill>
                <a:effectLst/>
                <a:latin typeface="system-ui"/>
              </a:rPr>
              <a:t> never ceases,</a:t>
            </a:r>
            <a:r>
              <a:rPr lang="en-US" b="0" i="0" baseline="30000" dirty="0">
                <a:solidFill>
                  <a:srgbClr val="000000"/>
                </a:solidFill>
                <a:effectLst/>
                <a:latin typeface="system-ui"/>
              </a:rPr>
              <a:t>[</a:t>
            </a:r>
            <a:r>
              <a:rPr lang="en-US" b="0" i="0" baseline="30000" dirty="0">
                <a:solidFill>
                  <a:srgbClr val="4A4A4A"/>
                </a:solidFill>
                <a:effectLst/>
                <a:latin typeface="system-ui"/>
                <a:hlinkClick r:id="rId2" tooltip="See footnote b"/>
              </a:rPr>
              <a:t>b</a:t>
            </a:r>
            <a:r>
              <a:rPr lang="en-US" b="0" i="0" baseline="30000" dirty="0">
                <a:solidFill>
                  <a:srgbClr val="000000"/>
                </a:solidFill>
                <a:effectLst/>
                <a:latin typeface="system-ui"/>
              </a:rPr>
              <a:t>]</a:t>
            </a:r>
            <a:br>
              <a:rPr lang="en-US" dirty="0"/>
            </a:br>
            <a:r>
              <a:rPr lang="en-US" b="0" i="0" dirty="0">
                <a:solidFill>
                  <a:srgbClr val="000000"/>
                </a:solidFill>
                <a:effectLst/>
                <a:latin typeface="Courier New" panose="02070309020205020404" pitchFamily="49" charset="0"/>
              </a:rPr>
              <a:t>    </a:t>
            </a:r>
            <a:r>
              <a:rPr lang="en-US" b="0" i="0" dirty="0">
                <a:solidFill>
                  <a:srgbClr val="000000"/>
                </a:solidFill>
                <a:effectLst/>
                <a:latin typeface="system-ui"/>
              </a:rPr>
              <a:t>his mercies never come to an end;</a:t>
            </a:r>
            <a:endParaRPr lang="en-US" b="1" i="0" u="sng" dirty="0">
              <a:solidFill>
                <a:srgbClr val="000000"/>
              </a:solidFill>
              <a:effectLst/>
            </a:endParaRPr>
          </a:p>
        </p:txBody>
      </p:sp>
      <p:pic>
        <p:nvPicPr>
          <p:cNvPr id="5" name="Picture 4" descr="Isolated twigs and flowers on a white surface">
            <a:extLst>
              <a:ext uri="{FF2B5EF4-FFF2-40B4-BE49-F238E27FC236}">
                <a16:creationId xmlns:a16="http://schemas.microsoft.com/office/drawing/2014/main" id="{B9BE1E9B-0671-4D85-FB23-888DB1C8911F}"/>
              </a:ext>
            </a:extLst>
          </p:cNvPr>
          <p:cNvPicPr>
            <a:picLocks noChangeAspect="1"/>
          </p:cNvPicPr>
          <p:nvPr/>
        </p:nvPicPr>
        <p:blipFill>
          <a:blip r:embed="rId3"/>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32912374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08581E5-B21D-62A2-EAE4-42B110E8469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B585E18-3916-0438-54C7-266B2AAF5E65}"/>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B17D2BA1-45E6-21F1-1D0D-47F4D540ACF8}"/>
              </a:ext>
            </a:extLst>
          </p:cNvPr>
          <p:cNvSpPr>
            <a:spLocks noGrp="1"/>
          </p:cNvSpPr>
          <p:nvPr>
            <p:ph idx="1"/>
          </p:nvPr>
        </p:nvSpPr>
        <p:spPr>
          <a:xfrm>
            <a:off x="838200" y="1618649"/>
            <a:ext cx="11497235" cy="4860689"/>
          </a:xfrm>
        </p:spPr>
        <p:txBody>
          <a:bodyPr>
            <a:noAutofit/>
          </a:bodyPr>
          <a:lstStyle/>
          <a:p>
            <a:r>
              <a:rPr lang="en-US" i="0" dirty="0">
                <a:solidFill>
                  <a:srgbClr val="000000"/>
                </a:solidFill>
                <a:effectLst/>
              </a:rPr>
              <a:t>Steadfast in the gospel</a:t>
            </a:r>
          </a:p>
          <a:p>
            <a:r>
              <a:rPr lang="en-US" dirty="0">
                <a:solidFill>
                  <a:srgbClr val="000000"/>
                </a:solidFill>
              </a:rPr>
              <a:t>Steadfast in prayer</a:t>
            </a:r>
          </a:p>
          <a:p>
            <a:r>
              <a:rPr lang="en-US" dirty="0">
                <a:solidFill>
                  <a:srgbClr val="000000"/>
                </a:solidFill>
              </a:rPr>
              <a:t>Steadfast in love</a:t>
            </a:r>
          </a:p>
          <a:p>
            <a:r>
              <a:rPr lang="en-US" dirty="0">
                <a:solidFill>
                  <a:srgbClr val="000000"/>
                </a:solidFill>
              </a:rPr>
              <a:t>Steadfast in encouragement</a:t>
            </a:r>
          </a:p>
          <a:p>
            <a:r>
              <a:rPr lang="en-US" i="0" dirty="0">
                <a:solidFill>
                  <a:srgbClr val="000000"/>
                </a:solidFill>
                <a:effectLst/>
              </a:rPr>
              <a:t>Ste</a:t>
            </a:r>
            <a:r>
              <a:rPr lang="en-US" dirty="0">
                <a:solidFill>
                  <a:srgbClr val="000000"/>
                </a:solidFill>
              </a:rPr>
              <a:t>adfast in helping poor and widows</a:t>
            </a:r>
          </a:p>
          <a:p>
            <a:r>
              <a:rPr lang="en-US" dirty="0">
                <a:solidFill>
                  <a:srgbClr val="000000"/>
                </a:solidFill>
              </a:rPr>
              <a:t>Steadfast in parenthood</a:t>
            </a:r>
          </a:p>
          <a:p>
            <a:r>
              <a:rPr lang="en-US" dirty="0">
                <a:solidFill>
                  <a:srgbClr val="000000"/>
                </a:solidFill>
              </a:rPr>
              <a:t>Steadfast in all matters pertaining to the will of God&gt;.</a:t>
            </a:r>
          </a:p>
          <a:p>
            <a:endParaRPr lang="en-US" dirty="0">
              <a:solidFill>
                <a:srgbClr val="000000"/>
              </a:solidFill>
            </a:endParaRPr>
          </a:p>
          <a:p>
            <a:pPr marL="0" indent="0">
              <a:buNone/>
            </a:pPr>
            <a:endParaRPr lang="en-US" b="1" i="0" u="sng" dirty="0">
              <a:solidFill>
                <a:srgbClr val="000000"/>
              </a:solidFill>
              <a:effectLst/>
            </a:endParaRPr>
          </a:p>
        </p:txBody>
      </p:sp>
      <p:pic>
        <p:nvPicPr>
          <p:cNvPr id="5" name="Picture 4" descr="Isolated twigs and flowers on a white surface">
            <a:extLst>
              <a:ext uri="{FF2B5EF4-FFF2-40B4-BE49-F238E27FC236}">
                <a16:creationId xmlns:a16="http://schemas.microsoft.com/office/drawing/2014/main" id="{8AE3FDBF-9B68-CA46-363F-52B42404D547}"/>
              </a:ext>
            </a:extLst>
          </p:cNvPr>
          <p:cNvPicPr>
            <a:picLocks noChangeAspect="1"/>
          </p:cNvPicPr>
          <p:nvPr/>
        </p:nvPicPr>
        <p:blipFill>
          <a:blip r:embed="rId2"/>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11457033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4C96B22-83A0-4E13-81A2-A39EE29E84C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76B7DD9-C9F1-5AAC-CE11-1286335910A5}"/>
              </a:ext>
            </a:extLst>
          </p:cNvPr>
          <p:cNvSpPr>
            <a:spLocks noGrp="1"/>
          </p:cNvSpPr>
          <p:nvPr>
            <p:ph type="title"/>
          </p:nvPr>
        </p:nvSpPr>
        <p:spPr>
          <a:xfrm>
            <a:off x="838200" y="365126"/>
            <a:ext cx="10515600" cy="828244"/>
          </a:xfrm>
        </p:spPr>
        <p:txBody>
          <a:bodyPr/>
          <a:lstStyle/>
          <a:p>
            <a:pPr algn="ctr"/>
            <a:r>
              <a:rPr lang="en-US" sz="4800" dirty="0"/>
              <a:t>Acts 13  Pisidian Antioch</a:t>
            </a:r>
            <a:endParaRPr lang="en-US" dirty="0"/>
          </a:p>
        </p:txBody>
      </p:sp>
      <p:sp>
        <p:nvSpPr>
          <p:cNvPr id="3" name="Content Placeholder 2">
            <a:extLst>
              <a:ext uri="{FF2B5EF4-FFF2-40B4-BE49-F238E27FC236}">
                <a16:creationId xmlns:a16="http://schemas.microsoft.com/office/drawing/2014/main" id="{9B44EFFF-B321-F3B2-E741-B2DA4FD8E49A}"/>
              </a:ext>
            </a:extLst>
          </p:cNvPr>
          <p:cNvSpPr>
            <a:spLocks noGrp="1"/>
          </p:cNvSpPr>
          <p:nvPr>
            <p:ph idx="1"/>
          </p:nvPr>
        </p:nvSpPr>
        <p:spPr>
          <a:xfrm>
            <a:off x="838199" y="1320655"/>
            <a:ext cx="11497235" cy="4860689"/>
          </a:xfrm>
        </p:spPr>
        <p:txBody>
          <a:bodyPr>
            <a:noAutofit/>
          </a:bodyPr>
          <a:lstStyle/>
          <a:p>
            <a:pPr marL="0" indent="0">
              <a:buNone/>
            </a:pPr>
            <a:r>
              <a:rPr lang="en-US" b="1" i="0" baseline="30000" dirty="0">
                <a:solidFill>
                  <a:srgbClr val="000000"/>
                </a:solidFill>
                <a:effectLst/>
              </a:rPr>
              <a:t>38 </a:t>
            </a:r>
            <a:r>
              <a:rPr lang="en-US" b="0" i="0" dirty="0">
                <a:solidFill>
                  <a:srgbClr val="000000"/>
                </a:solidFill>
                <a:effectLst/>
              </a:rPr>
              <a:t>“Therefore, my friends, I want you to know that through Jesus the forgiveness of sins is proclaimed to you. </a:t>
            </a:r>
            <a:r>
              <a:rPr lang="en-US" b="1" i="0" baseline="30000" dirty="0">
                <a:solidFill>
                  <a:srgbClr val="000000"/>
                </a:solidFill>
                <a:effectLst/>
              </a:rPr>
              <a:t>39 </a:t>
            </a:r>
            <a:r>
              <a:rPr lang="en-US" b="0" i="0" dirty="0">
                <a:solidFill>
                  <a:srgbClr val="000000"/>
                </a:solidFill>
                <a:effectLst/>
              </a:rPr>
              <a:t>Through him </a:t>
            </a:r>
            <a:r>
              <a:rPr lang="en-US" b="0" i="0" u="sng" dirty="0">
                <a:solidFill>
                  <a:srgbClr val="000000"/>
                </a:solidFill>
                <a:effectLst/>
              </a:rPr>
              <a:t>everyone who believes is set </a:t>
            </a:r>
            <a:r>
              <a:rPr lang="en-US" b="0" i="0" u="sng" dirty="0">
                <a:solidFill>
                  <a:srgbClr val="7030A0"/>
                </a:solidFill>
                <a:effectLst/>
              </a:rPr>
              <a:t>free </a:t>
            </a:r>
            <a:r>
              <a:rPr lang="en-US" b="0" i="0" u="sng" dirty="0">
                <a:solidFill>
                  <a:srgbClr val="000000"/>
                </a:solidFill>
                <a:effectLst/>
              </a:rPr>
              <a:t>from every sin,</a:t>
            </a:r>
            <a:r>
              <a:rPr lang="en-US" b="0" i="0" dirty="0">
                <a:solidFill>
                  <a:srgbClr val="000000"/>
                </a:solidFill>
                <a:effectLst/>
              </a:rPr>
              <a:t> </a:t>
            </a:r>
            <a:r>
              <a:rPr lang="en-US" b="0" i="0" u="sng" dirty="0">
                <a:solidFill>
                  <a:srgbClr val="000000"/>
                </a:solidFill>
                <a:effectLst/>
              </a:rPr>
              <a:t>a justification you were not able to obtain under the law of Moses</a:t>
            </a:r>
            <a:r>
              <a:rPr lang="en-US" b="0" i="0" dirty="0">
                <a:solidFill>
                  <a:srgbClr val="000000"/>
                </a:solidFill>
                <a:effectLst/>
              </a:rPr>
              <a:t>.</a:t>
            </a:r>
          </a:p>
        </p:txBody>
      </p:sp>
      <p:pic>
        <p:nvPicPr>
          <p:cNvPr id="5" name="Picture 4" descr="Isolated twigs and flowers on a white surface">
            <a:extLst>
              <a:ext uri="{FF2B5EF4-FFF2-40B4-BE49-F238E27FC236}">
                <a16:creationId xmlns:a16="http://schemas.microsoft.com/office/drawing/2014/main" id="{3ECD45B4-C181-8235-F213-1F7D96AA61B9}"/>
              </a:ext>
            </a:extLst>
          </p:cNvPr>
          <p:cNvPicPr>
            <a:picLocks noChangeAspect="1"/>
          </p:cNvPicPr>
          <p:nvPr/>
        </p:nvPicPr>
        <p:blipFill>
          <a:blip r:embed="rId2"/>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15478119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DE45F3-D74D-8B58-56CC-E35BD141613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E9A5F63-DD57-71D0-5D5D-A8E77B25EBB8}"/>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CE3A8962-9C3C-322F-BE17-9AB6AD7AA9BF}"/>
              </a:ext>
            </a:extLst>
          </p:cNvPr>
          <p:cNvSpPr>
            <a:spLocks noGrp="1"/>
          </p:cNvSpPr>
          <p:nvPr>
            <p:ph idx="1"/>
          </p:nvPr>
        </p:nvSpPr>
        <p:spPr>
          <a:xfrm>
            <a:off x="838199" y="1320655"/>
            <a:ext cx="11497235" cy="4860689"/>
          </a:xfrm>
        </p:spPr>
        <p:txBody>
          <a:bodyPr>
            <a:noAutofit/>
          </a:bodyPr>
          <a:lstStyle/>
          <a:p>
            <a:pPr marL="0" indent="0">
              <a:buNone/>
            </a:pPr>
            <a:r>
              <a:rPr lang="en-US" b="1" i="0" baseline="30000" dirty="0">
                <a:solidFill>
                  <a:srgbClr val="000000"/>
                </a:solidFill>
                <a:effectLst/>
              </a:rPr>
              <a:t>2 </a:t>
            </a:r>
            <a:r>
              <a:rPr lang="en-US" b="0" i="0" dirty="0">
                <a:solidFill>
                  <a:srgbClr val="000000"/>
                </a:solidFill>
                <a:effectLst/>
              </a:rPr>
              <a:t>Mark my words! I, Paul, tell you that if you let yourselves be circumcised, Christ will be of no value to you at all. </a:t>
            </a:r>
            <a:r>
              <a:rPr lang="en-US" b="1" i="0" baseline="30000" dirty="0">
                <a:solidFill>
                  <a:srgbClr val="000000"/>
                </a:solidFill>
                <a:effectLst/>
              </a:rPr>
              <a:t>3 </a:t>
            </a:r>
            <a:r>
              <a:rPr lang="en-US" b="0" i="0" dirty="0">
                <a:solidFill>
                  <a:srgbClr val="000000"/>
                </a:solidFill>
                <a:effectLst/>
              </a:rPr>
              <a:t>Again I declare to every man who lets himself be circumcised that he is </a:t>
            </a:r>
            <a:r>
              <a:rPr lang="en-US" b="0" i="0" u="sng" dirty="0">
                <a:solidFill>
                  <a:srgbClr val="000000"/>
                </a:solidFill>
                <a:effectLst/>
              </a:rPr>
              <a:t>obligated to obey the whole law.</a:t>
            </a:r>
            <a:r>
              <a:rPr lang="en-US" b="0" i="0" dirty="0">
                <a:solidFill>
                  <a:srgbClr val="000000"/>
                </a:solidFill>
                <a:effectLst/>
              </a:rPr>
              <a:t> </a:t>
            </a:r>
            <a:r>
              <a:rPr lang="en-US" b="1" i="0" baseline="30000" dirty="0">
                <a:solidFill>
                  <a:srgbClr val="000000"/>
                </a:solidFill>
                <a:effectLst/>
              </a:rPr>
              <a:t>4 </a:t>
            </a:r>
            <a:r>
              <a:rPr lang="en-US" b="0" i="0" dirty="0">
                <a:solidFill>
                  <a:srgbClr val="000000"/>
                </a:solidFill>
                <a:effectLst/>
              </a:rPr>
              <a:t>You who are trying to be justified by the law have been alienated from Christ; </a:t>
            </a:r>
            <a:r>
              <a:rPr lang="en-US" b="0" i="0" u="sng" dirty="0">
                <a:solidFill>
                  <a:srgbClr val="000000"/>
                </a:solidFill>
                <a:effectLst/>
              </a:rPr>
              <a:t>you have fallen away from grace</a:t>
            </a:r>
            <a:r>
              <a:rPr lang="en-US" b="0" i="0" dirty="0">
                <a:solidFill>
                  <a:srgbClr val="000000"/>
                </a:solidFill>
                <a:effectLst/>
              </a:rPr>
              <a:t>.</a:t>
            </a:r>
          </a:p>
        </p:txBody>
      </p:sp>
      <p:pic>
        <p:nvPicPr>
          <p:cNvPr id="5" name="Picture 4" descr="Isolated twigs and flowers on a white surface">
            <a:extLst>
              <a:ext uri="{FF2B5EF4-FFF2-40B4-BE49-F238E27FC236}">
                <a16:creationId xmlns:a16="http://schemas.microsoft.com/office/drawing/2014/main" id="{087C2D66-7493-D22E-48EA-8C74097DF080}"/>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Arrow: Down 3">
            <a:extLst>
              <a:ext uri="{FF2B5EF4-FFF2-40B4-BE49-F238E27FC236}">
                <a16:creationId xmlns:a16="http://schemas.microsoft.com/office/drawing/2014/main" id="{68C47601-F94C-24C8-2D49-61148FCC343E}"/>
              </a:ext>
            </a:extLst>
          </p:cNvPr>
          <p:cNvSpPr/>
          <p:nvPr/>
        </p:nvSpPr>
        <p:spPr>
          <a:xfrm>
            <a:off x="10570008" y="5497183"/>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84854701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CB415B-D687-D940-0908-AF4E4D08DF1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E141E3B-78FB-102C-E544-FF828B114057}"/>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9D1D8B71-EF6B-6EAB-50A9-F29238A9C338}"/>
              </a:ext>
            </a:extLst>
          </p:cNvPr>
          <p:cNvSpPr>
            <a:spLocks noGrp="1"/>
          </p:cNvSpPr>
          <p:nvPr>
            <p:ph idx="1"/>
          </p:nvPr>
        </p:nvSpPr>
        <p:spPr>
          <a:xfrm>
            <a:off x="838199" y="1320655"/>
            <a:ext cx="11497235" cy="4860689"/>
          </a:xfrm>
        </p:spPr>
        <p:txBody>
          <a:bodyPr>
            <a:noAutofit/>
          </a:bodyPr>
          <a:lstStyle/>
          <a:p>
            <a:pPr marL="0" indent="0">
              <a:buNone/>
            </a:pPr>
            <a:r>
              <a:rPr lang="en-US" b="1" i="0" baseline="30000" dirty="0">
                <a:solidFill>
                  <a:srgbClr val="000000"/>
                </a:solidFill>
                <a:effectLst/>
              </a:rPr>
              <a:t> </a:t>
            </a:r>
            <a:r>
              <a:rPr lang="en-US" b="1" i="0" baseline="30000" dirty="0">
                <a:solidFill>
                  <a:srgbClr val="000000"/>
                </a:solidFill>
                <a:effectLst/>
                <a:latin typeface="system-ui"/>
              </a:rPr>
              <a:t>5 </a:t>
            </a:r>
            <a:r>
              <a:rPr lang="en-US" b="0" i="0" dirty="0">
                <a:solidFill>
                  <a:srgbClr val="000000"/>
                </a:solidFill>
                <a:effectLst/>
                <a:latin typeface="system-ui"/>
              </a:rPr>
              <a:t>For through the Spirit we eagerly await by faith the righteousness for which we hope. </a:t>
            </a:r>
            <a:r>
              <a:rPr lang="en-US" b="1" i="0" baseline="30000" dirty="0">
                <a:solidFill>
                  <a:srgbClr val="000000"/>
                </a:solidFill>
                <a:effectLst/>
                <a:latin typeface="system-ui"/>
              </a:rPr>
              <a:t>6 </a:t>
            </a:r>
            <a:r>
              <a:rPr lang="en-US" b="0" i="0" dirty="0">
                <a:solidFill>
                  <a:srgbClr val="000000"/>
                </a:solidFill>
                <a:effectLst/>
                <a:latin typeface="system-ui"/>
              </a:rPr>
              <a:t>For in Christ Jesus neither circumcision nor uncircumcision has any value. The only thing that counts is faith expressing itself through love.</a:t>
            </a:r>
            <a:endParaRPr lang="en-US" b="0" i="0" dirty="0">
              <a:solidFill>
                <a:srgbClr val="000000"/>
              </a:solidFill>
              <a:effectLst/>
            </a:endParaRPr>
          </a:p>
        </p:txBody>
      </p:sp>
      <p:pic>
        <p:nvPicPr>
          <p:cNvPr id="5" name="Picture 4" descr="Isolated twigs and flowers on a white surface">
            <a:extLst>
              <a:ext uri="{FF2B5EF4-FFF2-40B4-BE49-F238E27FC236}">
                <a16:creationId xmlns:a16="http://schemas.microsoft.com/office/drawing/2014/main" id="{65AB507C-B32E-7EEC-57C7-7A96DB36B29D}"/>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Arrow: Up 3">
            <a:extLst>
              <a:ext uri="{FF2B5EF4-FFF2-40B4-BE49-F238E27FC236}">
                <a16:creationId xmlns:a16="http://schemas.microsoft.com/office/drawing/2014/main" id="{CDB552BA-32DF-42FF-5D0F-1CB25AB0459A}"/>
              </a:ext>
            </a:extLst>
          </p:cNvPr>
          <p:cNvSpPr/>
          <p:nvPr/>
        </p:nvSpPr>
        <p:spPr>
          <a:xfrm>
            <a:off x="10345791" y="5330221"/>
            <a:ext cx="484632" cy="978408"/>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7551737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A54D31D-A34B-A388-456C-0930EC2F4E9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0652B0F-045A-E762-5C09-D8423AD3AEE0}"/>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2F9A95E2-C479-2EF0-9F82-E9DF058E7112}"/>
              </a:ext>
            </a:extLst>
          </p:cNvPr>
          <p:cNvSpPr>
            <a:spLocks noGrp="1"/>
          </p:cNvSpPr>
          <p:nvPr>
            <p:ph idx="1"/>
          </p:nvPr>
        </p:nvSpPr>
        <p:spPr>
          <a:xfrm>
            <a:off x="838199" y="1320655"/>
            <a:ext cx="11497235" cy="4860689"/>
          </a:xfrm>
        </p:spPr>
        <p:txBody>
          <a:bodyPr>
            <a:noAutofit/>
          </a:bodyPr>
          <a:lstStyle/>
          <a:p>
            <a:pPr marL="0" indent="0">
              <a:buNone/>
            </a:pPr>
            <a:r>
              <a:rPr lang="en-US" b="1" i="0" baseline="30000" dirty="0">
                <a:solidFill>
                  <a:srgbClr val="000000"/>
                </a:solidFill>
                <a:effectLst/>
                <a:latin typeface="system-ui"/>
              </a:rPr>
              <a:t>7 </a:t>
            </a:r>
            <a:r>
              <a:rPr lang="en-US" b="0" i="0" dirty="0">
                <a:solidFill>
                  <a:srgbClr val="000000"/>
                </a:solidFill>
                <a:effectLst/>
                <a:latin typeface="system-ui"/>
              </a:rPr>
              <a:t>You were running a good race. Who cut in on you to keep you from obeying the truth? </a:t>
            </a:r>
            <a:r>
              <a:rPr lang="en-US" b="1" i="0" baseline="30000" dirty="0">
                <a:solidFill>
                  <a:srgbClr val="000000"/>
                </a:solidFill>
                <a:effectLst/>
                <a:latin typeface="system-ui"/>
              </a:rPr>
              <a:t>8 </a:t>
            </a:r>
            <a:r>
              <a:rPr lang="en-US" b="0" i="0" dirty="0">
                <a:solidFill>
                  <a:srgbClr val="000000"/>
                </a:solidFill>
                <a:effectLst/>
                <a:latin typeface="system-ui"/>
              </a:rPr>
              <a:t>That kind of persuasion does not come from the one who calls you. </a:t>
            </a:r>
            <a:r>
              <a:rPr lang="en-US" b="1" i="0" baseline="30000" dirty="0">
                <a:solidFill>
                  <a:srgbClr val="000000"/>
                </a:solidFill>
                <a:effectLst/>
                <a:latin typeface="system-ui"/>
              </a:rPr>
              <a:t>9 </a:t>
            </a:r>
            <a:r>
              <a:rPr lang="en-US" b="0" i="0" dirty="0">
                <a:solidFill>
                  <a:srgbClr val="000000"/>
                </a:solidFill>
                <a:effectLst/>
                <a:latin typeface="system-ui"/>
              </a:rPr>
              <a:t>“A little yeast works through the whole batch of dough.” </a:t>
            </a:r>
            <a:r>
              <a:rPr lang="en-US" b="1" i="0" baseline="30000" dirty="0">
                <a:solidFill>
                  <a:srgbClr val="000000"/>
                </a:solidFill>
                <a:effectLst/>
                <a:latin typeface="system-ui"/>
              </a:rPr>
              <a:t>10 </a:t>
            </a:r>
            <a:r>
              <a:rPr lang="en-US" b="0" i="0" dirty="0">
                <a:solidFill>
                  <a:srgbClr val="000000"/>
                </a:solidFill>
                <a:effectLst/>
                <a:latin typeface="system-ui"/>
              </a:rPr>
              <a:t>I am confident in the Lord that you will take no other view. The one who is throwing you into confusion, whoever that may be, will have to pay the penalty.</a:t>
            </a:r>
            <a:endParaRPr lang="en-US" b="0" i="0" dirty="0">
              <a:solidFill>
                <a:srgbClr val="000000"/>
              </a:solidFill>
              <a:effectLst/>
            </a:endParaRPr>
          </a:p>
        </p:txBody>
      </p:sp>
      <p:pic>
        <p:nvPicPr>
          <p:cNvPr id="5" name="Picture 4" descr="Isolated twigs and flowers on a white surface">
            <a:extLst>
              <a:ext uri="{FF2B5EF4-FFF2-40B4-BE49-F238E27FC236}">
                <a16:creationId xmlns:a16="http://schemas.microsoft.com/office/drawing/2014/main" id="{977B5E9A-4F69-4FF7-6996-E229DF0A9AB4}"/>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6" name="Arrow: Down 5">
            <a:extLst>
              <a:ext uri="{FF2B5EF4-FFF2-40B4-BE49-F238E27FC236}">
                <a16:creationId xmlns:a16="http://schemas.microsoft.com/office/drawing/2014/main" id="{394E958F-98FF-5A60-ADE7-A3F00B9943F6}"/>
              </a:ext>
            </a:extLst>
          </p:cNvPr>
          <p:cNvSpPr/>
          <p:nvPr/>
        </p:nvSpPr>
        <p:spPr>
          <a:xfrm>
            <a:off x="11111484" y="5692140"/>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0440512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677ECEC-2328-8951-12B6-D6031C1FAF02}"/>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CE7AF22-C7AC-B0C2-4C5A-D65DF467CAF7}"/>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655424C3-46FA-84A4-52BD-A9589F7FB4FB}"/>
              </a:ext>
            </a:extLst>
          </p:cNvPr>
          <p:cNvSpPr>
            <a:spLocks noGrp="1"/>
          </p:cNvSpPr>
          <p:nvPr>
            <p:ph idx="1"/>
          </p:nvPr>
        </p:nvSpPr>
        <p:spPr>
          <a:xfrm>
            <a:off x="838199" y="1320655"/>
            <a:ext cx="11497235" cy="4860689"/>
          </a:xfrm>
        </p:spPr>
        <p:txBody>
          <a:bodyPr>
            <a:noAutofit/>
          </a:bodyPr>
          <a:lstStyle/>
          <a:p>
            <a:pPr marL="0" indent="0">
              <a:buNone/>
            </a:pPr>
            <a:r>
              <a:rPr lang="en-US" b="1" i="0" baseline="30000" dirty="0">
                <a:solidFill>
                  <a:srgbClr val="000000"/>
                </a:solidFill>
                <a:effectLst/>
                <a:latin typeface="system-ui"/>
              </a:rPr>
              <a:t>11 </a:t>
            </a:r>
            <a:r>
              <a:rPr lang="en-US" b="0" i="0" dirty="0">
                <a:solidFill>
                  <a:srgbClr val="000000"/>
                </a:solidFill>
                <a:effectLst/>
                <a:latin typeface="system-ui"/>
              </a:rPr>
              <a:t>Brothers and sisters, if I am still preaching circumcision, why am I still being persecuted? In that case the offense of the cross has been abolished. </a:t>
            </a:r>
            <a:r>
              <a:rPr lang="en-US" b="1" i="0" baseline="30000" dirty="0">
                <a:solidFill>
                  <a:srgbClr val="000000"/>
                </a:solidFill>
                <a:effectLst/>
                <a:latin typeface="system-ui"/>
              </a:rPr>
              <a:t>12 </a:t>
            </a:r>
            <a:r>
              <a:rPr lang="en-US" b="0" i="0" dirty="0">
                <a:solidFill>
                  <a:srgbClr val="000000"/>
                </a:solidFill>
                <a:effectLst/>
                <a:latin typeface="system-ui"/>
              </a:rPr>
              <a:t>As for those agitators, I wish they would go the whole way and emasculate themselves!</a:t>
            </a:r>
            <a:endParaRPr lang="en-US" b="0" i="0" dirty="0">
              <a:solidFill>
                <a:srgbClr val="000000"/>
              </a:solidFill>
              <a:effectLst/>
            </a:endParaRPr>
          </a:p>
        </p:txBody>
      </p:sp>
      <p:pic>
        <p:nvPicPr>
          <p:cNvPr id="5" name="Picture 4" descr="Isolated twigs and flowers on a white surface">
            <a:extLst>
              <a:ext uri="{FF2B5EF4-FFF2-40B4-BE49-F238E27FC236}">
                <a16:creationId xmlns:a16="http://schemas.microsoft.com/office/drawing/2014/main" id="{28058240-AE39-68BD-EE89-1D496A004CB7}"/>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6" name="Arrow: Down 5">
            <a:extLst>
              <a:ext uri="{FF2B5EF4-FFF2-40B4-BE49-F238E27FC236}">
                <a16:creationId xmlns:a16="http://schemas.microsoft.com/office/drawing/2014/main" id="{268D7D47-6ADA-61F3-DC52-4A807FBE257D}"/>
              </a:ext>
            </a:extLst>
          </p:cNvPr>
          <p:cNvSpPr/>
          <p:nvPr/>
        </p:nvSpPr>
        <p:spPr>
          <a:xfrm>
            <a:off x="11111484" y="5692140"/>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6963521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44555D-FEB4-1D98-5F19-6A291BCB797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FC5E9D-90F6-64C5-7715-93EC8A1172B0}"/>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97EAF5BD-FCA5-EB3C-9C5A-54F264DCFCE3}"/>
              </a:ext>
            </a:extLst>
          </p:cNvPr>
          <p:cNvSpPr>
            <a:spLocks noGrp="1"/>
          </p:cNvSpPr>
          <p:nvPr>
            <p:ph idx="1"/>
          </p:nvPr>
        </p:nvSpPr>
        <p:spPr>
          <a:xfrm>
            <a:off x="838199" y="1320655"/>
            <a:ext cx="11497235" cy="4860689"/>
          </a:xfrm>
        </p:spPr>
        <p:txBody>
          <a:bodyPr>
            <a:noAutofit/>
          </a:bodyPr>
          <a:lstStyle/>
          <a:p>
            <a:r>
              <a:rPr lang="en-US" i="0" dirty="0">
                <a:solidFill>
                  <a:srgbClr val="000000"/>
                </a:solidFill>
                <a:effectLst/>
              </a:rPr>
              <a:t>Galatians chapter five is a series of con</a:t>
            </a:r>
            <a:r>
              <a:rPr lang="en-US" dirty="0">
                <a:solidFill>
                  <a:srgbClr val="000000"/>
                </a:solidFill>
              </a:rPr>
              <a:t>trast.  Paul uses positive and negative statements to convey a diction of what can be accomplished by the law or by the grace of Christ.</a:t>
            </a:r>
            <a:endParaRPr lang="en-US" b="0" i="0" dirty="0">
              <a:solidFill>
                <a:srgbClr val="000000"/>
              </a:solidFill>
              <a:effectLst/>
            </a:endParaRPr>
          </a:p>
        </p:txBody>
      </p:sp>
      <p:pic>
        <p:nvPicPr>
          <p:cNvPr id="5" name="Picture 4" descr="Isolated twigs and flowers on a white surface">
            <a:extLst>
              <a:ext uri="{FF2B5EF4-FFF2-40B4-BE49-F238E27FC236}">
                <a16:creationId xmlns:a16="http://schemas.microsoft.com/office/drawing/2014/main" id="{90207314-9DA7-B013-B64E-BCE79657ACF0}"/>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Arrow: Up 3">
            <a:extLst>
              <a:ext uri="{FF2B5EF4-FFF2-40B4-BE49-F238E27FC236}">
                <a16:creationId xmlns:a16="http://schemas.microsoft.com/office/drawing/2014/main" id="{0A585562-3C56-59F9-88D4-2A060F0EA8BE}"/>
              </a:ext>
            </a:extLst>
          </p:cNvPr>
          <p:cNvSpPr/>
          <p:nvPr/>
        </p:nvSpPr>
        <p:spPr>
          <a:xfrm>
            <a:off x="1492624" y="5048141"/>
            <a:ext cx="484632" cy="978408"/>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CC012898-B668-1E33-03B9-62DB3FB403A8}"/>
              </a:ext>
            </a:extLst>
          </p:cNvPr>
          <p:cNvSpPr/>
          <p:nvPr/>
        </p:nvSpPr>
        <p:spPr>
          <a:xfrm>
            <a:off x="6671713" y="5048141"/>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D067145-919C-35B8-0736-425309D6BB40}"/>
              </a:ext>
            </a:extLst>
          </p:cNvPr>
          <p:cNvSpPr txBox="1"/>
          <p:nvPr/>
        </p:nvSpPr>
        <p:spPr>
          <a:xfrm>
            <a:off x="2420471" y="4559652"/>
            <a:ext cx="3675529" cy="2308324"/>
          </a:xfrm>
          <a:prstGeom prst="rect">
            <a:avLst/>
          </a:prstGeom>
          <a:noFill/>
        </p:spPr>
        <p:txBody>
          <a:bodyPr wrap="square" rtlCol="0">
            <a:spAutoFit/>
          </a:bodyPr>
          <a:lstStyle/>
          <a:p>
            <a:r>
              <a:rPr lang="en-US" sz="3600" dirty="0">
                <a:latin typeface="Aptos" panose="020B0004020202020204" pitchFamily="34" charset="0"/>
              </a:rPr>
              <a:t>Positive Things</a:t>
            </a:r>
          </a:p>
          <a:p>
            <a:r>
              <a:rPr lang="en-US" sz="3600" dirty="0">
                <a:latin typeface="Aptos" panose="020B0004020202020204" pitchFamily="34" charset="0"/>
              </a:rPr>
              <a:t>Grace, Adoption,</a:t>
            </a:r>
          </a:p>
          <a:p>
            <a:r>
              <a:rPr lang="en-US" sz="3600" dirty="0">
                <a:latin typeface="Aptos" panose="020B0004020202020204" pitchFamily="34" charset="0"/>
              </a:rPr>
              <a:t>Freedom, Living by the Spirit</a:t>
            </a:r>
          </a:p>
        </p:txBody>
      </p:sp>
      <p:sp>
        <p:nvSpPr>
          <p:cNvPr id="8" name="TextBox 7">
            <a:extLst>
              <a:ext uri="{FF2B5EF4-FFF2-40B4-BE49-F238E27FC236}">
                <a16:creationId xmlns:a16="http://schemas.microsoft.com/office/drawing/2014/main" id="{9EBC525D-9588-C283-772E-A5DC9A793A9B}"/>
              </a:ext>
            </a:extLst>
          </p:cNvPr>
          <p:cNvSpPr txBox="1"/>
          <p:nvPr/>
        </p:nvSpPr>
        <p:spPr>
          <a:xfrm>
            <a:off x="7379111" y="4559652"/>
            <a:ext cx="3675529" cy="2308324"/>
          </a:xfrm>
          <a:prstGeom prst="rect">
            <a:avLst/>
          </a:prstGeom>
          <a:noFill/>
        </p:spPr>
        <p:txBody>
          <a:bodyPr wrap="square" rtlCol="0">
            <a:spAutoFit/>
          </a:bodyPr>
          <a:lstStyle/>
          <a:p>
            <a:r>
              <a:rPr lang="en-US" sz="3600" dirty="0">
                <a:latin typeface="Aptos" panose="020B0004020202020204" pitchFamily="34" charset="0"/>
              </a:rPr>
              <a:t>Negative Things</a:t>
            </a:r>
          </a:p>
          <a:p>
            <a:r>
              <a:rPr lang="en-US" sz="3600" dirty="0">
                <a:latin typeface="Aptos" panose="020B0004020202020204" pitchFamily="34" charset="0"/>
              </a:rPr>
              <a:t>Use law instated of Grace, A life by the flesh. </a:t>
            </a:r>
          </a:p>
        </p:txBody>
      </p:sp>
    </p:spTree>
    <p:extLst>
      <p:ext uri="{BB962C8B-B14F-4D97-AF65-F5344CB8AC3E}">
        <p14:creationId xmlns:p14="http://schemas.microsoft.com/office/powerpoint/2010/main" val="20311289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3003C7A-26C1-0D75-58AE-01E00FD9F47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1741127-EB3C-46E1-2BAA-60578E86E311}"/>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564DFC7E-C96A-543E-94AB-D4BE909C28EB}"/>
              </a:ext>
            </a:extLst>
          </p:cNvPr>
          <p:cNvSpPr>
            <a:spLocks noGrp="1"/>
          </p:cNvSpPr>
          <p:nvPr>
            <p:ph idx="1"/>
          </p:nvPr>
        </p:nvSpPr>
        <p:spPr>
          <a:xfrm>
            <a:off x="838199" y="1320655"/>
            <a:ext cx="11497235" cy="4860689"/>
          </a:xfrm>
        </p:spPr>
        <p:txBody>
          <a:bodyPr>
            <a:noAutofit/>
          </a:bodyPr>
          <a:lstStyle/>
          <a:p>
            <a:pPr marL="0" indent="0">
              <a:buNone/>
            </a:pPr>
            <a:r>
              <a:rPr lang="en-US" b="1" i="0" baseline="30000" dirty="0">
                <a:solidFill>
                  <a:srgbClr val="000000"/>
                </a:solidFill>
                <a:effectLst/>
                <a:latin typeface="system-ui"/>
              </a:rPr>
              <a:t>13 </a:t>
            </a:r>
            <a:r>
              <a:rPr lang="en-US" b="0" i="0" dirty="0">
                <a:solidFill>
                  <a:srgbClr val="000000"/>
                </a:solidFill>
                <a:effectLst/>
                <a:latin typeface="system-ui"/>
              </a:rPr>
              <a:t>You, my brothers and sisters, were called to be free. But do not use your freedom to indulge the flesh; rather, serve one another humbly in love. </a:t>
            </a:r>
            <a:r>
              <a:rPr lang="en-US" b="1" i="0" baseline="30000" dirty="0">
                <a:solidFill>
                  <a:srgbClr val="000000"/>
                </a:solidFill>
                <a:effectLst/>
                <a:latin typeface="system-ui"/>
              </a:rPr>
              <a:t>14 </a:t>
            </a:r>
            <a:r>
              <a:rPr lang="en-US" b="0" i="0" dirty="0">
                <a:solidFill>
                  <a:srgbClr val="000000"/>
                </a:solidFill>
                <a:effectLst/>
                <a:latin typeface="system-ui"/>
              </a:rPr>
              <a:t>For the entire law is fulfilled in keeping this one command: “Love your neighbor as yourself.”</a:t>
            </a:r>
            <a:endParaRPr lang="en-US" b="0" i="0" dirty="0">
              <a:solidFill>
                <a:srgbClr val="000000"/>
              </a:solidFill>
              <a:effectLst/>
            </a:endParaRPr>
          </a:p>
        </p:txBody>
      </p:sp>
      <p:pic>
        <p:nvPicPr>
          <p:cNvPr id="5" name="Picture 4" descr="Isolated twigs and flowers on a white surface">
            <a:extLst>
              <a:ext uri="{FF2B5EF4-FFF2-40B4-BE49-F238E27FC236}">
                <a16:creationId xmlns:a16="http://schemas.microsoft.com/office/drawing/2014/main" id="{635A8EF3-354F-6EBC-7D27-1308DE673B8F}"/>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Arrow: Up 3">
            <a:extLst>
              <a:ext uri="{FF2B5EF4-FFF2-40B4-BE49-F238E27FC236}">
                <a16:creationId xmlns:a16="http://schemas.microsoft.com/office/drawing/2014/main" id="{6363E3CE-4CDF-DF52-B7A6-BD3788D7657B}"/>
              </a:ext>
            </a:extLst>
          </p:cNvPr>
          <p:cNvSpPr/>
          <p:nvPr/>
        </p:nvSpPr>
        <p:spPr>
          <a:xfrm>
            <a:off x="10094259" y="5692140"/>
            <a:ext cx="484632" cy="978408"/>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726040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18AAA7D-7041-BAC7-D2BF-65F0851749E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CF43868-BE51-DA49-AB80-794AE248AB78}"/>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9BD2D930-3895-5F58-8066-FA38E0CCC822}"/>
              </a:ext>
            </a:extLst>
          </p:cNvPr>
          <p:cNvSpPr>
            <a:spLocks noGrp="1"/>
          </p:cNvSpPr>
          <p:nvPr>
            <p:ph idx="1"/>
          </p:nvPr>
        </p:nvSpPr>
        <p:spPr>
          <a:xfrm>
            <a:off x="838199" y="1320655"/>
            <a:ext cx="11497235" cy="4860689"/>
          </a:xfrm>
        </p:spPr>
        <p:txBody>
          <a:bodyPr>
            <a:noAutofit/>
          </a:bodyPr>
          <a:lstStyle/>
          <a:p>
            <a:pPr marL="0" indent="0">
              <a:buNone/>
            </a:pPr>
            <a:r>
              <a:rPr lang="en-US" b="0" i="0" dirty="0">
                <a:solidFill>
                  <a:srgbClr val="000000"/>
                </a:solidFill>
                <a:effectLst/>
                <a:latin typeface="system-ui"/>
              </a:rPr>
              <a:t> </a:t>
            </a:r>
            <a:r>
              <a:rPr lang="en-US" b="1" i="0" baseline="30000" dirty="0">
                <a:solidFill>
                  <a:srgbClr val="000000"/>
                </a:solidFill>
                <a:effectLst/>
                <a:latin typeface="system-ui"/>
              </a:rPr>
              <a:t>15 </a:t>
            </a:r>
            <a:r>
              <a:rPr lang="en-US" b="0" i="0" dirty="0">
                <a:solidFill>
                  <a:srgbClr val="000000"/>
                </a:solidFill>
                <a:effectLst/>
                <a:latin typeface="system-ui"/>
              </a:rPr>
              <a:t>If you bite and devour each other, watch out or you will be destroyed by each other.</a:t>
            </a:r>
            <a:endParaRPr lang="en-US" b="0" i="0" dirty="0">
              <a:solidFill>
                <a:srgbClr val="000000"/>
              </a:solidFill>
              <a:effectLst/>
            </a:endParaRPr>
          </a:p>
        </p:txBody>
      </p:sp>
      <p:pic>
        <p:nvPicPr>
          <p:cNvPr id="5" name="Picture 4" descr="Isolated twigs and flowers on a white surface">
            <a:extLst>
              <a:ext uri="{FF2B5EF4-FFF2-40B4-BE49-F238E27FC236}">
                <a16:creationId xmlns:a16="http://schemas.microsoft.com/office/drawing/2014/main" id="{A530C5A3-047F-F4C1-C1FF-5F5941750EAB}"/>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6" name="Arrow: Down 5">
            <a:extLst>
              <a:ext uri="{FF2B5EF4-FFF2-40B4-BE49-F238E27FC236}">
                <a16:creationId xmlns:a16="http://schemas.microsoft.com/office/drawing/2014/main" id="{1627DF32-A690-E3B1-22CD-21B5586558C5}"/>
              </a:ext>
            </a:extLst>
          </p:cNvPr>
          <p:cNvSpPr/>
          <p:nvPr/>
        </p:nvSpPr>
        <p:spPr>
          <a:xfrm>
            <a:off x="11223812" y="5414682"/>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44624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9C982D9-77AC-65D2-8565-D271998253D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A5280E-31B8-710D-657D-5C13BD269A58}"/>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BFEF4317-83F9-DB7D-7C40-885A3877802A}"/>
              </a:ext>
            </a:extLst>
          </p:cNvPr>
          <p:cNvSpPr>
            <a:spLocks noGrp="1"/>
          </p:cNvSpPr>
          <p:nvPr>
            <p:ph idx="1"/>
          </p:nvPr>
        </p:nvSpPr>
        <p:spPr>
          <a:xfrm>
            <a:off x="838199" y="1320655"/>
            <a:ext cx="11497235" cy="4860689"/>
          </a:xfrm>
        </p:spPr>
        <p:txBody>
          <a:bodyPr>
            <a:noAutofit/>
          </a:bodyPr>
          <a:lstStyle/>
          <a:p>
            <a:pPr marL="0" indent="0">
              <a:buNone/>
            </a:pPr>
            <a:r>
              <a:rPr lang="en-US" b="1" i="0" baseline="30000" dirty="0">
                <a:solidFill>
                  <a:srgbClr val="000000"/>
                </a:solidFill>
                <a:effectLst/>
                <a:latin typeface="system-ui"/>
              </a:rPr>
              <a:t>16 </a:t>
            </a:r>
            <a:r>
              <a:rPr lang="en-US" b="0" i="0" dirty="0">
                <a:solidFill>
                  <a:srgbClr val="000000"/>
                </a:solidFill>
                <a:effectLst/>
                <a:latin typeface="system-ui"/>
              </a:rPr>
              <a:t>So I say, walk by the Spirit, and you will not gratify the desires of the flesh. </a:t>
            </a:r>
            <a:r>
              <a:rPr lang="en-US" b="1" i="0" baseline="30000" dirty="0">
                <a:solidFill>
                  <a:srgbClr val="000000"/>
                </a:solidFill>
                <a:effectLst/>
                <a:latin typeface="system-ui"/>
              </a:rPr>
              <a:t>17 </a:t>
            </a:r>
            <a:r>
              <a:rPr lang="en-US" b="0" i="0" dirty="0">
                <a:solidFill>
                  <a:srgbClr val="000000"/>
                </a:solidFill>
                <a:effectLst/>
                <a:latin typeface="system-ui"/>
              </a:rPr>
              <a:t>For the flesh desires what is contrary to the Spirit, and the Spirit what is contrary to the flesh. They are in conflict with each other, so that you are not to do whatever you want</a:t>
            </a:r>
            <a:endParaRPr lang="en-US" b="0" i="0" dirty="0">
              <a:solidFill>
                <a:srgbClr val="000000"/>
              </a:solidFill>
              <a:effectLst/>
            </a:endParaRPr>
          </a:p>
        </p:txBody>
      </p:sp>
      <p:pic>
        <p:nvPicPr>
          <p:cNvPr id="5" name="Picture 4" descr="Isolated twigs and flowers on a white surface">
            <a:extLst>
              <a:ext uri="{FF2B5EF4-FFF2-40B4-BE49-F238E27FC236}">
                <a16:creationId xmlns:a16="http://schemas.microsoft.com/office/drawing/2014/main" id="{841CAFD9-3A81-BCF1-FD9C-271E87DB27AC}"/>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6" name="Arrow: Down 5">
            <a:extLst>
              <a:ext uri="{FF2B5EF4-FFF2-40B4-BE49-F238E27FC236}">
                <a16:creationId xmlns:a16="http://schemas.microsoft.com/office/drawing/2014/main" id="{2E60F971-7577-D43B-0897-96CF4C63ACF3}"/>
              </a:ext>
            </a:extLst>
          </p:cNvPr>
          <p:cNvSpPr/>
          <p:nvPr/>
        </p:nvSpPr>
        <p:spPr>
          <a:xfrm>
            <a:off x="7655859" y="5465474"/>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Curved Right 3">
            <a:extLst>
              <a:ext uri="{FF2B5EF4-FFF2-40B4-BE49-F238E27FC236}">
                <a16:creationId xmlns:a16="http://schemas.microsoft.com/office/drawing/2014/main" id="{DC2EA428-A0BA-82AB-FFE5-B0B0C9136381}"/>
              </a:ext>
            </a:extLst>
          </p:cNvPr>
          <p:cNvSpPr/>
          <p:nvPr/>
        </p:nvSpPr>
        <p:spPr>
          <a:xfrm rot="5400000">
            <a:off x="5541262" y="4563509"/>
            <a:ext cx="731520" cy="1216152"/>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Arrow: Curved Left 6">
            <a:extLst>
              <a:ext uri="{FF2B5EF4-FFF2-40B4-BE49-F238E27FC236}">
                <a16:creationId xmlns:a16="http://schemas.microsoft.com/office/drawing/2014/main" id="{CC9A6D06-0F93-BBBF-6C8C-1B3850F08594}"/>
              </a:ext>
            </a:extLst>
          </p:cNvPr>
          <p:cNvSpPr/>
          <p:nvPr/>
        </p:nvSpPr>
        <p:spPr>
          <a:xfrm rot="5400000" flipV="1">
            <a:off x="5703558" y="5828205"/>
            <a:ext cx="784884" cy="1037831"/>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Up 7">
            <a:extLst>
              <a:ext uri="{FF2B5EF4-FFF2-40B4-BE49-F238E27FC236}">
                <a16:creationId xmlns:a16="http://schemas.microsoft.com/office/drawing/2014/main" id="{90BB762B-EBAC-2E97-8945-05C5CD903DD2}"/>
              </a:ext>
            </a:extLst>
          </p:cNvPr>
          <p:cNvSpPr/>
          <p:nvPr/>
        </p:nvSpPr>
        <p:spPr>
          <a:xfrm>
            <a:off x="2965326" y="5171585"/>
            <a:ext cx="484632" cy="978408"/>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4A2277D0-C750-D25E-E9F7-736197056067}"/>
              </a:ext>
            </a:extLst>
          </p:cNvPr>
          <p:cNvSpPr txBox="1"/>
          <p:nvPr/>
        </p:nvSpPr>
        <p:spPr>
          <a:xfrm>
            <a:off x="3568551" y="5503662"/>
            <a:ext cx="1229824" cy="646331"/>
          </a:xfrm>
          <a:prstGeom prst="rect">
            <a:avLst/>
          </a:prstGeom>
          <a:noFill/>
        </p:spPr>
        <p:txBody>
          <a:bodyPr wrap="none" rtlCol="0">
            <a:spAutoFit/>
          </a:bodyPr>
          <a:lstStyle/>
          <a:p>
            <a:r>
              <a:rPr lang="en-US" sz="3600" dirty="0">
                <a:latin typeface="Aptos" panose="020B0004020202020204" pitchFamily="34" charset="0"/>
              </a:rPr>
              <a:t>Spirit</a:t>
            </a:r>
          </a:p>
        </p:txBody>
      </p:sp>
      <p:sp>
        <p:nvSpPr>
          <p:cNvPr id="10" name="TextBox 9">
            <a:extLst>
              <a:ext uri="{FF2B5EF4-FFF2-40B4-BE49-F238E27FC236}">
                <a16:creationId xmlns:a16="http://schemas.microsoft.com/office/drawing/2014/main" id="{7719456B-3047-B362-38B1-6EE81CDE0141}"/>
              </a:ext>
            </a:extLst>
          </p:cNvPr>
          <p:cNvSpPr txBox="1"/>
          <p:nvPr/>
        </p:nvSpPr>
        <p:spPr>
          <a:xfrm>
            <a:off x="8318658" y="5586228"/>
            <a:ext cx="1269899" cy="646331"/>
          </a:xfrm>
          <a:prstGeom prst="rect">
            <a:avLst/>
          </a:prstGeom>
          <a:noFill/>
        </p:spPr>
        <p:txBody>
          <a:bodyPr wrap="none" rtlCol="0">
            <a:spAutoFit/>
          </a:bodyPr>
          <a:lstStyle/>
          <a:p>
            <a:r>
              <a:rPr lang="en-US" sz="3600" dirty="0">
                <a:latin typeface="Aptos" panose="020B0004020202020204" pitchFamily="34" charset="0"/>
              </a:rPr>
              <a:t>Flesh</a:t>
            </a:r>
          </a:p>
        </p:txBody>
      </p:sp>
    </p:spTree>
    <p:extLst>
      <p:ext uri="{BB962C8B-B14F-4D97-AF65-F5344CB8AC3E}">
        <p14:creationId xmlns:p14="http://schemas.microsoft.com/office/powerpoint/2010/main" val="127296831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566A571-CBE9-66E9-41C9-C6A37BD4907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0347850-8CA7-AD7A-D516-0C7946F21260}"/>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5D4F11B2-17E5-20A2-086F-541CA9E9BCFC}"/>
              </a:ext>
            </a:extLst>
          </p:cNvPr>
          <p:cNvSpPr>
            <a:spLocks noGrp="1"/>
          </p:cNvSpPr>
          <p:nvPr>
            <p:ph idx="1"/>
          </p:nvPr>
        </p:nvSpPr>
        <p:spPr>
          <a:xfrm>
            <a:off x="838199" y="1320655"/>
            <a:ext cx="11497235" cy="4860689"/>
          </a:xfrm>
        </p:spPr>
        <p:txBody>
          <a:bodyPr>
            <a:noAutofit/>
          </a:bodyPr>
          <a:lstStyle/>
          <a:p>
            <a:pPr marL="0" indent="0">
              <a:buNone/>
            </a:pPr>
            <a:r>
              <a:rPr lang="en-US" b="0" i="0" dirty="0">
                <a:solidFill>
                  <a:srgbClr val="000000"/>
                </a:solidFill>
                <a:effectLst/>
                <a:latin typeface="system-ui"/>
              </a:rPr>
              <a:t>. They are in conflict with each other, </a:t>
            </a:r>
            <a:r>
              <a:rPr lang="en-US" b="0" i="0" u="sng" dirty="0">
                <a:solidFill>
                  <a:srgbClr val="000000"/>
                </a:solidFill>
                <a:effectLst/>
                <a:latin typeface="system-ui"/>
              </a:rPr>
              <a:t>so that you are </a:t>
            </a:r>
            <a:r>
              <a:rPr lang="en-US" b="1" i="0" u="sng" dirty="0">
                <a:solidFill>
                  <a:srgbClr val="000000"/>
                </a:solidFill>
                <a:effectLst/>
                <a:latin typeface="system-ui"/>
              </a:rPr>
              <a:t>not </a:t>
            </a:r>
            <a:r>
              <a:rPr lang="en-US" b="0" i="0" u="sng" dirty="0">
                <a:solidFill>
                  <a:srgbClr val="000000"/>
                </a:solidFill>
                <a:effectLst/>
                <a:latin typeface="system-ui"/>
              </a:rPr>
              <a:t>to do whatever you want</a:t>
            </a:r>
            <a:endParaRPr lang="en-US" b="0" i="0" u="sng" dirty="0">
              <a:solidFill>
                <a:srgbClr val="000000"/>
              </a:solidFill>
              <a:effectLst/>
            </a:endParaRPr>
          </a:p>
        </p:txBody>
      </p:sp>
      <p:pic>
        <p:nvPicPr>
          <p:cNvPr id="5" name="Picture 4" descr="Isolated twigs and flowers on a white surface">
            <a:extLst>
              <a:ext uri="{FF2B5EF4-FFF2-40B4-BE49-F238E27FC236}">
                <a16:creationId xmlns:a16="http://schemas.microsoft.com/office/drawing/2014/main" id="{B6D2CCDD-1975-E26F-F39B-CF9CF023FFC5}"/>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6" name="Arrow: Down 5">
            <a:extLst>
              <a:ext uri="{FF2B5EF4-FFF2-40B4-BE49-F238E27FC236}">
                <a16:creationId xmlns:a16="http://schemas.microsoft.com/office/drawing/2014/main" id="{A2C2408F-E15F-3E6A-B392-F002E8ADDA85}"/>
              </a:ext>
            </a:extLst>
          </p:cNvPr>
          <p:cNvSpPr/>
          <p:nvPr/>
        </p:nvSpPr>
        <p:spPr>
          <a:xfrm>
            <a:off x="7655859" y="5465474"/>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Arrow: Curved Right 3">
            <a:extLst>
              <a:ext uri="{FF2B5EF4-FFF2-40B4-BE49-F238E27FC236}">
                <a16:creationId xmlns:a16="http://schemas.microsoft.com/office/drawing/2014/main" id="{BD4539BA-25A6-73E5-47D7-10899CAA539F}"/>
              </a:ext>
            </a:extLst>
          </p:cNvPr>
          <p:cNvSpPr/>
          <p:nvPr/>
        </p:nvSpPr>
        <p:spPr>
          <a:xfrm rot="5400000">
            <a:off x="5541262" y="4563509"/>
            <a:ext cx="731520" cy="1216152"/>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7" name="Arrow: Curved Left 6">
            <a:extLst>
              <a:ext uri="{FF2B5EF4-FFF2-40B4-BE49-F238E27FC236}">
                <a16:creationId xmlns:a16="http://schemas.microsoft.com/office/drawing/2014/main" id="{BDA21735-2CEC-B7B2-F7D3-6FAF8A2FD61B}"/>
              </a:ext>
            </a:extLst>
          </p:cNvPr>
          <p:cNvSpPr/>
          <p:nvPr/>
        </p:nvSpPr>
        <p:spPr>
          <a:xfrm rot="5400000" flipV="1">
            <a:off x="5703558" y="5828205"/>
            <a:ext cx="784884" cy="1037831"/>
          </a:xfrm>
          <a:prstGeom prst="curvedLef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8" name="Arrow: Up 7">
            <a:extLst>
              <a:ext uri="{FF2B5EF4-FFF2-40B4-BE49-F238E27FC236}">
                <a16:creationId xmlns:a16="http://schemas.microsoft.com/office/drawing/2014/main" id="{FDD61B55-57FD-CD61-9FB4-C26B79CFB68C}"/>
              </a:ext>
            </a:extLst>
          </p:cNvPr>
          <p:cNvSpPr/>
          <p:nvPr/>
        </p:nvSpPr>
        <p:spPr>
          <a:xfrm>
            <a:off x="2965326" y="5171585"/>
            <a:ext cx="484632" cy="978408"/>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5464D012-81AA-A578-FC89-BD6E4A6DEE23}"/>
              </a:ext>
            </a:extLst>
          </p:cNvPr>
          <p:cNvSpPr txBox="1"/>
          <p:nvPr/>
        </p:nvSpPr>
        <p:spPr>
          <a:xfrm>
            <a:off x="3568551" y="5503662"/>
            <a:ext cx="1229824" cy="646331"/>
          </a:xfrm>
          <a:prstGeom prst="rect">
            <a:avLst/>
          </a:prstGeom>
          <a:noFill/>
        </p:spPr>
        <p:txBody>
          <a:bodyPr wrap="none" rtlCol="0">
            <a:spAutoFit/>
          </a:bodyPr>
          <a:lstStyle/>
          <a:p>
            <a:r>
              <a:rPr lang="en-US" sz="3600" dirty="0">
                <a:latin typeface="Aptos" panose="020B0004020202020204" pitchFamily="34" charset="0"/>
              </a:rPr>
              <a:t>Spirit</a:t>
            </a:r>
          </a:p>
        </p:txBody>
      </p:sp>
      <p:sp>
        <p:nvSpPr>
          <p:cNvPr id="10" name="TextBox 9">
            <a:extLst>
              <a:ext uri="{FF2B5EF4-FFF2-40B4-BE49-F238E27FC236}">
                <a16:creationId xmlns:a16="http://schemas.microsoft.com/office/drawing/2014/main" id="{F05F8CA4-D7F0-E3E1-14F6-DE8FEA0C8140}"/>
              </a:ext>
            </a:extLst>
          </p:cNvPr>
          <p:cNvSpPr txBox="1"/>
          <p:nvPr/>
        </p:nvSpPr>
        <p:spPr>
          <a:xfrm>
            <a:off x="8318658" y="5586228"/>
            <a:ext cx="1269899" cy="646331"/>
          </a:xfrm>
          <a:prstGeom prst="rect">
            <a:avLst/>
          </a:prstGeom>
          <a:noFill/>
        </p:spPr>
        <p:txBody>
          <a:bodyPr wrap="none" rtlCol="0">
            <a:spAutoFit/>
          </a:bodyPr>
          <a:lstStyle/>
          <a:p>
            <a:r>
              <a:rPr lang="en-US" sz="3600" dirty="0">
                <a:latin typeface="Aptos" panose="020B0004020202020204" pitchFamily="34" charset="0"/>
              </a:rPr>
              <a:t>Flesh</a:t>
            </a:r>
          </a:p>
        </p:txBody>
      </p:sp>
      <p:sp>
        <p:nvSpPr>
          <p:cNvPr id="11" name="Oval 10">
            <a:extLst>
              <a:ext uri="{FF2B5EF4-FFF2-40B4-BE49-F238E27FC236}">
                <a16:creationId xmlns:a16="http://schemas.microsoft.com/office/drawing/2014/main" id="{BBEA29E7-F24C-4639-3E36-A3800D91FBFF}"/>
              </a:ext>
            </a:extLst>
          </p:cNvPr>
          <p:cNvSpPr/>
          <p:nvPr/>
        </p:nvSpPr>
        <p:spPr>
          <a:xfrm>
            <a:off x="2528047" y="4661647"/>
            <a:ext cx="2682379" cy="2077916"/>
          </a:xfrm>
          <a:prstGeom prst="ellipse">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F70F8EE7-D8DB-7213-25FD-1D6482AAA7CD}"/>
              </a:ext>
            </a:extLst>
          </p:cNvPr>
          <p:cNvSpPr/>
          <p:nvPr/>
        </p:nvSpPr>
        <p:spPr>
          <a:xfrm>
            <a:off x="7144870" y="4735844"/>
            <a:ext cx="2682379" cy="2077916"/>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E2F5F30A-07BD-419F-2F71-23B8874AF926}"/>
              </a:ext>
            </a:extLst>
          </p:cNvPr>
          <p:cNvSpPr txBox="1"/>
          <p:nvPr/>
        </p:nvSpPr>
        <p:spPr>
          <a:xfrm>
            <a:off x="1357814" y="3921148"/>
            <a:ext cx="4184287" cy="646331"/>
          </a:xfrm>
          <a:prstGeom prst="rect">
            <a:avLst/>
          </a:prstGeom>
          <a:noFill/>
        </p:spPr>
        <p:txBody>
          <a:bodyPr wrap="none" rtlCol="0">
            <a:spAutoFit/>
          </a:bodyPr>
          <a:lstStyle/>
          <a:p>
            <a:r>
              <a:rPr lang="en-US" sz="3600" dirty="0">
                <a:latin typeface="Aptos" panose="020B0004020202020204" pitchFamily="34" charset="0"/>
              </a:rPr>
              <a:t>Freedom allows this</a:t>
            </a:r>
          </a:p>
        </p:txBody>
      </p:sp>
      <p:sp>
        <p:nvSpPr>
          <p:cNvPr id="15" name="TextBox 14">
            <a:extLst>
              <a:ext uri="{FF2B5EF4-FFF2-40B4-BE49-F238E27FC236}">
                <a16:creationId xmlns:a16="http://schemas.microsoft.com/office/drawing/2014/main" id="{40617ECC-08FD-84D3-A6C3-4F1440C57F58}"/>
              </a:ext>
            </a:extLst>
          </p:cNvPr>
          <p:cNvSpPr txBox="1"/>
          <p:nvPr/>
        </p:nvSpPr>
        <p:spPr>
          <a:xfrm>
            <a:off x="6400415" y="2946051"/>
            <a:ext cx="5791585" cy="646331"/>
          </a:xfrm>
          <a:prstGeom prst="rect">
            <a:avLst/>
          </a:prstGeom>
          <a:noFill/>
        </p:spPr>
        <p:txBody>
          <a:bodyPr wrap="none" rtlCol="0">
            <a:spAutoFit/>
          </a:bodyPr>
          <a:lstStyle/>
          <a:p>
            <a:r>
              <a:rPr lang="en-US" sz="3600" dirty="0">
                <a:latin typeface="Aptos" panose="020B0004020202020204" pitchFamily="34" charset="0"/>
              </a:rPr>
              <a:t>Freedom does not allow this</a:t>
            </a:r>
          </a:p>
        </p:txBody>
      </p:sp>
    </p:spTree>
    <p:extLst>
      <p:ext uri="{BB962C8B-B14F-4D97-AF65-F5344CB8AC3E}">
        <p14:creationId xmlns:p14="http://schemas.microsoft.com/office/powerpoint/2010/main" val="46505425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BA3F574-1B7B-3469-2722-A9014C778C3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C489A5DA-D9F0-EBCC-3621-B43DF9AFDDC4}"/>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C1008E7F-D4B2-C3A7-2285-8C1AFAA6E8C8}"/>
              </a:ext>
            </a:extLst>
          </p:cNvPr>
          <p:cNvSpPr>
            <a:spLocks noGrp="1"/>
          </p:cNvSpPr>
          <p:nvPr>
            <p:ph idx="1"/>
          </p:nvPr>
        </p:nvSpPr>
        <p:spPr>
          <a:xfrm>
            <a:off x="569259" y="1289304"/>
            <a:ext cx="11497235" cy="4860689"/>
          </a:xfrm>
        </p:spPr>
        <p:txBody>
          <a:bodyPr>
            <a:noAutofit/>
          </a:bodyPr>
          <a:lstStyle/>
          <a:p>
            <a:pPr marL="0" indent="0">
              <a:buNone/>
            </a:pPr>
            <a:r>
              <a:rPr lang="en-US" b="0" i="0" dirty="0">
                <a:solidFill>
                  <a:srgbClr val="000000"/>
                </a:solidFill>
                <a:effectLst/>
                <a:latin typeface="system-ui"/>
              </a:rPr>
              <a:t>. </a:t>
            </a:r>
            <a:r>
              <a:rPr lang="en-US" b="1" i="0" baseline="30000" dirty="0">
                <a:solidFill>
                  <a:srgbClr val="000000"/>
                </a:solidFill>
                <a:effectLst/>
                <a:latin typeface="system-ui"/>
              </a:rPr>
              <a:t>18 </a:t>
            </a:r>
            <a:r>
              <a:rPr lang="en-US" b="0" i="0" dirty="0">
                <a:solidFill>
                  <a:srgbClr val="000000"/>
                </a:solidFill>
                <a:effectLst/>
                <a:latin typeface="system-ui"/>
              </a:rPr>
              <a:t>But if you are led by the Spirit, you are not under the law.</a:t>
            </a:r>
            <a:endParaRPr lang="en-US" b="0" i="0" u="sng" dirty="0">
              <a:solidFill>
                <a:srgbClr val="000000"/>
              </a:solidFill>
              <a:effectLst/>
            </a:endParaRPr>
          </a:p>
        </p:txBody>
      </p:sp>
      <p:pic>
        <p:nvPicPr>
          <p:cNvPr id="5" name="Picture 4" descr="Isolated twigs and flowers on a white surface">
            <a:extLst>
              <a:ext uri="{FF2B5EF4-FFF2-40B4-BE49-F238E27FC236}">
                <a16:creationId xmlns:a16="http://schemas.microsoft.com/office/drawing/2014/main" id="{72DCFA24-78C8-73B8-A9A8-54D7C040449C}"/>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8" name="Arrow: Up 7">
            <a:extLst>
              <a:ext uri="{FF2B5EF4-FFF2-40B4-BE49-F238E27FC236}">
                <a16:creationId xmlns:a16="http://schemas.microsoft.com/office/drawing/2014/main" id="{F4AA1D88-8588-62E2-01E8-F36E14AD9A02}"/>
              </a:ext>
            </a:extLst>
          </p:cNvPr>
          <p:cNvSpPr/>
          <p:nvPr/>
        </p:nvSpPr>
        <p:spPr>
          <a:xfrm>
            <a:off x="2965326" y="5171585"/>
            <a:ext cx="484632" cy="978408"/>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649FF721-98AA-3BFF-913B-F4F607BAE6C8}"/>
              </a:ext>
            </a:extLst>
          </p:cNvPr>
          <p:cNvSpPr txBox="1"/>
          <p:nvPr/>
        </p:nvSpPr>
        <p:spPr>
          <a:xfrm>
            <a:off x="3568551" y="5503662"/>
            <a:ext cx="1229824" cy="646331"/>
          </a:xfrm>
          <a:prstGeom prst="rect">
            <a:avLst/>
          </a:prstGeom>
          <a:noFill/>
        </p:spPr>
        <p:txBody>
          <a:bodyPr wrap="none" rtlCol="0">
            <a:spAutoFit/>
          </a:bodyPr>
          <a:lstStyle/>
          <a:p>
            <a:r>
              <a:rPr lang="en-US" sz="3600" dirty="0">
                <a:latin typeface="Aptos" panose="020B0004020202020204" pitchFamily="34" charset="0"/>
              </a:rPr>
              <a:t>Spirit</a:t>
            </a:r>
          </a:p>
        </p:txBody>
      </p:sp>
      <p:sp>
        <p:nvSpPr>
          <p:cNvPr id="11" name="Oval 10">
            <a:extLst>
              <a:ext uri="{FF2B5EF4-FFF2-40B4-BE49-F238E27FC236}">
                <a16:creationId xmlns:a16="http://schemas.microsoft.com/office/drawing/2014/main" id="{04375DB0-F948-1AA7-E186-E3D980A8F433}"/>
              </a:ext>
            </a:extLst>
          </p:cNvPr>
          <p:cNvSpPr/>
          <p:nvPr/>
        </p:nvSpPr>
        <p:spPr>
          <a:xfrm>
            <a:off x="2528047" y="4661647"/>
            <a:ext cx="2682379" cy="2077916"/>
          </a:xfrm>
          <a:prstGeom prst="ellipse">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a:extLst>
              <a:ext uri="{FF2B5EF4-FFF2-40B4-BE49-F238E27FC236}">
                <a16:creationId xmlns:a16="http://schemas.microsoft.com/office/drawing/2014/main" id="{C11C25C1-CC36-3BBC-CC85-7D9E7B88CA53}"/>
              </a:ext>
            </a:extLst>
          </p:cNvPr>
          <p:cNvSpPr txBox="1"/>
          <p:nvPr/>
        </p:nvSpPr>
        <p:spPr>
          <a:xfrm>
            <a:off x="1357814" y="3921148"/>
            <a:ext cx="4647234" cy="646331"/>
          </a:xfrm>
          <a:prstGeom prst="rect">
            <a:avLst/>
          </a:prstGeom>
          <a:noFill/>
        </p:spPr>
        <p:txBody>
          <a:bodyPr wrap="none" rtlCol="0">
            <a:spAutoFit/>
          </a:bodyPr>
          <a:lstStyle/>
          <a:p>
            <a:r>
              <a:rPr lang="en-US" sz="3600" dirty="0">
                <a:latin typeface="Aptos" panose="020B0004020202020204" pitchFamily="34" charset="0"/>
              </a:rPr>
              <a:t>Freedom from the Law</a:t>
            </a:r>
          </a:p>
        </p:txBody>
      </p:sp>
    </p:spTree>
    <p:extLst>
      <p:ext uri="{BB962C8B-B14F-4D97-AF65-F5344CB8AC3E}">
        <p14:creationId xmlns:p14="http://schemas.microsoft.com/office/powerpoint/2010/main" val="40123420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43FCE75-446E-9175-B11A-7DFBD663FE11}"/>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13E797C4-2516-E8A0-9C01-A0E03A3B640A}"/>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C5EE4E69-B08A-63C4-5774-6E5E3D797D95}"/>
              </a:ext>
            </a:extLst>
          </p:cNvPr>
          <p:cNvSpPr>
            <a:spLocks noGrp="1"/>
          </p:cNvSpPr>
          <p:nvPr>
            <p:ph idx="1"/>
          </p:nvPr>
        </p:nvSpPr>
        <p:spPr>
          <a:xfrm>
            <a:off x="428511" y="1511161"/>
            <a:ext cx="11497235" cy="4860689"/>
          </a:xfrm>
        </p:spPr>
        <p:txBody>
          <a:bodyPr>
            <a:noAutofit/>
          </a:bodyPr>
          <a:lstStyle/>
          <a:p>
            <a:pPr marL="0" indent="0">
              <a:buNone/>
            </a:pPr>
            <a:r>
              <a:rPr lang="en-US" b="0" i="0" dirty="0">
                <a:solidFill>
                  <a:srgbClr val="000000"/>
                </a:solidFill>
                <a:effectLst/>
                <a:latin typeface="system-ui"/>
              </a:rPr>
              <a:t>. </a:t>
            </a:r>
            <a:r>
              <a:rPr lang="en-US" b="1" i="0" baseline="30000" dirty="0">
                <a:solidFill>
                  <a:srgbClr val="000000"/>
                </a:solidFill>
                <a:effectLst/>
                <a:latin typeface="system-ui"/>
              </a:rPr>
              <a:t>19 </a:t>
            </a:r>
            <a:r>
              <a:rPr lang="en-US" b="0" i="0" dirty="0">
                <a:solidFill>
                  <a:srgbClr val="000000"/>
                </a:solidFill>
                <a:effectLst/>
                <a:latin typeface="system-ui"/>
              </a:rPr>
              <a:t>The acts of the flesh are obvious: sexual immorality, impurity and debauchery; </a:t>
            </a:r>
            <a:r>
              <a:rPr lang="en-US" b="1" i="0" baseline="30000" dirty="0">
                <a:solidFill>
                  <a:srgbClr val="000000"/>
                </a:solidFill>
                <a:effectLst/>
                <a:latin typeface="system-ui"/>
              </a:rPr>
              <a:t>20 </a:t>
            </a:r>
            <a:r>
              <a:rPr lang="en-US" b="0" i="0" dirty="0">
                <a:solidFill>
                  <a:srgbClr val="000000"/>
                </a:solidFill>
                <a:effectLst/>
                <a:latin typeface="system-ui"/>
              </a:rPr>
              <a:t>idolatry and witchcraft; hatred, discord, jealousy, fits of rage, selfish ambition, dissensions, factions </a:t>
            </a:r>
            <a:r>
              <a:rPr lang="en-US" b="1" i="0" baseline="30000" dirty="0">
                <a:solidFill>
                  <a:srgbClr val="000000"/>
                </a:solidFill>
                <a:effectLst/>
                <a:latin typeface="system-ui"/>
              </a:rPr>
              <a:t>21 </a:t>
            </a:r>
            <a:r>
              <a:rPr lang="en-US" b="0" i="0" dirty="0">
                <a:solidFill>
                  <a:srgbClr val="000000"/>
                </a:solidFill>
                <a:effectLst/>
                <a:latin typeface="system-ui"/>
              </a:rPr>
              <a:t>and envy; drunkenness, orgies, and the like. I warn you, as I did before, that those who live like this will not inherit the kingdom of God..</a:t>
            </a:r>
            <a:endParaRPr lang="en-US" b="0" i="0" u="sng" dirty="0">
              <a:solidFill>
                <a:srgbClr val="000000"/>
              </a:solidFill>
              <a:effectLst/>
            </a:endParaRPr>
          </a:p>
        </p:txBody>
      </p:sp>
      <p:pic>
        <p:nvPicPr>
          <p:cNvPr id="5" name="Picture 4" descr="Isolated twigs and flowers on a white surface">
            <a:extLst>
              <a:ext uri="{FF2B5EF4-FFF2-40B4-BE49-F238E27FC236}">
                <a16:creationId xmlns:a16="http://schemas.microsoft.com/office/drawing/2014/main" id="{DF322820-2D8A-2D5F-2AA4-9D9BC808E67E}"/>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Arrow: Down 3">
            <a:extLst>
              <a:ext uri="{FF2B5EF4-FFF2-40B4-BE49-F238E27FC236}">
                <a16:creationId xmlns:a16="http://schemas.microsoft.com/office/drawing/2014/main" id="{5FFD2FAF-B0A2-527C-1175-5549091AD8E2}"/>
              </a:ext>
            </a:extLst>
          </p:cNvPr>
          <p:cNvSpPr/>
          <p:nvPr/>
        </p:nvSpPr>
        <p:spPr>
          <a:xfrm>
            <a:off x="7655859" y="5465474"/>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B99FD808-3DC7-ACE2-913F-D1B37D77FA91}"/>
              </a:ext>
            </a:extLst>
          </p:cNvPr>
          <p:cNvSpPr txBox="1"/>
          <p:nvPr/>
        </p:nvSpPr>
        <p:spPr>
          <a:xfrm>
            <a:off x="8318658" y="5586228"/>
            <a:ext cx="1269899" cy="646331"/>
          </a:xfrm>
          <a:prstGeom prst="rect">
            <a:avLst/>
          </a:prstGeom>
          <a:noFill/>
        </p:spPr>
        <p:txBody>
          <a:bodyPr wrap="none" rtlCol="0">
            <a:spAutoFit/>
          </a:bodyPr>
          <a:lstStyle/>
          <a:p>
            <a:r>
              <a:rPr lang="en-US" sz="3600" dirty="0">
                <a:latin typeface="Aptos" panose="020B0004020202020204" pitchFamily="34" charset="0"/>
              </a:rPr>
              <a:t>Flesh</a:t>
            </a:r>
          </a:p>
        </p:txBody>
      </p:sp>
      <p:sp>
        <p:nvSpPr>
          <p:cNvPr id="7" name="Oval 6">
            <a:extLst>
              <a:ext uri="{FF2B5EF4-FFF2-40B4-BE49-F238E27FC236}">
                <a16:creationId xmlns:a16="http://schemas.microsoft.com/office/drawing/2014/main" id="{A7FA66BE-8594-734C-A72E-B4AA90F057EE}"/>
              </a:ext>
            </a:extLst>
          </p:cNvPr>
          <p:cNvSpPr/>
          <p:nvPr/>
        </p:nvSpPr>
        <p:spPr>
          <a:xfrm>
            <a:off x="7109011" y="5193601"/>
            <a:ext cx="2682379" cy="1664399"/>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F26377AB-07BF-6159-076A-CF4EB24F187E}"/>
              </a:ext>
            </a:extLst>
          </p:cNvPr>
          <p:cNvSpPr txBox="1"/>
          <p:nvPr/>
        </p:nvSpPr>
        <p:spPr>
          <a:xfrm>
            <a:off x="838200" y="5645429"/>
            <a:ext cx="5791585" cy="646331"/>
          </a:xfrm>
          <a:prstGeom prst="rect">
            <a:avLst/>
          </a:prstGeom>
          <a:noFill/>
        </p:spPr>
        <p:txBody>
          <a:bodyPr wrap="none" rtlCol="0">
            <a:spAutoFit/>
          </a:bodyPr>
          <a:lstStyle/>
          <a:p>
            <a:r>
              <a:rPr lang="en-US" sz="3600" dirty="0">
                <a:latin typeface="Aptos" panose="020B0004020202020204" pitchFamily="34" charset="0"/>
              </a:rPr>
              <a:t>Freedom does not allow this</a:t>
            </a:r>
          </a:p>
        </p:txBody>
      </p:sp>
    </p:spTree>
    <p:extLst>
      <p:ext uri="{BB962C8B-B14F-4D97-AF65-F5344CB8AC3E}">
        <p14:creationId xmlns:p14="http://schemas.microsoft.com/office/powerpoint/2010/main" val="2598128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84BDB45-E20B-6425-A7FD-E5CA44013B4A}"/>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BFC5696-2299-493A-E1C4-20B56E1770BF}"/>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84BABCD6-98DB-108A-1A72-9ED032531177}"/>
              </a:ext>
            </a:extLst>
          </p:cNvPr>
          <p:cNvSpPr>
            <a:spLocks noGrp="1"/>
          </p:cNvSpPr>
          <p:nvPr>
            <p:ph idx="1"/>
          </p:nvPr>
        </p:nvSpPr>
        <p:spPr>
          <a:xfrm>
            <a:off x="428511" y="1511161"/>
            <a:ext cx="11497235" cy="4860689"/>
          </a:xfrm>
        </p:spPr>
        <p:txBody>
          <a:bodyPr>
            <a:noAutofit/>
          </a:bodyPr>
          <a:lstStyle/>
          <a:p>
            <a:pPr marL="0" indent="0">
              <a:buNone/>
            </a:pPr>
            <a:r>
              <a:rPr lang="en-US" b="1" i="0" baseline="30000" dirty="0">
                <a:solidFill>
                  <a:srgbClr val="000000"/>
                </a:solidFill>
                <a:effectLst/>
                <a:latin typeface="system-ui"/>
              </a:rPr>
              <a:t>22 </a:t>
            </a:r>
            <a:r>
              <a:rPr lang="en-US" b="0" i="0" dirty="0">
                <a:solidFill>
                  <a:srgbClr val="000000"/>
                </a:solidFill>
                <a:effectLst/>
                <a:latin typeface="system-ui"/>
              </a:rPr>
              <a:t>But the fruit of the Spirit is love, joy, peace, forbearance, kindness, goodness, faithfulness, </a:t>
            </a:r>
            <a:r>
              <a:rPr lang="en-US" b="1" i="0" baseline="30000" dirty="0">
                <a:solidFill>
                  <a:srgbClr val="000000"/>
                </a:solidFill>
                <a:effectLst/>
                <a:latin typeface="system-ui"/>
              </a:rPr>
              <a:t>23 </a:t>
            </a:r>
            <a:r>
              <a:rPr lang="en-US" b="0" i="0" dirty="0">
                <a:solidFill>
                  <a:srgbClr val="000000"/>
                </a:solidFill>
                <a:effectLst/>
                <a:latin typeface="system-ui"/>
              </a:rPr>
              <a:t>gentleness and self-control. Against such things there is no law. </a:t>
            </a:r>
            <a:r>
              <a:rPr lang="en-US" b="1" i="0" baseline="30000" dirty="0">
                <a:solidFill>
                  <a:srgbClr val="000000"/>
                </a:solidFill>
                <a:effectLst/>
                <a:latin typeface="system-ui"/>
              </a:rPr>
              <a:t>24 </a:t>
            </a:r>
            <a:r>
              <a:rPr lang="en-US" b="0" i="0" dirty="0">
                <a:solidFill>
                  <a:srgbClr val="000000"/>
                </a:solidFill>
                <a:effectLst/>
                <a:latin typeface="system-ui"/>
              </a:rPr>
              <a:t>Those who belong to Christ Jesus have crucified the flesh with its passions and desires. </a:t>
            </a:r>
            <a:r>
              <a:rPr lang="en-US" b="1" i="0" baseline="30000" dirty="0">
                <a:solidFill>
                  <a:srgbClr val="000000"/>
                </a:solidFill>
                <a:effectLst/>
                <a:latin typeface="system-ui"/>
              </a:rPr>
              <a:t>25 </a:t>
            </a:r>
            <a:r>
              <a:rPr lang="en-US" b="0" i="0" dirty="0">
                <a:solidFill>
                  <a:srgbClr val="000000"/>
                </a:solidFill>
                <a:effectLst/>
                <a:latin typeface="system-ui"/>
              </a:rPr>
              <a:t>Since we live by the Spirit, let us keep in step with the Spirit. </a:t>
            </a:r>
            <a:r>
              <a:rPr lang="en-US" b="1" i="0" baseline="30000" dirty="0">
                <a:solidFill>
                  <a:srgbClr val="000000"/>
                </a:solidFill>
                <a:effectLst/>
                <a:latin typeface="system-ui"/>
              </a:rPr>
              <a:t>26 </a:t>
            </a:r>
            <a:r>
              <a:rPr lang="en-US" b="0" i="0" dirty="0">
                <a:solidFill>
                  <a:srgbClr val="000000"/>
                </a:solidFill>
                <a:effectLst/>
                <a:latin typeface="system-ui"/>
              </a:rPr>
              <a:t>Let us not become conceited, provoking and envying each other.</a:t>
            </a:r>
            <a:endParaRPr lang="en-US" b="0" i="0" u="sng" dirty="0">
              <a:solidFill>
                <a:srgbClr val="000000"/>
              </a:solidFill>
              <a:effectLst/>
            </a:endParaRPr>
          </a:p>
        </p:txBody>
      </p:sp>
      <p:pic>
        <p:nvPicPr>
          <p:cNvPr id="5" name="Picture 4" descr="Isolated twigs and flowers on a white surface">
            <a:extLst>
              <a:ext uri="{FF2B5EF4-FFF2-40B4-BE49-F238E27FC236}">
                <a16:creationId xmlns:a16="http://schemas.microsoft.com/office/drawing/2014/main" id="{175FA600-1A24-2971-E374-FE5E4F03F584}"/>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8" name="Arrow: Up 7">
            <a:extLst>
              <a:ext uri="{FF2B5EF4-FFF2-40B4-BE49-F238E27FC236}">
                <a16:creationId xmlns:a16="http://schemas.microsoft.com/office/drawing/2014/main" id="{CBDD2FFB-C5FB-3D95-8993-EBE52FD9C131}"/>
              </a:ext>
            </a:extLst>
          </p:cNvPr>
          <p:cNvSpPr/>
          <p:nvPr/>
        </p:nvSpPr>
        <p:spPr>
          <a:xfrm>
            <a:off x="9680646" y="5290022"/>
            <a:ext cx="484632" cy="978408"/>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99C76F08-D1C1-1206-74BE-CE585BCEE2DB}"/>
              </a:ext>
            </a:extLst>
          </p:cNvPr>
          <p:cNvSpPr txBox="1"/>
          <p:nvPr/>
        </p:nvSpPr>
        <p:spPr>
          <a:xfrm>
            <a:off x="10283871" y="5622099"/>
            <a:ext cx="1229824" cy="646331"/>
          </a:xfrm>
          <a:prstGeom prst="rect">
            <a:avLst/>
          </a:prstGeom>
          <a:noFill/>
        </p:spPr>
        <p:txBody>
          <a:bodyPr wrap="none" rtlCol="0">
            <a:spAutoFit/>
          </a:bodyPr>
          <a:lstStyle/>
          <a:p>
            <a:r>
              <a:rPr lang="en-US" sz="3600" dirty="0">
                <a:latin typeface="Aptos" panose="020B0004020202020204" pitchFamily="34" charset="0"/>
              </a:rPr>
              <a:t>Spirit</a:t>
            </a:r>
          </a:p>
        </p:txBody>
      </p:sp>
      <p:sp>
        <p:nvSpPr>
          <p:cNvPr id="11" name="Oval 10">
            <a:extLst>
              <a:ext uri="{FF2B5EF4-FFF2-40B4-BE49-F238E27FC236}">
                <a16:creationId xmlns:a16="http://schemas.microsoft.com/office/drawing/2014/main" id="{A2E8A1CB-FA98-F2A6-B297-9E081C6EF7BB}"/>
              </a:ext>
            </a:extLst>
          </p:cNvPr>
          <p:cNvSpPr/>
          <p:nvPr/>
        </p:nvSpPr>
        <p:spPr>
          <a:xfrm>
            <a:off x="9243367" y="4780084"/>
            <a:ext cx="2682379" cy="2077916"/>
          </a:xfrm>
          <a:prstGeom prst="ellipse">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03559782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91F560-0523-9447-C949-A12EE21D75E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7433371-9915-5DD9-A1EF-9C860343CF25}"/>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F8B858D3-9C0F-842F-299F-C49B64592F8F}"/>
              </a:ext>
            </a:extLst>
          </p:cNvPr>
          <p:cNvSpPr>
            <a:spLocks noGrp="1"/>
          </p:cNvSpPr>
          <p:nvPr>
            <p:ph idx="1"/>
          </p:nvPr>
        </p:nvSpPr>
        <p:spPr>
          <a:xfrm>
            <a:off x="428511" y="1511161"/>
            <a:ext cx="11497235" cy="4860689"/>
          </a:xfrm>
        </p:spPr>
        <p:txBody>
          <a:bodyPr>
            <a:noAutofit/>
          </a:bodyPr>
          <a:lstStyle/>
          <a:p>
            <a:pPr marL="0" indent="0">
              <a:buNone/>
            </a:pPr>
            <a:r>
              <a:rPr lang="en-US" b="0" i="0" dirty="0">
                <a:solidFill>
                  <a:srgbClr val="000000"/>
                </a:solidFill>
                <a:effectLst/>
                <a:latin typeface="system-ui"/>
              </a:rPr>
              <a:t>The</a:t>
            </a:r>
            <a:r>
              <a:rPr lang="en-US" dirty="0">
                <a:solidFill>
                  <a:srgbClr val="000000"/>
                </a:solidFill>
                <a:latin typeface="system-ui"/>
              </a:rPr>
              <a:t> Good Lists :</a:t>
            </a:r>
          </a:p>
          <a:p>
            <a:pPr marL="0" indent="0">
              <a:buNone/>
            </a:pPr>
            <a:r>
              <a:rPr lang="en-US" b="0" i="0" dirty="0">
                <a:solidFill>
                  <a:srgbClr val="000000"/>
                </a:solidFill>
                <a:effectLst/>
                <a:latin typeface="system-ui"/>
              </a:rPr>
              <a:t>Gal 5:22-25  Fruits of the Spirit</a:t>
            </a:r>
          </a:p>
          <a:p>
            <a:pPr marL="0" indent="0">
              <a:buNone/>
            </a:pPr>
            <a:r>
              <a:rPr lang="en-US" dirty="0">
                <a:solidFill>
                  <a:srgbClr val="000000"/>
                </a:solidFill>
                <a:latin typeface="system-ui"/>
              </a:rPr>
              <a:t>Matt 5:3-12 Beatitudes</a:t>
            </a:r>
          </a:p>
          <a:p>
            <a:pPr marL="0" indent="0">
              <a:buNone/>
            </a:pPr>
            <a:r>
              <a:rPr lang="en-US" b="0" i="0" dirty="0">
                <a:solidFill>
                  <a:srgbClr val="000000"/>
                </a:solidFill>
                <a:effectLst/>
                <a:latin typeface="system-ui"/>
              </a:rPr>
              <a:t>1 Cor 13    How to </a:t>
            </a:r>
            <a:r>
              <a:rPr lang="en-US" dirty="0">
                <a:solidFill>
                  <a:srgbClr val="000000"/>
                </a:solidFill>
                <a:latin typeface="system-ui"/>
              </a:rPr>
              <a:t>Have Agape Love </a:t>
            </a:r>
          </a:p>
          <a:p>
            <a:pPr marL="0" indent="0">
              <a:buNone/>
            </a:pPr>
            <a:r>
              <a:rPr lang="en-US" b="0" i="0" dirty="0">
                <a:solidFill>
                  <a:srgbClr val="000000"/>
                </a:solidFill>
                <a:effectLst/>
                <a:latin typeface="system-ui"/>
              </a:rPr>
              <a:t>Philippians 4:8   Good things to think about</a:t>
            </a:r>
            <a:endParaRPr lang="en-US" b="0" i="0" dirty="0">
              <a:solidFill>
                <a:srgbClr val="000000"/>
              </a:solidFill>
              <a:effectLst/>
            </a:endParaRPr>
          </a:p>
        </p:txBody>
      </p:sp>
      <p:pic>
        <p:nvPicPr>
          <p:cNvPr id="5" name="Picture 4" descr="Isolated twigs and flowers on a white surface">
            <a:extLst>
              <a:ext uri="{FF2B5EF4-FFF2-40B4-BE49-F238E27FC236}">
                <a16:creationId xmlns:a16="http://schemas.microsoft.com/office/drawing/2014/main" id="{B89B92F6-3355-F2F9-BB1B-0F41EC4CB387}"/>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8" name="Arrow: Up 7">
            <a:extLst>
              <a:ext uri="{FF2B5EF4-FFF2-40B4-BE49-F238E27FC236}">
                <a16:creationId xmlns:a16="http://schemas.microsoft.com/office/drawing/2014/main" id="{C2A43E59-3024-6596-2CEC-4F5B8844E945}"/>
              </a:ext>
            </a:extLst>
          </p:cNvPr>
          <p:cNvSpPr/>
          <p:nvPr/>
        </p:nvSpPr>
        <p:spPr>
          <a:xfrm>
            <a:off x="9680646" y="5290022"/>
            <a:ext cx="484632" cy="978408"/>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C3533ED-5484-F834-3196-A72A41544EB7}"/>
              </a:ext>
            </a:extLst>
          </p:cNvPr>
          <p:cNvSpPr txBox="1"/>
          <p:nvPr/>
        </p:nvSpPr>
        <p:spPr>
          <a:xfrm>
            <a:off x="10283871" y="5622099"/>
            <a:ext cx="1229824" cy="646331"/>
          </a:xfrm>
          <a:prstGeom prst="rect">
            <a:avLst/>
          </a:prstGeom>
          <a:noFill/>
        </p:spPr>
        <p:txBody>
          <a:bodyPr wrap="none" rtlCol="0">
            <a:spAutoFit/>
          </a:bodyPr>
          <a:lstStyle/>
          <a:p>
            <a:r>
              <a:rPr lang="en-US" sz="3600" dirty="0">
                <a:latin typeface="Aptos" panose="020B0004020202020204" pitchFamily="34" charset="0"/>
              </a:rPr>
              <a:t>Spirit</a:t>
            </a:r>
          </a:p>
        </p:txBody>
      </p:sp>
      <p:sp>
        <p:nvSpPr>
          <p:cNvPr id="11" name="Oval 10">
            <a:extLst>
              <a:ext uri="{FF2B5EF4-FFF2-40B4-BE49-F238E27FC236}">
                <a16:creationId xmlns:a16="http://schemas.microsoft.com/office/drawing/2014/main" id="{F7383850-28D3-B4A5-7D41-DC8278D2B61D}"/>
              </a:ext>
            </a:extLst>
          </p:cNvPr>
          <p:cNvSpPr/>
          <p:nvPr/>
        </p:nvSpPr>
        <p:spPr>
          <a:xfrm>
            <a:off x="9243367" y="4780084"/>
            <a:ext cx="2682379" cy="2077916"/>
          </a:xfrm>
          <a:prstGeom prst="ellipse">
            <a:avLst/>
          </a:prstGeom>
          <a:noFill/>
          <a:ln w="38100">
            <a:solidFill>
              <a:srgbClr val="00B05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13311857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CFA2DB-DB7F-D275-0E2C-8A69D32366D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E4548A-D12E-857B-752E-5AE0D815BEE5}"/>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399CA038-247A-B04F-2C7B-CC70BE406304}"/>
              </a:ext>
            </a:extLst>
          </p:cNvPr>
          <p:cNvSpPr>
            <a:spLocks noGrp="1"/>
          </p:cNvSpPr>
          <p:nvPr>
            <p:ph idx="1"/>
          </p:nvPr>
        </p:nvSpPr>
        <p:spPr>
          <a:xfrm>
            <a:off x="428511" y="1511161"/>
            <a:ext cx="11497235" cy="4860689"/>
          </a:xfrm>
        </p:spPr>
        <p:txBody>
          <a:bodyPr>
            <a:noAutofit/>
          </a:bodyPr>
          <a:lstStyle/>
          <a:p>
            <a:pPr marL="0" indent="0">
              <a:buNone/>
            </a:pPr>
            <a:r>
              <a:rPr lang="en-US" b="0" i="0" dirty="0">
                <a:solidFill>
                  <a:srgbClr val="000000"/>
                </a:solidFill>
                <a:effectLst/>
                <a:latin typeface="system-ui"/>
              </a:rPr>
              <a:t>. </a:t>
            </a:r>
            <a:r>
              <a:rPr lang="en-US" b="1" i="0" baseline="30000" dirty="0">
                <a:solidFill>
                  <a:srgbClr val="000000"/>
                </a:solidFill>
                <a:effectLst/>
                <a:latin typeface="system-ui"/>
              </a:rPr>
              <a:t>19 </a:t>
            </a:r>
            <a:r>
              <a:rPr lang="en-US" b="0" i="0" dirty="0">
                <a:solidFill>
                  <a:srgbClr val="000000"/>
                </a:solidFill>
                <a:effectLst/>
                <a:latin typeface="system-ui"/>
              </a:rPr>
              <a:t>The acts of the flesh are obvious: sexual immorality, impurity and debauchery; </a:t>
            </a:r>
            <a:r>
              <a:rPr lang="en-US" b="1" i="0" baseline="30000" dirty="0">
                <a:solidFill>
                  <a:srgbClr val="000000"/>
                </a:solidFill>
                <a:effectLst/>
                <a:latin typeface="system-ui"/>
              </a:rPr>
              <a:t>20 </a:t>
            </a:r>
            <a:r>
              <a:rPr lang="en-US" b="0" i="0" dirty="0">
                <a:solidFill>
                  <a:srgbClr val="000000"/>
                </a:solidFill>
                <a:effectLst/>
                <a:latin typeface="system-ui"/>
              </a:rPr>
              <a:t>idolatry and witchcraft; hatred, discord, jealousy, fits of rage, selfish ambition, dissensions, factions </a:t>
            </a:r>
            <a:r>
              <a:rPr lang="en-US" b="1" i="0" baseline="30000" dirty="0">
                <a:solidFill>
                  <a:srgbClr val="000000"/>
                </a:solidFill>
                <a:effectLst/>
                <a:latin typeface="system-ui"/>
              </a:rPr>
              <a:t>21 </a:t>
            </a:r>
            <a:r>
              <a:rPr lang="en-US" b="0" i="0" dirty="0">
                <a:solidFill>
                  <a:srgbClr val="000000"/>
                </a:solidFill>
                <a:effectLst/>
                <a:latin typeface="system-ui"/>
              </a:rPr>
              <a:t>and envy; drunkenness, orgies, and the like. I warn you, as I did before, that those who live like this will not inherit the kingdom of God..</a:t>
            </a:r>
            <a:endParaRPr lang="en-US" b="0" i="0" u="sng" dirty="0">
              <a:solidFill>
                <a:srgbClr val="000000"/>
              </a:solidFill>
              <a:effectLst/>
            </a:endParaRPr>
          </a:p>
        </p:txBody>
      </p:sp>
      <p:pic>
        <p:nvPicPr>
          <p:cNvPr id="5" name="Picture 4" descr="Isolated twigs and flowers on a white surface">
            <a:extLst>
              <a:ext uri="{FF2B5EF4-FFF2-40B4-BE49-F238E27FC236}">
                <a16:creationId xmlns:a16="http://schemas.microsoft.com/office/drawing/2014/main" id="{6798B6BE-B32D-BC58-39EF-EE1F2688BF2C}"/>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Arrow: Down 3">
            <a:extLst>
              <a:ext uri="{FF2B5EF4-FFF2-40B4-BE49-F238E27FC236}">
                <a16:creationId xmlns:a16="http://schemas.microsoft.com/office/drawing/2014/main" id="{0FE8C775-9B8F-E608-FECC-842A4C922823}"/>
              </a:ext>
            </a:extLst>
          </p:cNvPr>
          <p:cNvSpPr/>
          <p:nvPr/>
        </p:nvSpPr>
        <p:spPr>
          <a:xfrm>
            <a:off x="7655859" y="5465474"/>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917CEE9-57AD-E348-2D12-3B297FC99D7E}"/>
              </a:ext>
            </a:extLst>
          </p:cNvPr>
          <p:cNvSpPr txBox="1"/>
          <p:nvPr/>
        </p:nvSpPr>
        <p:spPr>
          <a:xfrm>
            <a:off x="8318658" y="5586228"/>
            <a:ext cx="1269899" cy="646331"/>
          </a:xfrm>
          <a:prstGeom prst="rect">
            <a:avLst/>
          </a:prstGeom>
          <a:noFill/>
        </p:spPr>
        <p:txBody>
          <a:bodyPr wrap="none" rtlCol="0">
            <a:spAutoFit/>
          </a:bodyPr>
          <a:lstStyle/>
          <a:p>
            <a:r>
              <a:rPr lang="en-US" sz="3600" dirty="0">
                <a:latin typeface="Aptos" panose="020B0004020202020204" pitchFamily="34" charset="0"/>
              </a:rPr>
              <a:t>Flesh</a:t>
            </a:r>
          </a:p>
        </p:txBody>
      </p:sp>
      <p:sp>
        <p:nvSpPr>
          <p:cNvPr id="7" name="Oval 6">
            <a:extLst>
              <a:ext uri="{FF2B5EF4-FFF2-40B4-BE49-F238E27FC236}">
                <a16:creationId xmlns:a16="http://schemas.microsoft.com/office/drawing/2014/main" id="{8CE3AFBF-22D0-5BA1-B41C-00D9A318F5A9}"/>
              </a:ext>
            </a:extLst>
          </p:cNvPr>
          <p:cNvSpPr/>
          <p:nvPr/>
        </p:nvSpPr>
        <p:spPr>
          <a:xfrm>
            <a:off x="7109011" y="5193601"/>
            <a:ext cx="2682379" cy="1664399"/>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21CFF2C4-5F25-6665-2B70-9CB97C20B0EE}"/>
              </a:ext>
            </a:extLst>
          </p:cNvPr>
          <p:cNvSpPr txBox="1"/>
          <p:nvPr/>
        </p:nvSpPr>
        <p:spPr>
          <a:xfrm>
            <a:off x="838200" y="5645429"/>
            <a:ext cx="5791585" cy="646331"/>
          </a:xfrm>
          <a:prstGeom prst="rect">
            <a:avLst/>
          </a:prstGeom>
          <a:noFill/>
        </p:spPr>
        <p:txBody>
          <a:bodyPr wrap="none" rtlCol="0">
            <a:spAutoFit/>
          </a:bodyPr>
          <a:lstStyle/>
          <a:p>
            <a:r>
              <a:rPr lang="en-US" sz="3600" dirty="0">
                <a:latin typeface="Aptos" panose="020B0004020202020204" pitchFamily="34" charset="0"/>
              </a:rPr>
              <a:t>Freedom does not allow this</a:t>
            </a:r>
          </a:p>
        </p:txBody>
      </p:sp>
    </p:spTree>
    <p:extLst>
      <p:ext uri="{BB962C8B-B14F-4D97-AF65-F5344CB8AC3E}">
        <p14:creationId xmlns:p14="http://schemas.microsoft.com/office/powerpoint/2010/main" val="8319639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A5108E6-3DE9-1915-4746-5D359B8BBBCC}"/>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0F3DE5A-762D-DD70-7F63-C3283BBE91F2}"/>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A8B8FD91-93EA-0AB4-08B5-858B1D5E4F98}"/>
              </a:ext>
            </a:extLst>
          </p:cNvPr>
          <p:cNvSpPr>
            <a:spLocks noGrp="1"/>
          </p:cNvSpPr>
          <p:nvPr>
            <p:ph idx="1"/>
          </p:nvPr>
        </p:nvSpPr>
        <p:spPr>
          <a:xfrm>
            <a:off x="428511" y="1511161"/>
            <a:ext cx="11497235" cy="4860689"/>
          </a:xfrm>
        </p:spPr>
        <p:txBody>
          <a:bodyPr>
            <a:noAutofit/>
          </a:bodyPr>
          <a:lstStyle/>
          <a:p>
            <a:pPr marL="0" indent="0">
              <a:buNone/>
            </a:pPr>
            <a:r>
              <a:rPr lang="en-US" b="0" i="0" dirty="0">
                <a:solidFill>
                  <a:srgbClr val="000000"/>
                </a:solidFill>
                <a:effectLst/>
                <a:latin typeface="system-ui"/>
              </a:rPr>
              <a:t>will not inherit the kingdom of God..</a:t>
            </a:r>
            <a:endParaRPr lang="en-US" b="0" i="0" u="sng" dirty="0">
              <a:solidFill>
                <a:srgbClr val="000000"/>
              </a:solidFill>
              <a:effectLst/>
            </a:endParaRPr>
          </a:p>
        </p:txBody>
      </p:sp>
      <p:pic>
        <p:nvPicPr>
          <p:cNvPr id="5" name="Picture 4" descr="Isolated twigs and flowers on a white surface">
            <a:extLst>
              <a:ext uri="{FF2B5EF4-FFF2-40B4-BE49-F238E27FC236}">
                <a16:creationId xmlns:a16="http://schemas.microsoft.com/office/drawing/2014/main" id="{83982489-0CE5-D32D-1824-34109D61A1AF}"/>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Arrow: Down 3">
            <a:extLst>
              <a:ext uri="{FF2B5EF4-FFF2-40B4-BE49-F238E27FC236}">
                <a16:creationId xmlns:a16="http://schemas.microsoft.com/office/drawing/2014/main" id="{6EEE3C37-1BD8-B2E4-66DB-5DDB6D0C5104}"/>
              </a:ext>
            </a:extLst>
          </p:cNvPr>
          <p:cNvSpPr/>
          <p:nvPr/>
        </p:nvSpPr>
        <p:spPr>
          <a:xfrm>
            <a:off x="7655859" y="5465474"/>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EC88E28D-6905-C16C-DF8E-27C7C5C63071}"/>
              </a:ext>
            </a:extLst>
          </p:cNvPr>
          <p:cNvSpPr txBox="1"/>
          <p:nvPr/>
        </p:nvSpPr>
        <p:spPr>
          <a:xfrm>
            <a:off x="8318658" y="5586228"/>
            <a:ext cx="1269899" cy="646331"/>
          </a:xfrm>
          <a:prstGeom prst="rect">
            <a:avLst/>
          </a:prstGeom>
          <a:noFill/>
        </p:spPr>
        <p:txBody>
          <a:bodyPr wrap="none" rtlCol="0">
            <a:spAutoFit/>
          </a:bodyPr>
          <a:lstStyle/>
          <a:p>
            <a:r>
              <a:rPr lang="en-US" sz="3600" dirty="0">
                <a:latin typeface="Aptos" panose="020B0004020202020204" pitchFamily="34" charset="0"/>
              </a:rPr>
              <a:t>Flesh</a:t>
            </a:r>
          </a:p>
        </p:txBody>
      </p:sp>
      <p:sp>
        <p:nvSpPr>
          <p:cNvPr id="7" name="Oval 6">
            <a:extLst>
              <a:ext uri="{FF2B5EF4-FFF2-40B4-BE49-F238E27FC236}">
                <a16:creationId xmlns:a16="http://schemas.microsoft.com/office/drawing/2014/main" id="{1B1F8281-2BCF-DFA5-AEE1-990C8C6B6168}"/>
              </a:ext>
            </a:extLst>
          </p:cNvPr>
          <p:cNvSpPr/>
          <p:nvPr/>
        </p:nvSpPr>
        <p:spPr>
          <a:xfrm>
            <a:off x="7109011" y="5193601"/>
            <a:ext cx="2682379" cy="1664399"/>
          </a:xfrm>
          <a:prstGeom prst="ellipse">
            <a:avLst/>
          </a:prstGeom>
          <a:noFill/>
          <a:ln w="38100">
            <a:solidFill>
              <a:srgbClr val="FF000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D1305F66-8F7E-2574-3F1F-FFEA8688CFFA}"/>
              </a:ext>
            </a:extLst>
          </p:cNvPr>
          <p:cNvSpPr txBox="1"/>
          <p:nvPr/>
        </p:nvSpPr>
        <p:spPr>
          <a:xfrm>
            <a:off x="838200" y="5645429"/>
            <a:ext cx="5791585" cy="646331"/>
          </a:xfrm>
          <a:prstGeom prst="rect">
            <a:avLst/>
          </a:prstGeom>
          <a:noFill/>
        </p:spPr>
        <p:txBody>
          <a:bodyPr wrap="none" rtlCol="0">
            <a:spAutoFit/>
          </a:bodyPr>
          <a:lstStyle/>
          <a:p>
            <a:r>
              <a:rPr lang="en-US" sz="3600" dirty="0">
                <a:latin typeface="Aptos" panose="020B0004020202020204" pitchFamily="34" charset="0"/>
              </a:rPr>
              <a:t>Freedom does not allow this</a:t>
            </a:r>
          </a:p>
        </p:txBody>
      </p:sp>
      <p:sp>
        <p:nvSpPr>
          <p:cNvPr id="8" name="TextBox 7">
            <a:extLst>
              <a:ext uri="{FF2B5EF4-FFF2-40B4-BE49-F238E27FC236}">
                <a16:creationId xmlns:a16="http://schemas.microsoft.com/office/drawing/2014/main" id="{56EE0665-C646-742A-B048-50C4C44455C4}"/>
              </a:ext>
            </a:extLst>
          </p:cNvPr>
          <p:cNvSpPr txBox="1"/>
          <p:nvPr/>
        </p:nvSpPr>
        <p:spPr>
          <a:xfrm>
            <a:off x="3733992" y="3618339"/>
            <a:ext cx="4405373" cy="646331"/>
          </a:xfrm>
          <a:prstGeom prst="rect">
            <a:avLst/>
          </a:prstGeom>
          <a:noFill/>
        </p:spPr>
        <p:txBody>
          <a:bodyPr wrap="none" rtlCol="0">
            <a:spAutoFit/>
          </a:bodyPr>
          <a:lstStyle/>
          <a:p>
            <a:r>
              <a:rPr lang="en-US" sz="3600" dirty="0">
                <a:latin typeface="Aptos" panose="020B0004020202020204" pitchFamily="34" charset="0"/>
              </a:rPr>
              <a:t>Separation from  God</a:t>
            </a:r>
          </a:p>
        </p:txBody>
      </p:sp>
    </p:spTree>
    <p:extLst>
      <p:ext uri="{BB962C8B-B14F-4D97-AF65-F5344CB8AC3E}">
        <p14:creationId xmlns:p14="http://schemas.microsoft.com/office/powerpoint/2010/main" val="13102503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7D42AFA-854E-A6C7-FD4F-F1F243F2A6A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5DD8EBE4-232E-40F6-1AD4-DCE50B8F5AFE}"/>
              </a:ext>
            </a:extLst>
          </p:cNvPr>
          <p:cNvSpPr>
            <a:spLocks noGrp="1"/>
          </p:cNvSpPr>
          <p:nvPr>
            <p:ph type="title"/>
          </p:nvPr>
        </p:nvSpPr>
        <p:spPr>
          <a:xfrm>
            <a:off x="838200" y="365126"/>
            <a:ext cx="10515600" cy="828244"/>
          </a:xfrm>
        </p:spPr>
        <p:txBody>
          <a:bodyPr/>
          <a:lstStyle/>
          <a:p>
            <a:pPr algn="ctr"/>
            <a:r>
              <a:rPr lang="en-US" sz="4800" dirty="0"/>
              <a:t>Notes</a:t>
            </a:r>
            <a:endParaRPr lang="en-US" dirty="0"/>
          </a:p>
        </p:txBody>
      </p:sp>
      <p:sp>
        <p:nvSpPr>
          <p:cNvPr id="3" name="Content Placeholder 2">
            <a:extLst>
              <a:ext uri="{FF2B5EF4-FFF2-40B4-BE49-F238E27FC236}">
                <a16:creationId xmlns:a16="http://schemas.microsoft.com/office/drawing/2014/main" id="{B039F10B-96FB-0F3C-41E0-29916E3BA330}"/>
              </a:ext>
            </a:extLst>
          </p:cNvPr>
          <p:cNvSpPr>
            <a:spLocks noGrp="1"/>
          </p:cNvSpPr>
          <p:nvPr>
            <p:ph idx="1"/>
          </p:nvPr>
        </p:nvSpPr>
        <p:spPr>
          <a:xfrm>
            <a:off x="347382" y="1481182"/>
            <a:ext cx="11497235" cy="3914733"/>
          </a:xfrm>
        </p:spPr>
        <p:txBody>
          <a:bodyPr>
            <a:noAutofit/>
          </a:bodyPr>
          <a:lstStyle/>
          <a:p>
            <a:pPr marL="914400" lvl="2" indent="0">
              <a:buNone/>
            </a:pPr>
            <a:r>
              <a:rPr lang="en-US" sz="3600" b="0" i="0" dirty="0">
                <a:solidFill>
                  <a:srgbClr val="000000"/>
                </a:solidFill>
                <a:effectLst/>
                <a:latin typeface="Aptos" panose="020B0004020202020204" pitchFamily="34" charset="0"/>
              </a:rPr>
              <a:t>Paul</a:t>
            </a:r>
            <a:r>
              <a:rPr lang="en-US" sz="3600" dirty="0">
                <a:solidFill>
                  <a:srgbClr val="000000"/>
                </a:solidFill>
                <a:latin typeface="Aptos" panose="020B0004020202020204" pitchFamily="34" charset="0"/>
              </a:rPr>
              <a:t> using contrasting language to make a point is a theme in Ephesians.</a:t>
            </a:r>
          </a:p>
          <a:p>
            <a:pPr marL="914400" lvl="2" indent="0">
              <a:buNone/>
            </a:pPr>
            <a:endParaRPr lang="en-US" sz="3600" b="0" i="0" dirty="0">
              <a:solidFill>
                <a:srgbClr val="000000"/>
              </a:solidFill>
              <a:effectLst/>
              <a:latin typeface="Aptos" panose="020B0004020202020204" pitchFamily="34" charset="0"/>
            </a:endParaRPr>
          </a:p>
          <a:p>
            <a:pPr marL="914400" lvl="2" indent="0">
              <a:buNone/>
            </a:pPr>
            <a:r>
              <a:rPr lang="en-US" sz="3600" dirty="0">
                <a:solidFill>
                  <a:srgbClr val="000000"/>
                </a:solidFill>
                <a:latin typeface="Aptos" panose="020B0004020202020204" pitchFamily="34" charset="0"/>
              </a:rPr>
              <a:t>You were dead in your sins</a:t>
            </a:r>
          </a:p>
          <a:p>
            <a:pPr marL="914400" lvl="2" indent="0">
              <a:buNone/>
            </a:pPr>
            <a:endParaRPr lang="en-US" sz="3600" b="0" i="0" dirty="0">
              <a:solidFill>
                <a:srgbClr val="000000"/>
              </a:solidFill>
              <a:effectLst/>
              <a:latin typeface="Aptos" panose="020B0004020202020204" pitchFamily="34" charset="0"/>
            </a:endParaRPr>
          </a:p>
          <a:p>
            <a:pPr marL="914400" lvl="2" indent="0">
              <a:buNone/>
            </a:pPr>
            <a:r>
              <a:rPr lang="en-US" sz="3600" dirty="0">
                <a:solidFill>
                  <a:srgbClr val="000000"/>
                </a:solidFill>
                <a:latin typeface="Aptos" panose="020B0004020202020204" pitchFamily="34" charset="0"/>
              </a:rPr>
              <a:t>You are alive in Christ</a:t>
            </a:r>
            <a:endParaRPr lang="en-US" sz="3600" b="0" i="0" dirty="0">
              <a:solidFill>
                <a:srgbClr val="000000"/>
              </a:solidFill>
              <a:effectLst/>
              <a:latin typeface="Aptos" panose="020B0004020202020204" pitchFamily="34" charset="0"/>
            </a:endParaRPr>
          </a:p>
        </p:txBody>
      </p:sp>
      <p:pic>
        <p:nvPicPr>
          <p:cNvPr id="5" name="Picture 4" descr="Isolated twigs and flowers on a white surface">
            <a:extLst>
              <a:ext uri="{FF2B5EF4-FFF2-40B4-BE49-F238E27FC236}">
                <a16:creationId xmlns:a16="http://schemas.microsoft.com/office/drawing/2014/main" id="{D3C39029-78C9-CA06-F6A3-FB43E543A2F1}"/>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9" name="TextBox 8">
            <a:extLst>
              <a:ext uri="{FF2B5EF4-FFF2-40B4-BE49-F238E27FC236}">
                <a16:creationId xmlns:a16="http://schemas.microsoft.com/office/drawing/2014/main" id="{61A73EB4-DCC4-A0EF-5733-26BEE63FF98B}"/>
              </a:ext>
            </a:extLst>
          </p:cNvPr>
          <p:cNvSpPr txBox="1"/>
          <p:nvPr/>
        </p:nvSpPr>
        <p:spPr>
          <a:xfrm>
            <a:off x="3227294" y="5880847"/>
            <a:ext cx="1293944" cy="646331"/>
          </a:xfrm>
          <a:prstGeom prst="rect">
            <a:avLst/>
          </a:prstGeom>
          <a:noFill/>
        </p:spPr>
        <p:txBody>
          <a:bodyPr wrap="none" rtlCol="0">
            <a:spAutoFit/>
          </a:bodyPr>
          <a:lstStyle/>
          <a:p>
            <a:r>
              <a:rPr lang="en-US" sz="3600" b="1" dirty="0">
                <a:latin typeface="Aptos" panose="020B0004020202020204" pitchFamily="34" charset="0"/>
              </a:rPr>
              <a:t>Dead</a:t>
            </a:r>
          </a:p>
        </p:txBody>
      </p:sp>
      <p:sp>
        <p:nvSpPr>
          <p:cNvPr id="10" name="TextBox 9">
            <a:extLst>
              <a:ext uri="{FF2B5EF4-FFF2-40B4-BE49-F238E27FC236}">
                <a16:creationId xmlns:a16="http://schemas.microsoft.com/office/drawing/2014/main" id="{437DAFE9-AA9F-B4EE-896D-741391EC830C}"/>
              </a:ext>
            </a:extLst>
          </p:cNvPr>
          <p:cNvSpPr txBox="1"/>
          <p:nvPr/>
        </p:nvSpPr>
        <p:spPr>
          <a:xfrm rot="21278651">
            <a:off x="5764306" y="5846543"/>
            <a:ext cx="1210909" cy="646331"/>
          </a:xfrm>
          <a:prstGeom prst="rect">
            <a:avLst/>
          </a:prstGeom>
          <a:noFill/>
        </p:spPr>
        <p:txBody>
          <a:bodyPr wrap="none" rtlCol="0">
            <a:spAutoFit/>
          </a:bodyPr>
          <a:lstStyle/>
          <a:p>
            <a:r>
              <a:rPr lang="en-US" sz="3600" b="1" dirty="0">
                <a:latin typeface="Aptos" panose="020B0004020202020204" pitchFamily="34" charset="0"/>
              </a:rPr>
              <a:t>Alive</a:t>
            </a:r>
          </a:p>
        </p:txBody>
      </p:sp>
      <p:sp>
        <p:nvSpPr>
          <p:cNvPr id="11" name="Arrow: Right 10">
            <a:extLst>
              <a:ext uri="{FF2B5EF4-FFF2-40B4-BE49-F238E27FC236}">
                <a16:creationId xmlns:a16="http://schemas.microsoft.com/office/drawing/2014/main" id="{4060449A-86DD-C414-706D-50F92976BFB4}"/>
              </a:ext>
            </a:extLst>
          </p:cNvPr>
          <p:cNvSpPr/>
          <p:nvPr/>
        </p:nvSpPr>
        <p:spPr>
          <a:xfrm>
            <a:off x="4758376" y="6025395"/>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E26457E7-435A-A0BF-CC03-1A474005EE98}"/>
              </a:ext>
            </a:extLst>
          </p:cNvPr>
          <p:cNvSpPr/>
          <p:nvPr/>
        </p:nvSpPr>
        <p:spPr>
          <a:xfrm rot="10800000">
            <a:off x="4521238" y="6008242"/>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24230970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AAEDA9-B4A2-552B-E106-655E457058B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CC6FD7-9422-0727-D3BD-45C22143694F}"/>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B77584DE-DD3B-2122-5005-8ADDB128208F}"/>
              </a:ext>
            </a:extLst>
          </p:cNvPr>
          <p:cNvSpPr>
            <a:spLocks noGrp="1"/>
          </p:cNvSpPr>
          <p:nvPr>
            <p:ph idx="1"/>
          </p:nvPr>
        </p:nvSpPr>
        <p:spPr>
          <a:xfrm>
            <a:off x="782617" y="1371870"/>
            <a:ext cx="11497235" cy="4860689"/>
          </a:xfrm>
        </p:spPr>
        <p:txBody>
          <a:bodyPr>
            <a:noAutofit/>
          </a:bodyPr>
          <a:lstStyle/>
          <a:p>
            <a:pPr marL="0" indent="0">
              <a:buNone/>
            </a:pPr>
            <a:r>
              <a:rPr lang="en-US" b="0" i="0" dirty="0">
                <a:solidFill>
                  <a:srgbClr val="000000"/>
                </a:solidFill>
                <a:effectLst/>
                <a:latin typeface="system-ui"/>
              </a:rPr>
              <a:t>and the like    </a:t>
            </a:r>
          </a:p>
          <a:p>
            <a:pPr marL="0" indent="0">
              <a:buNone/>
            </a:pPr>
            <a:endParaRPr lang="en-US" b="0" i="0" dirty="0">
              <a:solidFill>
                <a:srgbClr val="000000"/>
              </a:solidFill>
              <a:effectLst/>
              <a:latin typeface="system-ui"/>
            </a:endParaRPr>
          </a:p>
          <a:p>
            <a:pPr marL="0" indent="0">
              <a:buNone/>
            </a:pPr>
            <a:r>
              <a:rPr lang="en-US" dirty="0">
                <a:solidFill>
                  <a:srgbClr val="000000"/>
                </a:solidFill>
                <a:latin typeface="system-ui"/>
              </a:rPr>
              <a:t>The list is open ended.  </a:t>
            </a:r>
            <a:endParaRPr lang="en-US" b="0" i="0" dirty="0">
              <a:solidFill>
                <a:srgbClr val="000000"/>
              </a:solidFill>
              <a:effectLst/>
            </a:endParaRPr>
          </a:p>
        </p:txBody>
      </p:sp>
      <p:pic>
        <p:nvPicPr>
          <p:cNvPr id="5" name="Picture 4" descr="Isolated twigs and flowers on a white surface">
            <a:extLst>
              <a:ext uri="{FF2B5EF4-FFF2-40B4-BE49-F238E27FC236}">
                <a16:creationId xmlns:a16="http://schemas.microsoft.com/office/drawing/2014/main" id="{2FD5AAB7-D278-ACA4-4B30-9789A2738893}"/>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Arrow: Down 3">
            <a:extLst>
              <a:ext uri="{FF2B5EF4-FFF2-40B4-BE49-F238E27FC236}">
                <a16:creationId xmlns:a16="http://schemas.microsoft.com/office/drawing/2014/main" id="{26F284DF-6433-97A8-ECC1-31C564F26956}"/>
              </a:ext>
            </a:extLst>
          </p:cNvPr>
          <p:cNvSpPr/>
          <p:nvPr/>
        </p:nvSpPr>
        <p:spPr>
          <a:xfrm>
            <a:off x="10869168" y="5805539"/>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36963341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E906FB8-AF9D-6F9F-D762-5BDA28D10180}"/>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D84E6D39-A910-C8D6-E2A0-4E99584533C8}"/>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D21FFB20-F4AA-409A-2AAA-571DC07880BE}"/>
              </a:ext>
            </a:extLst>
          </p:cNvPr>
          <p:cNvSpPr>
            <a:spLocks noGrp="1"/>
          </p:cNvSpPr>
          <p:nvPr>
            <p:ph idx="1"/>
          </p:nvPr>
        </p:nvSpPr>
        <p:spPr>
          <a:xfrm>
            <a:off x="782617" y="1371870"/>
            <a:ext cx="11497235" cy="4860689"/>
          </a:xfrm>
        </p:spPr>
        <p:txBody>
          <a:bodyPr>
            <a:noAutofit/>
          </a:bodyPr>
          <a:lstStyle/>
          <a:p>
            <a:pPr marL="0" indent="0">
              <a:buNone/>
            </a:pPr>
            <a:r>
              <a:rPr lang="en-US" b="1" i="0" baseline="30000" dirty="0">
                <a:solidFill>
                  <a:srgbClr val="000000"/>
                </a:solidFill>
                <a:effectLst/>
                <a:latin typeface="system-ui"/>
              </a:rPr>
              <a:t>21 </a:t>
            </a:r>
            <a:r>
              <a:rPr lang="en-US" b="0" i="0" dirty="0">
                <a:solidFill>
                  <a:srgbClr val="000000"/>
                </a:solidFill>
                <a:effectLst/>
                <a:latin typeface="system-ui"/>
              </a:rPr>
              <a:t>and envy; drunkenness, orgies, </a:t>
            </a:r>
            <a:r>
              <a:rPr lang="en-US" b="1" i="0" u="sng" dirty="0">
                <a:solidFill>
                  <a:srgbClr val="000000"/>
                </a:solidFill>
                <a:effectLst/>
                <a:latin typeface="system-ui"/>
              </a:rPr>
              <a:t>and the like</a:t>
            </a:r>
            <a:r>
              <a:rPr lang="en-US" b="0" i="0" dirty="0">
                <a:solidFill>
                  <a:srgbClr val="000000"/>
                </a:solidFill>
                <a:effectLst/>
                <a:latin typeface="system-ui"/>
              </a:rPr>
              <a:t>. </a:t>
            </a:r>
          </a:p>
          <a:p>
            <a:pPr marL="0" indent="0">
              <a:buNone/>
            </a:pPr>
            <a:endParaRPr lang="en-US" b="0" i="0" dirty="0">
              <a:solidFill>
                <a:srgbClr val="000000"/>
              </a:solidFill>
              <a:effectLst/>
              <a:latin typeface="system-ui"/>
            </a:endParaRPr>
          </a:p>
          <a:p>
            <a:pPr marL="0" indent="0">
              <a:buNone/>
            </a:pPr>
            <a:r>
              <a:rPr lang="en-US" dirty="0">
                <a:solidFill>
                  <a:srgbClr val="000000"/>
                </a:solidFill>
                <a:latin typeface="system-ui"/>
              </a:rPr>
              <a:t>Other List</a:t>
            </a:r>
          </a:p>
          <a:p>
            <a:pPr marL="0" indent="0">
              <a:buNone/>
            </a:pPr>
            <a:r>
              <a:rPr lang="en-US" b="0" i="0" dirty="0">
                <a:solidFill>
                  <a:srgbClr val="000000"/>
                </a:solidFill>
                <a:effectLst/>
                <a:latin typeface="system-ui"/>
              </a:rPr>
              <a:t>Romans 1</a:t>
            </a:r>
            <a:r>
              <a:rPr lang="en-US" dirty="0">
                <a:solidFill>
                  <a:srgbClr val="000000"/>
                </a:solidFill>
                <a:latin typeface="system-ui"/>
              </a:rPr>
              <a:t>:</a:t>
            </a:r>
            <a:r>
              <a:rPr lang="en-US" b="0" i="0" dirty="0">
                <a:solidFill>
                  <a:srgbClr val="000000"/>
                </a:solidFill>
                <a:effectLst/>
                <a:latin typeface="system-ui"/>
              </a:rPr>
              <a:t>21-32 , Rev 21:8, Col 3:5-9, 1Pet 4:3</a:t>
            </a:r>
            <a:endParaRPr lang="en-US" b="0" i="0" dirty="0">
              <a:solidFill>
                <a:srgbClr val="000000"/>
              </a:solidFill>
              <a:effectLst/>
            </a:endParaRPr>
          </a:p>
        </p:txBody>
      </p:sp>
      <p:pic>
        <p:nvPicPr>
          <p:cNvPr id="5" name="Picture 4" descr="Isolated twigs and flowers on a white surface">
            <a:extLst>
              <a:ext uri="{FF2B5EF4-FFF2-40B4-BE49-F238E27FC236}">
                <a16:creationId xmlns:a16="http://schemas.microsoft.com/office/drawing/2014/main" id="{D48B9B5E-01A1-8607-52DC-85048A62A738}"/>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Arrow: Down 3">
            <a:extLst>
              <a:ext uri="{FF2B5EF4-FFF2-40B4-BE49-F238E27FC236}">
                <a16:creationId xmlns:a16="http://schemas.microsoft.com/office/drawing/2014/main" id="{172AB5BF-723C-F989-85DB-2736C4DC3967}"/>
              </a:ext>
            </a:extLst>
          </p:cNvPr>
          <p:cNvSpPr/>
          <p:nvPr/>
        </p:nvSpPr>
        <p:spPr>
          <a:xfrm>
            <a:off x="10869168" y="5805539"/>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70243463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F8BFEF-2658-6A02-B4FE-BA5DE3331584}"/>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7D0E354D-FC2F-1862-F3AC-0AD41F7032F9}"/>
              </a:ext>
            </a:extLst>
          </p:cNvPr>
          <p:cNvSpPr>
            <a:spLocks noGrp="1"/>
          </p:cNvSpPr>
          <p:nvPr>
            <p:ph type="title"/>
          </p:nvPr>
        </p:nvSpPr>
        <p:spPr>
          <a:xfrm>
            <a:off x="838200" y="365126"/>
            <a:ext cx="10515600" cy="828244"/>
          </a:xfrm>
        </p:spPr>
        <p:txBody>
          <a:bodyPr/>
          <a:lstStyle/>
          <a:p>
            <a:pPr algn="ctr"/>
            <a:r>
              <a:rPr lang="en-US" sz="4800" dirty="0"/>
              <a:t>Revelations 21:8</a:t>
            </a:r>
            <a:endParaRPr lang="en-US" dirty="0"/>
          </a:p>
        </p:txBody>
      </p:sp>
      <p:sp>
        <p:nvSpPr>
          <p:cNvPr id="3" name="Content Placeholder 2">
            <a:extLst>
              <a:ext uri="{FF2B5EF4-FFF2-40B4-BE49-F238E27FC236}">
                <a16:creationId xmlns:a16="http://schemas.microsoft.com/office/drawing/2014/main" id="{B75DD848-DB73-7087-D622-53E277A90ED2}"/>
              </a:ext>
            </a:extLst>
          </p:cNvPr>
          <p:cNvSpPr>
            <a:spLocks noGrp="1"/>
          </p:cNvSpPr>
          <p:nvPr>
            <p:ph idx="1"/>
          </p:nvPr>
        </p:nvSpPr>
        <p:spPr>
          <a:xfrm>
            <a:off x="838200" y="1413464"/>
            <a:ext cx="11497235" cy="4860689"/>
          </a:xfrm>
        </p:spPr>
        <p:txBody>
          <a:bodyPr>
            <a:noAutofit/>
          </a:bodyPr>
          <a:lstStyle/>
          <a:p>
            <a:r>
              <a:rPr lang="en-US" b="1" i="0" baseline="30000" dirty="0">
                <a:solidFill>
                  <a:srgbClr val="000000"/>
                </a:solidFill>
                <a:effectLst/>
                <a:latin typeface="system-ui"/>
              </a:rPr>
              <a:t>8 </a:t>
            </a:r>
            <a:r>
              <a:rPr lang="en-US" b="0" i="0" dirty="0">
                <a:solidFill>
                  <a:srgbClr val="000000"/>
                </a:solidFill>
                <a:effectLst/>
                <a:latin typeface="system-ui"/>
              </a:rPr>
              <a:t>But the cowardly, the unbelieving, the vile, the murderers, the sexually immoral, those who practice magic arts, the idolaters and all liars—they will be consigned to the fiery lake of burning sulfur. This is the second death.”</a:t>
            </a:r>
            <a:endParaRPr lang="en-US" b="0" i="0" dirty="0">
              <a:solidFill>
                <a:srgbClr val="000000"/>
              </a:solidFill>
              <a:effectLst/>
            </a:endParaRPr>
          </a:p>
        </p:txBody>
      </p:sp>
      <p:pic>
        <p:nvPicPr>
          <p:cNvPr id="5" name="Picture 4" descr="Isolated twigs and flowers on a white surface">
            <a:extLst>
              <a:ext uri="{FF2B5EF4-FFF2-40B4-BE49-F238E27FC236}">
                <a16:creationId xmlns:a16="http://schemas.microsoft.com/office/drawing/2014/main" id="{061DB955-83A0-28BC-5487-73099A38CBF0}"/>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Arrow: Down 3">
            <a:extLst>
              <a:ext uri="{FF2B5EF4-FFF2-40B4-BE49-F238E27FC236}">
                <a16:creationId xmlns:a16="http://schemas.microsoft.com/office/drawing/2014/main" id="{CD24B23B-6B0B-6AF7-1B95-61B18B42B2FF}"/>
              </a:ext>
            </a:extLst>
          </p:cNvPr>
          <p:cNvSpPr/>
          <p:nvPr/>
        </p:nvSpPr>
        <p:spPr>
          <a:xfrm>
            <a:off x="10869168" y="5805539"/>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05740160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9A21BC0-B4E4-9DD9-E7E5-A652B6EF2AF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BDB6712F-875E-B248-E35B-8D7A45789FD5}"/>
              </a:ext>
            </a:extLst>
          </p:cNvPr>
          <p:cNvSpPr>
            <a:spLocks noGrp="1"/>
          </p:cNvSpPr>
          <p:nvPr>
            <p:ph type="title"/>
          </p:nvPr>
        </p:nvSpPr>
        <p:spPr>
          <a:xfrm>
            <a:off x="838200" y="365126"/>
            <a:ext cx="10515600" cy="828244"/>
          </a:xfrm>
        </p:spPr>
        <p:txBody>
          <a:bodyPr/>
          <a:lstStyle/>
          <a:p>
            <a:pPr algn="ctr"/>
            <a:r>
              <a:rPr lang="en-US" sz="4800" dirty="0"/>
              <a:t>Colossians 3:5-9</a:t>
            </a:r>
            <a:endParaRPr lang="en-US" dirty="0"/>
          </a:p>
        </p:txBody>
      </p:sp>
      <p:sp>
        <p:nvSpPr>
          <p:cNvPr id="3" name="Content Placeholder 2">
            <a:extLst>
              <a:ext uri="{FF2B5EF4-FFF2-40B4-BE49-F238E27FC236}">
                <a16:creationId xmlns:a16="http://schemas.microsoft.com/office/drawing/2014/main" id="{75E12266-2E46-FAA2-17BB-C1D2F6189615}"/>
              </a:ext>
            </a:extLst>
          </p:cNvPr>
          <p:cNvSpPr>
            <a:spLocks noGrp="1"/>
          </p:cNvSpPr>
          <p:nvPr>
            <p:ph idx="1"/>
          </p:nvPr>
        </p:nvSpPr>
        <p:spPr>
          <a:xfrm>
            <a:off x="838200" y="1413464"/>
            <a:ext cx="11497235" cy="4860689"/>
          </a:xfrm>
        </p:spPr>
        <p:txBody>
          <a:bodyPr>
            <a:noAutofit/>
          </a:bodyPr>
          <a:lstStyle/>
          <a:p>
            <a:r>
              <a:rPr lang="en-US" b="1" i="0" baseline="30000" dirty="0">
                <a:solidFill>
                  <a:srgbClr val="000000"/>
                </a:solidFill>
                <a:effectLst/>
                <a:latin typeface="system-ui"/>
              </a:rPr>
              <a:t>5 </a:t>
            </a:r>
            <a:r>
              <a:rPr lang="en-US" b="0" i="0" dirty="0">
                <a:solidFill>
                  <a:srgbClr val="000000"/>
                </a:solidFill>
                <a:effectLst/>
                <a:latin typeface="system-ui"/>
              </a:rPr>
              <a:t>Put to death, therefore, whatever belongs to your earthly nature: sexual immorality, impurity, lust, evil desires and greed, which is idolatry. </a:t>
            </a:r>
            <a:r>
              <a:rPr lang="en-US" b="1" i="0" baseline="30000" dirty="0">
                <a:solidFill>
                  <a:srgbClr val="000000"/>
                </a:solidFill>
                <a:effectLst/>
                <a:latin typeface="system-ui"/>
              </a:rPr>
              <a:t>6 </a:t>
            </a:r>
            <a:r>
              <a:rPr lang="en-US" b="0" i="0" dirty="0">
                <a:solidFill>
                  <a:srgbClr val="000000"/>
                </a:solidFill>
                <a:effectLst/>
                <a:latin typeface="system-ui"/>
              </a:rPr>
              <a:t>Because of these, the wrath of God is coming.</a:t>
            </a:r>
            <a:r>
              <a:rPr lang="en-US" b="0" i="0" baseline="30000" dirty="0">
                <a:solidFill>
                  <a:srgbClr val="000000"/>
                </a:solidFill>
                <a:effectLst/>
                <a:latin typeface="system-ui"/>
              </a:rPr>
              <a:t>[</a:t>
            </a:r>
            <a:r>
              <a:rPr lang="en-US" b="0" i="0" baseline="30000" dirty="0">
                <a:solidFill>
                  <a:srgbClr val="4A4A4A"/>
                </a:solidFill>
                <a:effectLst/>
                <a:latin typeface="system-ui"/>
                <a:hlinkClick r:id="rId2" tooltip="See footnote b"/>
              </a:rPr>
              <a:t>b</a:t>
            </a:r>
            <a:r>
              <a:rPr lang="en-US" b="0" i="0" baseline="30000" dirty="0">
                <a:solidFill>
                  <a:srgbClr val="000000"/>
                </a:solidFill>
                <a:effectLst/>
                <a:latin typeface="system-ui"/>
              </a:rPr>
              <a:t>]</a:t>
            </a:r>
            <a:r>
              <a:rPr lang="en-US" b="0" i="0" dirty="0">
                <a:solidFill>
                  <a:srgbClr val="000000"/>
                </a:solidFill>
                <a:effectLst/>
                <a:latin typeface="system-ui"/>
              </a:rPr>
              <a:t> </a:t>
            </a:r>
            <a:r>
              <a:rPr lang="en-US" b="1" i="0" baseline="30000" dirty="0">
                <a:solidFill>
                  <a:srgbClr val="000000"/>
                </a:solidFill>
                <a:effectLst/>
                <a:latin typeface="system-ui"/>
              </a:rPr>
              <a:t>7 </a:t>
            </a:r>
            <a:r>
              <a:rPr lang="en-US" b="0" i="0" dirty="0">
                <a:solidFill>
                  <a:srgbClr val="000000"/>
                </a:solidFill>
                <a:effectLst/>
                <a:latin typeface="system-ui"/>
              </a:rPr>
              <a:t>You used to walk in these ways, in the life you once lived. </a:t>
            </a:r>
            <a:r>
              <a:rPr lang="en-US" b="1" i="0" baseline="30000" dirty="0">
                <a:solidFill>
                  <a:srgbClr val="000000"/>
                </a:solidFill>
                <a:effectLst/>
                <a:latin typeface="system-ui"/>
              </a:rPr>
              <a:t>8 </a:t>
            </a:r>
            <a:r>
              <a:rPr lang="en-US" b="0" i="0" dirty="0">
                <a:solidFill>
                  <a:srgbClr val="000000"/>
                </a:solidFill>
                <a:effectLst/>
                <a:latin typeface="system-ui"/>
              </a:rPr>
              <a:t>But now you must also rid yourselves of all such things as these: anger, rage, malice, slander, and filthy language from your lips. </a:t>
            </a:r>
            <a:r>
              <a:rPr lang="en-US" b="1" i="0" baseline="30000" dirty="0">
                <a:solidFill>
                  <a:srgbClr val="000000"/>
                </a:solidFill>
                <a:effectLst/>
                <a:latin typeface="system-ui"/>
              </a:rPr>
              <a:t>9 </a:t>
            </a:r>
            <a:r>
              <a:rPr lang="en-US" b="0" i="0" dirty="0">
                <a:solidFill>
                  <a:srgbClr val="000000"/>
                </a:solidFill>
                <a:effectLst/>
                <a:latin typeface="system-ui"/>
              </a:rPr>
              <a:t>Do not lie to each other, since you have taken off your old self with its practices </a:t>
            </a:r>
            <a:endParaRPr lang="en-US" b="0" i="0" dirty="0">
              <a:solidFill>
                <a:srgbClr val="000000"/>
              </a:solidFill>
              <a:effectLst/>
            </a:endParaRPr>
          </a:p>
        </p:txBody>
      </p:sp>
      <p:pic>
        <p:nvPicPr>
          <p:cNvPr id="5" name="Picture 4" descr="Isolated twigs and flowers on a white surface">
            <a:extLst>
              <a:ext uri="{FF2B5EF4-FFF2-40B4-BE49-F238E27FC236}">
                <a16:creationId xmlns:a16="http://schemas.microsoft.com/office/drawing/2014/main" id="{DBD0721C-6AC1-1EB4-573D-C2F4BF480D59}"/>
              </a:ext>
            </a:extLst>
          </p:cNvPr>
          <p:cNvPicPr>
            <a:picLocks noChangeAspect="1"/>
          </p:cNvPicPr>
          <p:nvPr/>
        </p:nvPicPr>
        <p:blipFill>
          <a:blip r:embed="rId3"/>
          <a:srcRect l="23193" r="9705" b="1"/>
          <a:stretch/>
        </p:blipFill>
        <p:spPr>
          <a:xfrm>
            <a:off x="10345791" y="-60153"/>
            <a:ext cx="1417698" cy="1473617"/>
          </a:xfrm>
          <a:prstGeom prst="rect">
            <a:avLst/>
          </a:prstGeom>
        </p:spPr>
      </p:pic>
      <p:sp>
        <p:nvSpPr>
          <p:cNvPr id="4" name="Arrow: Down 3">
            <a:extLst>
              <a:ext uri="{FF2B5EF4-FFF2-40B4-BE49-F238E27FC236}">
                <a16:creationId xmlns:a16="http://schemas.microsoft.com/office/drawing/2014/main" id="{68D86CFA-293C-C881-9553-A8ACE50BB922}"/>
              </a:ext>
            </a:extLst>
          </p:cNvPr>
          <p:cNvSpPr/>
          <p:nvPr/>
        </p:nvSpPr>
        <p:spPr>
          <a:xfrm>
            <a:off x="10869168" y="5805539"/>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93180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6E8ADAC-2F55-E160-4F8D-55156347D3BF}"/>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AB63F6F-C10C-8EEC-ABE7-5D1715577C20}"/>
              </a:ext>
            </a:extLst>
          </p:cNvPr>
          <p:cNvSpPr>
            <a:spLocks noGrp="1"/>
          </p:cNvSpPr>
          <p:nvPr>
            <p:ph type="title"/>
          </p:nvPr>
        </p:nvSpPr>
        <p:spPr>
          <a:xfrm>
            <a:off x="838200" y="365126"/>
            <a:ext cx="10515600" cy="828244"/>
          </a:xfrm>
        </p:spPr>
        <p:txBody>
          <a:bodyPr/>
          <a:lstStyle/>
          <a:p>
            <a:pPr algn="ctr"/>
            <a:r>
              <a:rPr lang="en-US" sz="4800" dirty="0"/>
              <a:t>Notes</a:t>
            </a:r>
            <a:endParaRPr lang="en-US" dirty="0"/>
          </a:p>
        </p:txBody>
      </p:sp>
      <p:sp>
        <p:nvSpPr>
          <p:cNvPr id="3" name="Content Placeholder 2">
            <a:extLst>
              <a:ext uri="{FF2B5EF4-FFF2-40B4-BE49-F238E27FC236}">
                <a16:creationId xmlns:a16="http://schemas.microsoft.com/office/drawing/2014/main" id="{FC4CC86E-88AC-3663-FFD3-86950A3CA69B}"/>
              </a:ext>
            </a:extLst>
          </p:cNvPr>
          <p:cNvSpPr>
            <a:spLocks noGrp="1"/>
          </p:cNvSpPr>
          <p:nvPr>
            <p:ph idx="1"/>
          </p:nvPr>
        </p:nvSpPr>
        <p:spPr>
          <a:xfrm>
            <a:off x="347382" y="1481182"/>
            <a:ext cx="11497235" cy="3914733"/>
          </a:xfrm>
        </p:spPr>
        <p:txBody>
          <a:bodyPr>
            <a:noAutofit/>
          </a:bodyPr>
          <a:lstStyle/>
          <a:p>
            <a:pPr marL="914400" lvl="2" indent="0">
              <a:buNone/>
            </a:pPr>
            <a:r>
              <a:rPr lang="en-US" sz="3600" b="0" i="0" dirty="0">
                <a:solidFill>
                  <a:srgbClr val="000000"/>
                </a:solidFill>
                <a:effectLst/>
                <a:latin typeface="Aptos" panose="020B0004020202020204" pitchFamily="34" charset="0"/>
              </a:rPr>
              <a:t>Paul</a:t>
            </a:r>
            <a:r>
              <a:rPr lang="en-US" sz="3600" dirty="0">
                <a:solidFill>
                  <a:srgbClr val="000000"/>
                </a:solidFill>
                <a:latin typeface="Aptos" panose="020B0004020202020204" pitchFamily="34" charset="0"/>
              </a:rPr>
              <a:t> using contrasting language to make a point is a theme in Ephesians and Colossians</a:t>
            </a:r>
          </a:p>
          <a:p>
            <a:pPr marL="914400" lvl="2" indent="0">
              <a:buNone/>
            </a:pPr>
            <a:endParaRPr lang="en-US" sz="3600" b="0" i="0" dirty="0">
              <a:solidFill>
                <a:srgbClr val="000000"/>
              </a:solidFill>
              <a:effectLst/>
              <a:latin typeface="Aptos" panose="020B0004020202020204" pitchFamily="34" charset="0"/>
            </a:endParaRPr>
          </a:p>
          <a:p>
            <a:pPr marL="914400" lvl="2" indent="0">
              <a:buNone/>
            </a:pPr>
            <a:r>
              <a:rPr lang="en-US" sz="3600" dirty="0">
                <a:solidFill>
                  <a:srgbClr val="000000"/>
                </a:solidFill>
                <a:latin typeface="Aptos" panose="020B0004020202020204" pitchFamily="34" charset="0"/>
              </a:rPr>
              <a:t>You were dead in your sins</a:t>
            </a:r>
          </a:p>
          <a:p>
            <a:pPr marL="914400" lvl="2" indent="0">
              <a:buNone/>
            </a:pPr>
            <a:endParaRPr lang="en-US" sz="3600" b="0" i="0" dirty="0">
              <a:solidFill>
                <a:srgbClr val="000000"/>
              </a:solidFill>
              <a:effectLst/>
              <a:latin typeface="Aptos" panose="020B0004020202020204" pitchFamily="34" charset="0"/>
            </a:endParaRPr>
          </a:p>
          <a:p>
            <a:pPr marL="914400" lvl="2" indent="0">
              <a:buNone/>
            </a:pPr>
            <a:r>
              <a:rPr lang="en-US" sz="3600" dirty="0">
                <a:solidFill>
                  <a:srgbClr val="000000"/>
                </a:solidFill>
                <a:latin typeface="Aptos" panose="020B0004020202020204" pitchFamily="34" charset="0"/>
              </a:rPr>
              <a:t>You are alive in Christ</a:t>
            </a:r>
            <a:endParaRPr lang="en-US" sz="3600" b="0" i="0" dirty="0">
              <a:solidFill>
                <a:srgbClr val="000000"/>
              </a:solidFill>
              <a:effectLst/>
              <a:latin typeface="Aptos" panose="020B0004020202020204" pitchFamily="34" charset="0"/>
            </a:endParaRPr>
          </a:p>
        </p:txBody>
      </p:sp>
      <p:pic>
        <p:nvPicPr>
          <p:cNvPr id="5" name="Picture 4" descr="Isolated twigs and flowers on a white surface">
            <a:extLst>
              <a:ext uri="{FF2B5EF4-FFF2-40B4-BE49-F238E27FC236}">
                <a16:creationId xmlns:a16="http://schemas.microsoft.com/office/drawing/2014/main" id="{EDDBF5E5-DE6C-14DF-7668-D51ECD99D227}"/>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9" name="TextBox 8">
            <a:extLst>
              <a:ext uri="{FF2B5EF4-FFF2-40B4-BE49-F238E27FC236}">
                <a16:creationId xmlns:a16="http://schemas.microsoft.com/office/drawing/2014/main" id="{E08516C3-F618-19F4-9B38-1C80318F5222}"/>
              </a:ext>
            </a:extLst>
          </p:cNvPr>
          <p:cNvSpPr txBox="1"/>
          <p:nvPr/>
        </p:nvSpPr>
        <p:spPr>
          <a:xfrm>
            <a:off x="3227294" y="5880847"/>
            <a:ext cx="1293944" cy="646331"/>
          </a:xfrm>
          <a:prstGeom prst="rect">
            <a:avLst/>
          </a:prstGeom>
          <a:noFill/>
        </p:spPr>
        <p:txBody>
          <a:bodyPr wrap="none" rtlCol="0">
            <a:spAutoFit/>
          </a:bodyPr>
          <a:lstStyle/>
          <a:p>
            <a:r>
              <a:rPr lang="en-US" sz="3600" b="1" dirty="0">
                <a:latin typeface="Aptos" panose="020B0004020202020204" pitchFamily="34" charset="0"/>
              </a:rPr>
              <a:t>Dead</a:t>
            </a:r>
          </a:p>
        </p:txBody>
      </p:sp>
      <p:sp>
        <p:nvSpPr>
          <p:cNvPr id="10" name="TextBox 9">
            <a:extLst>
              <a:ext uri="{FF2B5EF4-FFF2-40B4-BE49-F238E27FC236}">
                <a16:creationId xmlns:a16="http://schemas.microsoft.com/office/drawing/2014/main" id="{F1E87BC2-CCF9-36AD-6FEA-0DC0A4896A07}"/>
              </a:ext>
            </a:extLst>
          </p:cNvPr>
          <p:cNvSpPr txBox="1"/>
          <p:nvPr/>
        </p:nvSpPr>
        <p:spPr>
          <a:xfrm rot="21278651">
            <a:off x="5764306" y="5846543"/>
            <a:ext cx="1210909" cy="646331"/>
          </a:xfrm>
          <a:prstGeom prst="rect">
            <a:avLst/>
          </a:prstGeom>
          <a:noFill/>
        </p:spPr>
        <p:txBody>
          <a:bodyPr wrap="none" rtlCol="0">
            <a:spAutoFit/>
          </a:bodyPr>
          <a:lstStyle/>
          <a:p>
            <a:r>
              <a:rPr lang="en-US" sz="3600" b="1" dirty="0">
                <a:latin typeface="Aptos" panose="020B0004020202020204" pitchFamily="34" charset="0"/>
              </a:rPr>
              <a:t>Alive</a:t>
            </a:r>
          </a:p>
        </p:txBody>
      </p:sp>
      <p:sp>
        <p:nvSpPr>
          <p:cNvPr id="11" name="Arrow: Right 10">
            <a:extLst>
              <a:ext uri="{FF2B5EF4-FFF2-40B4-BE49-F238E27FC236}">
                <a16:creationId xmlns:a16="http://schemas.microsoft.com/office/drawing/2014/main" id="{C59EF071-CD55-3064-455A-8394CCDF2AA0}"/>
              </a:ext>
            </a:extLst>
          </p:cNvPr>
          <p:cNvSpPr/>
          <p:nvPr/>
        </p:nvSpPr>
        <p:spPr>
          <a:xfrm>
            <a:off x="4758376" y="6025395"/>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E6EC10C8-0982-A203-AFEA-EB5E01F926EC}"/>
              </a:ext>
            </a:extLst>
          </p:cNvPr>
          <p:cNvSpPr/>
          <p:nvPr/>
        </p:nvSpPr>
        <p:spPr>
          <a:xfrm rot="10800000">
            <a:off x="4521238" y="6008242"/>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865714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C18091D-BD73-6D09-BFC0-3173DF8C2F1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B85DE46-4C16-1358-9870-F0BD2DE16CFD}"/>
              </a:ext>
            </a:extLst>
          </p:cNvPr>
          <p:cNvSpPr>
            <a:spLocks noGrp="1"/>
          </p:cNvSpPr>
          <p:nvPr>
            <p:ph type="title"/>
          </p:nvPr>
        </p:nvSpPr>
        <p:spPr>
          <a:xfrm>
            <a:off x="838200" y="365126"/>
            <a:ext cx="10515600" cy="828244"/>
          </a:xfrm>
        </p:spPr>
        <p:txBody>
          <a:bodyPr/>
          <a:lstStyle/>
          <a:p>
            <a:pPr algn="ctr"/>
            <a:r>
              <a:rPr lang="en-US" sz="4800" dirty="0"/>
              <a:t>Notes</a:t>
            </a:r>
            <a:endParaRPr lang="en-US" dirty="0"/>
          </a:p>
        </p:txBody>
      </p:sp>
      <p:sp>
        <p:nvSpPr>
          <p:cNvPr id="3" name="Content Placeholder 2">
            <a:extLst>
              <a:ext uri="{FF2B5EF4-FFF2-40B4-BE49-F238E27FC236}">
                <a16:creationId xmlns:a16="http://schemas.microsoft.com/office/drawing/2014/main" id="{07C18DB4-9583-A0B8-DBF6-84ED7C79F94C}"/>
              </a:ext>
            </a:extLst>
          </p:cNvPr>
          <p:cNvSpPr>
            <a:spLocks noGrp="1"/>
          </p:cNvSpPr>
          <p:nvPr>
            <p:ph idx="1"/>
          </p:nvPr>
        </p:nvSpPr>
        <p:spPr>
          <a:xfrm>
            <a:off x="347382" y="1481182"/>
            <a:ext cx="11497235" cy="3914733"/>
          </a:xfrm>
        </p:spPr>
        <p:txBody>
          <a:bodyPr>
            <a:noAutofit/>
          </a:bodyPr>
          <a:lstStyle/>
          <a:p>
            <a:pPr marL="914400" lvl="2" indent="0">
              <a:buNone/>
            </a:pPr>
            <a:endParaRPr lang="en-US" sz="3200" b="1" i="0" baseline="30000" dirty="0">
              <a:solidFill>
                <a:srgbClr val="000000"/>
              </a:solidFill>
              <a:effectLst/>
              <a:latin typeface="system-ui"/>
            </a:endParaRPr>
          </a:p>
          <a:p>
            <a:pPr marL="914400" lvl="2" indent="0">
              <a:buNone/>
            </a:pPr>
            <a:r>
              <a:rPr lang="en-US" sz="3200" b="1" i="0" baseline="30000" dirty="0">
                <a:solidFill>
                  <a:srgbClr val="000000"/>
                </a:solidFill>
                <a:effectLst/>
                <a:latin typeface="system-ui"/>
              </a:rPr>
              <a:t>13 </a:t>
            </a:r>
            <a:r>
              <a:rPr lang="en-US" sz="3200" b="1" i="0" dirty="0">
                <a:solidFill>
                  <a:srgbClr val="000000"/>
                </a:solidFill>
                <a:effectLst/>
                <a:latin typeface="system-ui"/>
              </a:rPr>
              <a:t>Colossians 2:13</a:t>
            </a:r>
          </a:p>
          <a:p>
            <a:pPr marL="914400" lvl="2" indent="0">
              <a:buNone/>
            </a:pPr>
            <a:r>
              <a:rPr lang="en-US" sz="3200" b="0" i="0" dirty="0">
                <a:solidFill>
                  <a:srgbClr val="000000"/>
                </a:solidFill>
                <a:effectLst/>
                <a:latin typeface="system-ui"/>
              </a:rPr>
              <a:t>When you were dead in your sins and in the uncircumcision of your flesh, God made you alive with Christ. He forgave us all our sins,</a:t>
            </a:r>
          </a:p>
        </p:txBody>
      </p:sp>
      <p:pic>
        <p:nvPicPr>
          <p:cNvPr id="5" name="Picture 4" descr="Isolated twigs and flowers on a white surface">
            <a:extLst>
              <a:ext uri="{FF2B5EF4-FFF2-40B4-BE49-F238E27FC236}">
                <a16:creationId xmlns:a16="http://schemas.microsoft.com/office/drawing/2014/main" id="{53932816-8D0A-3261-9435-0027C0CE6C48}"/>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9" name="TextBox 8">
            <a:extLst>
              <a:ext uri="{FF2B5EF4-FFF2-40B4-BE49-F238E27FC236}">
                <a16:creationId xmlns:a16="http://schemas.microsoft.com/office/drawing/2014/main" id="{77073789-F9E1-E717-93EA-289D1BC202AC}"/>
              </a:ext>
            </a:extLst>
          </p:cNvPr>
          <p:cNvSpPr txBox="1"/>
          <p:nvPr/>
        </p:nvSpPr>
        <p:spPr>
          <a:xfrm>
            <a:off x="3227294" y="5880847"/>
            <a:ext cx="1293944" cy="646331"/>
          </a:xfrm>
          <a:prstGeom prst="rect">
            <a:avLst/>
          </a:prstGeom>
          <a:noFill/>
        </p:spPr>
        <p:txBody>
          <a:bodyPr wrap="none" rtlCol="0">
            <a:spAutoFit/>
          </a:bodyPr>
          <a:lstStyle/>
          <a:p>
            <a:r>
              <a:rPr lang="en-US" sz="3600" b="1" dirty="0">
                <a:latin typeface="Aptos" panose="020B0004020202020204" pitchFamily="34" charset="0"/>
              </a:rPr>
              <a:t>Dead</a:t>
            </a:r>
          </a:p>
        </p:txBody>
      </p:sp>
      <p:sp>
        <p:nvSpPr>
          <p:cNvPr id="10" name="TextBox 9">
            <a:extLst>
              <a:ext uri="{FF2B5EF4-FFF2-40B4-BE49-F238E27FC236}">
                <a16:creationId xmlns:a16="http://schemas.microsoft.com/office/drawing/2014/main" id="{978FA063-FCC3-A1B4-B529-2595A508653B}"/>
              </a:ext>
            </a:extLst>
          </p:cNvPr>
          <p:cNvSpPr txBox="1"/>
          <p:nvPr/>
        </p:nvSpPr>
        <p:spPr>
          <a:xfrm rot="21278651">
            <a:off x="5764306" y="5846543"/>
            <a:ext cx="1210909" cy="646331"/>
          </a:xfrm>
          <a:prstGeom prst="rect">
            <a:avLst/>
          </a:prstGeom>
          <a:noFill/>
        </p:spPr>
        <p:txBody>
          <a:bodyPr wrap="none" rtlCol="0">
            <a:spAutoFit/>
          </a:bodyPr>
          <a:lstStyle/>
          <a:p>
            <a:r>
              <a:rPr lang="en-US" sz="3600" b="1" dirty="0">
                <a:latin typeface="Aptos" panose="020B0004020202020204" pitchFamily="34" charset="0"/>
              </a:rPr>
              <a:t>Alive</a:t>
            </a:r>
          </a:p>
        </p:txBody>
      </p:sp>
      <p:sp>
        <p:nvSpPr>
          <p:cNvPr id="11" name="Arrow: Right 10">
            <a:extLst>
              <a:ext uri="{FF2B5EF4-FFF2-40B4-BE49-F238E27FC236}">
                <a16:creationId xmlns:a16="http://schemas.microsoft.com/office/drawing/2014/main" id="{6B96E3FB-EA2A-D90F-CAA2-09CF1D404E2D}"/>
              </a:ext>
            </a:extLst>
          </p:cNvPr>
          <p:cNvSpPr/>
          <p:nvPr/>
        </p:nvSpPr>
        <p:spPr>
          <a:xfrm>
            <a:off x="4758376" y="6025395"/>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991EE4E0-ADD4-4C96-7B37-92F514751B24}"/>
              </a:ext>
            </a:extLst>
          </p:cNvPr>
          <p:cNvSpPr/>
          <p:nvPr/>
        </p:nvSpPr>
        <p:spPr>
          <a:xfrm rot="10800000">
            <a:off x="4521238" y="6008242"/>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632387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58D28D86-87F2-05B9-0015-98B78A9B445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A3B3ACE4-42DA-9879-9A15-BBD75DA55445}"/>
              </a:ext>
            </a:extLst>
          </p:cNvPr>
          <p:cNvSpPr>
            <a:spLocks noGrp="1"/>
          </p:cNvSpPr>
          <p:nvPr>
            <p:ph type="title"/>
          </p:nvPr>
        </p:nvSpPr>
        <p:spPr>
          <a:xfrm>
            <a:off x="838200" y="365126"/>
            <a:ext cx="10515600" cy="828244"/>
          </a:xfrm>
        </p:spPr>
        <p:txBody>
          <a:bodyPr/>
          <a:lstStyle/>
          <a:p>
            <a:pPr algn="ctr"/>
            <a:r>
              <a:rPr lang="en-US" sz="4800" dirty="0"/>
              <a:t>Notes</a:t>
            </a:r>
            <a:endParaRPr lang="en-US" dirty="0"/>
          </a:p>
        </p:txBody>
      </p:sp>
      <p:sp>
        <p:nvSpPr>
          <p:cNvPr id="3" name="Content Placeholder 2">
            <a:extLst>
              <a:ext uri="{FF2B5EF4-FFF2-40B4-BE49-F238E27FC236}">
                <a16:creationId xmlns:a16="http://schemas.microsoft.com/office/drawing/2014/main" id="{A5500EAA-9642-2DBE-8695-78B30B70E8FE}"/>
              </a:ext>
            </a:extLst>
          </p:cNvPr>
          <p:cNvSpPr>
            <a:spLocks noGrp="1"/>
          </p:cNvSpPr>
          <p:nvPr>
            <p:ph idx="1"/>
          </p:nvPr>
        </p:nvSpPr>
        <p:spPr>
          <a:xfrm>
            <a:off x="347382" y="1481182"/>
            <a:ext cx="11497235" cy="3914733"/>
          </a:xfrm>
        </p:spPr>
        <p:txBody>
          <a:bodyPr>
            <a:noAutofit/>
          </a:bodyPr>
          <a:lstStyle/>
          <a:p>
            <a:pPr marL="914400" lvl="2" indent="0">
              <a:buNone/>
            </a:pPr>
            <a:endParaRPr lang="en-US" sz="3200" b="1" i="0" baseline="30000" dirty="0">
              <a:solidFill>
                <a:srgbClr val="000000"/>
              </a:solidFill>
              <a:effectLst/>
              <a:latin typeface="system-ui"/>
            </a:endParaRPr>
          </a:p>
          <a:p>
            <a:pPr marL="914400" lvl="2" indent="0">
              <a:buNone/>
            </a:pPr>
            <a:r>
              <a:rPr lang="en-US" sz="3200" b="1" i="0" baseline="30000" dirty="0">
                <a:solidFill>
                  <a:srgbClr val="000000"/>
                </a:solidFill>
                <a:effectLst/>
                <a:latin typeface="system-ui"/>
              </a:rPr>
              <a:t>13 </a:t>
            </a:r>
            <a:r>
              <a:rPr lang="en-US" sz="3200" b="1" i="0" dirty="0">
                <a:solidFill>
                  <a:srgbClr val="000000"/>
                </a:solidFill>
                <a:effectLst/>
                <a:latin typeface="system-ui"/>
              </a:rPr>
              <a:t>Colossians 2:13</a:t>
            </a:r>
          </a:p>
          <a:p>
            <a:pPr marL="914400" lvl="2" indent="0">
              <a:buNone/>
            </a:pPr>
            <a:r>
              <a:rPr lang="en-US" sz="3200" b="0" i="0" dirty="0">
                <a:solidFill>
                  <a:srgbClr val="000000"/>
                </a:solidFill>
                <a:effectLst/>
                <a:latin typeface="system-ui"/>
              </a:rPr>
              <a:t>When you were </a:t>
            </a:r>
            <a:r>
              <a:rPr lang="en-US" sz="3200" b="0" i="0" dirty="0">
                <a:solidFill>
                  <a:srgbClr val="0070C0"/>
                </a:solidFill>
                <a:effectLst/>
                <a:latin typeface="system-ui"/>
              </a:rPr>
              <a:t>(spiritually) </a:t>
            </a:r>
            <a:r>
              <a:rPr lang="en-US" sz="3200" b="0" i="0" dirty="0">
                <a:solidFill>
                  <a:srgbClr val="000000"/>
                </a:solidFill>
                <a:effectLst/>
                <a:latin typeface="system-ui"/>
              </a:rPr>
              <a:t>dead in your sins and in the uncircumcision of your flesh, God made you  </a:t>
            </a:r>
            <a:r>
              <a:rPr lang="en-US" sz="3200" b="0" i="0" dirty="0">
                <a:solidFill>
                  <a:srgbClr val="0070C0"/>
                </a:solidFill>
                <a:effectLst/>
                <a:latin typeface="system-ui"/>
              </a:rPr>
              <a:t>(spiritually) </a:t>
            </a:r>
            <a:r>
              <a:rPr lang="en-US" sz="3200" b="0" i="0" dirty="0">
                <a:solidFill>
                  <a:srgbClr val="000000"/>
                </a:solidFill>
                <a:effectLst/>
                <a:latin typeface="system-ui"/>
              </a:rPr>
              <a:t>alive with Christ. He forgave us all our sins,</a:t>
            </a:r>
          </a:p>
          <a:p>
            <a:pPr marL="914400" lvl="2" indent="0">
              <a:buNone/>
            </a:pPr>
            <a:r>
              <a:rPr lang="en-US" sz="3200" dirty="0">
                <a:solidFill>
                  <a:srgbClr val="0070C0"/>
                </a:solidFill>
                <a:latin typeface="system-ui"/>
              </a:rPr>
              <a:t>The default condition of mankind without </a:t>
            </a:r>
            <a:r>
              <a:rPr lang="en-US" sz="3200">
                <a:solidFill>
                  <a:srgbClr val="0070C0"/>
                </a:solidFill>
                <a:latin typeface="system-ui"/>
              </a:rPr>
              <a:t>Christ is </a:t>
            </a:r>
            <a:r>
              <a:rPr lang="en-US" sz="3200" b="0" i="0" dirty="0">
                <a:solidFill>
                  <a:srgbClr val="0070C0"/>
                </a:solidFill>
                <a:effectLst/>
                <a:latin typeface="system-ui"/>
              </a:rPr>
              <a:t>spiritually</a:t>
            </a:r>
            <a:r>
              <a:rPr lang="en-US" sz="3200" dirty="0">
                <a:solidFill>
                  <a:srgbClr val="0070C0"/>
                </a:solidFill>
                <a:latin typeface="system-ui"/>
              </a:rPr>
              <a:t> dead and separated from God.  (Blue notes are commentary)</a:t>
            </a:r>
            <a:endParaRPr lang="en-US" sz="3200" b="0" i="0" dirty="0">
              <a:solidFill>
                <a:srgbClr val="0070C0"/>
              </a:solidFill>
              <a:effectLst/>
              <a:latin typeface="system-ui"/>
            </a:endParaRPr>
          </a:p>
        </p:txBody>
      </p:sp>
      <p:pic>
        <p:nvPicPr>
          <p:cNvPr id="5" name="Picture 4" descr="Isolated twigs and flowers on a white surface">
            <a:extLst>
              <a:ext uri="{FF2B5EF4-FFF2-40B4-BE49-F238E27FC236}">
                <a16:creationId xmlns:a16="http://schemas.microsoft.com/office/drawing/2014/main" id="{5E6FC6DD-2AB9-DEE6-D34D-462AA786C2D9}"/>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9" name="TextBox 8">
            <a:extLst>
              <a:ext uri="{FF2B5EF4-FFF2-40B4-BE49-F238E27FC236}">
                <a16:creationId xmlns:a16="http://schemas.microsoft.com/office/drawing/2014/main" id="{B12F9035-2E24-B512-DAA6-39174BE8BA5E}"/>
              </a:ext>
            </a:extLst>
          </p:cNvPr>
          <p:cNvSpPr txBox="1"/>
          <p:nvPr/>
        </p:nvSpPr>
        <p:spPr>
          <a:xfrm>
            <a:off x="3227294" y="5880847"/>
            <a:ext cx="1293944" cy="646331"/>
          </a:xfrm>
          <a:prstGeom prst="rect">
            <a:avLst/>
          </a:prstGeom>
          <a:noFill/>
        </p:spPr>
        <p:txBody>
          <a:bodyPr wrap="none" rtlCol="0">
            <a:spAutoFit/>
          </a:bodyPr>
          <a:lstStyle/>
          <a:p>
            <a:r>
              <a:rPr lang="en-US" sz="3600" b="1" dirty="0">
                <a:latin typeface="Aptos" panose="020B0004020202020204" pitchFamily="34" charset="0"/>
              </a:rPr>
              <a:t>Dead</a:t>
            </a:r>
          </a:p>
        </p:txBody>
      </p:sp>
      <p:sp>
        <p:nvSpPr>
          <p:cNvPr id="10" name="TextBox 9">
            <a:extLst>
              <a:ext uri="{FF2B5EF4-FFF2-40B4-BE49-F238E27FC236}">
                <a16:creationId xmlns:a16="http://schemas.microsoft.com/office/drawing/2014/main" id="{F0E69DA9-2EFE-AB6A-A38D-CCEBD4A75D08}"/>
              </a:ext>
            </a:extLst>
          </p:cNvPr>
          <p:cNvSpPr txBox="1"/>
          <p:nvPr/>
        </p:nvSpPr>
        <p:spPr>
          <a:xfrm rot="21278651">
            <a:off x="5764306" y="5846543"/>
            <a:ext cx="1210909" cy="646331"/>
          </a:xfrm>
          <a:prstGeom prst="rect">
            <a:avLst/>
          </a:prstGeom>
          <a:noFill/>
        </p:spPr>
        <p:txBody>
          <a:bodyPr wrap="none" rtlCol="0">
            <a:spAutoFit/>
          </a:bodyPr>
          <a:lstStyle/>
          <a:p>
            <a:r>
              <a:rPr lang="en-US" sz="3600" b="1" dirty="0">
                <a:latin typeface="Aptos" panose="020B0004020202020204" pitchFamily="34" charset="0"/>
              </a:rPr>
              <a:t>Alive</a:t>
            </a:r>
          </a:p>
        </p:txBody>
      </p:sp>
      <p:sp>
        <p:nvSpPr>
          <p:cNvPr id="11" name="Arrow: Right 10">
            <a:extLst>
              <a:ext uri="{FF2B5EF4-FFF2-40B4-BE49-F238E27FC236}">
                <a16:creationId xmlns:a16="http://schemas.microsoft.com/office/drawing/2014/main" id="{2A307F29-C58D-AE03-5DF3-9345A4D3F19C}"/>
              </a:ext>
            </a:extLst>
          </p:cNvPr>
          <p:cNvSpPr/>
          <p:nvPr/>
        </p:nvSpPr>
        <p:spPr>
          <a:xfrm>
            <a:off x="4758376" y="6025395"/>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Arrow: Right 11">
            <a:extLst>
              <a:ext uri="{FF2B5EF4-FFF2-40B4-BE49-F238E27FC236}">
                <a16:creationId xmlns:a16="http://schemas.microsoft.com/office/drawing/2014/main" id="{A4E4E89E-AD3B-F0C8-6DBE-C1FC1477C038}"/>
              </a:ext>
            </a:extLst>
          </p:cNvPr>
          <p:cNvSpPr/>
          <p:nvPr/>
        </p:nvSpPr>
        <p:spPr>
          <a:xfrm rot="10800000">
            <a:off x="4521238" y="6008242"/>
            <a:ext cx="978408" cy="484632"/>
          </a:xfrm>
          <a:prstGeom prst="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36958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0CD1B4B-4CB8-B709-6C21-A232AFAEBF2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90436687-1B8C-2A54-5711-F27B4B11E954}"/>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0C4D40E5-F19D-2458-9554-4ACC6834D827}"/>
              </a:ext>
            </a:extLst>
          </p:cNvPr>
          <p:cNvSpPr>
            <a:spLocks noGrp="1"/>
          </p:cNvSpPr>
          <p:nvPr>
            <p:ph idx="1"/>
          </p:nvPr>
        </p:nvSpPr>
        <p:spPr>
          <a:xfrm>
            <a:off x="838199" y="1320655"/>
            <a:ext cx="11497235" cy="4860689"/>
          </a:xfrm>
        </p:spPr>
        <p:txBody>
          <a:bodyPr>
            <a:noAutofit/>
          </a:bodyPr>
          <a:lstStyle/>
          <a:p>
            <a:r>
              <a:rPr lang="en-US" i="0" dirty="0">
                <a:solidFill>
                  <a:srgbClr val="000000"/>
                </a:solidFill>
                <a:effectLst/>
              </a:rPr>
              <a:t>The entirety of Galatians does have contrast but chapter 5 seems to move from one to another  in a direct fashion.</a:t>
            </a:r>
            <a:endParaRPr lang="en-US" b="0" i="0" dirty="0">
              <a:solidFill>
                <a:srgbClr val="000000"/>
              </a:solidFill>
              <a:effectLst/>
            </a:endParaRPr>
          </a:p>
        </p:txBody>
      </p:sp>
      <p:pic>
        <p:nvPicPr>
          <p:cNvPr id="5" name="Picture 4" descr="Isolated twigs and flowers on a white surface">
            <a:extLst>
              <a:ext uri="{FF2B5EF4-FFF2-40B4-BE49-F238E27FC236}">
                <a16:creationId xmlns:a16="http://schemas.microsoft.com/office/drawing/2014/main" id="{A39F8B46-876C-D305-FC56-26FC90747060}"/>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Arrow: Up 3">
            <a:extLst>
              <a:ext uri="{FF2B5EF4-FFF2-40B4-BE49-F238E27FC236}">
                <a16:creationId xmlns:a16="http://schemas.microsoft.com/office/drawing/2014/main" id="{6FC84103-35CA-4F6B-96FA-05DDC0259D3F}"/>
              </a:ext>
            </a:extLst>
          </p:cNvPr>
          <p:cNvSpPr/>
          <p:nvPr/>
        </p:nvSpPr>
        <p:spPr>
          <a:xfrm>
            <a:off x="902387" y="4330965"/>
            <a:ext cx="484632" cy="978408"/>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Arrow: Down 5">
            <a:extLst>
              <a:ext uri="{FF2B5EF4-FFF2-40B4-BE49-F238E27FC236}">
                <a16:creationId xmlns:a16="http://schemas.microsoft.com/office/drawing/2014/main" id="{1C003251-F0B4-8879-F273-570102621AC4}"/>
              </a:ext>
            </a:extLst>
          </p:cNvPr>
          <p:cNvSpPr/>
          <p:nvPr/>
        </p:nvSpPr>
        <p:spPr>
          <a:xfrm>
            <a:off x="6696902" y="4383183"/>
            <a:ext cx="484632" cy="978408"/>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58EBA0BE-F6F3-A44B-79C6-1593A28F6C93}"/>
              </a:ext>
            </a:extLst>
          </p:cNvPr>
          <p:cNvSpPr txBox="1"/>
          <p:nvPr/>
        </p:nvSpPr>
        <p:spPr>
          <a:xfrm>
            <a:off x="2255398" y="3896531"/>
            <a:ext cx="3675529" cy="2862322"/>
          </a:xfrm>
          <a:prstGeom prst="rect">
            <a:avLst/>
          </a:prstGeom>
          <a:noFill/>
        </p:spPr>
        <p:txBody>
          <a:bodyPr wrap="square" rtlCol="0">
            <a:spAutoFit/>
          </a:bodyPr>
          <a:lstStyle/>
          <a:p>
            <a:r>
              <a:rPr lang="en-US" sz="3600" dirty="0">
                <a:latin typeface="Aptos" panose="020B0004020202020204" pitchFamily="34" charset="0"/>
              </a:rPr>
              <a:t>Sarah</a:t>
            </a:r>
          </a:p>
          <a:p>
            <a:r>
              <a:rPr lang="en-US" sz="3600" dirty="0">
                <a:latin typeface="Aptos" panose="020B0004020202020204" pitchFamily="34" charset="0"/>
              </a:rPr>
              <a:t>Promise</a:t>
            </a:r>
          </a:p>
          <a:p>
            <a:r>
              <a:rPr lang="en-US" sz="3600" dirty="0">
                <a:latin typeface="Aptos" panose="020B0004020202020204" pitchFamily="34" charset="0"/>
              </a:rPr>
              <a:t>New Jerusalem</a:t>
            </a:r>
          </a:p>
          <a:p>
            <a:r>
              <a:rPr lang="en-US" sz="3600" dirty="0">
                <a:latin typeface="Aptos" panose="020B0004020202020204" pitchFamily="34" charset="0"/>
              </a:rPr>
              <a:t>Freedom</a:t>
            </a:r>
          </a:p>
          <a:p>
            <a:endParaRPr lang="en-US" sz="3600" dirty="0">
              <a:latin typeface="Aptos" panose="020B0004020202020204" pitchFamily="34" charset="0"/>
            </a:endParaRPr>
          </a:p>
        </p:txBody>
      </p:sp>
      <p:sp>
        <p:nvSpPr>
          <p:cNvPr id="8" name="TextBox 7">
            <a:extLst>
              <a:ext uri="{FF2B5EF4-FFF2-40B4-BE49-F238E27FC236}">
                <a16:creationId xmlns:a16="http://schemas.microsoft.com/office/drawing/2014/main" id="{3F24F61F-F282-BB1C-24B3-B9C4F5E2BA29}"/>
              </a:ext>
            </a:extLst>
          </p:cNvPr>
          <p:cNvSpPr txBox="1"/>
          <p:nvPr/>
        </p:nvSpPr>
        <p:spPr>
          <a:xfrm>
            <a:off x="7983551" y="3718225"/>
            <a:ext cx="4082943" cy="2308324"/>
          </a:xfrm>
          <a:prstGeom prst="rect">
            <a:avLst/>
          </a:prstGeom>
          <a:noFill/>
        </p:spPr>
        <p:txBody>
          <a:bodyPr wrap="square" rtlCol="0">
            <a:spAutoFit/>
          </a:bodyPr>
          <a:lstStyle/>
          <a:p>
            <a:r>
              <a:rPr lang="en-US" sz="3600" dirty="0">
                <a:latin typeface="Aptos" panose="020B0004020202020204" pitchFamily="34" charset="0"/>
              </a:rPr>
              <a:t>Hagar</a:t>
            </a:r>
          </a:p>
          <a:p>
            <a:r>
              <a:rPr lang="en-US" sz="3600" dirty="0">
                <a:latin typeface="Aptos" panose="020B0004020202020204" pitchFamily="34" charset="0"/>
              </a:rPr>
              <a:t>Mt. Sinai</a:t>
            </a:r>
          </a:p>
          <a:p>
            <a:r>
              <a:rPr lang="en-US" sz="3600" dirty="0">
                <a:latin typeface="Aptos" panose="020B0004020202020204" pitchFamily="34" charset="0"/>
              </a:rPr>
              <a:t>Present Jerusalem</a:t>
            </a:r>
          </a:p>
          <a:p>
            <a:r>
              <a:rPr lang="en-US" sz="3600" dirty="0">
                <a:latin typeface="Aptos" panose="020B0004020202020204" pitchFamily="34" charset="0"/>
              </a:rPr>
              <a:t>Slavery</a:t>
            </a:r>
          </a:p>
        </p:txBody>
      </p:sp>
      <p:sp>
        <p:nvSpPr>
          <p:cNvPr id="10" name="TextBox 9">
            <a:extLst>
              <a:ext uri="{FF2B5EF4-FFF2-40B4-BE49-F238E27FC236}">
                <a16:creationId xmlns:a16="http://schemas.microsoft.com/office/drawing/2014/main" id="{E2DCD15E-F159-54B7-9110-7457830FAA3C}"/>
              </a:ext>
            </a:extLst>
          </p:cNvPr>
          <p:cNvSpPr txBox="1"/>
          <p:nvPr/>
        </p:nvSpPr>
        <p:spPr>
          <a:xfrm>
            <a:off x="3814580" y="3186557"/>
            <a:ext cx="4232694" cy="646331"/>
          </a:xfrm>
          <a:prstGeom prst="rect">
            <a:avLst/>
          </a:prstGeom>
          <a:noFill/>
        </p:spPr>
        <p:txBody>
          <a:bodyPr wrap="square" rtlCol="0">
            <a:spAutoFit/>
          </a:bodyPr>
          <a:lstStyle/>
          <a:p>
            <a:r>
              <a:rPr lang="en-US" sz="3600" b="1" dirty="0">
                <a:latin typeface="Aptos" panose="020B0004020202020204" pitchFamily="34" charset="0"/>
              </a:rPr>
              <a:t>Chater 4 contrasts </a:t>
            </a:r>
          </a:p>
        </p:txBody>
      </p:sp>
    </p:spTree>
    <p:extLst>
      <p:ext uri="{BB962C8B-B14F-4D97-AF65-F5344CB8AC3E}">
        <p14:creationId xmlns:p14="http://schemas.microsoft.com/office/powerpoint/2010/main" val="36534982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7FFE1D2-C61A-9917-A1FB-25099BFE60F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4D00F8D-2013-1275-431B-FBD141060FDE}"/>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5C570320-7F47-9F64-EF92-E92D4C83F322}"/>
              </a:ext>
            </a:extLst>
          </p:cNvPr>
          <p:cNvSpPr>
            <a:spLocks noGrp="1"/>
          </p:cNvSpPr>
          <p:nvPr>
            <p:ph idx="1"/>
          </p:nvPr>
        </p:nvSpPr>
        <p:spPr>
          <a:xfrm>
            <a:off x="838199" y="1320655"/>
            <a:ext cx="11497235" cy="4860689"/>
          </a:xfrm>
        </p:spPr>
        <p:txBody>
          <a:bodyPr>
            <a:noAutofit/>
          </a:bodyPr>
          <a:lstStyle/>
          <a:p>
            <a:pPr marL="0" indent="0">
              <a:buNone/>
            </a:pPr>
            <a:r>
              <a:rPr lang="en-US" b="1" i="0" dirty="0">
                <a:solidFill>
                  <a:srgbClr val="000000"/>
                </a:solidFill>
                <a:effectLst/>
              </a:rPr>
              <a:t>5 </a:t>
            </a:r>
            <a:r>
              <a:rPr lang="en-US" b="0" i="0" dirty="0">
                <a:solidFill>
                  <a:srgbClr val="000000"/>
                </a:solidFill>
                <a:effectLst/>
              </a:rPr>
              <a:t>It is for freedom that Christ has set us free. Stand firm, then, and do not let yourselves be burdened again by a yoke of slavery.</a:t>
            </a:r>
          </a:p>
        </p:txBody>
      </p:sp>
      <p:pic>
        <p:nvPicPr>
          <p:cNvPr id="5" name="Picture 4" descr="Isolated twigs and flowers on a white surface">
            <a:extLst>
              <a:ext uri="{FF2B5EF4-FFF2-40B4-BE49-F238E27FC236}">
                <a16:creationId xmlns:a16="http://schemas.microsoft.com/office/drawing/2014/main" id="{4391720B-5A40-3026-E690-20594044B1FD}"/>
              </a:ext>
            </a:extLst>
          </p:cNvPr>
          <p:cNvPicPr>
            <a:picLocks noChangeAspect="1"/>
          </p:cNvPicPr>
          <p:nvPr/>
        </p:nvPicPr>
        <p:blipFill>
          <a:blip r:embed="rId2"/>
          <a:srcRect l="23193" r="9705" b="1"/>
          <a:stretch/>
        </p:blipFill>
        <p:spPr>
          <a:xfrm>
            <a:off x="10345791" y="-60153"/>
            <a:ext cx="1417698" cy="1473617"/>
          </a:xfrm>
          <a:prstGeom prst="rect">
            <a:avLst/>
          </a:prstGeom>
        </p:spPr>
      </p:pic>
      <p:sp>
        <p:nvSpPr>
          <p:cNvPr id="4" name="Arrow: Up 3">
            <a:extLst>
              <a:ext uri="{FF2B5EF4-FFF2-40B4-BE49-F238E27FC236}">
                <a16:creationId xmlns:a16="http://schemas.microsoft.com/office/drawing/2014/main" id="{3BAB455D-D667-0421-1260-A37A601A5758}"/>
              </a:ext>
            </a:extLst>
          </p:cNvPr>
          <p:cNvSpPr/>
          <p:nvPr/>
        </p:nvSpPr>
        <p:spPr>
          <a:xfrm>
            <a:off x="11353800" y="5514466"/>
            <a:ext cx="484632" cy="978408"/>
          </a:xfrm>
          <a:prstGeom prst="up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21730132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5A003DA-4C90-0949-ED5C-F093B4EFBC55}"/>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684211D-AEDB-0D55-14B9-56980EBF623F}"/>
              </a:ext>
            </a:extLst>
          </p:cNvPr>
          <p:cNvSpPr>
            <a:spLocks noGrp="1"/>
          </p:cNvSpPr>
          <p:nvPr>
            <p:ph type="title"/>
          </p:nvPr>
        </p:nvSpPr>
        <p:spPr>
          <a:xfrm>
            <a:off x="838200" y="365126"/>
            <a:ext cx="10515600" cy="828244"/>
          </a:xfrm>
        </p:spPr>
        <p:txBody>
          <a:bodyPr/>
          <a:lstStyle/>
          <a:p>
            <a:pPr algn="ctr"/>
            <a:r>
              <a:rPr lang="en-US" sz="4800" dirty="0"/>
              <a:t>Galatians 5  Freedom in Christ</a:t>
            </a:r>
            <a:endParaRPr lang="en-US" dirty="0"/>
          </a:p>
        </p:txBody>
      </p:sp>
      <p:sp>
        <p:nvSpPr>
          <p:cNvPr id="3" name="Content Placeholder 2">
            <a:extLst>
              <a:ext uri="{FF2B5EF4-FFF2-40B4-BE49-F238E27FC236}">
                <a16:creationId xmlns:a16="http://schemas.microsoft.com/office/drawing/2014/main" id="{7545B3C6-7E01-C982-2C9D-662164BD07D8}"/>
              </a:ext>
            </a:extLst>
          </p:cNvPr>
          <p:cNvSpPr>
            <a:spLocks noGrp="1"/>
          </p:cNvSpPr>
          <p:nvPr>
            <p:ph idx="1"/>
          </p:nvPr>
        </p:nvSpPr>
        <p:spPr>
          <a:xfrm>
            <a:off x="838199" y="1320655"/>
            <a:ext cx="11497235" cy="4860689"/>
          </a:xfrm>
        </p:spPr>
        <p:txBody>
          <a:bodyPr>
            <a:noAutofit/>
          </a:bodyPr>
          <a:lstStyle/>
          <a:p>
            <a:pPr marL="0" indent="0">
              <a:buNone/>
            </a:pPr>
            <a:r>
              <a:rPr lang="en-US" b="1" i="0" dirty="0">
                <a:solidFill>
                  <a:srgbClr val="000000"/>
                </a:solidFill>
                <a:effectLst/>
              </a:rPr>
              <a:t>5 </a:t>
            </a:r>
            <a:r>
              <a:rPr lang="en-US" b="0" i="0" dirty="0">
                <a:solidFill>
                  <a:srgbClr val="000000"/>
                </a:solidFill>
                <a:effectLst/>
              </a:rPr>
              <a:t>It is for freedom that Christ has set us free. Stand firm, then, and do not let yourselves be burdened again by a yoke of slavery.</a:t>
            </a:r>
          </a:p>
          <a:p>
            <a:pPr marL="0" indent="0">
              <a:buNone/>
            </a:pPr>
            <a:r>
              <a:rPr lang="en-US" b="0" i="0" dirty="0">
                <a:solidFill>
                  <a:srgbClr val="000000"/>
                </a:solidFill>
                <a:effectLst/>
              </a:rPr>
              <a:t>Freedom from </a:t>
            </a:r>
            <a:r>
              <a:rPr lang="en-US" dirty="0">
                <a:solidFill>
                  <a:srgbClr val="000000"/>
                </a:solidFill>
              </a:rPr>
              <a:t>What?</a:t>
            </a:r>
          </a:p>
          <a:p>
            <a:pPr marL="0" indent="0">
              <a:buNone/>
            </a:pPr>
            <a:r>
              <a:rPr lang="en-US" b="0" i="0" dirty="0">
                <a:solidFill>
                  <a:srgbClr val="000000"/>
                </a:solidFill>
                <a:effectLst/>
              </a:rPr>
              <a:t>Yoked by what ?</a:t>
            </a:r>
          </a:p>
        </p:txBody>
      </p:sp>
      <p:pic>
        <p:nvPicPr>
          <p:cNvPr id="5" name="Picture 4" descr="Isolated twigs and flowers on a white surface">
            <a:extLst>
              <a:ext uri="{FF2B5EF4-FFF2-40B4-BE49-F238E27FC236}">
                <a16:creationId xmlns:a16="http://schemas.microsoft.com/office/drawing/2014/main" id="{2BA5580B-1C24-8847-B973-717776FCBC68}"/>
              </a:ext>
            </a:extLst>
          </p:cNvPr>
          <p:cNvPicPr>
            <a:picLocks noChangeAspect="1"/>
          </p:cNvPicPr>
          <p:nvPr/>
        </p:nvPicPr>
        <p:blipFill>
          <a:blip r:embed="rId2"/>
          <a:srcRect l="23193" r="9705" b="1"/>
          <a:stretch/>
        </p:blipFill>
        <p:spPr>
          <a:xfrm>
            <a:off x="10345791" y="-60153"/>
            <a:ext cx="1417698" cy="1473617"/>
          </a:xfrm>
          <a:prstGeom prst="rect">
            <a:avLst/>
          </a:prstGeom>
        </p:spPr>
      </p:pic>
    </p:spTree>
    <p:extLst>
      <p:ext uri="{BB962C8B-B14F-4D97-AF65-F5344CB8AC3E}">
        <p14:creationId xmlns:p14="http://schemas.microsoft.com/office/powerpoint/2010/main" val="3866995633"/>
      </p:ext>
    </p:extLst>
  </p:cSld>
  <p:clrMapOvr>
    <a:masterClrMapping/>
  </p:clrMapOvr>
</p:sld>
</file>

<file path=ppt/theme/theme1.xml><?xml version="1.0" encoding="utf-8"?>
<a:theme xmlns:a="http://schemas.openxmlformats.org/drawingml/2006/main" name="SketchyVTI">
  <a:themeElements>
    <a:clrScheme name="AnalogousFromRegularSeedRightStep">
      <a:dk1>
        <a:srgbClr val="000000"/>
      </a:dk1>
      <a:lt1>
        <a:srgbClr val="FFFFFF"/>
      </a:lt1>
      <a:dk2>
        <a:srgbClr val="34381F"/>
      </a:dk2>
      <a:lt2>
        <a:srgbClr val="E2E6E8"/>
      </a:lt2>
      <a:accent1>
        <a:srgbClr val="C3724D"/>
      </a:accent1>
      <a:accent2>
        <a:srgbClr val="B1923B"/>
      </a:accent2>
      <a:accent3>
        <a:srgbClr val="9BAB43"/>
      </a:accent3>
      <a:accent4>
        <a:srgbClr val="6EB13B"/>
      </a:accent4>
      <a:accent5>
        <a:srgbClr val="4AB848"/>
      </a:accent5>
      <a:accent6>
        <a:srgbClr val="3BB16A"/>
      </a:accent6>
      <a:hlink>
        <a:srgbClr val="3A8BB0"/>
      </a:hlink>
      <a:folHlink>
        <a:srgbClr val="7F7F7F"/>
      </a:folHlink>
    </a:clrScheme>
    <a:fontScheme name="Custom 2">
      <a:majorFont>
        <a:latin typeface="Modern Love"/>
        <a:ea typeface=""/>
        <a:cs typeface=""/>
      </a:majorFont>
      <a:minorFont>
        <a:latin typeface="The Ha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SketchyVTI" id="{A6D2C935-A6E4-4DD9-BCC5-5AE2504DB8EA}" vid="{F0754072-50B6-4C01-B911-67246C9F58D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13551</TotalTime>
  <Words>1647</Words>
  <Application>Microsoft Office PowerPoint</Application>
  <PresentationFormat>Widescreen</PresentationFormat>
  <Paragraphs>149</Paragraphs>
  <Slides>33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Aptos</vt:lpstr>
      <vt:lpstr>Arial</vt:lpstr>
      <vt:lpstr>Courier New</vt:lpstr>
      <vt:lpstr>Modern Love</vt:lpstr>
      <vt:lpstr>system-ui</vt:lpstr>
      <vt:lpstr>The Hand</vt:lpstr>
      <vt:lpstr>Times New Roman</vt:lpstr>
      <vt:lpstr>SketchyVTI</vt:lpstr>
      <vt:lpstr>Class Slides / notes</vt:lpstr>
      <vt:lpstr>Galatians 5  Freedom in Christ</vt:lpstr>
      <vt:lpstr>Notes</vt:lpstr>
      <vt:lpstr>Notes</vt:lpstr>
      <vt:lpstr>Notes</vt:lpstr>
      <vt:lpstr>Notes</vt:lpstr>
      <vt:lpstr>Galatians 5  Freedom in Christ</vt:lpstr>
      <vt:lpstr>Galatians 5  Freedom in Christ</vt:lpstr>
      <vt:lpstr>Galatians 5  Freedom in Christ</vt:lpstr>
      <vt:lpstr>Galatians 5  Freedom in Christ</vt:lpstr>
      <vt:lpstr>Galatians 5  Freedom in Christ</vt:lpstr>
      <vt:lpstr>Galatians 5  Freedom in Christ</vt:lpstr>
      <vt:lpstr>Galatians 5  Freedom in Christ</vt:lpstr>
      <vt:lpstr>Galatians 5  Freedom in Christ</vt:lpstr>
      <vt:lpstr>Acts 13  Pisidian Antioch</vt:lpstr>
      <vt:lpstr>Galatians 5  Freedom in Christ</vt:lpstr>
      <vt:lpstr>Galatians 5  Freedom in Christ</vt:lpstr>
      <vt:lpstr>Galatians 5  Freedom in Christ</vt:lpstr>
      <vt:lpstr>Galatians 5  Freedom in Christ</vt:lpstr>
      <vt:lpstr>Galatians 5  Freedom in Christ</vt:lpstr>
      <vt:lpstr>Galatians 5  Freedom in Christ</vt:lpstr>
      <vt:lpstr>Galatians 5  Freedom in Christ</vt:lpstr>
      <vt:lpstr>Galatians 5  Freedom in Christ</vt:lpstr>
      <vt:lpstr>Galatians 5  Freedom in Christ</vt:lpstr>
      <vt:lpstr>Galatians 5  Freedom in Christ</vt:lpstr>
      <vt:lpstr>Galatians 5  Freedom in Christ</vt:lpstr>
      <vt:lpstr>Galatians 5  Freedom in Christ</vt:lpstr>
      <vt:lpstr>Galatians 5  Freedom in Christ</vt:lpstr>
      <vt:lpstr>Galatians 5  Freedom in Christ</vt:lpstr>
      <vt:lpstr>Galatians 5  Freedom in Christ</vt:lpstr>
      <vt:lpstr>Galatians 5  Freedom in Christ</vt:lpstr>
      <vt:lpstr>Revelations 21:8</vt:lpstr>
      <vt:lpstr>Colossians 3:5-9</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Weldon Beardain</dc:creator>
  <cp:lastModifiedBy>Weldon Beardain</cp:lastModifiedBy>
  <cp:revision>24</cp:revision>
  <dcterms:created xsi:type="dcterms:W3CDTF">2024-09-12T00:44:36Z</dcterms:created>
  <dcterms:modified xsi:type="dcterms:W3CDTF">2025-02-05T23:12:08Z</dcterms:modified>
</cp:coreProperties>
</file>