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301" r:id="rId3"/>
    <p:sldId id="270" r:id="rId4"/>
    <p:sldId id="414" r:id="rId5"/>
    <p:sldId id="443" r:id="rId6"/>
    <p:sldId id="415" r:id="rId7"/>
    <p:sldId id="417" r:id="rId8"/>
    <p:sldId id="416" r:id="rId9"/>
    <p:sldId id="429" r:id="rId10"/>
    <p:sldId id="431" r:id="rId11"/>
    <p:sldId id="420" r:id="rId12"/>
    <p:sldId id="421" r:id="rId13"/>
    <p:sldId id="422" r:id="rId14"/>
    <p:sldId id="423" r:id="rId15"/>
    <p:sldId id="424" r:id="rId16"/>
    <p:sldId id="425" r:id="rId17"/>
    <p:sldId id="426" r:id="rId18"/>
    <p:sldId id="430" r:id="rId19"/>
    <p:sldId id="434" r:id="rId20"/>
    <p:sldId id="435" r:id="rId21"/>
    <p:sldId id="436" r:id="rId22"/>
    <p:sldId id="437" r:id="rId23"/>
    <p:sldId id="439" r:id="rId24"/>
    <p:sldId id="438" r:id="rId25"/>
    <p:sldId id="440" r:id="rId26"/>
    <p:sldId id="441" r:id="rId27"/>
    <p:sldId id="442" r:id="rId28"/>
    <p:sldId id="419" r:id="rId29"/>
    <p:sldId id="427" r:id="rId30"/>
    <p:sldId id="432" r:id="rId31"/>
    <p:sldId id="43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22BEF1-2823-44F2-8292-69F83754C35C}" v="1" dt="2024-12-26T17:45:07.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4" autoAdjust="0"/>
    <p:restoredTop sz="94660"/>
  </p:normalViewPr>
  <p:slideViewPr>
    <p:cSldViewPr snapToGrid="0">
      <p:cViewPr varScale="1">
        <p:scale>
          <a:sx n="49" d="100"/>
          <a:sy n="49" d="100"/>
        </p:scale>
        <p:origin x="1728"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B5F71-D344-4449-83FE-8ED35D37A93C}" type="datetimeFigureOut">
              <a:rPr lang="en-US" smtClean="0"/>
              <a:t>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1D9A3-0014-4ED9-837C-94109E9D67F4}" type="slidenum">
              <a:rPr lang="en-US" smtClean="0"/>
              <a:t>‹#›</a:t>
            </a:fld>
            <a:endParaRPr lang="en-US"/>
          </a:p>
        </p:txBody>
      </p:sp>
    </p:spTree>
    <p:extLst>
      <p:ext uri="{BB962C8B-B14F-4D97-AF65-F5344CB8AC3E}">
        <p14:creationId xmlns:p14="http://schemas.microsoft.com/office/powerpoint/2010/main" val="4071789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8041C-E06B-48C0-F3FE-4B2D7B841F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77EEF6-1350-12C2-E0CD-4E06B4D899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F09724-1FC6-C770-5306-11157C0A592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7633CBB-A142-3583-F2D8-42A10934B88B}"/>
              </a:ext>
            </a:extLst>
          </p:cNvPr>
          <p:cNvSpPr>
            <a:spLocks noGrp="1"/>
          </p:cNvSpPr>
          <p:nvPr>
            <p:ph type="sldNum" sz="quarter" idx="5"/>
          </p:nvPr>
        </p:nvSpPr>
        <p:spPr/>
        <p:txBody>
          <a:bodyPr/>
          <a:lstStyle/>
          <a:p>
            <a:fld id="{3021D9A3-0014-4ED9-837C-94109E9D67F4}" type="slidenum">
              <a:rPr lang="en-US" smtClean="0"/>
              <a:t>2</a:t>
            </a:fld>
            <a:endParaRPr lang="en-US"/>
          </a:p>
        </p:txBody>
      </p:sp>
    </p:spTree>
    <p:extLst>
      <p:ext uri="{BB962C8B-B14F-4D97-AF65-F5344CB8AC3E}">
        <p14:creationId xmlns:p14="http://schemas.microsoft.com/office/powerpoint/2010/main" val="1165301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56D08-DC3E-5987-7003-1C8C1300F2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D8C363-164C-73B4-4400-400349C383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B37662-5823-60A1-65ED-DA51FD9549A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D77C4A5-5AD8-87EF-1FB2-A3DC07F82511}"/>
              </a:ext>
            </a:extLst>
          </p:cNvPr>
          <p:cNvSpPr>
            <a:spLocks noGrp="1"/>
          </p:cNvSpPr>
          <p:nvPr>
            <p:ph type="sldNum" sz="quarter" idx="5"/>
          </p:nvPr>
        </p:nvSpPr>
        <p:spPr/>
        <p:txBody>
          <a:bodyPr/>
          <a:lstStyle/>
          <a:p>
            <a:fld id="{3021D9A3-0014-4ED9-837C-94109E9D67F4}" type="slidenum">
              <a:rPr lang="en-US" smtClean="0"/>
              <a:t>11</a:t>
            </a:fld>
            <a:endParaRPr lang="en-US"/>
          </a:p>
        </p:txBody>
      </p:sp>
    </p:spTree>
    <p:extLst>
      <p:ext uri="{BB962C8B-B14F-4D97-AF65-F5344CB8AC3E}">
        <p14:creationId xmlns:p14="http://schemas.microsoft.com/office/powerpoint/2010/main" val="667827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8E834-C93A-4A21-8C46-49500BF419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101BC8-7656-7639-3358-2D4D544C72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56DAC3-868F-59C2-57FB-9BEBD7E0DD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DC6C54-0407-FB3F-25EA-D91D2EC0B49F}"/>
              </a:ext>
            </a:extLst>
          </p:cNvPr>
          <p:cNvSpPr>
            <a:spLocks noGrp="1"/>
          </p:cNvSpPr>
          <p:nvPr>
            <p:ph type="sldNum" sz="quarter" idx="5"/>
          </p:nvPr>
        </p:nvSpPr>
        <p:spPr/>
        <p:txBody>
          <a:bodyPr/>
          <a:lstStyle/>
          <a:p>
            <a:fld id="{3021D9A3-0014-4ED9-837C-94109E9D67F4}" type="slidenum">
              <a:rPr lang="en-US" smtClean="0"/>
              <a:t>12</a:t>
            </a:fld>
            <a:endParaRPr lang="en-US"/>
          </a:p>
        </p:txBody>
      </p:sp>
    </p:spTree>
    <p:extLst>
      <p:ext uri="{BB962C8B-B14F-4D97-AF65-F5344CB8AC3E}">
        <p14:creationId xmlns:p14="http://schemas.microsoft.com/office/powerpoint/2010/main" val="1052895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0542A-AE66-8266-0DE0-930A239854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907BDB-0484-76EE-0A58-9E45D6ABD3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FF6C7C-730C-7426-E3F7-D70FA485FC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D9C3AD3-D2F1-06BD-8168-02A6335AAE24}"/>
              </a:ext>
            </a:extLst>
          </p:cNvPr>
          <p:cNvSpPr>
            <a:spLocks noGrp="1"/>
          </p:cNvSpPr>
          <p:nvPr>
            <p:ph type="sldNum" sz="quarter" idx="5"/>
          </p:nvPr>
        </p:nvSpPr>
        <p:spPr/>
        <p:txBody>
          <a:bodyPr/>
          <a:lstStyle/>
          <a:p>
            <a:fld id="{3021D9A3-0014-4ED9-837C-94109E9D67F4}" type="slidenum">
              <a:rPr lang="en-US" smtClean="0"/>
              <a:t>13</a:t>
            </a:fld>
            <a:endParaRPr lang="en-US"/>
          </a:p>
        </p:txBody>
      </p:sp>
    </p:spTree>
    <p:extLst>
      <p:ext uri="{BB962C8B-B14F-4D97-AF65-F5344CB8AC3E}">
        <p14:creationId xmlns:p14="http://schemas.microsoft.com/office/powerpoint/2010/main" val="3399492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C6C95-14F9-CC39-25A9-977DC81D30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FE6ACF-1219-5DE5-CE4F-502B0741CE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3E637B-7C58-5D59-EA2A-33373C2C6B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55335D7-412A-5E12-E943-151205CBC53F}"/>
              </a:ext>
            </a:extLst>
          </p:cNvPr>
          <p:cNvSpPr>
            <a:spLocks noGrp="1"/>
          </p:cNvSpPr>
          <p:nvPr>
            <p:ph type="sldNum" sz="quarter" idx="5"/>
          </p:nvPr>
        </p:nvSpPr>
        <p:spPr/>
        <p:txBody>
          <a:bodyPr/>
          <a:lstStyle/>
          <a:p>
            <a:fld id="{3021D9A3-0014-4ED9-837C-94109E9D67F4}" type="slidenum">
              <a:rPr lang="en-US" smtClean="0"/>
              <a:t>14</a:t>
            </a:fld>
            <a:endParaRPr lang="en-US"/>
          </a:p>
        </p:txBody>
      </p:sp>
    </p:spTree>
    <p:extLst>
      <p:ext uri="{BB962C8B-B14F-4D97-AF65-F5344CB8AC3E}">
        <p14:creationId xmlns:p14="http://schemas.microsoft.com/office/powerpoint/2010/main" val="4081480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85C5D7-6136-56F6-B06C-07A0F73B34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56907B-CBC9-E302-D07D-C88B538673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6FA933-78AA-7AC4-1F63-1F25870DFC3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F209657-11B5-EBEE-7CBC-0B4216BFB9CF}"/>
              </a:ext>
            </a:extLst>
          </p:cNvPr>
          <p:cNvSpPr>
            <a:spLocks noGrp="1"/>
          </p:cNvSpPr>
          <p:nvPr>
            <p:ph type="sldNum" sz="quarter" idx="5"/>
          </p:nvPr>
        </p:nvSpPr>
        <p:spPr/>
        <p:txBody>
          <a:bodyPr/>
          <a:lstStyle/>
          <a:p>
            <a:fld id="{3021D9A3-0014-4ED9-837C-94109E9D67F4}" type="slidenum">
              <a:rPr lang="en-US" smtClean="0"/>
              <a:t>15</a:t>
            </a:fld>
            <a:endParaRPr lang="en-US"/>
          </a:p>
        </p:txBody>
      </p:sp>
    </p:spTree>
    <p:extLst>
      <p:ext uri="{BB962C8B-B14F-4D97-AF65-F5344CB8AC3E}">
        <p14:creationId xmlns:p14="http://schemas.microsoft.com/office/powerpoint/2010/main" val="3422503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BE57E-6597-B59C-9A4F-B482F7BD30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A8E39B-081E-6CED-DF4B-F6FE7D0466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F4B95F-B1A0-A92F-A8BD-482FDBC3F08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5059D97-A5BA-997F-C0B6-0DB72C2276C1}"/>
              </a:ext>
            </a:extLst>
          </p:cNvPr>
          <p:cNvSpPr>
            <a:spLocks noGrp="1"/>
          </p:cNvSpPr>
          <p:nvPr>
            <p:ph type="sldNum" sz="quarter" idx="5"/>
          </p:nvPr>
        </p:nvSpPr>
        <p:spPr/>
        <p:txBody>
          <a:bodyPr/>
          <a:lstStyle/>
          <a:p>
            <a:fld id="{3021D9A3-0014-4ED9-837C-94109E9D67F4}" type="slidenum">
              <a:rPr lang="en-US" smtClean="0"/>
              <a:t>16</a:t>
            </a:fld>
            <a:endParaRPr lang="en-US"/>
          </a:p>
        </p:txBody>
      </p:sp>
    </p:spTree>
    <p:extLst>
      <p:ext uri="{BB962C8B-B14F-4D97-AF65-F5344CB8AC3E}">
        <p14:creationId xmlns:p14="http://schemas.microsoft.com/office/powerpoint/2010/main" val="163800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C09A4-B359-400A-0514-EA24A5D120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9F36B0-12C2-DD64-97D1-F69562F750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768B44-A0AC-A408-8F5B-3F9C5C3686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504F79-CC8A-FA5E-2980-92E0D8808049}"/>
              </a:ext>
            </a:extLst>
          </p:cNvPr>
          <p:cNvSpPr>
            <a:spLocks noGrp="1"/>
          </p:cNvSpPr>
          <p:nvPr>
            <p:ph type="sldNum" sz="quarter" idx="5"/>
          </p:nvPr>
        </p:nvSpPr>
        <p:spPr/>
        <p:txBody>
          <a:bodyPr/>
          <a:lstStyle/>
          <a:p>
            <a:fld id="{3021D9A3-0014-4ED9-837C-94109E9D67F4}" type="slidenum">
              <a:rPr lang="en-US" smtClean="0"/>
              <a:t>17</a:t>
            </a:fld>
            <a:endParaRPr lang="en-US"/>
          </a:p>
        </p:txBody>
      </p:sp>
    </p:spTree>
    <p:extLst>
      <p:ext uri="{BB962C8B-B14F-4D97-AF65-F5344CB8AC3E}">
        <p14:creationId xmlns:p14="http://schemas.microsoft.com/office/powerpoint/2010/main" val="763114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424D3-D82E-BB48-6FE2-CB82FE5C79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93490A-8539-A8AE-82E5-7ED48339B8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FB928D-A6E1-92A5-4321-81E5A2B68A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75C27D5-883D-15CE-BA40-A3A738CD95DD}"/>
              </a:ext>
            </a:extLst>
          </p:cNvPr>
          <p:cNvSpPr>
            <a:spLocks noGrp="1"/>
          </p:cNvSpPr>
          <p:nvPr>
            <p:ph type="sldNum" sz="quarter" idx="5"/>
          </p:nvPr>
        </p:nvSpPr>
        <p:spPr/>
        <p:txBody>
          <a:bodyPr/>
          <a:lstStyle/>
          <a:p>
            <a:fld id="{3021D9A3-0014-4ED9-837C-94109E9D67F4}" type="slidenum">
              <a:rPr lang="en-US" smtClean="0"/>
              <a:t>18</a:t>
            </a:fld>
            <a:endParaRPr lang="en-US"/>
          </a:p>
        </p:txBody>
      </p:sp>
    </p:spTree>
    <p:extLst>
      <p:ext uri="{BB962C8B-B14F-4D97-AF65-F5344CB8AC3E}">
        <p14:creationId xmlns:p14="http://schemas.microsoft.com/office/powerpoint/2010/main" val="2933557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2919D-485D-0E7D-EAA7-839CD8A98E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EAF6AE-4646-547E-B8BD-691C40F1B9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366F14-CC2F-4B2F-B702-836B8F7EB9F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4C864A-3814-0BB4-D9C5-49B95532F901}"/>
              </a:ext>
            </a:extLst>
          </p:cNvPr>
          <p:cNvSpPr>
            <a:spLocks noGrp="1"/>
          </p:cNvSpPr>
          <p:nvPr>
            <p:ph type="sldNum" sz="quarter" idx="5"/>
          </p:nvPr>
        </p:nvSpPr>
        <p:spPr/>
        <p:txBody>
          <a:bodyPr/>
          <a:lstStyle/>
          <a:p>
            <a:fld id="{3021D9A3-0014-4ED9-837C-94109E9D67F4}" type="slidenum">
              <a:rPr lang="en-US" smtClean="0"/>
              <a:t>19</a:t>
            </a:fld>
            <a:endParaRPr lang="en-US"/>
          </a:p>
        </p:txBody>
      </p:sp>
    </p:spTree>
    <p:extLst>
      <p:ext uri="{BB962C8B-B14F-4D97-AF65-F5344CB8AC3E}">
        <p14:creationId xmlns:p14="http://schemas.microsoft.com/office/powerpoint/2010/main" val="17631942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A38C2-43AB-2611-C24B-76969ED8DF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BA8D18-F7E6-D592-5070-CEBC4974D9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638539-2C7A-EF96-283A-0CB00376CE5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69840CF-89BE-68F6-DDDF-F95C1B1EE029}"/>
              </a:ext>
            </a:extLst>
          </p:cNvPr>
          <p:cNvSpPr>
            <a:spLocks noGrp="1"/>
          </p:cNvSpPr>
          <p:nvPr>
            <p:ph type="sldNum" sz="quarter" idx="5"/>
          </p:nvPr>
        </p:nvSpPr>
        <p:spPr/>
        <p:txBody>
          <a:bodyPr/>
          <a:lstStyle/>
          <a:p>
            <a:fld id="{3021D9A3-0014-4ED9-837C-94109E9D67F4}" type="slidenum">
              <a:rPr lang="en-US" smtClean="0"/>
              <a:t>20</a:t>
            </a:fld>
            <a:endParaRPr lang="en-US"/>
          </a:p>
        </p:txBody>
      </p:sp>
    </p:spTree>
    <p:extLst>
      <p:ext uri="{BB962C8B-B14F-4D97-AF65-F5344CB8AC3E}">
        <p14:creationId xmlns:p14="http://schemas.microsoft.com/office/powerpoint/2010/main" val="3426074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85C57-C385-BE18-0C31-FEFC670F25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55E38E-6B80-EE20-B1B1-55AC450937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40B5E8-0C0A-C2F3-1088-5D73B251662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E0570A5-32C7-E539-8352-676326EDE6A1}"/>
              </a:ext>
            </a:extLst>
          </p:cNvPr>
          <p:cNvSpPr>
            <a:spLocks noGrp="1"/>
          </p:cNvSpPr>
          <p:nvPr>
            <p:ph type="sldNum" sz="quarter" idx="5"/>
          </p:nvPr>
        </p:nvSpPr>
        <p:spPr/>
        <p:txBody>
          <a:bodyPr/>
          <a:lstStyle/>
          <a:p>
            <a:fld id="{3021D9A3-0014-4ED9-837C-94109E9D67F4}" type="slidenum">
              <a:rPr lang="en-US" smtClean="0"/>
              <a:t>3</a:t>
            </a:fld>
            <a:endParaRPr lang="en-US"/>
          </a:p>
        </p:txBody>
      </p:sp>
    </p:spTree>
    <p:extLst>
      <p:ext uri="{BB962C8B-B14F-4D97-AF65-F5344CB8AC3E}">
        <p14:creationId xmlns:p14="http://schemas.microsoft.com/office/powerpoint/2010/main" val="3243339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01016-F6C8-D481-81CF-07D2011ACB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08EA46-C64C-C472-A19A-D928E4AAB6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CAAD37-F014-FE4D-45A0-F83E3E8BAFE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FF8FC3-12EC-BBB0-2D8F-0949CC121FE4}"/>
              </a:ext>
            </a:extLst>
          </p:cNvPr>
          <p:cNvSpPr>
            <a:spLocks noGrp="1"/>
          </p:cNvSpPr>
          <p:nvPr>
            <p:ph type="sldNum" sz="quarter" idx="5"/>
          </p:nvPr>
        </p:nvSpPr>
        <p:spPr/>
        <p:txBody>
          <a:bodyPr/>
          <a:lstStyle/>
          <a:p>
            <a:fld id="{3021D9A3-0014-4ED9-837C-94109E9D67F4}" type="slidenum">
              <a:rPr lang="en-US" smtClean="0"/>
              <a:t>21</a:t>
            </a:fld>
            <a:endParaRPr lang="en-US"/>
          </a:p>
        </p:txBody>
      </p:sp>
    </p:spTree>
    <p:extLst>
      <p:ext uri="{BB962C8B-B14F-4D97-AF65-F5344CB8AC3E}">
        <p14:creationId xmlns:p14="http://schemas.microsoft.com/office/powerpoint/2010/main" val="942229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1521B-21A8-88BF-D565-8401E06390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85A394-2A6A-34E4-8992-D6562EC12B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BDF2D1-C1F0-036B-34A0-80BB8F46096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E38E0F2-8BEF-8DB9-AA42-F1DA9B8D95E9}"/>
              </a:ext>
            </a:extLst>
          </p:cNvPr>
          <p:cNvSpPr>
            <a:spLocks noGrp="1"/>
          </p:cNvSpPr>
          <p:nvPr>
            <p:ph type="sldNum" sz="quarter" idx="5"/>
          </p:nvPr>
        </p:nvSpPr>
        <p:spPr/>
        <p:txBody>
          <a:bodyPr/>
          <a:lstStyle/>
          <a:p>
            <a:fld id="{3021D9A3-0014-4ED9-837C-94109E9D67F4}" type="slidenum">
              <a:rPr lang="en-US" smtClean="0"/>
              <a:t>22</a:t>
            </a:fld>
            <a:endParaRPr lang="en-US"/>
          </a:p>
        </p:txBody>
      </p:sp>
    </p:spTree>
    <p:extLst>
      <p:ext uri="{BB962C8B-B14F-4D97-AF65-F5344CB8AC3E}">
        <p14:creationId xmlns:p14="http://schemas.microsoft.com/office/powerpoint/2010/main" val="29228705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04BA8-49D1-C8EF-80EC-93EB92CE42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85CDEC-75BF-8D0B-CEF9-F5BE38DC65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0E60B4-05E7-3E13-8E84-6185AAC8D22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7500B19-0F0C-A414-6313-B981FBA6F938}"/>
              </a:ext>
            </a:extLst>
          </p:cNvPr>
          <p:cNvSpPr>
            <a:spLocks noGrp="1"/>
          </p:cNvSpPr>
          <p:nvPr>
            <p:ph type="sldNum" sz="quarter" idx="5"/>
          </p:nvPr>
        </p:nvSpPr>
        <p:spPr/>
        <p:txBody>
          <a:bodyPr/>
          <a:lstStyle/>
          <a:p>
            <a:fld id="{3021D9A3-0014-4ED9-837C-94109E9D67F4}" type="slidenum">
              <a:rPr lang="en-US" smtClean="0"/>
              <a:t>23</a:t>
            </a:fld>
            <a:endParaRPr lang="en-US"/>
          </a:p>
        </p:txBody>
      </p:sp>
    </p:spTree>
    <p:extLst>
      <p:ext uri="{BB962C8B-B14F-4D97-AF65-F5344CB8AC3E}">
        <p14:creationId xmlns:p14="http://schemas.microsoft.com/office/powerpoint/2010/main" val="1756862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4041A-CC3E-9FDE-112F-A7F5E4B709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B6BD23-737B-7DB7-1EB1-916B23943C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52EF7B-D4A0-67DD-F49F-C4781481830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D0A34F6-9AA8-8204-4C83-55F98E59211D}"/>
              </a:ext>
            </a:extLst>
          </p:cNvPr>
          <p:cNvSpPr>
            <a:spLocks noGrp="1"/>
          </p:cNvSpPr>
          <p:nvPr>
            <p:ph type="sldNum" sz="quarter" idx="5"/>
          </p:nvPr>
        </p:nvSpPr>
        <p:spPr/>
        <p:txBody>
          <a:bodyPr/>
          <a:lstStyle/>
          <a:p>
            <a:fld id="{3021D9A3-0014-4ED9-837C-94109E9D67F4}" type="slidenum">
              <a:rPr lang="en-US" smtClean="0"/>
              <a:t>24</a:t>
            </a:fld>
            <a:endParaRPr lang="en-US"/>
          </a:p>
        </p:txBody>
      </p:sp>
    </p:spTree>
    <p:extLst>
      <p:ext uri="{BB962C8B-B14F-4D97-AF65-F5344CB8AC3E}">
        <p14:creationId xmlns:p14="http://schemas.microsoft.com/office/powerpoint/2010/main" val="788726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FC8C4-56ED-A6CE-E71E-E272DF8189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682D07-A067-AE81-4D97-D049D3E614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F28027-8AA6-515E-B9A0-E47117F7EC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AED7508-AE4A-DD8B-7E16-A91143434966}"/>
              </a:ext>
            </a:extLst>
          </p:cNvPr>
          <p:cNvSpPr>
            <a:spLocks noGrp="1"/>
          </p:cNvSpPr>
          <p:nvPr>
            <p:ph type="sldNum" sz="quarter" idx="5"/>
          </p:nvPr>
        </p:nvSpPr>
        <p:spPr/>
        <p:txBody>
          <a:bodyPr/>
          <a:lstStyle/>
          <a:p>
            <a:fld id="{3021D9A3-0014-4ED9-837C-94109E9D67F4}" type="slidenum">
              <a:rPr lang="en-US" smtClean="0"/>
              <a:t>25</a:t>
            </a:fld>
            <a:endParaRPr lang="en-US"/>
          </a:p>
        </p:txBody>
      </p:sp>
    </p:spTree>
    <p:extLst>
      <p:ext uri="{BB962C8B-B14F-4D97-AF65-F5344CB8AC3E}">
        <p14:creationId xmlns:p14="http://schemas.microsoft.com/office/powerpoint/2010/main" val="2382953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4EB2E-7A5F-CD5D-C62F-C5438282A5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7CFA13-304E-D033-2B76-9A5506D5D6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AFB19B-6CE5-53CB-8E59-62574DA2D59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B3B6BA-AC0F-62CE-4386-F84B334E7596}"/>
              </a:ext>
            </a:extLst>
          </p:cNvPr>
          <p:cNvSpPr>
            <a:spLocks noGrp="1"/>
          </p:cNvSpPr>
          <p:nvPr>
            <p:ph type="sldNum" sz="quarter" idx="5"/>
          </p:nvPr>
        </p:nvSpPr>
        <p:spPr/>
        <p:txBody>
          <a:bodyPr/>
          <a:lstStyle/>
          <a:p>
            <a:fld id="{3021D9A3-0014-4ED9-837C-94109E9D67F4}" type="slidenum">
              <a:rPr lang="en-US" smtClean="0"/>
              <a:t>26</a:t>
            </a:fld>
            <a:endParaRPr lang="en-US"/>
          </a:p>
        </p:txBody>
      </p:sp>
    </p:spTree>
    <p:extLst>
      <p:ext uri="{BB962C8B-B14F-4D97-AF65-F5344CB8AC3E}">
        <p14:creationId xmlns:p14="http://schemas.microsoft.com/office/powerpoint/2010/main" val="13978422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D2FFD-0984-9133-98E4-BF0AFFE481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9A8B13-6202-D8C8-9081-A4FAA73A02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23FDE8-9414-D017-749A-41783D7D234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A38CAB4-D7CD-BB5A-7034-6F007E69C180}"/>
              </a:ext>
            </a:extLst>
          </p:cNvPr>
          <p:cNvSpPr>
            <a:spLocks noGrp="1"/>
          </p:cNvSpPr>
          <p:nvPr>
            <p:ph type="sldNum" sz="quarter" idx="5"/>
          </p:nvPr>
        </p:nvSpPr>
        <p:spPr/>
        <p:txBody>
          <a:bodyPr/>
          <a:lstStyle/>
          <a:p>
            <a:fld id="{3021D9A3-0014-4ED9-837C-94109E9D67F4}" type="slidenum">
              <a:rPr lang="en-US" smtClean="0"/>
              <a:t>27</a:t>
            </a:fld>
            <a:endParaRPr lang="en-US"/>
          </a:p>
        </p:txBody>
      </p:sp>
    </p:spTree>
    <p:extLst>
      <p:ext uri="{BB962C8B-B14F-4D97-AF65-F5344CB8AC3E}">
        <p14:creationId xmlns:p14="http://schemas.microsoft.com/office/powerpoint/2010/main" val="42687422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63575-4B5B-E4F6-7F10-A5ED5C1A33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981721-FD39-9AE3-6FA8-9A6D14420E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D71633-E438-3EBE-F172-D32FEFA20D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3492CD8-57FD-9798-7F6C-C3C0EBEE4E12}"/>
              </a:ext>
            </a:extLst>
          </p:cNvPr>
          <p:cNvSpPr>
            <a:spLocks noGrp="1"/>
          </p:cNvSpPr>
          <p:nvPr>
            <p:ph type="sldNum" sz="quarter" idx="5"/>
          </p:nvPr>
        </p:nvSpPr>
        <p:spPr/>
        <p:txBody>
          <a:bodyPr/>
          <a:lstStyle/>
          <a:p>
            <a:fld id="{3021D9A3-0014-4ED9-837C-94109E9D67F4}" type="slidenum">
              <a:rPr lang="en-US" smtClean="0"/>
              <a:t>28</a:t>
            </a:fld>
            <a:endParaRPr lang="en-US"/>
          </a:p>
        </p:txBody>
      </p:sp>
    </p:spTree>
    <p:extLst>
      <p:ext uri="{BB962C8B-B14F-4D97-AF65-F5344CB8AC3E}">
        <p14:creationId xmlns:p14="http://schemas.microsoft.com/office/powerpoint/2010/main" val="633332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E1F1D-5226-4A50-0433-0668BAB3A8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8C6FCD-3447-F7E5-4333-32E46CB58A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35E13-96AF-D500-B07A-87006AA9F2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CC8F8F-970C-8189-3D20-FA461745E02F}"/>
              </a:ext>
            </a:extLst>
          </p:cNvPr>
          <p:cNvSpPr>
            <a:spLocks noGrp="1"/>
          </p:cNvSpPr>
          <p:nvPr>
            <p:ph type="sldNum" sz="quarter" idx="5"/>
          </p:nvPr>
        </p:nvSpPr>
        <p:spPr/>
        <p:txBody>
          <a:bodyPr/>
          <a:lstStyle/>
          <a:p>
            <a:fld id="{3021D9A3-0014-4ED9-837C-94109E9D67F4}" type="slidenum">
              <a:rPr lang="en-US" smtClean="0"/>
              <a:t>29</a:t>
            </a:fld>
            <a:endParaRPr lang="en-US"/>
          </a:p>
        </p:txBody>
      </p:sp>
    </p:spTree>
    <p:extLst>
      <p:ext uri="{BB962C8B-B14F-4D97-AF65-F5344CB8AC3E}">
        <p14:creationId xmlns:p14="http://schemas.microsoft.com/office/powerpoint/2010/main" val="10898077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84D37-8E19-1C56-0652-81F51CCA64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338986-19CD-847A-93D0-B7BECCD5FF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E02F14-ED4C-DBD4-4011-A3197030807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12BCF59-6F6C-A0C3-6126-F4AF3C58ACF6}"/>
              </a:ext>
            </a:extLst>
          </p:cNvPr>
          <p:cNvSpPr>
            <a:spLocks noGrp="1"/>
          </p:cNvSpPr>
          <p:nvPr>
            <p:ph type="sldNum" sz="quarter" idx="5"/>
          </p:nvPr>
        </p:nvSpPr>
        <p:spPr/>
        <p:txBody>
          <a:bodyPr/>
          <a:lstStyle/>
          <a:p>
            <a:fld id="{3021D9A3-0014-4ED9-837C-94109E9D67F4}" type="slidenum">
              <a:rPr lang="en-US" smtClean="0"/>
              <a:t>30</a:t>
            </a:fld>
            <a:endParaRPr lang="en-US"/>
          </a:p>
        </p:txBody>
      </p:sp>
    </p:spTree>
    <p:extLst>
      <p:ext uri="{BB962C8B-B14F-4D97-AF65-F5344CB8AC3E}">
        <p14:creationId xmlns:p14="http://schemas.microsoft.com/office/powerpoint/2010/main" val="1354602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AD0C8-D515-4D4A-9A4D-BBC5252BF7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8019FB-84B3-CD3E-0F54-44B9A59524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92B277-17C2-0C75-7998-4E140A9FE5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F8D717-D6A8-7FC9-3820-1C38105C728E}"/>
              </a:ext>
            </a:extLst>
          </p:cNvPr>
          <p:cNvSpPr>
            <a:spLocks noGrp="1"/>
          </p:cNvSpPr>
          <p:nvPr>
            <p:ph type="sldNum" sz="quarter" idx="5"/>
          </p:nvPr>
        </p:nvSpPr>
        <p:spPr/>
        <p:txBody>
          <a:bodyPr/>
          <a:lstStyle/>
          <a:p>
            <a:fld id="{3021D9A3-0014-4ED9-837C-94109E9D67F4}" type="slidenum">
              <a:rPr lang="en-US" smtClean="0"/>
              <a:t>4</a:t>
            </a:fld>
            <a:endParaRPr lang="en-US"/>
          </a:p>
        </p:txBody>
      </p:sp>
    </p:spTree>
    <p:extLst>
      <p:ext uri="{BB962C8B-B14F-4D97-AF65-F5344CB8AC3E}">
        <p14:creationId xmlns:p14="http://schemas.microsoft.com/office/powerpoint/2010/main" val="33705033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0CB92-E7F3-A357-C8B8-472E47201E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9FD9DA-A448-ACEB-675C-2FF77C2A80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F2CBF9-8DF7-C07F-E390-23904CF4163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932FCEF-8F51-FB94-3D9F-1D5A1B5B7122}"/>
              </a:ext>
            </a:extLst>
          </p:cNvPr>
          <p:cNvSpPr>
            <a:spLocks noGrp="1"/>
          </p:cNvSpPr>
          <p:nvPr>
            <p:ph type="sldNum" sz="quarter" idx="5"/>
          </p:nvPr>
        </p:nvSpPr>
        <p:spPr/>
        <p:txBody>
          <a:bodyPr/>
          <a:lstStyle/>
          <a:p>
            <a:fld id="{3021D9A3-0014-4ED9-837C-94109E9D67F4}" type="slidenum">
              <a:rPr lang="en-US" smtClean="0"/>
              <a:t>31</a:t>
            </a:fld>
            <a:endParaRPr lang="en-US"/>
          </a:p>
        </p:txBody>
      </p:sp>
    </p:spTree>
    <p:extLst>
      <p:ext uri="{BB962C8B-B14F-4D97-AF65-F5344CB8AC3E}">
        <p14:creationId xmlns:p14="http://schemas.microsoft.com/office/powerpoint/2010/main" val="135587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BF7F5-445E-C305-6A2B-A6DD3A16C3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967582-CF07-B04D-0731-C3C8DAB27D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58CCE9-6F0B-4BA2-AE71-9B429A2B371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5113B2-26B4-9C05-408F-96279693F884}"/>
              </a:ext>
            </a:extLst>
          </p:cNvPr>
          <p:cNvSpPr>
            <a:spLocks noGrp="1"/>
          </p:cNvSpPr>
          <p:nvPr>
            <p:ph type="sldNum" sz="quarter" idx="5"/>
          </p:nvPr>
        </p:nvSpPr>
        <p:spPr/>
        <p:txBody>
          <a:bodyPr/>
          <a:lstStyle/>
          <a:p>
            <a:fld id="{3021D9A3-0014-4ED9-837C-94109E9D67F4}" type="slidenum">
              <a:rPr lang="en-US" smtClean="0"/>
              <a:t>5</a:t>
            </a:fld>
            <a:endParaRPr lang="en-US"/>
          </a:p>
        </p:txBody>
      </p:sp>
    </p:spTree>
    <p:extLst>
      <p:ext uri="{BB962C8B-B14F-4D97-AF65-F5344CB8AC3E}">
        <p14:creationId xmlns:p14="http://schemas.microsoft.com/office/powerpoint/2010/main" val="2737143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6C11A-576B-EE3B-43CA-49733A376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27699B-B0CE-17BF-955B-8C8EEA93F8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91AEEB-566E-0E15-4A57-2CD74143F16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896C49-9971-29AA-A16E-67B79FE41571}"/>
              </a:ext>
            </a:extLst>
          </p:cNvPr>
          <p:cNvSpPr>
            <a:spLocks noGrp="1"/>
          </p:cNvSpPr>
          <p:nvPr>
            <p:ph type="sldNum" sz="quarter" idx="5"/>
          </p:nvPr>
        </p:nvSpPr>
        <p:spPr/>
        <p:txBody>
          <a:bodyPr/>
          <a:lstStyle/>
          <a:p>
            <a:fld id="{3021D9A3-0014-4ED9-837C-94109E9D67F4}" type="slidenum">
              <a:rPr lang="en-US" smtClean="0"/>
              <a:t>6</a:t>
            </a:fld>
            <a:endParaRPr lang="en-US"/>
          </a:p>
        </p:txBody>
      </p:sp>
    </p:spTree>
    <p:extLst>
      <p:ext uri="{BB962C8B-B14F-4D97-AF65-F5344CB8AC3E}">
        <p14:creationId xmlns:p14="http://schemas.microsoft.com/office/powerpoint/2010/main" val="4208543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59B24-7064-7DE3-2C87-8C35BCAD62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404738-17C6-FF4A-BEA0-6B4947D72A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18436E-D28A-8295-F347-7B41BAB42A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54DD5DF-521A-60D0-01C6-BF3315DAB1F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21D9A3-0014-4ED9-837C-94109E9D67F4}"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2079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ADD6D-DF55-899F-5F69-5D5006445B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BEFF7C-5A10-12B3-3CD5-896CB25958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CEE043-8CEE-F10A-9706-8438268126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35F0431-C5B3-060B-F594-B79912280BAA}"/>
              </a:ext>
            </a:extLst>
          </p:cNvPr>
          <p:cNvSpPr>
            <a:spLocks noGrp="1"/>
          </p:cNvSpPr>
          <p:nvPr>
            <p:ph type="sldNum" sz="quarter" idx="5"/>
          </p:nvPr>
        </p:nvSpPr>
        <p:spPr/>
        <p:txBody>
          <a:bodyPr/>
          <a:lstStyle/>
          <a:p>
            <a:fld id="{3021D9A3-0014-4ED9-837C-94109E9D67F4}" type="slidenum">
              <a:rPr lang="en-US" smtClean="0"/>
              <a:t>8</a:t>
            </a:fld>
            <a:endParaRPr lang="en-US"/>
          </a:p>
        </p:txBody>
      </p:sp>
    </p:spTree>
    <p:extLst>
      <p:ext uri="{BB962C8B-B14F-4D97-AF65-F5344CB8AC3E}">
        <p14:creationId xmlns:p14="http://schemas.microsoft.com/office/powerpoint/2010/main" val="3632326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F8346-C24A-9BEB-F649-75B461336B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A1D4A9-DD85-7586-7D61-3741AD52D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23624A-852A-E680-B7FF-EB370F455E9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54E1125-D59B-450C-0EE6-DE79B613B062}"/>
              </a:ext>
            </a:extLst>
          </p:cNvPr>
          <p:cNvSpPr>
            <a:spLocks noGrp="1"/>
          </p:cNvSpPr>
          <p:nvPr>
            <p:ph type="sldNum" sz="quarter" idx="5"/>
          </p:nvPr>
        </p:nvSpPr>
        <p:spPr/>
        <p:txBody>
          <a:bodyPr/>
          <a:lstStyle/>
          <a:p>
            <a:fld id="{3021D9A3-0014-4ED9-837C-94109E9D67F4}" type="slidenum">
              <a:rPr lang="en-US" smtClean="0"/>
              <a:t>9</a:t>
            </a:fld>
            <a:endParaRPr lang="en-US"/>
          </a:p>
        </p:txBody>
      </p:sp>
    </p:spTree>
    <p:extLst>
      <p:ext uri="{BB962C8B-B14F-4D97-AF65-F5344CB8AC3E}">
        <p14:creationId xmlns:p14="http://schemas.microsoft.com/office/powerpoint/2010/main" val="3945969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808BB-DBAA-3A1E-3489-D144996696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55E10E-8258-D60B-92AD-E1099F974B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3F3130-B2E3-9042-36D8-373BBB17D60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3AB9C5-64E3-6328-3E3E-D4601FFF2AFD}"/>
              </a:ext>
            </a:extLst>
          </p:cNvPr>
          <p:cNvSpPr>
            <a:spLocks noGrp="1"/>
          </p:cNvSpPr>
          <p:nvPr>
            <p:ph type="sldNum" sz="quarter" idx="5"/>
          </p:nvPr>
        </p:nvSpPr>
        <p:spPr/>
        <p:txBody>
          <a:bodyPr/>
          <a:lstStyle/>
          <a:p>
            <a:fld id="{3021D9A3-0014-4ED9-837C-94109E9D67F4}" type="slidenum">
              <a:rPr lang="en-US" smtClean="0"/>
              <a:t>10</a:t>
            </a:fld>
            <a:endParaRPr lang="en-US"/>
          </a:p>
        </p:txBody>
      </p:sp>
    </p:spTree>
    <p:extLst>
      <p:ext uri="{BB962C8B-B14F-4D97-AF65-F5344CB8AC3E}">
        <p14:creationId xmlns:p14="http://schemas.microsoft.com/office/powerpoint/2010/main" val="1581173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2/3/2025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64870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2195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9106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764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6125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6292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5521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16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78636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936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2/3/2025</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54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2/3/2025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519706590"/>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72BD74-BE6F-1922-30A5-4BB243402F33}"/>
              </a:ext>
            </a:extLst>
          </p:cNvPr>
          <p:cNvSpPr>
            <a:spLocks noGrp="1"/>
          </p:cNvSpPr>
          <p:nvPr>
            <p:ph type="ctrTitle"/>
          </p:nvPr>
        </p:nvSpPr>
        <p:spPr>
          <a:xfrm>
            <a:off x="5573807" y="308183"/>
            <a:ext cx="6251110" cy="3566160"/>
          </a:xfrm>
        </p:spPr>
        <p:txBody>
          <a:bodyPr anchor="b">
            <a:normAutofit/>
          </a:bodyPr>
          <a:lstStyle/>
          <a:p>
            <a:r>
              <a:rPr lang="en-US" dirty="0"/>
              <a:t>Exploring</a:t>
            </a:r>
            <a:br>
              <a:rPr lang="en-US" dirty="0"/>
            </a:br>
            <a:r>
              <a:rPr lang="en-US" dirty="0"/>
              <a:t>Galatia</a:t>
            </a:r>
          </a:p>
        </p:txBody>
      </p:sp>
      <p:sp>
        <p:nvSpPr>
          <p:cNvPr id="1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solated twigs and flowers on a white surface">
            <a:extLst>
              <a:ext uri="{FF2B5EF4-FFF2-40B4-BE49-F238E27FC236}">
                <a16:creationId xmlns:a16="http://schemas.microsoft.com/office/drawing/2014/main" id="{CE54F590-E9F0-AA14-0811-741894721344}"/>
              </a:ext>
            </a:extLst>
          </p:cNvPr>
          <p:cNvPicPr>
            <a:picLocks noChangeAspect="1"/>
          </p:cNvPicPr>
          <p:nvPr/>
        </p:nvPicPr>
        <p:blipFill>
          <a:blip r:embed="rId2"/>
          <a:srcRect l="33265" r="19367"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346405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281B42F-17A4-4A5A-0403-B9CA44F9B1F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43E9706-CD04-AF45-9A7E-3359F7A2E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156AD1-C414-CAE7-D6AD-D3BD354D3471}"/>
              </a:ext>
            </a:extLst>
          </p:cNvPr>
          <p:cNvSpPr>
            <a:spLocks noGrp="1"/>
          </p:cNvSpPr>
          <p:nvPr>
            <p:ph type="title"/>
          </p:nvPr>
        </p:nvSpPr>
        <p:spPr>
          <a:xfrm>
            <a:off x="576072" y="238539"/>
            <a:ext cx="11018520" cy="1434415"/>
          </a:xfrm>
        </p:spPr>
        <p:txBody>
          <a:bodyPr anchor="b">
            <a:normAutofit/>
          </a:bodyPr>
          <a:lstStyle/>
          <a:p>
            <a:r>
              <a:rPr lang="en-US" dirty="0"/>
              <a:t>Galatians 1:10</a:t>
            </a:r>
          </a:p>
        </p:txBody>
      </p:sp>
      <p:sp>
        <p:nvSpPr>
          <p:cNvPr id="11" name="Rectangle 6">
            <a:extLst>
              <a:ext uri="{FF2B5EF4-FFF2-40B4-BE49-F238E27FC236}">
                <a16:creationId xmlns:a16="http://schemas.microsoft.com/office/drawing/2014/main" id="{3F1507A9-3671-9588-A249-1CCE41E62D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AFB4A70-6EFD-5BDA-4040-C731D1FFBD63}"/>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10 </a:t>
            </a:r>
            <a:r>
              <a:rPr lang="en-US" sz="3600" b="0" i="0" dirty="0">
                <a:solidFill>
                  <a:srgbClr val="000000"/>
                </a:solidFill>
                <a:effectLst/>
                <a:latin typeface="Aptos" panose="020B0004020202020204" pitchFamily="34" charset="0"/>
              </a:rPr>
              <a:t>Am I now trying to win the </a:t>
            </a:r>
            <a:r>
              <a:rPr lang="en-US" sz="3600" b="0" i="0" dirty="0">
                <a:solidFill>
                  <a:srgbClr val="7030A0"/>
                </a:solidFill>
                <a:effectLst/>
                <a:latin typeface="Aptos" panose="020B0004020202020204" pitchFamily="34" charset="0"/>
              </a:rPr>
              <a:t>approval of </a:t>
            </a:r>
            <a:r>
              <a:rPr lang="en-US" sz="3600" b="0" i="0" dirty="0">
                <a:solidFill>
                  <a:srgbClr val="000000"/>
                </a:solidFill>
                <a:effectLst/>
                <a:latin typeface="Aptos" panose="020B0004020202020204" pitchFamily="34" charset="0"/>
              </a:rPr>
              <a:t>human beings, or of </a:t>
            </a:r>
            <a:r>
              <a:rPr lang="en-US" sz="3600" b="0" i="0" dirty="0">
                <a:solidFill>
                  <a:srgbClr val="7030A0"/>
                </a:solidFill>
                <a:effectLst/>
                <a:latin typeface="Aptos" panose="020B0004020202020204" pitchFamily="34" charset="0"/>
              </a:rPr>
              <a:t>God</a:t>
            </a:r>
            <a:r>
              <a:rPr lang="en-US" sz="3600" b="0" i="0" dirty="0">
                <a:solidFill>
                  <a:srgbClr val="000000"/>
                </a:solidFill>
                <a:effectLst/>
                <a:latin typeface="Aptos" panose="020B0004020202020204" pitchFamily="34" charset="0"/>
              </a:rPr>
              <a:t>? Or am I trying to please people? If I were still trying to please people, I would not be a servant of Christ.</a:t>
            </a: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4FD9F340-A3B0-F98A-EB50-C9C7EF21A549}"/>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3260267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842B7A5-3A10-65C6-045C-0966C84FCD1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315BAC-FA65-801D-72B6-5FC5AF678E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3646CE-1EAE-4BBB-6AC0-6F302577C757}"/>
              </a:ext>
            </a:extLst>
          </p:cNvPr>
          <p:cNvSpPr>
            <a:spLocks noGrp="1"/>
          </p:cNvSpPr>
          <p:nvPr>
            <p:ph type="title"/>
          </p:nvPr>
        </p:nvSpPr>
        <p:spPr>
          <a:xfrm>
            <a:off x="576072" y="238539"/>
            <a:ext cx="11018520" cy="1434415"/>
          </a:xfrm>
        </p:spPr>
        <p:txBody>
          <a:bodyPr anchor="b">
            <a:normAutofit/>
          </a:bodyPr>
          <a:lstStyle/>
          <a:p>
            <a:r>
              <a:rPr lang="en-US" dirty="0"/>
              <a:t>1 Thessalonians 2</a:t>
            </a:r>
          </a:p>
        </p:txBody>
      </p:sp>
      <p:sp>
        <p:nvSpPr>
          <p:cNvPr id="11" name="Rectangle 6">
            <a:extLst>
              <a:ext uri="{FF2B5EF4-FFF2-40B4-BE49-F238E27FC236}">
                <a16:creationId xmlns:a16="http://schemas.microsoft.com/office/drawing/2014/main" id="{AAA3AB97-1418-D782-459D-1DCBCE840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FD89F7B-095D-492C-3D6B-49E6F3A3213D}"/>
              </a:ext>
            </a:extLst>
          </p:cNvPr>
          <p:cNvSpPr>
            <a:spLocks noGrp="1"/>
          </p:cNvSpPr>
          <p:nvPr>
            <p:ph idx="1"/>
          </p:nvPr>
        </p:nvSpPr>
        <p:spPr>
          <a:xfrm>
            <a:off x="576072" y="2062680"/>
            <a:ext cx="9305798" cy="4119172"/>
          </a:xfrm>
        </p:spPr>
        <p:txBody>
          <a:bodyPr anchor="t">
            <a:noAutofit/>
          </a:bodyPr>
          <a:lstStyle/>
          <a:p>
            <a:pPr algn="l"/>
            <a:r>
              <a:rPr lang="en-US" sz="3600" b="1" i="0" dirty="0">
                <a:solidFill>
                  <a:srgbClr val="000000"/>
                </a:solidFill>
                <a:effectLst/>
                <a:latin typeface="Aptos" panose="020B0004020202020204" pitchFamily="34" charset="0"/>
              </a:rPr>
              <a:t>2 </a:t>
            </a:r>
            <a:r>
              <a:rPr lang="en-US" sz="3600" b="0" i="0" dirty="0">
                <a:solidFill>
                  <a:srgbClr val="000000"/>
                </a:solidFill>
                <a:effectLst/>
                <a:latin typeface="Aptos" panose="020B0004020202020204" pitchFamily="34" charset="0"/>
              </a:rPr>
              <a:t>You know, brothers and sisters, that our visit to you was not without results. </a:t>
            </a:r>
            <a:r>
              <a:rPr lang="en-US" sz="3600" b="1" i="0" baseline="30000" dirty="0">
                <a:solidFill>
                  <a:srgbClr val="000000"/>
                </a:solidFill>
                <a:effectLst/>
                <a:latin typeface="Aptos" panose="020B0004020202020204" pitchFamily="34" charset="0"/>
              </a:rPr>
              <a:t>2 </a:t>
            </a:r>
            <a:r>
              <a:rPr lang="en-US" sz="3600" b="0" i="0" dirty="0">
                <a:solidFill>
                  <a:srgbClr val="000000"/>
                </a:solidFill>
                <a:effectLst/>
                <a:latin typeface="Aptos" panose="020B0004020202020204" pitchFamily="34" charset="0"/>
              </a:rPr>
              <a:t>We had previously suffered and been treated outrageously in Philippi, as you know, but with the help of our God we dared to tell you his gospel in the face of strong opposition</a:t>
            </a:r>
            <a:endParaRPr lang="en-US" sz="44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0D5D2A35-F468-1D9E-463F-55E52E132741}"/>
              </a:ext>
            </a:extLst>
          </p:cNvPr>
          <p:cNvPicPr>
            <a:picLocks noChangeAspect="1"/>
          </p:cNvPicPr>
          <p:nvPr/>
        </p:nvPicPr>
        <p:blipFill>
          <a:blip r:embed="rId3"/>
          <a:srcRect l="23193" r="9705" b="1"/>
          <a:stretch/>
        </p:blipFill>
        <p:spPr>
          <a:xfrm>
            <a:off x="9605657" y="3663639"/>
            <a:ext cx="2262825" cy="2352078"/>
          </a:xfrm>
          <a:prstGeom prst="rect">
            <a:avLst/>
          </a:prstGeom>
        </p:spPr>
      </p:pic>
      <p:sp>
        <p:nvSpPr>
          <p:cNvPr id="5" name="Arrow: Down 4">
            <a:extLst>
              <a:ext uri="{FF2B5EF4-FFF2-40B4-BE49-F238E27FC236}">
                <a16:creationId xmlns:a16="http://schemas.microsoft.com/office/drawing/2014/main" id="{474F3A57-6CE9-FD11-4BE9-C7FE4A2E1001}"/>
              </a:ext>
            </a:extLst>
          </p:cNvPr>
          <p:cNvSpPr/>
          <p:nvPr/>
        </p:nvSpPr>
        <p:spPr>
          <a:xfrm>
            <a:off x="9553894" y="5668577"/>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711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46FC32-F117-76BA-B040-E8581BE3075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5CFF3B-402A-38C5-5CD6-8F46CCAFB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383624-2CBF-BE6F-E68C-7901C5F862B0}"/>
              </a:ext>
            </a:extLst>
          </p:cNvPr>
          <p:cNvSpPr>
            <a:spLocks noGrp="1"/>
          </p:cNvSpPr>
          <p:nvPr>
            <p:ph type="title"/>
          </p:nvPr>
        </p:nvSpPr>
        <p:spPr>
          <a:xfrm>
            <a:off x="576072" y="238539"/>
            <a:ext cx="11018520" cy="1434415"/>
          </a:xfrm>
        </p:spPr>
        <p:txBody>
          <a:bodyPr anchor="b">
            <a:normAutofit/>
          </a:bodyPr>
          <a:lstStyle/>
          <a:p>
            <a:r>
              <a:rPr lang="en-US" dirty="0"/>
              <a:t>1 Thessalonians 2</a:t>
            </a:r>
          </a:p>
        </p:txBody>
      </p:sp>
      <p:sp>
        <p:nvSpPr>
          <p:cNvPr id="11" name="Rectangle 6">
            <a:extLst>
              <a:ext uri="{FF2B5EF4-FFF2-40B4-BE49-F238E27FC236}">
                <a16:creationId xmlns:a16="http://schemas.microsoft.com/office/drawing/2014/main" id="{4AEE6282-1AD3-976E-8819-2BF1060E4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A10D6F-1C6B-7FE1-6C09-3B049F5CFB64}"/>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3 </a:t>
            </a:r>
            <a:r>
              <a:rPr lang="en-US" sz="3600" b="0" i="0" dirty="0">
                <a:solidFill>
                  <a:srgbClr val="000000"/>
                </a:solidFill>
                <a:effectLst/>
                <a:latin typeface="Aptos" panose="020B0004020202020204" pitchFamily="34" charset="0"/>
              </a:rPr>
              <a:t>For the appeal we make does not spring from error or impure motives, nor are we trying to trick you. </a:t>
            </a:r>
            <a:r>
              <a:rPr lang="en-US" sz="3600" b="1" i="0" baseline="30000" dirty="0">
                <a:solidFill>
                  <a:srgbClr val="000000"/>
                </a:solidFill>
                <a:effectLst/>
                <a:latin typeface="Aptos" panose="020B0004020202020204" pitchFamily="34" charset="0"/>
              </a:rPr>
              <a:t>4 </a:t>
            </a:r>
            <a:r>
              <a:rPr lang="en-US" sz="3600" b="0" i="0" dirty="0">
                <a:solidFill>
                  <a:srgbClr val="000000"/>
                </a:solidFill>
                <a:effectLst/>
                <a:latin typeface="Aptos" panose="020B0004020202020204" pitchFamily="34" charset="0"/>
              </a:rPr>
              <a:t>On the contrary, we speak as those approved by God to be entrusted with the gospel. We are not trying to please people but God, who tests our hearts. </a:t>
            </a:r>
            <a:endParaRPr lang="en-US" sz="60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98C98DB2-780B-564E-3CAB-8CF88319569D}"/>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089328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DD14016-8486-F8A7-E7EE-E0C12E7C75E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07DD8C-A7AF-2FBC-5F20-D0EEDA0BE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923602-8E5B-24E1-AFAD-920C64C1CB56}"/>
              </a:ext>
            </a:extLst>
          </p:cNvPr>
          <p:cNvSpPr>
            <a:spLocks noGrp="1"/>
          </p:cNvSpPr>
          <p:nvPr>
            <p:ph type="title"/>
          </p:nvPr>
        </p:nvSpPr>
        <p:spPr>
          <a:xfrm>
            <a:off x="576072" y="238539"/>
            <a:ext cx="11018520" cy="1434415"/>
          </a:xfrm>
        </p:spPr>
        <p:txBody>
          <a:bodyPr anchor="b">
            <a:normAutofit/>
          </a:bodyPr>
          <a:lstStyle/>
          <a:p>
            <a:r>
              <a:rPr lang="en-US" dirty="0"/>
              <a:t>2 Timothy 2:15</a:t>
            </a:r>
          </a:p>
        </p:txBody>
      </p:sp>
      <p:sp>
        <p:nvSpPr>
          <p:cNvPr id="11" name="Rectangle 6">
            <a:extLst>
              <a:ext uri="{FF2B5EF4-FFF2-40B4-BE49-F238E27FC236}">
                <a16:creationId xmlns:a16="http://schemas.microsoft.com/office/drawing/2014/main" id="{084F61A6-8272-B22D-E83A-F255F971C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359991-F84F-7665-2BEC-2B4DB96216C9}"/>
              </a:ext>
            </a:extLst>
          </p:cNvPr>
          <p:cNvSpPr>
            <a:spLocks noGrp="1"/>
          </p:cNvSpPr>
          <p:nvPr>
            <p:ph idx="1"/>
          </p:nvPr>
        </p:nvSpPr>
        <p:spPr>
          <a:xfrm>
            <a:off x="572493" y="2071316"/>
            <a:ext cx="9305798" cy="4119172"/>
          </a:xfrm>
        </p:spPr>
        <p:txBody>
          <a:bodyPr anchor="t">
            <a:noAutofit/>
          </a:bodyPr>
          <a:lstStyle/>
          <a:p>
            <a:pPr algn="l"/>
            <a:r>
              <a:rPr lang="en-US" sz="4000" b="1" i="0" baseline="30000" dirty="0">
                <a:solidFill>
                  <a:srgbClr val="000000"/>
                </a:solidFill>
                <a:effectLst/>
                <a:latin typeface="system-ui"/>
              </a:rPr>
              <a:t>15 </a:t>
            </a:r>
            <a:r>
              <a:rPr lang="en-US" sz="4000" b="0" i="0" dirty="0">
                <a:solidFill>
                  <a:srgbClr val="000000"/>
                </a:solidFill>
                <a:effectLst/>
                <a:latin typeface="system-ui"/>
              </a:rPr>
              <a:t>Do your best to present yourself to God as one approved, a worker who does not need to be ashamed and who correctly handles the word of truth.</a:t>
            </a:r>
            <a:endParaRPr lang="en-US" sz="8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C80E074B-0407-6E70-622E-1F5F16437720}"/>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3268606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C752A12-A213-53B5-BAE8-980ECFBB95E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58DC21-C80E-2739-77BE-39AF9371D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343970-B617-0493-E529-10723467AB21}"/>
              </a:ext>
            </a:extLst>
          </p:cNvPr>
          <p:cNvSpPr>
            <a:spLocks noGrp="1"/>
          </p:cNvSpPr>
          <p:nvPr>
            <p:ph type="title"/>
          </p:nvPr>
        </p:nvSpPr>
        <p:spPr>
          <a:xfrm>
            <a:off x="576072" y="238539"/>
            <a:ext cx="11018520" cy="1434415"/>
          </a:xfrm>
        </p:spPr>
        <p:txBody>
          <a:bodyPr anchor="b">
            <a:normAutofit/>
          </a:bodyPr>
          <a:lstStyle/>
          <a:p>
            <a:r>
              <a:rPr lang="en-US" dirty="0"/>
              <a:t>2 Timothy 2:25-26</a:t>
            </a:r>
          </a:p>
        </p:txBody>
      </p:sp>
      <p:sp>
        <p:nvSpPr>
          <p:cNvPr id="11" name="Rectangle 6">
            <a:extLst>
              <a:ext uri="{FF2B5EF4-FFF2-40B4-BE49-F238E27FC236}">
                <a16:creationId xmlns:a16="http://schemas.microsoft.com/office/drawing/2014/main" id="{A020F354-B2B2-9162-A800-00057E2F4C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63F2A7-AB2D-71EC-9795-7DB64D0A26B9}"/>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25 </a:t>
            </a:r>
            <a:r>
              <a:rPr lang="en-US" sz="3600" b="0" i="0" dirty="0">
                <a:solidFill>
                  <a:srgbClr val="000000"/>
                </a:solidFill>
                <a:effectLst/>
                <a:latin typeface="Aptos" panose="020B0004020202020204" pitchFamily="34" charset="0"/>
              </a:rPr>
              <a:t>Opponents must be gently instructed, in the hope that God will grant them repentance leading them to a knowledge of the truth, </a:t>
            </a:r>
            <a:r>
              <a:rPr lang="en-US" sz="3600" b="1" i="0" baseline="30000" dirty="0">
                <a:solidFill>
                  <a:srgbClr val="000000"/>
                </a:solidFill>
                <a:effectLst/>
                <a:latin typeface="Aptos" panose="020B0004020202020204" pitchFamily="34" charset="0"/>
              </a:rPr>
              <a:t>26 </a:t>
            </a:r>
            <a:r>
              <a:rPr lang="en-US" sz="3600" b="0" i="0" dirty="0">
                <a:solidFill>
                  <a:srgbClr val="000000"/>
                </a:solidFill>
                <a:effectLst/>
                <a:latin typeface="Aptos" panose="020B0004020202020204" pitchFamily="34" charset="0"/>
              </a:rPr>
              <a:t>and that they will come to their senses and escape from the trap of the devil, who has taken them captive to do his will.</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EB24A29D-8E56-35AC-A2B3-98C3BEB1F94E}"/>
              </a:ext>
            </a:extLst>
          </p:cNvPr>
          <p:cNvPicPr>
            <a:picLocks noChangeAspect="1"/>
          </p:cNvPicPr>
          <p:nvPr/>
        </p:nvPicPr>
        <p:blipFill>
          <a:blip r:embed="rId3"/>
          <a:srcRect l="23193" r="9705" b="1"/>
          <a:stretch/>
        </p:blipFill>
        <p:spPr>
          <a:xfrm>
            <a:off x="9605657" y="3663639"/>
            <a:ext cx="2262825" cy="2352078"/>
          </a:xfrm>
          <a:prstGeom prst="rect">
            <a:avLst/>
          </a:prstGeom>
        </p:spPr>
      </p:pic>
      <p:sp>
        <p:nvSpPr>
          <p:cNvPr id="5" name="Star: 5 Points 4">
            <a:extLst>
              <a:ext uri="{FF2B5EF4-FFF2-40B4-BE49-F238E27FC236}">
                <a16:creationId xmlns:a16="http://schemas.microsoft.com/office/drawing/2014/main" id="{969F9DD8-33A8-150E-9749-0A5EAAE5EE02}"/>
              </a:ext>
            </a:extLst>
          </p:cNvPr>
          <p:cNvSpPr/>
          <p:nvPr/>
        </p:nvSpPr>
        <p:spPr>
          <a:xfrm>
            <a:off x="9198204" y="5674450"/>
            <a:ext cx="914400" cy="9144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6914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2D53A9-3DA2-2F84-A755-71932FCA3AD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5F0F4F-1A26-D7A7-391F-1C44F9DF9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DE1EDE-2ED0-D5D3-0C9B-85093FB99967}"/>
              </a:ext>
            </a:extLst>
          </p:cNvPr>
          <p:cNvSpPr>
            <a:spLocks noGrp="1"/>
          </p:cNvSpPr>
          <p:nvPr>
            <p:ph type="title"/>
          </p:nvPr>
        </p:nvSpPr>
        <p:spPr>
          <a:xfrm>
            <a:off x="576072" y="238539"/>
            <a:ext cx="11018520" cy="1434415"/>
          </a:xfrm>
        </p:spPr>
        <p:txBody>
          <a:bodyPr anchor="b">
            <a:normAutofit/>
          </a:bodyPr>
          <a:lstStyle/>
          <a:p>
            <a:r>
              <a:rPr lang="en-US" dirty="0"/>
              <a:t>Galatians 1:11-12</a:t>
            </a:r>
          </a:p>
        </p:txBody>
      </p:sp>
      <p:sp>
        <p:nvSpPr>
          <p:cNvPr id="11" name="Rectangle 6">
            <a:extLst>
              <a:ext uri="{FF2B5EF4-FFF2-40B4-BE49-F238E27FC236}">
                <a16:creationId xmlns:a16="http://schemas.microsoft.com/office/drawing/2014/main" id="{F37A8935-C6BF-7B57-DECC-9C7864346C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A4B906-6FB8-64C8-D7E6-694E19B0D1DB}"/>
              </a:ext>
            </a:extLst>
          </p:cNvPr>
          <p:cNvSpPr>
            <a:spLocks noGrp="1"/>
          </p:cNvSpPr>
          <p:nvPr>
            <p:ph idx="1"/>
          </p:nvPr>
        </p:nvSpPr>
        <p:spPr>
          <a:xfrm>
            <a:off x="572493" y="2071316"/>
            <a:ext cx="9305798" cy="4119172"/>
          </a:xfrm>
        </p:spPr>
        <p:txBody>
          <a:bodyPr anchor="t">
            <a:noAutofit/>
          </a:bodyPr>
          <a:lstStyle/>
          <a:p>
            <a:r>
              <a:rPr lang="en-US" sz="3600" b="1" i="0" baseline="30000" dirty="0">
                <a:solidFill>
                  <a:srgbClr val="000000"/>
                </a:solidFill>
                <a:effectLst/>
                <a:latin typeface="Aptos" panose="020B0004020202020204" pitchFamily="34" charset="0"/>
              </a:rPr>
              <a:t>11 </a:t>
            </a:r>
            <a:r>
              <a:rPr lang="en-US" sz="3600" b="0" i="0" dirty="0">
                <a:solidFill>
                  <a:srgbClr val="000000"/>
                </a:solidFill>
                <a:effectLst/>
                <a:latin typeface="Aptos" panose="020B0004020202020204" pitchFamily="34" charset="0"/>
              </a:rPr>
              <a:t>I want you to know, brothers and sisters, that the gospel I preached is not of human origin. </a:t>
            </a:r>
            <a:r>
              <a:rPr lang="en-US" sz="3600" b="1" i="0" baseline="30000" dirty="0">
                <a:solidFill>
                  <a:srgbClr val="000000"/>
                </a:solidFill>
                <a:effectLst/>
                <a:latin typeface="Aptos" panose="020B0004020202020204" pitchFamily="34" charset="0"/>
              </a:rPr>
              <a:t>12 </a:t>
            </a:r>
            <a:r>
              <a:rPr lang="en-US" sz="3600" b="0" i="0" dirty="0">
                <a:solidFill>
                  <a:srgbClr val="000000"/>
                </a:solidFill>
                <a:effectLst/>
                <a:latin typeface="Aptos" panose="020B0004020202020204" pitchFamily="34" charset="0"/>
              </a:rPr>
              <a:t>I did not receive it from any man, nor was I taught it rather, I received it by revelation from Jesus Christ.</a:t>
            </a: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151B899F-7101-7DFD-3805-C203E53B4B42}"/>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4036831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D49923-3985-F2E2-BE75-FA717498AB25}"/>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F494A2-7B27-1F9C-45F5-3FEF79731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6BD77D-9B73-386E-D045-A918309CE020}"/>
              </a:ext>
            </a:extLst>
          </p:cNvPr>
          <p:cNvSpPr>
            <a:spLocks noGrp="1"/>
          </p:cNvSpPr>
          <p:nvPr>
            <p:ph type="title"/>
          </p:nvPr>
        </p:nvSpPr>
        <p:spPr>
          <a:xfrm>
            <a:off x="576072" y="238539"/>
            <a:ext cx="11018520" cy="1434415"/>
          </a:xfrm>
        </p:spPr>
        <p:txBody>
          <a:bodyPr anchor="b">
            <a:normAutofit/>
          </a:bodyPr>
          <a:lstStyle/>
          <a:p>
            <a:r>
              <a:rPr lang="en-US" dirty="0"/>
              <a:t>Galatians 1:11-12</a:t>
            </a:r>
          </a:p>
        </p:txBody>
      </p:sp>
      <p:sp>
        <p:nvSpPr>
          <p:cNvPr id="11" name="Rectangle 6">
            <a:extLst>
              <a:ext uri="{FF2B5EF4-FFF2-40B4-BE49-F238E27FC236}">
                <a16:creationId xmlns:a16="http://schemas.microsoft.com/office/drawing/2014/main" id="{72D8C583-243A-80FC-0866-B0D3ADA8AA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3C1695F-0D7B-2296-0023-9562EF84A1EB}"/>
              </a:ext>
            </a:extLst>
          </p:cNvPr>
          <p:cNvSpPr>
            <a:spLocks noGrp="1"/>
          </p:cNvSpPr>
          <p:nvPr>
            <p:ph idx="1"/>
          </p:nvPr>
        </p:nvSpPr>
        <p:spPr>
          <a:xfrm>
            <a:off x="572493" y="2071316"/>
            <a:ext cx="9305798" cy="4119172"/>
          </a:xfrm>
        </p:spPr>
        <p:txBody>
          <a:bodyPr anchor="t">
            <a:noAutofit/>
          </a:bodyPr>
          <a:lstStyle/>
          <a:p>
            <a:r>
              <a:rPr lang="en-US" sz="3600" b="0" i="0" dirty="0">
                <a:solidFill>
                  <a:srgbClr val="000000"/>
                </a:solidFill>
                <a:effectLst/>
                <a:latin typeface="Aptos" panose="020B0004020202020204" pitchFamily="34" charset="0"/>
              </a:rPr>
              <a:t>The original  Apostles </a:t>
            </a:r>
            <a:r>
              <a:rPr lang="en-US" sz="3600" dirty="0">
                <a:solidFill>
                  <a:srgbClr val="000000"/>
                </a:solidFill>
                <a:latin typeface="Aptos" panose="020B0004020202020204" pitchFamily="34" charset="0"/>
              </a:rPr>
              <a:t>had a three+ year training session </a:t>
            </a:r>
            <a:r>
              <a:rPr lang="en-US" sz="3600" b="0" i="0" dirty="0">
                <a:solidFill>
                  <a:srgbClr val="000000"/>
                </a:solidFill>
                <a:effectLst/>
                <a:latin typeface="Aptos" panose="020B0004020202020204" pitchFamily="34" charset="0"/>
              </a:rPr>
              <a:t>with Jesus.</a:t>
            </a:r>
          </a:p>
          <a:p>
            <a:r>
              <a:rPr lang="en-US" sz="3600" dirty="0">
                <a:solidFill>
                  <a:srgbClr val="000000"/>
                </a:solidFill>
                <a:latin typeface="Aptos" panose="020B0004020202020204" pitchFamily="34" charset="0"/>
              </a:rPr>
              <a:t>Paul spends three years in Arabia.</a:t>
            </a:r>
          </a:p>
          <a:p>
            <a:r>
              <a:rPr lang="en-US" sz="3600" b="0" i="0" dirty="0">
                <a:solidFill>
                  <a:srgbClr val="000000"/>
                </a:solidFill>
                <a:effectLst/>
                <a:latin typeface="Aptos" panose="020B0004020202020204" pitchFamily="34" charset="0"/>
              </a:rPr>
              <a:t>He receives the gospel from Jesus Christ.</a:t>
            </a: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93B3AC84-C958-E249-E000-F311546593DE}"/>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230923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F5A9B0C-6772-7831-6BB9-65E07360C90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ADC95-52B5-04A4-0BAA-41EAFBA50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3044A6-89F8-6CC9-E081-C2D76F9E5561}"/>
              </a:ext>
            </a:extLst>
          </p:cNvPr>
          <p:cNvSpPr>
            <a:spLocks noGrp="1"/>
          </p:cNvSpPr>
          <p:nvPr>
            <p:ph type="title"/>
          </p:nvPr>
        </p:nvSpPr>
        <p:spPr>
          <a:xfrm>
            <a:off x="576072" y="238539"/>
            <a:ext cx="11018520" cy="1434415"/>
          </a:xfrm>
        </p:spPr>
        <p:txBody>
          <a:bodyPr anchor="b">
            <a:normAutofit/>
          </a:bodyPr>
          <a:lstStyle/>
          <a:p>
            <a:r>
              <a:rPr lang="en-US" dirty="0"/>
              <a:t>Galatians 1:13-14</a:t>
            </a:r>
          </a:p>
        </p:txBody>
      </p:sp>
      <p:sp>
        <p:nvSpPr>
          <p:cNvPr id="11" name="Rectangle 6">
            <a:extLst>
              <a:ext uri="{FF2B5EF4-FFF2-40B4-BE49-F238E27FC236}">
                <a16:creationId xmlns:a16="http://schemas.microsoft.com/office/drawing/2014/main" id="{12D13C0F-6191-F983-1D44-90CDC44EB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8C1251-3F9D-941A-6546-6C060F77C01D}"/>
              </a:ext>
            </a:extLst>
          </p:cNvPr>
          <p:cNvSpPr>
            <a:spLocks noGrp="1"/>
          </p:cNvSpPr>
          <p:nvPr>
            <p:ph idx="1"/>
          </p:nvPr>
        </p:nvSpPr>
        <p:spPr>
          <a:xfrm>
            <a:off x="572493" y="2071316"/>
            <a:ext cx="9305798" cy="4119172"/>
          </a:xfrm>
        </p:spPr>
        <p:txBody>
          <a:bodyPr anchor="t">
            <a:noAutofit/>
          </a:bodyPr>
          <a:lstStyle/>
          <a:p>
            <a:r>
              <a:rPr lang="en-US" sz="3600" b="1" i="0" baseline="30000" dirty="0">
                <a:solidFill>
                  <a:srgbClr val="000000"/>
                </a:solidFill>
                <a:effectLst/>
                <a:latin typeface="Aptos" panose="020B0004020202020204" pitchFamily="34" charset="0"/>
              </a:rPr>
              <a:t>13 </a:t>
            </a:r>
            <a:r>
              <a:rPr lang="en-US" sz="3600" b="0" i="0" dirty="0">
                <a:solidFill>
                  <a:srgbClr val="000000"/>
                </a:solidFill>
                <a:effectLst/>
                <a:latin typeface="Aptos" panose="020B0004020202020204" pitchFamily="34" charset="0"/>
              </a:rPr>
              <a:t>For you have heard of my previous way of life in Judaism, how intensely I persecuted the church of God and tried to destroy it. </a:t>
            </a:r>
            <a:r>
              <a:rPr lang="en-US" sz="3600" b="1" i="0" baseline="30000" dirty="0">
                <a:solidFill>
                  <a:srgbClr val="000000"/>
                </a:solidFill>
                <a:effectLst/>
                <a:latin typeface="Aptos" panose="020B0004020202020204" pitchFamily="34" charset="0"/>
              </a:rPr>
              <a:t>14 </a:t>
            </a:r>
            <a:r>
              <a:rPr lang="en-US" sz="3600" b="0" i="0" dirty="0">
                <a:solidFill>
                  <a:srgbClr val="000000"/>
                </a:solidFill>
                <a:effectLst/>
                <a:latin typeface="Aptos" panose="020B0004020202020204" pitchFamily="34" charset="0"/>
              </a:rPr>
              <a:t>I was advancing in Judaism beyond many of my own age among my people and was extremely zealous for the traditions of my fathers.</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165DE7BB-ED5C-F1C3-8003-92AEEC70129B}"/>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1244953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FBFDF11-4BB6-E81F-E750-08BF7E26A75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1F2F671-1D5A-ACF0-0F57-5AF396777F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AF874F-4089-5945-32B0-79D936867F85}"/>
              </a:ext>
            </a:extLst>
          </p:cNvPr>
          <p:cNvSpPr>
            <a:spLocks noGrp="1"/>
          </p:cNvSpPr>
          <p:nvPr>
            <p:ph type="title"/>
          </p:nvPr>
        </p:nvSpPr>
        <p:spPr>
          <a:xfrm>
            <a:off x="576072" y="238539"/>
            <a:ext cx="11018520" cy="1434415"/>
          </a:xfrm>
        </p:spPr>
        <p:txBody>
          <a:bodyPr anchor="b">
            <a:normAutofit/>
          </a:bodyPr>
          <a:lstStyle/>
          <a:p>
            <a:r>
              <a:rPr lang="en-US" sz="4800" dirty="0"/>
              <a:t>Galatians 1</a:t>
            </a:r>
            <a:endParaRPr lang="en-US" dirty="0"/>
          </a:p>
        </p:txBody>
      </p:sp>
      <p:sp>
        <p:nvSpPr>
          <p:cNvPr id="11" name="Rectangle 6">
            <a:extLst>
              <a:ext uri="{FF2B5EF4-FFF2-40B4-BE49-F238E27FC236}">
                <a16:creationId xmlns:a16="http://schemas.microsoft.com/office/drawing/2014/main" id="{00ECDFE5-90A5-5932-0D97-47F55D8EB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13C72F-A957-83E1-5107-39AC0F7EAE71}"/>
              </a:ext>
            </a:extLst>
          </p:cNvPr>
          <p:cNvSpPr>
            <a:spLocks noGrp="1"/>
          </p:cNvSpPr>
          <p:nvPr>
            <p:ph idx="1"/>
          </p:nvPr>
        </p:nvSpPr>
        <p:spPr>
          <a:xfrm>
            <a:off x="572493" y="2071316"/>
            <a:ext cx="9005029" cy="4119172"/>
          </a:xfrm>
        </p:spPr>
        <p:txBody>
          <a:bodyPr anchor="t">
            <a:noAutofit/>
          </a:bodyPr>
          <a:lstStyle/>
          <a:p>
            <a:pPr marL="0" indent="0" algn="l">
              <a:buNone/>
            </a:pPr>
            <a:r>
              <a:rPr lang="en-US" sz="3600" b="0" i="0" dirty="0">
                <a:solidFill>
                  <a:srgbClr val="000000"/>
                </a:solidFill>
                <a:effectLst/>
                <a:latin typeface="Aptos" panose="020B0004020202020204" pitchFamily="34" charset="0"/>
              </a:rPr>
              <a:t>The Judaizers may have felt jealous about the the fast track to a relationship with God.</a:t>
            </a:r>
          </a:p>
          <a:p>
            <a:pPr marL="0" indent="0" algn="l">
              <a:buNone/>
            </a:pPr>
            <a:endParaRPr lang="en-US" sz="3600" dirty="0">
              <a:solidFill>
                <a:srgbClr val="000000"/>
              </a:solidFill>
              <a:latin typeface="Aptos" panose="020B0004020202020204" pitchFamily="34" charset="0"/>
            </a:endParaRPr>
          </a:p>
          <a:p>
            <a:pPr marL="0" indent="0" algn="l">
              <a:buNone/>
            </a:pPr>
            <a:r>
              <a:rPr lang="en-US" sz="3600" b="0" i="0" dirty="0">
                <a:solidFill>
                  <a:srgbClr val="000000"/>
                </a:solidFill>
                <a:effectLst/>
                <a:latin typeface="Aptos" panose="020B0004020202020204" pitchFamily="34" charset="0"/>
              </a:rPr>
              <a:t>The message of the Gospel and the completeness in Christ turned some of the Jews in to sworn enemies of Paul.</a:t>
            </a:r>
          </a:p>
          <a:p>
            <a:pPr marL="0" indent="0" algn="l">
              <a:buNone/>
            </a:pPr>
            <a:r>
              <a:rPr lang="en-US" sz="3600" dirty="0">
                <a:solidFill>
                  <a:srgbClr val="000000"/>
                </a:solidFill>
                <a:latin typeface="Aptos" panose="020B0004020202020204" pitchFamily="34" charset="0"/>
              </a:rPr>
              <a:t>Reference the parable of the workers</a:t>
            </a:r>
            <a:endParaRPr lang="en-US" sz="3600" b="0" i="0" dirty="0">
              <a:solidFill>
                <a:srgbClr val="000000"/>
              </a:solidFill>
              <a:effectLst/>
              <a:latin typeface="Aptos" panose="020B0004020202020204" pitchFamily="34" charset="0"/>
            </a:endParaRPr>
          </a:p>
          <a:p>
            <a:pPr marL="0" indent="0" algn="l">
              <a:buNone/>
            </a:pPr>
            <a:endParaRPr lang="en-US" sz="3600" b="0" i="0" dirty="0">
              <a:solidFill>
                <a:srgbClr val="000000"/>
              </a:solidFill>
              <a:effectLst/>
              <a:latin typeface="Aptos" panose="020B0004020202020204" pitchFamily="34" charset="0"/>
            </a:endParaRPr>
          </a:p>
          <a:p>
            <a:pPr marL="0" indent="0" algn="l">
              <a:buNone/>
            </a:pPr>
            <a:endParaRPr lang="en-US" sz="3600" dirty="0">
              <a:solidFill>
                <a:srgbClr val="000000"/>
              </a:solidFill>
              <a:latin typeface="system-ui"/>
            </a:endParaRPr>
          </a:p>
          <a:p>
            <a:pPr marL="0" indent="0" algn="l">
              <a:buNone/>
            </a:pP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B334B741-374A-D405-388D-18BBD38A0FEB}"/>
              </a:ext>
            </a:extLst>
          </p:cNvPr>
          <p:cNvPicPr>
            <a:picLocks noChangeAspect="1"/>
          </p:cNvPicPr>
          <p:nvPr/>
        </p:nvPicPr>
        <p:blipFill>
          <a:blip r:embed="rId3"/>
          <a:srcRect l="23193" r="9705" b="1"/>
          <a:stretch/>
        </p:blipFill>
        <p:spPr>
          <a:xfrm>
            <a:off x="9577522" y="2568231"/>
            <a:ext cx="2262825" cy="2352078"/>
          </a:xfrm>
          <a:prstGeom prst="rect">
            <a:avLst/>
          </a:prstGeom>
        </p:spPr>
      </p:pic>
      <p:sp>
        <p:nvSpPr>
          <p:cNvPr id="5" name="Arrow: U-Turn 4">
            <a:extLst>
              <a:ext uri="{FF2B5EF4-FFF2-40B4-BE49-F238E27FC236}">
                <a16:creationId xmlns:a16="http://schemas.microsoft.com/office/drawing/2014/main" id="{2AF76C3D-0611-291A-979B-F2F01B5F67C6}"/>
              </a:ext>
            </a:extLst>
          </p:cNvPr>
          <p:cNvSpPr/>
          <p:nvPr/>
        </p:nvSpPr>
        <p:spPr>
          <a:xfrm>
            <a:off x="10439753" y="5653179"/>
            <a:ext cx="886968" cy="877824"/>
          </a:xfrm>
          <a:prstGeom prst="utur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88883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4EC315E-2312-C20A-0124-4349174040C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1BE2F1E-1C6D-1CB5-4272-C05ABC501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4B1DA6-CCF6-856B-3FBC-10A3B14D8C72}"/>
              </a:ext>
            </a:extLst>
          </p:cNvPr>
          <p:cNvSpPr>
            <a:spLocks noGrp="1"/>
          </p:cNvSpPr>
          <p:nvPr>
            <p:ph type="title"/>
          </p:nvPr>
        </p:nvSpPr>
        <p:spPr>
          <a:xfrm>
            <a:off x="576072" y="238539"/>
            <a:ext cx="11018520" cy="1434415"/>
          </a:xfrm>
        </p:spPr>
        <p:txBody>
          <a:bodyPr anchor="b">
            <a:normAutofit/>
          </a:bodyPr>
          <a:lstStyle/>
          <a:p>
            <a:r>
              <a:rPr lang="en-US" sz="4800" dirty="0"/>
              <a:t>Acts 13 P</a:t>
            </a:r>
            <a:r>
              <a:rPr lang="en-US" b="1" i="0" dirty="0">
                <a:solidFill>
                  <a:srgbClr val="000000"/>
                </a:solidFill>
                <a:effectLst/>
              </a:rPr>
              <a:t>isidian Antioch</a:t>
            </a:r>
            <a:endParaRPr lang="en-US" dirty="0"/>
          </a:p>
        </p:txBody>
      </p:sp>
      <p:sp>
        <p:nvSpPr>
          <p:cNvPr id="11" name="Rectangle 6">
            <a:extLst>
              <a:ext uri="{FF2B5EF4-FFF2-40B4-BE49-F238E27FC236}">
                <a16:creationId xmlns:a16="http://schemas.microsoft.com/office/drawing/2014/main" id="{23B8FACA-A54F-49BC-3F12-DCC4491FD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8418B3E-0711-9914-7653-A52272456B7A}"/>
              </a:ext>
            </a:extLst>
          </p:cNvPr>
          <p:cNvSpPr>
            <a:spLocks noGrp="1"/>
          </p:cNvSpPr>
          <p:nvPr>
            <p:ph idx="1"/>
          </p:nvPr>
        </p:nvSpPr>
        <p:spPr>
          <a:xfrm>
            <a:off x="572493" y="2071316"/>
            <a:ext cx="9005029" cy="4119172"/>
          </a:xfrm>
        </p:spPr>
        <p:txBody>
          <a:bodyPr anchor="t">
            <a:noAutofit/>
          </a:bodyPr>
          <a:lstStyle/>
          <a:p>
            <a:pPr marL="0" indent="0" algn="l">
              <a:buNone/>
            </a:pPr>
            <a:r>
              <a:rPr lang="en-US" sz="3600" b="1" i="0" baseline="30000" dirty="0">
                <a:solidFill>
                  <a:srgbClr val="000000"/>
                </a:solidFill>
                <a:effectLst/>
                <a:latin typeface="Aptos" panose="020B0004020202020204" pitchFamily="34" charset="0"/>
              </a:rPr>
              <a:t>49 </a:t>
            </a:r>
            <a:r>
              <a:rPr lang="en-US" sz="3600" b="0" i="0" dirty="0">
                <a:solidFill>
                  <a:srgbClr val="000000"/>
                </a:solidFill>
                <a:effectLst/>
                <a:latin typeface="Aptos" panose="020B0004020202020204" pitchFamily="34" charset="0"/>
              </a:rPr>
              <a:t>The word of the Lord spread through the whole region. </a:t>
            </a:r>
            <a:r>
              <a:rPr lang="en-US" sz="3600" b="1" i="0" baseline="30000" dirty="0">
                <a:solidFill>
                  <a:srgbClr val="000000"/>
                </a:solidFill>
                <a:effectLst/>
                <a:latin typeface="Aptos" panose="020B0004020202020204" pitchFamily="34" charset="0"/>
              </a:rPr>
              <a:t>50 </a:t>
            </a:r>
            <a:r>
              <a:rPr lang="en-US" sz="3600" b="0" i="0" dirty="0">
                <a:solidFill>
                  <a:srgbClr val="000000"/>
                </a:solidFill>
                <a:effectLst/>
                <a:latin typeface="Aptos" panose="020B0004020202020204" pitchFamily="34" charset="0"/>
              </a:rPr>
              <a:t>But the Jewish leaders incited the God-fearing women of high standing and the leading men of the city. They stirred up persecution against Paul and Barnabas, </a:t>
            </a:r>
            <a:r>
              <a:rPr lang="en-US" sz="3600" b="0" i="0" u="sng" dirty="0">
                <a:solidFill>
                  <a:srgbClr val="000000"/>
                </a:solidFill>
                <a:effectLst/>
                <a:latin typeface="Aptos" panose="020B0004020202020204" pitchFamily="34" charset="0"/>
              </a:rPr>
              <a:t>and expelled them from their region</a:t>
            </a:r>
          </a:p>
          <a:p>
            <a:pPr marL="0" indent="0" algn="l">
              <a:buNone/>
            </a:pPr>
            <a:endParaRPr lang="en-US" sz="3600" dirty="0">
              <a:solidFill>
                <a:srgbClr val="000000"/>
              </a:solidFill>
              <a:latin typeface="system-ui"/>
            </a:endParaRPr>
          </a:p>
          <a:p>
            <a:pPr marL="0" indent="0" algn="l">
              <a:buNone/>
            </a:pP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6804C1CF-13B2-E7E0-9855-B7AE0DE6C2F5}"/>
              </a:ext>
            </a:extLst>
          </p:cNvPr>
          <p:cNvPicPr>
            <a:picLocks noChangeAspect="1"/>
          </p:cNvPicPr>
          <p:nvPr/>
        </p:nvPicPr>
        <p:blipFill>
          <a:blip r:embed="rId3"/>
          <a:srcRect l="23193" r="9705" b="1"/>
          <a:stretch/>
        </p:blipFill>
        <p:spPr>
          <a:xfrm>
            <a:off x="9577522" y="2568231"/>
            <a:ext cx="2262825" cy="2352078"/>
          </a:xfrm>
          <a:prstGeom prst="rect">
            <a:avLst/>
          </a:prstGeom>
        </p:spPr>
      </p:pic>
    </p:spTree>
    <p:extLst>
      <p:ext uri="{BB962C8B-B14F-4D97-AF65-F5344CB8AC3E}">
        <p14:creationId xmlns:p14="http://schemas.microsoft.com/office/powerpoint/2010/main" val="251340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11FF52-518C-F020-8B0B-3427B6EDF50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B5AF31-1EF5-3436-7619-43A53369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684D82-B0F2-D3A1-5430-EB5F27754C18}"/>
              </a:ext>
            </a:extLst>
          </p:cNvPr>
          <p:cNvSpPr>
            <a:spLocks noGrp="1"/>
          </p:cNvSpPr>
          <p:nvPr>
            <p:ph type="title"/>
          </p:nvPr>
        </p:nvSpPr>
        <p:spPr>
          <a:xfrm>
            <a:off x="576072" y="238539"/>
            <a:ext cx="11018520" cy="1434415"/>
          </a:xfrm>
        </p:spPr>
        <p:txBody>
          <a:bodyPr anchor="b">
            <a:normAutofit/>
          </a:bodyPr>
          <a:lstStyle/>
          <a:p>
            <a:r>
              <a:rPr lang="en-US" sz="5400" dirty="0"/>
              <a:t>      Paul giving Thanks</a:t>
            </a:r>
          </a:p>
        </p:txBody>
      </p:sp>
      <p:sp>
        <p:nvSpPr>
          <p:cNvPr id="11" name="Rectangle 6">
            <a:extLst>
              <a:ext uri="{FF2B5EF4-FFF2-40B4-BE49-F238E27FC236}">
                <a16:creationId xmlns:a16="http://schemas.microsoft.com/office/drawing/2014/main" id="{1C8058FF-D698-7EC6-4EFB-780F6D12CA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95C34B-482D-2EF8-3912-3605C52C544D}"/>
              </a:ext>
            </a:extLst>
          </p:cNvPr>
          <p:cNvSpPr>
            <a:spLocks noGrp="1"/>
          </p:cNvSpPr>
          <p:nvPr>
            <p:ph idx="1"/>
          </p:nvPr>
        </p:nvSpPr>
        <p:spPr>
          <a:xfrm>
            <a:off x="572493" y="2071316"/>
            <a:ext cx="9305798" cy="4119172"/>
          </a:xfrm>
        </p:spPr>
        <p:txBody>
          <a:bodyPr anchor="t">
            <a:noAutofit/>
          </a:bodyPr>
          <a:lstStyle/>
          <a:p>
            <a:pPr marL="0" marR="0">
              <a:lnSpc>
                <a:spcPct val="107000"/>
              </a:lnSpc>
              <a:spcAft>
                <a:spcPts val="800"/>
              </a:spcAft>
            </a:pPr>
            <a:br>
              <a:rPr lang="en-US" sz="3200" kern="100" dirty="0">
                <a:latin typeface="Aptos" panose="020B0004020202020204" pitchFamily="34" charset="0"/>
                <a:ea typeface="Aptos" panose="020B0004020202020204" pitchFamily="34" charset="0"/>
                <a:cs typeface="Times New Roman" panose="02020603050405020304" pitchFamily="18" charset="0"/>
              </a:rPr>
            </a:br>
            <a:r>
              <a:rPr lang="en-US" sz="5400" kern="100" dirty="0">
                <a:latin typeface="Aptos" panose="020B0004020202020204" pitchFamily="34" charset="0"/>
                <a:ea typeface="Aptos" panose="020B0004020202020204" pitchFamily="34" charset="0"/>
                <a:cs typeface="Times New Roman" panose="02020603050405020304" pitchFamily="18" charset="0"/>
              </a:rPr>
              <a:t>  </a:t>
            </a:r>
            <a:r>
              <a:rPr lang="en-US" sz="4000" b="1" i="0" baseline="30000" dirty="0">
                <a:solidFill>
                  <a:srgbClr val="000000"/>
                </a:solidFill>
                <a:effectLst/>
                <a:latin typeface="system-ui"/>
              </a:rPr>
              <a:t>3 </a:t>
            </a:r>
            <a:r>
              <a:rPr lang="en-US" sz="4000" b="0" i="0" dirty="0">
                <a:solidFill>
                  <a:srgbClr val="000000"/>
                </a:solidFill>
                <a:effectLst/>
                <a:latin typeface="system-ui"/>
              </a:rPr>
              <a:t>I thank my God every time I remember you.   Philippians 1:3</a:t>
            </a:r>
            <a:endParaRPr lang="en-US" sz="5400"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Aft>
                <a:spcPts val="80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Aft>
                <a:spcPts val="80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Picture 3" descr="Isolated twigs and flowers on a white surface">
            <a:extLst>
              <a:ext uri="{FF2B5EF4-FFF2-40B4-BE49-F238E27FC236}">
                <a16:creationId xmlns:a16="http://schemas.microsoft.com/office/drawing/2014/main" id="{1CCBE84C-7507-80B0-75D3-175BC7B77BB7}"/>
              </a:ext>
            </a:extLst>
          </p:cNvPr>
          <p:cNvPicPr>
            <a:picLocks noChangeAspect="1"/>
          </p:cNvPicPr>
          <p:nvPr/>
        </p:nvPicPr>
        <p:blipFill>
          <a:blip r:embed="rId3"/>
          <a:srcRect l="23193" r="9705" b="1"/>
          <a:stretch/>
        </p:blipFill>
        <p:spPr>
          <a:xfrm>
            <a:off x="10270199" y="4468090"/>
            <a:ext cx="1918753" cy="1994435"/>
          </a:xfrm>
          <a:prstGeom prst="rect">
            <a:avLst/>
          </a:prstGeom>
        </p:spPr>
      </p:pic>
    </p:spTree>
    <p:extLst>
      <p:ext uri="{BB962C8B-B14F-4D97-AF65-F5344CB8AC3E}">
        <p14:creationId xmlns:p14="http://schemas.microsoft.com/office/powerpoint/2010/main" val="75997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B407FC1-14BF-F6B5-EBC3-47DD4EFD2F5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26FE20-32E7-A29B-105E-8CA147FDD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0C1690-11D2-664F-81F0-024D98400DE7}"/>
              </a:ext>
            </a:extLst>
          </p:cNvPr>
          <p:cNvSpPr>
            <a:spLocks noGrp="1"/>
          </p:cNvSpPr>
          <p:nvPr>
            <p:ph type="title"/>
          </p:nvPr>
        </p:nvSpPr>
        <p:spPr>
          <a:xfrm>
            <a:off x="576072" y="238539"/>
            <a:ext cx="11018520" cy="1434415"/>
          </a:xfrm>
        </p:spPr>
        <p:txBody>
          <a:bodyPr anchor="b">
            <a:normAutofit/>
          </a:bodyPr>
          <a:lstStyle/>
          <a:p>
            <a:r>
              <a:rPr lang="en-US" sz="4800" dirty="0"/>
              <a:t>Acts 13 P</a:t>
            </a:r>
            <a:r>
              <a:rPr lang="en-US" b="1" i="0" dirty="0">
                <a:solidFill>
                  <a:srgbClr val="000000"/>
                </a:solidFill>
                <a:effectLst/>
              </a:rPr>
              <a:t>isidian Antioch</a:t>
            </a:r>
            <a:endParaRPr lang="en-US" dirty="0"/>
          </a:p>
        </p:txBody>
      </p:sp>
      <p:sp>
        <p:nvSpPr>
          <p:cNvPr id="11" name="Rectangle 6">
            <a:extLst>
              <a:ext uri="{FF2B5EF4-FFF2-40B4-BE49-F238E27FC236}">
                <a16:creationId xmlns:a16="http://schemas.microsoft.com/office/drawing/2014/main" id="{070481F2-9EA1-006C-DAB4-FB7CCA23B4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5D212FE-A902-0D32-5069-CF2011E56D55}"/>
              </a:ext>
            </a:extLst>
          </p:cNvPr>
          <p:cNvSpPr>
            <a:spLocks noGrp="1"/>
          </p:cNvSpPr>
          <p:nvPr>
            <p:ph idx="1"/>
          </p:nvPr>
        </p:nvSpPr>
        <p:spPr>
          <a:xfrm>
            <a:off x="572493" y="2071316"/>
            <a:ext cx="9005029" cy="4119172"/>
          </a:xfrm>
        </p:spPr>
        <p:txBody>
          <a:bodyPr anchor="t">
            <a:noAutofit/>
          </a:bodyPr>
          <a:lstStyle/>
          <a:p>
            <a:pPr marL="0" indent="0" algn="l">
              <a:buNone/>
            </a:pPr>
            <a:r>
              <a:rPr lang="en-US" sz="3600" b="1" i="0" baseline="30000" dirty="0">
                <a:solidFill>
                  <a:srgbClr val="000000"/>
                </a:solidFill>
                <a:effectLst/>
                <a:latin typeface="Aptos" panose="020B0004020202020204" pitchFamily="34" charset="0"/>
              </a:rPr>
              <a:t>51 </a:t>
            </a:r>
            <a:r>
              <a:rPr lang="en-US" sz="3600" b="0" i="0" dirty="0">
                <a:solidFill>
                  <a:srgbClr val="000000"/>
                </a:solidFill>
                <a:effectLst/>
                <a:latin typeface="Aptos" panose="020B0004020202020204" pitchFamily="34" charset="0"/>
              </a:rPr>
              <a:t>So they shook the dust off their feet as a warning to them(???)  and went to Iconium. </a:t>
            </a:r>
            <a:r>
              <a:rPr lang="en-US" sz="3600" b="1" i="0" baseline="30000" dirty="0">
                <a:solidFill>
                  <a:srgbClr val="000000"/>
                </a:solidFill>
                <a:effectLst/>
                <a:latin typeface="Aptos" panose="020B0004020202020204" pitchFamily="34" charset="0"/>
              </a:rPr>
              <a:t>52 </a:t>
            </a:r>
            <a:r>
              <a:rPr lang="en-US" sz="3600" b="0" i="0" dirty="0">
                <a:solidFill>
                  <a:srgbClr val="000000"/>
                </a:solidFill>
                <a:effectLst/>
                <a:latin typeface="Aptos" panose="020B0004020202020204" pitchFamily="34" charset="0"/>
              </a:rPr>
              <a:t>And the disciples were filled with joy and with the Holy Spirit.</a:t>
            </a:r>
            <a:endParaRPr lang="en-US" sz="3600" dirty="0">
              <a:solidFill>
                <a:srgbClr val="000000"/>
              </a:solidFill>
              <a:latin typeface="Aptos" panose="020B0004020202020204" pitchFamily="34" charset="0"/>
            </a:endParaRPr>
          </a:p>
          <a:p>
            <a:pPr marL="0" indent="0" algn="l">
              <a:buNone/>
            </a:pP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BC163DCE-2C18-A05F-8260-AE4A5D61A159}"/>
              </a:ext>
            </a:extLst>
          </p:cNvPr>
          <p:cNvPicPr>
            <a:picLocks noChangeAspect="1"/>
          </p:cNvPicPr>
          <p:nvPr/>
        </p:nvPicPr>
        <p:blipFill>
          <a:blip r:embed="rId3"/>
          <a:srcRect l="23193" r="9705" b="1"/>
          <a:stretch/>
        </p:blipFill>
        <p:spPr>
          <a:xfrm>
            <a:off x="9577522" y="2568231"/>
            <a:ext cx="2262825" cy="2352078"/>
          </a:xfrm>
          <a:prstGeom prst="rect">
            <a:avLst/>
          </a:prstGeom>
        </p:spPr>
      </p:pic>
    </p:spTree>
    <p:extLst>
      <p:ext uri="{BB962C8B-B14F-4D97-AF65-F5344CB8AC3E}">
        <p14:creationId xmlns:p14="http://schemas.microsoft.com/office/powerpoint/2010/main" val="2488635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65CB690-900C-2FC8-4C41-696F3FD38734}"/>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0A9561-69A6-5680-0EC3-6C8C0F7A0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45A24D-753D-62EE-8989-252E0668F216}"/>
              </a:ext>
            </a:extLst>
          </p:cNvPr>
          <p:cNvSpPr>
            <a:spLocks noGrp="1"/>
          </p:cNvSpPr>
          <p:nvPr>
            <p:ph type="title"/>
          </p:nvPr>
        </p:nvSpPr>
        <p:spPr>
          <a:xfrm>
            <a:off x="576072" y="238539"/>
            <a:ext cx="11018520" cy="1434415"/>
          </a:xfrm>
        </p:spPr>
        <p:txBody>
          <a:bodyPr anchor="b">
            <a:normAutofit/>
          </a:bodyPr>
          <a:lstStyle/>
          <a:p>
            <a:r>
              <a:rPr lang="en-US" sz="4800" dirty="0"/>
              <a:t>Acts 14 Iconium</a:t>
            </a:r>
            <a:endParaRPr lang="en-US" dirty="0"/>
          </a:p>
        </p:txBody>
      </p:sp>
      <p:sp>
        <p:nvSpPr>
          <p:cNvPr id="11" name="Rectangle 6">
            <a:extLst>
              <a:ext uri="{FF2B5EF4-FFF2-40B4-BE49-F238E27FC236}">
                <a16:creationId xmlns:a16="http://schemas.microsoft.com/office/drawing/2014/main" id="{9275B1FA-E18D-32F5-BD0F-5E15B431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DD7B68-314D-3545-8A2C-5E4D81E3F296}"/>
              </a:ext>
            </a:extLst>
          </p:cNvPr>
          <p:cNvSpPr>
            <a:spLocks noGrp="1"/>
          </p:cNvSpPr>
          <p:nvPr>
            <p:ph idx="1"/>
          </p:nvPr>
        </p:nvSpPr>
        <p:spPr>
          <a:xfrm>
            <a:off x="572493" y="2071316"/>
            <a:ext cx="9005029" cy="4119172"/>
          </a:xfrm>
        </p:spPr>
        <p:txBody>
          <a:bodyPr anchor="t">
            <a:noAutofit/>
          </a:bodyPr>
          <a:lstStyle/>
          <a:p>
            <a:pPr marL="0" indent="0" algn="l">
              <a:buNone/>
            </a:pPr>
            <a:r>
              <a:rPr lang="en-US" sz="3600" b="1" i="0" dirty="0">
                <a:solidFill>
                  <a:srgbClr val="000000"/>
                </a:solidFill>
                <a:effectLst/>
                <a:latin typeface="Aptos" panose="020B0004020202020204" pitchFamily="34" charset="0"/>
              </a:rPr>
              <a:t>14 </a:t>
            </a:r>
            <a:r>
              <a:rPr lang="en-US" sz="3600" b="0" i="0" dirty="0">
                <a:solidFill>
                  <a:srgbClr val="000000"/>
                </a:solidFill>
                <a:effectLst/>
                <a:latin typeface="Aptos" panose="020B0004020202020204" pitchFamily="34" charset="0"/>
              </a:rPr>
              <a:t>At Iconium Paul and Barnabas went as usual into the Jewish synagogue. There they spoke so effectively that a great number of Jews and Greeks believed. </a:t>
            </a:r>
            <a:r>
              <a:rPr lang="en-US" sz="3600" b="1" i="0" baseline="30000" dirty="0">
                <a:solidFill>
                  <a:srgbClr val="000000"/>
                </a:solidFill>
                <a:effectLst/>
                <a:latin typeface="Aptos" panose="020B0004020202020204" pitchFamily="34" charset="0"/>
              </a:rPr>
              <a:t>2 </a:t>
            </a:r>
            <a:r>
              <a:rPr lang="en-US" sz="3600" b="0" i="0" dirty="0">
                <a:solidFill>
                  <a:srgbClr val="000000"/>
                </a:solidFill>
                <a:effectLst/>
                <a:latin typeface="Aptos" panose="020B0004020202020204" pitchFamily="34" charset="0"/>
              </a:rPr>
              <a:t>But the Jews who refused to believe stirred up the other Gentiles and poisoned their minds against the brothers.  (HISPOM?)</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DB6B429D-FD6A-3B66-1E27-894022C970F4}"/>
              </a:ext>
            </a:extLst>
          </p:cNvPr>
          <p:cNvPicPr>
            <a:picLocks noChangeAspect="1"/>
          </p:cNvPicPr>
          <p:nvPr/>
        </p:nvPicPr>
        <p:blipFill>
          <a:blip r:embed="rId3"/>
          <a:srcRect l="23193" r="9705" b="1"/>
          <a:stretch/>
        </p:blipFill>
        <p:spPr>
          <a:xfrm>
            <a:off x="9577522" y="2568231"/>
            <a:ext cx="2262825" cy="2352078"/>
          </a:xfrm>
          <a:prstGeom prst="rect">
            <a:avLst/>
          </a:prstGeom>
        </p:spPr>
      </p:pic>
    </p:spTree>
    <p:extLst>
      <p:ext uri="{BB962C8B-B14F-4D97-AF65-F5344CB8AC3E}">
        <p14:creationId xmlns:p14="http://schemas.microsoft.com/office/powerpoint/2010/main" val="2194608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8A4613-965C-8EDC-B14A-22F62047FBF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6B8C16-2C02-5A75-0BE5-01F4850A4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A56FC6-C814-8861-351F-52630976D46F}"/>
              </a:ext>
            </a:extLst>
          </p:cNvPr>
          <p:cNvSpPr>
            <a:spLocks noGrp="1"/>
          </p:cNvSpPr>
          <p:nvPr>
            <p:ph type="title"/>
          </p:nvPr>
        </p:nvSpPr>
        <p:spPr>
          <a:xfrm>
            <a:off x="576072" y="238539"/>
            <a:ext cx="11018520" cy="1434415"/>
          </a:xfrm>
        </p:spPr>
        <p:txBody>
          <a:bodyPr anchor="b">
            <a:normAutofit/>
          </a:bodyPr>
          <a:lstStyle/>
          <a:p>
            <a:r>
              <a:rPr lang="en-US" sz="4800" dirty="0"/>
              <a:t>Acts 14 Iconium </a:t>
            </a:r>
            <a:r>
              <a:rPr lang="en-US" sz="4800" dirty="0">
                <a:sym typeface="Wingdings" panose="05000000000000000000" pitchFamily="2" charset="2"/>
              </a:rPr>
              <a:t> Lystra</a:t>
            </a:r>
            <a:endParaRPr lang="en-US" dirty="0"/>
          </a:p>
        </p:txBody>
      </p:sp>
      <p:sp>
        <p:nvSpPr>
          <p:cNvPr id="11" name="Rectangle 6">
            <a:extLst>
              <a:ext uri="{FF2B5EF4-FFF2-40B4-BE49-F238E27FC236}">
                <a16:creationId xmlns:a16="http://schemas.microsoft.com/office/drawing/2014/main" id="{BC1D5544-DBF8-5D86-F9ED-B96AF4F87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822531-2495-DCC1-1EE6-038ED8BD00FA}"/>
              </a:ext>
            </a:extLst>
          </p:cNvPr>
          <p:cNvSpPr>
            <a:spLocks noGrp="1"/>
          </p:cNvSpPr>
          <p:nvPr>
            <p:ph idx="1"/>
          </p:nvPr>
        </p:nvSpPr>
        <p:spPr>
          <a:xfrm>
            <a:off x="572493" y="2071316"/>
            <a:ext cx="9556245" cy="4119172"/>
          </a:xfrm>
        </p:spPr>
        <p:txBody>
          <a:bodyPr anchor="t">
            <a:noAutofit/>
          </a:bodyPr>
          <a:lstStyle/>
          <a:p>
            <a:pPr marL="0" indent="0" algn="l">
              <a:buNone/>
            </a:pPr>
            <a:r>
              <a:rPr lang="en-US" sz="3600" b="0" i="0" dirty="0">
                <a:solidFill>
                  <a:srgbClr val="000000"/>
                </a:solidFill>
                <a:effectLst/>
                <a:latin typeface="Aptos" panose="020B0004020202020204" pitchFamily="34" charset="0"/>
              </a:rPr>
              <a:t> ….</a:t>
            </a:r>
            <a:r>
              <a:rPr lang="en-US" sz="3600" b="1" i="0" baseline="30000" dirty="0">
                <a:solidFill>
                  <a:srgbClr val="000000"/>
                </a:solidFill>
                <a:effectLst/>
                <a:latin typeface="Aptos" panose="020B0004020202020204" pitchFamily="34" charset="0"/>
              </a:rPr>
              <a:t>5 </a:t>
            </a:r>
            <a:r>
              <a:rPr lang="en-US" sz="3600" b="0" i="0" dirty="0">
                <a:solidFill>
                  <a:srgbClr val="000000"/>
                </a:solidFill>
                <a:effectLst/>
                <a:latin typeface="Aptos" panose="020B0004020202020204" pitchFamily="34" charset="0"/>
              </a:rPr>
              <a:t>There was a plot afoot among both Gentiles and Jews, together with their leaders, to mistreat them and stone them. </a:t>
            </a:r>
            <a:r>
              <a:rPr lang="en-US" sz="3600" b="1" i="0" baseline="30000" dirty="0">
                <a:solidFill>
                  <a:srgbClr val="000000"/>
                </a:solidFill>
                <a:effectLst/>
                <a:latin typeface="Aptos" panose="020B0004020202020204" pitchFamily="34" charset="0"/>
              </a:rPr>
              <a:t>6 </a:t>
            </a:r>
            <a:r>
              <a:rPr lang="en-US" sz="3600" b="0" i="0" dirty="0">
                <a:solidFill>
                  <a:srgbClr val="000000"/>
                </a:solidFill>
                <a:effectLst/>
                <a:latin typeface="Aptos" panose="020B0004020202020204" pitchFamily="34" charset="0"/>
              </a:rPr>
              <a:t>But they found out about it and fled to the Lycaonian cities of Lystra and </a:t>
            </a:r>
            <a:r>
              <a:rPr lang="en-US" sz="3600" b="0" i="0" dirty="0" err="1">
                <a:solidFill>
                  <a:srgbClr val="000000"/>
                </a:solidFill>
                <a:effectLst/>
                <a:latin typeface="Aptos" panose="020B0004020202020204" pitchFamily="34" charset="0"/>
              </a:rPr>
              <a:t>Derbe</a:t>
            </a:r>
            <a:r>
              <a:rPr lang="en-US" sz="3600" b="0" i="0" dirty="0">
                <a:solidFill>
                  <a:srgbClr val="000000"/>
                </a:solidFill>
                <a:effectLst/>
                <a:latin typeface="Aptos" panose="020B0004020202020204" pitchFamily="34" charset="0"/>
              </a:rPr>
              <a:t> and to the surrounding country, </a:t>
            </a:r>
            <a:r>
              <a:rPr lang="en-US" sz="3600" b="1" i="0" baseline="30000" dirty="0">
                <a:solidFill>
                  <a:srgbClr val="000000"/>
                </a:solidFill>
                <a:effectLst/>
                <a:latin typeface="Aptos" panose="020B0004020202020204" pitchFamily="34" charset="0"/>
              </a:rPr>
              <a:t>7 </a:t>
            </a:r>
            <a:r>
              <a:rPr lang="en-US" sz="3600" b="0" i="0" dirty="0">
                <a:solidFill>
                  <a:srgbClr val="000000"/>
                </a:solidFill>
                <a:effectLst/>
                <a:latin typeface="Aptos" panose="020B0004020202020204" pitchFamily="34" charset="0"/>
              </a:rPr>
              <a:t>where they continued to preach the gospel.</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37CC9411-A3A4-8F7D-2BA4-10D810A74FF1}"/>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716240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C55796D-A34B-2B92-9E83-88298E92847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D7086B-449F-35DF-3F8F-848135CCB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9DD366-77BE-C70A-BEEE-F40A3BADCA9F}"/>
              </a:ext>
            </a:extLst>
          </p:cNvPr>
          <p:cNvSpPr>
            <a:spLocks noGrp="1"/>
          </p:cNvSpPr>
          <p:nvPr>
            <p:ph type="title"/>
          </p:nvPr>
        </p:nvSpPr>
        <p:spPr>
          <a:xfrm>
            <a:off x="576072" y="238539"/>
            <a:ext cx="11018520" cy="1434415"/>
          </a:xfrm>
        </p:spPr>
        <p:txBody>
          <a:bodyPr anchor="b">
            <a:normAutofit/>
          </a:bodyPr>
          <a:lstStyle/>
          <a:p>
            <a:r>
              <a:rPr lang="en-US" sz="4800" dirty="0"/>
              <a:t>Acts 14 Iconium </a:t>
            </a:r>
            <a:r>
              <a:rPr lang="en-US" sz="4800" dirty="0">
                <a:sym typeface="Wingdings" panose="05000000000000000000" pitchFamily="2" charset="2"/>
              </a:rPr>
              <a:t> Lystra</a:t>
            </a:r>
            <a:endParaRPr lang="en-US" dirty="0"/>
          </a:p>
        </p:txBody>
      </p:sp>
      <p:sp>
        <p:nvSpPr>
          <p:cNvPr id="11" name="Rectangle 6">
            <a:extLst>
              <a:ext uri="{FF2B5EF4-FFF2-40B4-BE49-F238E27FC236}">
                <a16:creationId xmlns:a16="http://schemas.microsoft.com/office/drawing/2014/main" id="{83697748-3AD7-4429-BBB4-BF54D6ABD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1F9767-7103-9305-D1F7-344CB76CC693}"/>
              </a:ext>
            </a:extLst>
          </p:cNvPr>
          <p:cNvSpPr>
            <a:spLocks noGrp="1"/>
          </p:cNvSpPr>
          <p:nvPr>
            <p:ph idx="1"/>
          </p:nvPr>
        </p:nvSpPr>
        <p:spPr>
          <a:xfrm>
            <a:off x="572493" y="2071316"/>
            <a:ext cx="9556245" cy="4119172"/>
          </a:xfrm>
        </p:spPr>
        <p:txBody>
          <a:bodyPr anchor="t">
            <a:noAutofit/>
          </a:bodyPr>
          <a:lstStyle/>
          <a:p>
            <a:pPr marL="0" indent="0" algn="l">
              <a:buNone/>
            </a:pPr>
            <a:r>
              <a:rPr lang="en-US" sz="3600" b="0" i="0" dirty="0">
                <a:solidFill>
                  <a:srgbClr val="000000"/>
                </a:solidFill>
                <a:effectLst/>
                <a:latin typeface="Aptos" panose="020B0004020202020204" pitchFamily="34" charset="0"/>
              </a:rPr>
              <a:t> ….</a:t>
            </a:r>
            <a:r>
              <a:rPr lang="en-US" sz="3600" b="1" i="0" baseline="30000" dirty="0">
                <a:solidFill>
                  <a:srgbClr val="000000"/>
                </a:solidFill>
                <a:effectLst/>
                <a:latin typeface="Aptos" panose="020B0004020202020204" pitchFamily="34" charset="0"/>
              </a:rPr>
              <a:t>5 </a:t>
            </a:r>
            <a:r>
              <a:rPr lang="en-US" sz="3600" b="0" i="0" dirty="0">
                <a:solidFill>
                  <a:srgbClr val="000000"/>
                </a:solidFill>
                <a:effectLst/>
                <a:latin typeface="Aptos" panose="020B0004020202020204" pitchFamily="34" charset="0"/>
              </a:rPr>
              <a:t>There was a plot afoot among both Gentiles and Jews, together with their leaders, to mistreat them and stone them. </a:t>
            </a:r>
            <a:r>
              <a:rPr lang="en-US" sz="3600" b="1" i="0" baseline="30000" dirty="0">
                <a:solidFill>
                  <a:srgbClr val="000000"/>
                </a:solidFill>
                <a:effectLst/>
                <a:latin typeface="Aptos" panose="020B0004020202020204" pitchFamily="34" charset="0"/>
              </a:rPr>
              <a:t>6 </a:t>
            </a:r>
            <a:r>
              <a:rPr lang="en-US" sz="3600" b="0" i="0" dirty="0">
                <a:solidFill>
                  <a:srgbClr val="000000"/>
                </a:solidFill>
                <a:effectLst/>
                <a:latin typeface="Aptos" panose="020B0004020202020204" pitchFamily="34" charset="0"/>
              </a:rPr>
              <a:t>But they found out about it and fled to the Lycaonian cities of Lystra and </a:t>
            </a:r>
            <a:r>
              <a:rPr lang="en-US" sz="3600" b="0" i="0" dirty="0" err="1">
                <a:solidFill>
                  <a:srgbClr val="000000"/>
                </a:solidFill>
                <a:effectLst/>
                <a:latin typeface="Aptos" panose="020B0004020202020204" pitchFamily="34" charset="0"/>
              </a:rPr>
              <a:t>Derbe</a:t>
            </a:r>
            <a:r>
              <a:rPr lang="en-US" sz="3600" b="0" i="0" dirty="0">
                <a:solidFill>
                  <a:srgbClr val="000000"/>
                </a:solidFill>
                <a:effectLst/>
                <a:latin typeface="Aptos" panose="020B0004020202020204" pitchFamily="34" charset="0"/>
              </a:rPr>
              <a:t> and to the surrounding country, </a:t>
            </a:r>
            <a:r>
              <a:rPr lang="en-US" sz="3600" b="1" i="0" baseline="30000" dirty="0">
                <a:solidFill>
                  <a:srgbClr val="000000"/>
                </a:solidFill>
                <a:effectLst/>
                <a:latin typeface="Aptos" panose="020B0004020202020204" pitchFamily="34" charset="0"/>
              </a:rPr>
              <a:t>7 </a:t>
            </a:r>
            <a:r>
              <a:rPr lang="en-US" sz="3600" b="0" i="0" dirty="0">
                <a:solidFill>
                  <a:srgbClr val="000000"/>
                </a:solidFill>
                <a:effectLst/>
                <a:latin typeface="Aptos" panose="020B0004020202020204" pitchFamily="34" charset="0"/>
              </a:rPr>
              <a:t>where they continued to preach the gospel.</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E3E94905-21BD-2660-25C2-CA9BEF7AA152}"/>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1507020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35C6F5-1140-3FCA-BBD6-A96D960C372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9EC5FF-355B-B11C-2417-B915C96F8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44249C-343D-B742-08C3-9A81D81E9378}"/>
              </a:ext>
            </a:extLst>
          </p:cNvPr>
          <p:cNvSpPr>
            <a:spLocks noGrp="1"/>
          </p:cNvSpPr>
          <p:nvPr>
            <p:ph type="title"/>
          </p:nvPr>
        </p:nvSpPr>
        <p:spPr>
          <a:xfrm>
            <a:off x="576072" y="238539"/>
            <a:ext cx="11018520" cy="1434415"/>
          </a:xfrm>
        </p:spPr>
        <p:txBody>
          <a:bodyPr anchor="b">
            <a:normAutofit/>
          </a:bodyPr>
          <a:lstStyle/>
          <a:p>
            <a:r>
              <a:rPr lang="en-US" sz="4800" dirty="0"/>
              <a:t>Acts 14 </a:t>
            </a:r>
            <a:r>
              <a:rPr lang="en-US" sz="4800" dirty="0">
                <a:sym typeface="Wingdings" panose="05000000000000000000" pitchFamily="2" charset="2"/>
              </a:rPr>
              <a:t>Lystra</a:t>
            </a:r>
            <a:endParaRPr lang="en-US" dirty="0"/>
          </a:p>
        </p:txBody>
      </p:sp>
      <p:sp>
        <p:nvSpPr>
          <p:cNvPr id="11" name="Rectangle 6">
            <a:extLst>
              <a:ext uri="{FF2B5EF4-FFF2-40B4-BE49-F238E27FC236}">
                <a16:creationId xmlns:a16="http://schemas.microsoft.com/office/drawing/2014/main" id="{B497B453-6613-2C52-2B16-D1489204E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9CC1B7-2176-0AC8-FB59-EBF9528D3239}"/>
              </a:ext>
            </a:extLst>
          </p:cNvPr>
          <p:cNvSpPr>
            <a:spLocks noGrp="1"/>
          </p:cNvSpPr>
          <p:nvPr>
            <p:ph idx="1"/>
          </p:nvPr>
        </p:nvSpPr>
        <p:spPr>
          <a:xfrm>
            <a:off x="572493" y="2071316"/>
            <a:ext cx="9556245" cy="4119172"/>
          </a:xfrm>
        </p:spPr>
        <p:txBody>
          <a:bodyPr anchor="t">
            <a:noAutofit/>
          </a:bodyPr>
          <a:lstStyle/>
          <a:p>
            <a:pPr marL="0" indent="0" algn="l">
              <a:buNone/>
            </a:pPr>
            <a:r>
              <a:rPr lang="en-US" sz="3600" b="1" i="0" baseline="30000" dirty="0">
                <a:solidFill>
                  <a:srgbClr val="000000"/>
                </a:solidFill>
                <a:effectLst/>
                <a:latin typeface="system-ui"/>
              </a:rPr>
              <a:t>8 </a:t>
            </a:r>
            <a:r>
              <a:rPr lang="en-US" sz="3600" b="0" i="0" dirty="0">
                <a:solidFill>
                  <a:srgbClr val="000000"/>
                </a:solidFill>
                <a:effectLst/>
                <a:latin typeface="system-ui"/>
              </a:rPr>
              <a:t>In Lystra there sat a man who was lame.  …. </a:t>
            </a:r>
            <a:r>
              <a:rPr lang="en-US" sz="3600" b="1" i="0" baseline="30000" dirty="0">
                <a:solidFill>
                  <a:srgbClr val="000000"/>
                </a:solidFill>
                <a:effectLst/>
                <a:latin typeface="system-ui"/>
              </a:rPr>
              <a:t>10 </a:t>
            </a:r>
            <a:r>
              <a:rPr lang="en-US" sz="3600" b="0" i="0" dirty="0">
                <a:solidFill>
                  <a:srgbClr val="000000"/>
                </a:solidFill>
                <a:effectLst/>
                <a:latin typeface="system-ui"/>
              </a:rPr>
              <a:t>(Paul)called out, “Stand up on your feet!” At that, the man jumped up and began to walk.</a:t>
            </a:r>
          </a:p>
          <a:p>
            <a:pPr marL="0" indent="0" algn="l">
              <a:buNone/>
            </a:pPr>
            <a:r>
              <a:rPr lang="en-US" sz="3600" b="1" i="0" baseline="30000" dirty="0">
                <a:solidFill>
                  <a:srgbClr val="000000"/>
                </a:solidFill>
                <a:effectLst/>
                <a:latin typeface="system-ui"/>
              </a:rPr>
              <a:t>11 </a:t>
            </a:r>
            <a:r>
              <a:rPr lang="en-US" sz="3600" b="0" i="0" dirty="0">
                <a:solidFill>
                  <a:srgbClr val="000000"/>
                </a:solidFill>
                <a:effectLst/>
                <a:latin typeface="system-ui"/>
              </a:rPr>
              <a:t>…..(crowd) shouted,…. “The gods have come down to us in human form!” </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E697FB8A-310D-F24C-5DFE-8E11B7BE55B3}"/>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3526268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B01E7A5-46D9-0688-2A0B-11457E7EC4E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F05AF9-31B6-A385-DB7F-CB26BC8483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A4951B-1FAA-786A-6E30-5B38E1B787E7}"/>
              </a:ext>
            </a:extLst>
          </p:cNvPr>
          <p:cNvSpPr>
            <a:spLocks noGrp="1"/>
          </p:cNvSpPr>
          <p:nvPr>
            <p:ph type="title"/>
          </p:nvPr>
        </p:nvSpPr>
        <p:spPr>
          <a:xfrm>
            <a:off x="576072" y="238539"/>
            <a:ext cx="11018520" cy="1434415"/>
          </a:xfrm>
        </p:spPr>
        <p:txBody>
          <a:bodyPr anchor="b">
            <a:normAutofit/>
          </a:bodyPr>
          <a:lstStyle/>
          <a:p>
            <a:r>
              <a:rPr lang="en-US" sz="4800" dirty="0"/>
              <a:t>Acts 14 </a:t>
            </a:r>
            <a:r>
              <a:rPr lang="en-US" sz="4800" dirty="0">
                <a:sym typeface="Wingdings" panose="05000000000000000000" pitchFamily="2" charset="2"/>
              </a:rPr>
              <a:t>Lystra</a:t>
            </a:r>
            <a:endParaRPr lang="en-US" dirty="0"/>
          </a:p>
        </p:txBody>
      </p:sp>
      <p:sp>
        <p:nvSpPr>
          <p:cNvPr id="11" name="Rectangle 6">
            <a:extLst>
              <a:ext uri="{FF2B5EF4-FFF2-40B4-BE49-F238E27FC236}">
                <a16:creationId xmlns:a16="http://schemas.microsoft.com/office/drawing/2014/main" id="{B42471DD-5D30-3C38-ADA5-C0511FECDE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35A7D8A-F8F6-14BA-8C8F-B2EE7FDD3848}"/>
              </a:ext>
            </a:extLst>
          </p:cNvPr>
          <p:cNvSpPr>
            <a:spLocks noGrp="1"/>
          </p:cNvSpPr>
          <p:nvPr>
            <p:ph idx="1"/>
          </p:nvPr>
        </p:nvSpPr>
        <p:spPr>
          <a:xfrm>
            <a:off x="572493" y="2071316"/>
            <a:ext cx="9556245" cy="4119172"/>
          </a:xfrm>
        </p:spPr>
        <p:txBody>
          <a:bodyPr anchor="t">
            <a:noAutofit/>
          </a:bodyPr>
          <a:lstStyle/>
          <a:p>
            <a:pPr marL="0" indent="0" algn="l">
              <a:buNone/>
            </a:pPr>
            <a:r>
              <a:rPr lang="en-US" sz="3600" b="1" i="0" baseline="30000" dirty="0">
                <a:solidFill>
                  <a:srgbClr val="000000"/>
                </a:solidFill>
                <a:effectLst/>
                <a:latin typeface="system-ui"/>
              </a:rPr>
              <a:t>14 </a:t>
            </a:r>
            <a:r>
              <a:rPr lang="en-US" sz="3600" b="0" i="0" dirty="0">
                <a:solidFill>
                  <a:srgbClr val="000000"/>
                </a:solidFill>
                <a:effectLst/>
                <a:latin typeface="system-ui"/>
              </a:rPr>
              <a:t>Barnabas and Paul heard of (</a:t>
            </a:r>
            <a:r>
              <a:rPr lang="en-US" sz="3600" b="0" i="0" dirty="0" err="1">
                <a:solidFill>
                  <a:srgbClr val="000000"/>
                </a:solidFill>
                <a:effectLst/>
                <a:latin typeface="system-ui"/>
              </a:rPr>
              <a:t>Lystrans</a:t>
            </a:r>
            <a:r>
              <a:rPr lang="en-US" sz="3600" b="0" i="0" dirty="0">
                <a:solidFill>
                  <a:srgbClr val="000000"/>
                </a:solidFill>
                <a:effectLst/>
                <a:latin typeface="system-ui"/>
              </a:rPr>
              <a:t> sacrificing to them), they tore their clothes. </a:t>
            </a:r>
            <a:r>
              <a:rPr lang="en-US" sz="3600" b="1" i="0" baseline="30000" dirty="0">
                <a:solidFill>
                  <a:srgbClr val="000000"/>
                </a:solidFill>
                <a:effectLst/>
                <a:latin typeface="system-ui"/>
              </a:rPr>
              <a:t>15 </a:t>
            </a:r>
            <a:r>
              <a:rPr lang="en-US" sz="3600" b="0" i="0" dirty="0">
                <a:solidFill>
                  <a:srgbClr val="000000"/>
                </a:solidFill>
                <a:effectLst/>
                <a:latin typeface="system-ui"/>
              </a:rPr>
              <a:t>“Friends, why are you doing this? We too are only human, like you. We are bringing you good news….. </a:t>
            </a:r>
            <a:r>
              <a:rPr lang="en-US" sz="3600" b="1" i="0" baseline="30000" dirty="0">
                <a:solidFill>
                  <a:srgbClr val="000000"/>
                </a:solidFill>
                <a:effectLst/>
                <a:latin typeface="system-ui"/>
              </a:rPr>
              <a:t>18 </a:t>
            </a:r>
            <a:r>
              <a:rPr lang="en-US" sz="3600" b="0" i="0" dirty="0">
                <a:solidFill>
                  <a:srgbClr val="000000"/>
                </a:solidFill>
                <a:effectLst/>
                <a:latin typeface="system-ui"/>
              </a:rPr>
              <a:t>Even with these words, they had difficulty keeping the crowd from sacrificing to them.</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A69AE5B0-D288-BF1D-C0BD-4EB336562402}"/>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1863381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7A4F764-653B-BCCD-AFA1-8EB9CFFEA6E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824EF3-675F-5166-E98E-FBD921A4EC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FCB56B-67F1-4531-EB0D-F2155A5A7CD7}"/>
              </a:ext>
            </a:extLst>
          </p:cNvPr>
          <p:cNvSpPr>
            <a:spLocks noGrp="1"/>
          </p:cNvSpPr>
          <p:nvPr>
            <p:ph type="title"/>
          </p:nvPr>
        </p:nvSpPr>
        <p:spPr>
          <a:xfrm>
            <a:off x="576072" y="238539"/>
            <a:ext cx="11018520" cy="1434415"/>
          </a:xfrm>
        </p:spPr>
        <p:txBody>
          <a:bodyPr anchor="b">
            <a:normAutofit/>
          </a:bodyPr>
          <a:lstStyle/>
          <a:p>
            <a:r>
              <a:rPr lang="en-US" sz="4800" dirty="0"/>
              <a:t>Acts 14 </a:t>
            </a:r>
            <a:r>
              <a:rPr lang="en-US" sz="4800" dirty="0">
                <a:sym typeface="Wingdings" panose="05000000000000000000" pitchFamily="2" charset="2"/>
              </a:rPr>
              <a:t>Lystra</a:t>
            </a:r>
            <a:endParaRPr lang="en-US" dirty="0"/>
          </a:p>
        </p:txBody>
      </p:sp>
      <p:sp>
        <p:nvSpPr>
          <p:cNvPr id="11" name="Rectangle 6">
            <a:extLst>
              <a:ext uri="{FF2B5EF4-FFF2-40B4-BE49-F238E27FC236}">
                <a16:creationId xmlns:a16="http://schemas.microsoft.com/office/drawing/2014/main" id="{F728682A-8BD5-5764-91EE-BA39E32B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46A79B-53ED-D1EE-0955-82F792C603BD}"/>
              </a:ext>
            </a:extLst>
          </p:cNvPr>
          <p:cNvSpPr>
            <a:spLocks noGrp="1"/>
          </p:cNvSpPr>
          <p:nvPr>
            <p:ph idx="1"/>
          </p:nvPr>
        </p:nvSpPr>
        <p:spPr>
          <a:xfrm>
            <a:off x="572493" y="2071316"/>
            <a:ext cx="9556245" cy="4119172"/>
          </a:xfrm>
        </p:spPr>
        <p:txBody>
          <a:bodyPr anchor="t">
            <a:noAutofit/>
          </a:bodyPr>
          <a:lstStyle/>
          <a:p>
            <a:pPr marL="0" indent="0" algn="l">
              <a:buNone/>
            </a:pPr>
            <a:r>
              <a:rPr lang="en-US" sz="3600" b="1" i="0" baseline="30000" dirty="0">
                <a:solidFill>
                  <a:srgbClr val="000000"/>
                </a:solidFill>
                <a:effectLst/>
                <a:latin typeface="system-ui"/>
              </a:rPr>
              <a:t>19 </a:t>
            </a:r>
            <a:r>
              <a:rPr lang="en-US" sz="3600" b="0" i="0" dirty="0">
                <a:solidFill>
                  <a:srgbClr val="000000"/>
                </a:solidFill>
                <a:effectLst/>
                <a:latin typeface="system-ui"/>
              </a:rPr>
              <a:t>Then some Jews came from Antioch and Iconium and won the crowd over. They stoned Paul and dragged him outside the city, thinking he was dead. </a:t>
            </a:r>
            <a:r>
              <a:rPr lang="en-US" sz="3600" b="1" i="0" baseline="30000" dirty="0">
                <a:solidFill>
                  <a:srgbClr val="000000"/>
                </a:solidFill>
                <a:effectLst/>
                <a:latin typeface="system-ui"/>
              </a:rPr>
              <a:t>20 </a:t>
            </a:r>
            <a:r>
              <a:rPr lang="en-US" sz="3600" b="0" i="0" dirty="0">
                <a:solidFill>
                  <a:srgbClr val="000000"/>
                </a:solidFill>
                <a:effectLst/>
                <a:latin typeface="system-ui"/>
              </a:rPr>
              <a:t>But after the disciples had gathered around him, he got up and went back into the city. The next day he and Barnabas left for </a:t>
            </a:r>
            <a:r>
              <a:rPr lang="en-US" sz="3600" b="0" i="0" dirty="0" err="1">
                <a:solidFill>
                  <a:srgbClr val="000000"/>
                </a:solidFill>
                <a:effectLst/>
                <a:latin typeface="system-ui"/>
              </a:rPr>
              <a:t>Derbe</a:t>
            </a:r>
            <a:r>
              <a:rPr lang="en-US" sz="3600" b="0" i="0" dirty="0">
                <a:solidFill>
                  <a:srgbClr val="000000"/>
                </a:solidFill>
                <a:effectLst/>
                <a:latin typeface="system-ui"/>
              </a:rPr>
              <a:t>.</a:t>
            </a:r>
          </a:p>
          <a:p>
            <a:pPr marL="0" indent="0" algn="l">
              <a:buNone/>
            </a:pPr>
            <a:r>
              <a:rPr lang="en-US" sz="3600" dirty="0">
                <a:solidFill>
                  <a:srgbClr val="000000"/>
                </a:solidFill>
                <a:latin typeface="system-ui"/>
              </a:rPr>
              <a:t>Pisidian Antioch to Lystra is 53 miles.</a:t>
            </a:r>
            <a:endParaRPr lang="en-US" sz="3600" b="0" i="0" dirty="0">
              <a:solidFill>
                <a:srgbClr val="000000"/>
              </a:solidFill>
              <a:effectLst/>
              <a:latin typeface="system-ui"/>
            </a:endParaRPr>
          </a:p>
          <a:p>
            <a:pPr marL="0" indent="0" algn="l">
              <a:buNone/>
            </a:pP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F0992A93-3023-9669-8B64-99EFAED2C595}"/>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2210880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133BC2B-7077-BFE7-D33B-BDC6379E54DB}"/>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241F61D-DB96-F23F-FE14-23E2419E3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9151B-E2A5-0C8C-679E-2B58D407BE75}"/>
              </a:ext>
            </a:extLst>
          </p:cNvPr>
          <p:cNvSpPr>
            <a:spLocks noGrp="1"/>
          </p:cNvSpPr>
          <p:nvPr>
            <p:ph type="title"/>
          </p:nvPr>
        </p:nvSpPr>
        <p:spPr>
          <a:xfrm>
            <a:off x="576072" y="238539"/>
            <a:ext cx="11018520" cy="1434415"/>
          </a:xfrm>
        </p:spPr>
        <p:txBody>
          <a:bodyPr anchor="b">
            <a:normAutofit/>
          </a:bodyPr>
          <a:lstStyle/>
          <a:p>
            <a:r>
              <a:rPr lang="en-US" sz="4800" dirty="0"/>
              <a:t>Acts 14 </a:t>
            </a:r>
            <a:r>
              <a:rPr lang="en-US" sz="4800" dirty="0" err="1">
                <a:sym typeface="Wingdings" panose="05000000000000000000" pitchFamily="2" charset="2"/>
              </a:rPr>
              <a:t>Derbe</a:t>
            </a:r>
            <a:endParaRPr lang="en-US" dirty="0"/>
          </a:p>
        </p:txBody>
      </p:sp>
      <p:sp>
        <p:nvSpPr>
          <p:cNvPr id="11" name="Rectangle 6">
            <a:extLst>
              <a:ext uri="{FF2B5EF4-FFF2-40B4-BE49-F238E27FC236}">
                <a16:creationId xmlns:a16="http://schemas.microsoft.com/office/drawing/2014/main" id="{096052FB-F364-86A8-955C-1423796D0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06EEAC5-2443-95D9-0F2C-B1EE4BE9F19E}"/>
              </a:ext>
            </a:extLst>
          </p:cNvPr>
          <p:cNvSpPr>
            <a:spLocks noGrp="1"/>
          </p:cNvSpPr>
          <p:nvPr>
            <p:ph idx="1"/>
          </p:nvPr>
        </p:nvSpPr>
        <p:spPr>
          <a:xfrm>
            <a:off x="572493" y="2071316"/>
            <a:ext cx="9556245" cy="4119172"/>
          </a:xfrm>
        </p:spPr>
        <p:txBody>
          <a:bodyPr anchor="t">
            <a:noAutofit/>
          </a:bodyPr>
          <a:lstStyle/>
          <a:p>
            <a:pPr marL="0" indent="0" algn="l">
              <a:buNone/>
            </a:pPr>
            <a:r>
              <a:rPr lang="en-US" sz="3600" b="1" i="0" baseline="30000" dirty="0">
                <a:solidFill>
                  <a:srgbClr val="000000"/>
                </a:solidFill>
                <a:effectLst/>
                <a:latin typeface="Aptos" panose="020B0004020202020204" pitchFamily="34" charset="0"/>
              </a:rPr>
              <a:t>21 </a:t>
            </a:r>
            <a:r>
              <a:rPr lang="en-US" sz="3600" b="0" i="0" dirty="0">
                <a:solidFill>
                  <a:srgbClr val="000000"/>
                </a:solidFill>
                <a:effectLst/>
                <a:latin typeface="Aptos" panose="020B0004020202020204" pitchFamily="34" charset="0"/>
              </a:rPr>
              <a:t>They preached the gospel in that city </a:t>
            </a:r>
            <a:r>
              <a:rPr lang="en-US" sz="3600" b="0" i="0" dirty="0" err="1">
                <a:solidFill>
                  <a:srgbClr val="000000"/>
                </a:solidFill>
                <a:effectLst/>
                <a:latin typeface="Aptos" panose="020B0004020202020204" pitchFamily="34" charset="0"/>
              </a:rPr>
              <a:t>Derbe</a:t>
            </a:r>
            <a:r>
              <a:rPr lang="en-US" sz="3600" b="0" i="0" dirty="0">
                <a:solidFill>
                  <a:srgbClr val="000000"/>
                </a:solidFill>
                <a:effectLst/>
                <a:latin typeface="Aptos" panose="020B0004020202020204" pitchFamily="34" charset="0"/>
              </a:rPr>
              <a:t> and won a large number of disciples. </a:t>
            </a:r>
            <a:r>
              <a:rPr lang="en-US" sz="3600" b="0" i="0" u="sng" dirty="0">
                <a:solidFill>
                  <a:srgbClr val="000000"/>
                </a:solidFill>
                <a:effectLst/>
                <a:latin typeface="Aptos" panose="020B0004020202020204" pitchFamily="34" charset="0"/>
              </a:rPr>
              <a:t>Then they returned to Lystra, Iconium and Antioch, </a:t>
            </a:r>
            <a:r>
              <a:rPr lang="en-US" sz="3600" b="1" i="0" baseline="30000" dirty="0">
                <a:solidFill>
                  <a:srgbClr val="000000"/>
                </a:solidFill>
                <a:effectLst/>
                <a:latin typeface="Aptos" panose="020B0004020202020204" pitchFamily="34" charset="0"/>
              </a:rPr>
              <a:t>22 </a:t>
            </a:r>
            <a:r>
              <a:rPr lang="en-US" sz="3600" b="0" i="0" dirty="0">
                <a:solidFill>
                  <a:srgbClr val="000000"/>
                </a:solidFill>
                <a:effectLst/>
                <a:latin typeface="Aptos" panose="020B0004020202020204" pitchFamily="34" charset="0"/>
              </a:rPr>
              <a:t>strengthening the disciples and encouraging them to remain true to the faith</a:t>
            </a:r>
            <a:endParaRPr lang="en-US" sz="36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907932FE-38B4-0297-7329-13768D8B8C69}"/>
              </a:ext>
            </a:extLst>
          </p:cNvPr>
          <p:cNvPicPr>
            <a:picLocks noChangeAspect="1"/>
          </p:cNvPicPr>
          <p:nvPr/>
        </p:nvPicPr>
        <p:blipFill>
          <a:blip r:embed="rId3"/>
          <a:srcRect l="23193" r="9705" b="1"/>
          <a:stretch/>
        </p:blipFill>
        <p:spPr>
          <a:xfrm>
            <a:off x="10027433" y="3605298"/>
            <a:ext cx="2262825" cy="2352078"/>
          </a:xfrm>
          <a:prstGeom prst="rect">
            <a:avLst/>
          </a:prstGeom>
        </p:spPr>
      </p:pic>
    </p:spTree>
    <p:extLst>
      <p:ext uri="{BB962C8B-B14F-4D97-AF65-F5344CB8AC3E}">
        <p14:creationId xmlns:p14="http://schemas.microsoft.com/office/powerpoint/2010/main" val="547150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C9F00F-A647-CA1F-AB95-37DE719798F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5705557-496C-522E-7CF9-204E7B34B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27947B-AB94-9E1C-B21B-642A2E79F383}"/>
              </a:ext>
            </a:extLst>
          </p:cNvPr>
          <p:cNvSpPr>
            <a:spLocks noGrp="1"/>
          </p:cNvSpPr>
          <p:nvPr>
            <p:ph type="title"/>
          </p:nvPr>
        </p:nvSpPr>
        <p:spPr>
          <a:xfrm>
            <a:off x="576072" y="238539"/>
            <a:ext cx="11018520" cy="1434415"/>
          </a:xfrm>
        </p:spPr>
        <p:txBody>
          <a:bodyPr anchor="b">
            <a:normAutofit/>
          </a:bodyPr>
          <a:lstStyle/>
          <a:p>
            <a:r>
              <a:rPr lang="en-US" dirty="0"/>
              <a:t>Galatians 1:15-16</a:t>
            </a:r>
          </a:p>
        </p:txBody>
      </p:sp>
      <p:sp>
        <p:nvSpPr>
          <p:cNvPr id="11" name="Rectangle 6">
            <a:extLst>
              <a:ext uri="{FF2B5EF4-FFF2-40B4-BE49-F238E27FC236}">
                <a16:creationId xmlns:a16="http://schemas.microsoft.com/office/drawing/2014/main" id="{51FF16CE-84FC-FA8C-D253-7F3DE6E11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C3DC1ED-351A-15BE-15A1-7AAECBD7319D}"/>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 </a:t>
            </a:r>
            <a:r>
              <a:rPr lang="en-US" sz="3600" b="1" i="0" baseline="30000" dirty="0">
                <a:solidFill>
                  <a:srgbClr val="000000"/>
                </a:solidFill>
                <a:effectLst/>
                <a:latin typeface="system-ui"/>
              </a:rPr>
              <a:t>15 </a:t>
            </a:r>
            <a:r>
              <a:rPr lang="en-US" sz="3600" b="0" i="0" dirty="0">
                <a:solidFill>
                  <a:srgbClr val="000000"/>
                </a:solidFill>
                <a:effectLst/>
                <a:latin typeface="system-ui"/>
              </a:rPr>
              <a:t>But when God, who set me apart from my mother’s womb and called me by his grace, was pleased </a:t>
            </a:r>
            <a:r>
              <a:rPr lang="en-US" sz="3600" b="1" i="0" baseline="30000" dirty="0">
                <a:solidFill>
                  <a:srgbClr val="000000"/>
                </a:solidFill>
                <a:effectLst/>
                <a:latin typeface="system-ui"/>
              </a:rPr>
              <a:t>16 </a:t>
            </a:r>
            <a:r>
              <a:rPr lang="en-US" sz="3600" b="0" i="0" dirty="0">
                <a:solidFill>
                  <a:srgbClr val="000000"/>
                </a:solidFill>
                <a:effectLst/>
                <a:latin typeface="system-ui"/>
              </a:rPr>
              <a:t>to reveal his Son in me so that I might preach him among the Gentiles, my immediate response was not to consult any human being. </a:t>
            </a: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F7A80123-9C0A-01C4-854B-FEDE230F9B4A}"/>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134830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9828AC-33FB-6453-9ABE-24347951E4F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C4F6F2C-BB2F-3028-DFEF-53A47EC8D7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933763-8C5A-A24B-5FBE-0383B0A4DF4C}"/>
              </a:ext>
            </a:extLst>
          </p:cNvPr>
          <p:cNvSpPr>
            <a:spLocks noGrp="1"/>
          </p:cNvSpPr>
          <p:nvPr>
            <p:ph type="title"/>
          </p:nvPr>
        </p:nvSpPr>
        <p:spPr>
          <a:xfrm>
            <a:off x="576072" y="238539"/>
            <a:ext cx="11018520" cy="1434415"/>
          </a:xfrm>
        </p:spPr>
        <p:txBody>
          <a:bodyPr anchor="b">
            <a:normAutofit/>
          </a:bodyPr>
          <a:lstStyle/>
          <a:p>
            <a:r>
              <a:rPr lang="en-US" dirty="0"/>
              <a:t>Galatians 1:17-18</a:t>
            </a:r>
          </a:p>
        </p:txBody>
      </p:sp>
      <p:sp>
        <p:nvSpPr>
          <p:cNvPr id="11" name="Rectangle 6">
            <a:extLst>
              <a:ext uri="{FF2B5EF4-FFF2-40B4-BE49-F238E27FC236}">
                <a16:creationId xmlns:a16="http://schemas.microsoft.com/office/drawing/2014/main" id="{2E3A7D45-FFD7-5F4D-EE42-BF1A823298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81BC03-1736-2382-B701-F0A7FC4A0A6A}"/>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17 </a:t>
            </a:r>
            <a:r>
              <a:rPr lang="en-US" sz="3600" b="0" i="0" dirty="0">
                <a:solidFill>
                  <a:srgbClr val="000000"/>
                </a:solidFill>
                <a:effectLst/>
                <a:latin typeface="Aptos" panose="020B0004020202020204" pitchFamily="34" charset="0"/>
              </a:rPr>
              <a:t>I did not go up to Jerusalem to see those who were apostles before I was, but I went into Arabia. Later I returned to Damascus.</a:t>
            </a:r>
          </a:p>
          <a:p>
            <a:pPr algn="l"/>
            <a:r>
              <a:rPr lang="en-US" sz="3600" b="1" i="0" baseline="30000" dirty="0">
                <a:solidFill>
                  <a:srgbClr val="000000"/>
                </a:solidFill>
                <a:effectLst/>
                <a:latin typeface="Aptos" panose="020B0004020202020204" pitchFamily="34" charset="0"/>
              </a:rPr>
              <a:t>18 </a:t>
            </a:r>
            <a:r>
              <a:rPr lang="en-US" sz="3600" b="0" i="0" dirty="0">
                <a:solidFill>
                  <a:srgbClr val="000000"/>
                </a:solidFill>
                <a:effectLst/>
                <a:latin typeface="Aptos" panose="020B0004020202020204" pitchFamily="34" charset="0"/>
              </a:rPr>
              <a:t>Then after three years, I went </a:t>
            </a:r>
            <a:r>
              <a:rPr lang="en-US" sz="2400" b="0" i="0" dirty="0">
                <a:solidFill>
                  <a:srgbClr val="000000"/>
                </a:solidFill>
                <a:effectLst/>
                <a:latin typeface="system-ui"/>
              </a:rPr>
              <a:t> </a:t>
            </a:r>
            <a:r>
              <a:rPr lang="en-US" sz="3600" b="0" i="0" dirty="0">
                <a:solidFill>
                  <a:srgbClr val="000000"/>
                </a:solidFill>
                <a:effectLst/>
                <a:latin typeface="Aptos" panose="020B0004020202020204" pitchFamily="34" charset="0"/>
              </a:rPr>
              <a:t>up to Jerusalem to get acquainted with Cephas (Peter) and stayed with him fifteen days. </a:t>
            </a:r>
          </a:p>
        </p:txBody>
      </p:sp>
      <p:pic>
        <p:nvPicPr>
          <p:cNvPr id="4" name="Picture 3" descr="Isolated twigs and flowers on a white surface">
            <a:extLst>
              <a:ext uri="{FF2B5EF4-FFF2-40B4-BE49-F238E27FC236}">
                <a16:creationId xmlns:a16="http://schemas.microsoft.com/office/drawing/2014/main" id="{6C19B973-56B1-D461-113C-91BAF4EDCD96}"/>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3149537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A8092E-2258-EAA0-0765-17412936DE2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BC1D83-DBBD-FB45-BB7B-D61F07F7A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03D6E-57D6-8E61-4CDC-2C4B75F50840}"/>
              </a:ext>
            </a:extLst>
          </p:cNvPr>
          <p:cNvSpPr>
            <a:spLocks noGrp="1"/>
          </p:cNvSpPr>
          <p:nvPr>
            <p:ph type="title"/>
          </p:nvPr>
        </p:nvSpPr>
        <p:spPr>
          <a:xfrm>
            <a:off x="576072" y="238539"/>
            <a:ext cx="11018520" cy="1434415"/>
          </a:xfrm>
        </p:spPr>
        <p:txBody>
          <a:bodyPr anchor="b">
            <a:normAutofit/>
          </a:bodyPr>
          <a:lstStyle/>
          <a:p>
            <a:r>
              <a:rPr lang="en-US" dirty="0"/>
              <a:t>      </a:t>
            </a:r>
            <a:r>
              <a:rPr lang="en-US" dirty="0" err="1"/>
              <a:t>Pauls</a:t>
            </a:r>
            <a:r>
              <a:rPr lang="en-US" dirty="0"/>
              <a:t> viewpoint</a:t>
            </a:r>
          </a:p>
        </p:txBody>
      </p:sp>
      <p:sp>
        <p:nvSpPr>
          <p:cNvPr id="11" name="Rectangle 6">
            <a:extLst>
              <a:ext uri="{FF2B5EF4-FFF2-40B4-BE49-F238E27FC236}">
                <a16:creationId xmlns:a16="http://schemas.microsoft.com/office/drawing/2014/main" id="{ABA91D5F-4405-EF9C-A8C3-3733AB507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176D8F3-445E-A0B0-B76A-5A1EE196C9CC}"/>
              </a:ext>
            </a:extLst>
          </p:cNvPr>
          <p:cNvSpPr>
            <a:spLocks noGrp="1"/>
          </p:cNvSpPr>
          <p:nvPr>
            <p:ph idx="1"/>
          </p:nvPr>
        </p:nvSpPr>
        <p:spPr>
          <a:xfrm>
            <a:off x="572493" y="2071316"/>
            <a:ext cx="9305798" cy="4119172"/>
          </a:xfrm>
        </p:spPr>
        <p:txBody>
          <a:bodyPr anchor="t">
            <a:noAutofit/>
          </a:bodyPr>
          <a:lstStyle/>
          <a:p>
            <a:r>
              <a:rPr lang="en-US" sz="4400" b="0" i="0" dirty="0">
                <a:effectLst/>
                <a:latin typeface="system-ui"/>
              </a:rPr>
              <a:t>I am perplexed about you.</a:t>
            </a:r>
          </a:p>
          <a:p>
            <a:r>
              <a:rPr lang="en-US" sz="4400" dirty="0">
                <a:latin typeface="system-ui"/>
              </a:rPr>
              <a:t>I am afraid for you</a:t>
            </a:r>
          </a:p>
          <a:p>
            <a:r>
              <a:rPr lang="en-US" sz="4400" dirty="0">
                <a:latin typeface="system-ui"/>
              </a:rPr>
              <a:t>I am astonished by you</a:t>
            </a:r>
            <a:endParaRPr lang="en-US" sz="4400" b="0" i="0" dirty="0">
              <a:effectLst/>
              <a:latin typeface="system-ui"/>
            </a:endParaRPr>
          </a:p>
          <a:p>
            <a:pPr algn="ctr"/>
            <a:endParaRPr lang="en-US" sz="8800" dirty="0"/>
          </a:p>
        </p:txBody>
      </p:sp>
      <p:pic>
        <p:nvPicPr>
          <p:cNvPr id="4" name="Picture 3" descr="Isolated twigs and flowers on a white surface">
            <a:extLst>
              <a:ext uri="{FF2B5EF4-FFF2-40B4-BE49-F238E27FC236}">
                <a16:creationId xmlns:a16="http://schemas.microsoft.com/office/drawing/2014/main" id="{AC629D10-D284-64F1-694A-7B9F449B90E9}"/>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954156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A982FB-D485-B220-8687-5DEC776A89B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788ADF-6C0B-3A03-E8AF-F0DFC5C3C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4FB089-5555-AF72-3551-E1331498704B}"/>
              </a:ext>
            </a:extLst>
          </p:cNvPr>
          <p:cNvSpPr>
            <a:spLocks noGrp="1"/>
          </p:cNvSpPr>
          <p:nvPr>
            <p:ph type="title"/>
          </p:nvPr>
        </p:nvSpPr>
        <p:spPr>
          <a:xfrm>
            <a:off x="576072" y="238539"/>
            <a:ext cx="11018520" cy="1434415"/>
          </a:xfrm>
        </p:spPr>
        <p:txBody>
          <a:bodyPr anchor="b">
            <a:normAutofit/>
          </a:bodyPr>
          <a:lstStyle/>
          <a:p>
            <a:r>
              <a:rPr lang="en-US" dirty="0"/>
              <a:t>Galatians 1:19-21</a:t>
            </a:r>
          </a:p>
        </p:txBody>
      </p:sp>
      <p:sp>
        <p:nvSpPr>
          <p:cNvPr id="11" name="Rectangle 6">
            <a:extLst>
              <a:ext uri="{FF2B5EF4-FFF2-40B4-BE49-F238E27FC236}">
                <a16:creationId xmlns:a16="http://schemas.microsoft.com/office/drawing/2014/main" id="{5F6C7509-0453-5A2B-7C89-893099C49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9C1118C-1F58-FC6E-FBE6-3E61E30572FD}"/>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19 </a:t>
            </a:r>
            <a:r>
              <a:rPr lang="en-US" sz="3600" b="0" i="0" dirty="0">
                <a:solidFill>
                  <a:srgbClr val="000000"/>
                </a:solidFill>
                <a:effectLst/>
                <a:latin typeface="Aptos" panose="020B0004020202020204" pitchFamily="34" charset="0"/>
              </a:rPr>
              <a:t>I saw none of the other apostles—only James, the Lord’s brother. </a:t>
            </a:r>
            <a:r>
              <a:rPr lang="en-US" sz="3600" b="1" i="0" baseline="30000" dirty="0">
                <a:solidFill>
                  <a:srgbClr val="000000"/>
                </a:solidFill>
                <a:effectLst/>
                <a:latin typeface="Aptos" panose="020B0004020202020204" pitchFamily="34" charset="0"/>
              </a:rPr>
              <a:t>20 </a:t>
            </a:r>
            <a:r>
              <a:rPr lang="en-US" sz="3600" b="0" i="0" dirty="0">
                <a:solidFill>
                  <a:srgbClr val="000000"/>
                </a:solidFill>
                <a:effectLst/>
                <a:latin typeface="Aptos" panose="020B0004020202020204" pitchFamily="34" charset="0"/>
              </a:rPr>
              <a:t>I assure you before God that what I am writing you is no lie. </a:t>
            </a:r>
            <a:r>
              <a:rPr lang="en-US" sz="3600" b="1" i="0" baseline="30000" dirty="0">
                <a:solidFill>
                  <a:srgbClr val="000000"/>
                </a:solidFill>
                <a:effectLst/>
                <a:latin typeface="Aptos" panose="020B0004020202020204" pitchFamily="34" charset="0"/>
              </a:rPr>
              <a:t>21 </a:t>
            </a:r>
            <a:r>
              <a:rPr lang="en-US" sz="3600" b="0" i="0" dirty="0">
                <a:solidFill>
                  <a:srgbClr val="000000"/>
                </a:solidFill>
                <a:effectLst/>
                <a:latin typeface="Aptos" panose="020B0004020202020204" pitchFamily="34" charset="0"/>
              </a:rPr>
              <a:t>Then I went to Syria and Cilicia. </a:t>
            </a:r>
          </a:p>
        </p:txBody>
      </p:sp>
      <p:pic>
        <p:nvPicPr>
          <p:cNvPr id="4" name="Picture 3" descr="Isolated twigs and flowers on a white surface">
            <a:extLst>
              <a:ext uri="{FF2B5EF4-FFF2-40B4-BE49-F238E27FC236}">
                <a16:creationId xmlns:a16="http://schemas.microsoft.com/office/drawing/2014/main" id="{5FF903FB-2966-4427-AA07-BB9D87AC408A}"/>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840316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E1A000-0C43-26B5-7C19-81C524010DC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E7A184-BD5D-7996-59A9-2FF43E1CF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297BFB-73D8-32C6-EC10-B3D8676DECAC}"/>
              </a:ext>
            </a:extLst>
          </p:cNvPr>
          <p:cNvSpPr>
            <a:spLocks noGrp="1"/>
          </p:cNvSpPr>
          <p:nvPr>
            <p:ph type="title"/>
          </p:nvPr>
        </p:nvSpPr>
        <p:spPr>
          <a:xfrm>
            <a:off x="576072" y="238539"/>
            <a:ext cx="11018520" cy="1434415"/>
          </a:xfrm>
        </p:spPr>
        <p:txBody>
          <a:bodyPr anchor="b">
            <a:normAutofit/>
          </a:bodyPr>
          <a:lstStyle/>
          <a:p>
            <a:r>
              <a:rPr lang="en-US" dirty="0"/>
              <a:t>Galatians 1:19-21</a:t>
            </a:r>
          </a:p>
        </p:txBody>
      </p:sp>
      <p:sp>
        <p:nvSpPr>
          <p:cNvPr id="11" name="Rectangle 6">
            <a:extLst>
              <a:ext uri="{FF2B5EF4-FFF2-40B4-BE49-F238E27FC236}">
                <a16:creationId xmlns:a16="http://schemas.microsoft.com/office/drawing/2014/main" id="{76D0C00D-3AC8-332A-9258-F89447F34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E2938F0-84CB-B6A8-9BA8-E5CCC883894C}"/>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22 </a:t>
            </a:r>
            <a:r>
              <a:rPr lang="en-US" sz="3600" b="0" i="0" dirty="0">
                <a:solidFill>
                  <a:srgbClr val="000000"/>
                </a:solidFill>
                <a:effectLst/>
                <a:latin typeface="Aptos" panose="020B0004020202020204" pitchFamily="34" charset="0"/>
              </a:rPr>
              <a:t>I was personally unknown to the churches of Judea that are in Christ. </a:t>
            </a:r>
            <a:r>
              <a:rPr lang="en-US" sz="3600" b="1" i="0" baseline="30000" dirty="0">
                <a:solidFill>
                  <a:srgbClr val="000000"/>
                </a:solidFill>
                <a:effectLst/>
                <a:latin typeface="Aptos" panose="020B0004020202020204" pitchFamily="34" charset="0"/>
              </a:rPr>
              <a:t>23 </a:t>
            </a:r>
            <a:r>
              <a:rPr lang="en-US" sz="3600" b="0" i="0" dirty="0">
                <a:solidFill>
                  <a:srgbClr val="000000"/>
                </a:solidFill>
                <a:effectLst/>
                <a:latin typeface="Aptos" panose="020B0004020202020204" pitchFamily="34" charset="0"/>
              </a:rPr>
              <a:t>They only heard the report: “The man who formerly persecuted us is now preaching the faith he once tried to destroy.” </a:t>
            </a:r>
            <a:r>
              <a:rPr lang="en-US" sz="3600" b="1" i="0" baseline="30000" dirty="0">
                <a:solidFill>
                  <a:srgbClr val="000000"/>
                </a:solidFill>
                <a:effectLst/>
                <a:latin typeface="Aptos" panose="020B0004020202020204" pitchFamily="34" charset="0"/>
              </a:rPr>
              <a:t>24 </a:t>
            </a:r>
            <a:r>
              <a:rPr lang="en-US" sz="3600" b="0" i="0" dirty="0">
                <a:solidFill>
                  <a:srgbClr val="000000"/>
                </a:solidFill>
                <a:effectLst/>
                <a:latin typeface="Aptos" panose="020B0004020202020204" pitchFamily="34" charset="0"/>
              </a:rPr>
              <a:t>And they praised God because of me.</a:t>
            </a:r>
          </a:p>
        </p:txBody>
      </p:sp>
      <p:pic>
        <p:nvPicPr>
          <p:cNvPr id="4" name="Picture 3" descr="Isolated twigs and flowers on a white surface">
            <a:extLst>
              <a:ext uri="{FF2B5EF4-FFF2-40B4-BE49-F238E27FC236}">
                <a16:creationId xmlns:a16="http://schemas.microsoft.com/office/drawing/2014/main" id="{3BF4BF9B-06AA-D03A-3EFF-19DC1702BDF3}"/>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112928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EAC291-7B14-641C-2398-16A54F5582E5}"/>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F03316-723E-426D-D4E5-85193F2380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27A33E-6C6B-8F34-0923-4CADF666D99A}"/>
              </a:ext>
            </a:extLst>
          </p:cNvPr>
          <p:cNvSpPr>
            <a:spLocks noGrp="1"/>
          </p:cNvSpPr>
          <p:nvPr>
            <p:ph type="title"/>
          </p:nvPr>
        </p:nvSpPr>
        <p:spPr>
          <a:xfrm>
            <a:off x="576072" y="238539"/>
            <a:ext cx="11018520" cy="1434415"/>
          </a:xfrm>
        </p:spPr>
        <p:txBody>
          <a:bodyPr anchor="b">
            <a:normAutofit/>
          </a:bodyPr>
          <a:lstStyle/>
          <a:p>
            <a:r>
              <a:rPr lang="en-US" sz="4800" dirty="0"/>
              <a:t>Galatians 1</a:t>
            </a:r>
            <a:endParaRPr lang="en-US" dirty="0"/>
          </a:p>
        </p:txBody>
      </p:sp>
      <p:sp>
        <p:nvSpPr>
          <p:cNvPr id="11" name="Rectangle 6">
            <a:extLst>
              <a:ext uri="{FF2B5EF4-FFF2-40B4-BE49-F238E27FC236}">
                <a16:creationId xmlns:a16="http://schemas.microsoft.com/office/drawing/2014/main" id="{49BFE144-F68A-D526-4CBE-1CD222792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E70ED4-1923-A0E8-FB49-28F38DDF5048}"/>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system-ui"/>
              </a:rPr>
              <a:t>6 </a:t>
            </a:r>
            <a:r>
              <a:rPr lang="en-US" sz="3600" b="0" i="0" dirty="0">
                <a:solidFill>
                  <a:srgbClr val="000000"/>
                </a:solidFill>
                <a:effectLst/>
                <a:latin typeface="system-ui"/>
              </a:rPr>
              <a:t>…..(you) are turning to a different gospel— </a:t>
            </a:r>
            <a:r>
              <a:rPr lang="en-US" sz="3600" b="1" i="0" baseline="30000" dirty="0">
                <a:solidFill>
                  <a:srgbClr val="000000"/>
                </a:solidFill>
                <a:effectLst/>
                <a:latin typeface="system-ui"/>
              </a:rPr>
              <a:t>7 </a:t>
            </a:r>
            <a:r>
              <a:rPr lang="en-US" sz="3600" b="0" i="0" dirty="0">
                <a:solidFill>
                  <a:srgbClr val="000000"/>
                </a:solidFill>
                <a:effectLst/>
                <a:latin typeface="system-ui"/>
              </a:rPr>
              <a:t>which is really no gospel at all. Evidently some people are throwing you into confusion and are trying to pervert the gospel of Christ. </a:t>
            </a:r>
            <a:r>
              <a:rPr lang="en-US" sz="3600" b="1" i="0" baseline="30000" dirty="0">
                <a:solidFill>
                  <a:srgbClr val="000000"/>
                </a:solidFill>
                <a:effectLst/>
                <a:latin typeface="system-ui"/>
              </a:rPr>
              <a:t>8 </a:t>
            </a:r>
            <a:r>
              <a:rPr lang="en-US" sz="3600" b="0" i="0" dirty="0">
                <a:solidFill>
                  <a:srgbClr val="000000"/>
                </a:solidFill>
                <a:effectLst/>
                <a:latin typeface="system-ui"/>
              </a:rPr>
              <a:t>But even if we or an angel from heaven should preach a gospel other than the one we preached to you, let them be under God’s curse! </a:t>
            </a:r>
            <a:endParaRPr lang="en-US" sz="3600" u="sng" dirty="0"/>
          </a:p>
        </p:txBody>
      </p:sp>
      <p:pic>
        <p:nvPicPr>
          <p:cNvPr id="4" name="Picture 3" descr="Isolated twigs and flowers on a white surface">
            <a:extLst>
              <a:ext uri="{FF2B5EF4-FFF2-40B4-BE49-F238E27FC236}">
                <a16:creationId xmlns:a16="http://schemas.microsoft.com/office/drawing/2014/main" id="{5AE6C40E-8DFE-6ADC-F8E8-D1FBEF35DE46}"/>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156252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C6891B-40B5-322F-AB49-35D3B4AB697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7803020-5BAC-5FE7-5D44-1EA67F0A5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52E98A-7AB4-6EF8-6EDC-A009CE190FF6}"/>
              </a:ext>
            </a:extLst>
          </p:cNvPr>
          <p:cNvSpPr>
            <a:spLocks noGrp="1"/>
          </p:cNvSpPr>
          <p:nvPr>
            <p:ph type="title"/>
          </p:nvPr>
        </p:nvSpPr>
        <p:spPr>
          <a:xfrm>
            <a:off x="576072" y="238539"/>
            <a:ext cx="11018520" cy="1434415"/>
          </a:xfrm>
        </p:spPr>
        <p:txBody>
          <a:bodyPr anchor="b">
            <a:normAutofit/>
          </a:bodyPr>
          <a:lstStyle/>
          <a:p>
            <a:r>
              <a:rPr lang="en-US" sz="4800" dirty="0"/>
              <a:t>Notes on </a:t>
            </a:r>
            <a:r>
              <a:rPr lang="en-US" sz="4800" dirty="0" err="1"/>
              <a:t>GaLatians</a:t>
            </a:r>
            <a:r>
              <a:rPr lang="en-US" sz="4800" dirty="0"/>
              <a:t> 1:8-9 Lesson 4</a:t>
            </a:r>
            <a:endParaRPr lang="en-US" dirty="0"/>
          </a:p>
        </p:txBody>
      </p:sp>
      <p:sp>
        <p:nvSpPr>
          <p:cNvPr id="11" name="Rectangle 6">
            <a:extLst>
              <a:ext uri="{FF2B5EF4-FFF2-40B4-BE49-F238E27FC236}">
                <a16:creationId xmlns:a16="http://schemas.microsoft.com/office/drawing/2014/main" id="{505EB917-B4F9-853F-7684-56C6B9A2B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D72C4AD-0C2D-7D99-D1F5-E224E79A1970}"/>
              </a:ext>
            </a:extLst>
          </p:cNvPr>
          <p:cNvSpPr>
            <a:spLocks noGrp="1"/>
          </p:cNvSpPr>
          <p:nvPr>
            <p:ph idx="1"/>
          </p:nvPr>
        </p:nvSpPr>
        <p:spPr>
          <a:xfrm>
            <a:off x="572493" y="2071316"/>
            <a:ext cx="9305798" cy="4119172"/>
          </a:xfrm>
        </p:spPr>
        <p:txBody>
          <a:bodyPr anchor="t">
            <a:noAutofit/>
          </a:bodyPr>
          <a:lstStyle/>
          <a:p>
            <a:pPr algn="l"/>
            <a:r>
              <a:rPr lang="en-US" sz="2400" b="0" i="0" dirty="0">
                <a:solidFill>
                  <a:srgbClr val="000000"/>
                </a:solidFill>
                <a:effectLst/>
                <a:latin typeface="system-ui"/>
              </a:rPr>
              <a:t>These are some of the sternest and controversial verses in the new testament.  KJV uses the word accursed while one commentator says is could be translated as damned.   If leaves absolutely no room for the  perversion of the gospel and is stated twice for emphasis!!  It damns Islam. Mormonism, and many aspects of “Catholic” ,”Orthodox” and  “Christian” denominations that have secularized and diluted the gospel.  An active and saving faith is distinctive from those who have a demonic faith(  Those who “believe” and do nothing”. Pau; teaches an imperative that the stronger hep the weak.  There is no room for complacency or a retried rest as the task is before us.&gt; </a:t>
            </a:r>
            <a:endParaRPr lang="en-US" sz="2400" u="sng" dirty="0"/>
          </a:p>
        </p:txBody>
      </p:sp>
    </p:spTree>
    <p:extLst>
      <p:ext uri="{BB962C8B-B14F-4D97-AF65-F5344CB8AC3E}">
        <p14:creationId xmlns:p14="http://schemas.microsoft.com/office/powerpoint/2010/main" val="2230840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558CFD-10AA-1E64-8C5B-A6B56741BF5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BA76E13-6F9C-D96A-83C3-BE5DB80ED0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326EB0-A03D-D670-0152-069298EC8527}"/>
              </a:ext>
            </a:extLst>
          </p:cNvPr>
          <p:cNvSpPr>
            <a:spLocks noGrp="1"/>
          </p:cNvSpPr>
          <p:nvPr>
            <p:ph type="title"/>
          </p:nvPr>
        </p:nvSpPr>
        <p:spPr>
          <a:xfrm>
            <a:off x="576072" y="238539"/>
            <a:ext cx="11018520" cy="1434415"/>
          </a:xfrm>
        </p:spPr>
        <p:txBody>
          <a:bodyPr anchor="b">
            <a:normAutofit/>
          </a:bodyPr>
          <a:lstStyle/>
          <a:p>
            <a:r>
              <a:rPr lang="en-US" sz="4800" dirty="0"/>
              <a:t>Galatians 1</a:t>
            </a:r>
            <a:endParaRPr lang="en-US" dirty="0"/>
          </a:p>
        </p:txBody>
      </p:sp>
      <p:sp>
        <p:nvSpPr>
          <p:cNvPr id="11" name="Rectangle 6">
            <a:extLst>
              <a:ext uri="{FF2B5EF4-FFF2-40B4-BE49-F238E27FC236}">
                <a16:creationId xmlns:a16="http://schemas.microsoft.com/office/drawing/2014/main" id="{97B3FFA0-7869-1169-BFF8-EA7A19527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D610228-165B-A2FF-BC64-6CD68113F943}"/>
              </a:ext>
            </a:extLst>
          </p:cNvPr>
          <p:cNvSpPr>
            <a:spLocks noGrp="1"/>
          </p:cNvSpPr>
          <p:nvPr>
            <p:ph idx="1"/>
          </p:nvPr>
        </p:nvSpPr>
        <p:spPr>
          <a:xfrm>
            <a:off x="572493" y="2071316"/>
            <a:ext cx="9305798" cy="4119172"/>
          </a:xfrm>
        </p:spPr>
        <p:txBody>
          <a:bodyPr anchor="t">
            <a:noAutofit/>
          </a:bodyPr>
          <a:lstStyle/>
          <a:p>
            <a:pPr algn="l"/>
            <a:r>
              <a:rPr lang="en-US" sz="3600" b="1" i="0" baseline="30000" dirty="0">
                <a:solidFill>
                  <a:srgbClr val="000000"/>
                </a:solidFill>
                <a:effectLst/>
                <a:latin typeface="Aptos" panose="020B0004020202020204" pitchFamily="34" charset="0"/>
              </a:rPr>
              <a:t>9 </a:t>
            </a:r>
            <a:r>
              <a:rPr lang="en-US" sz="3600" b="0" i="0" dirty="0">
                <a:solidFill>
                  <a:srgbClr val="000000"/>
                </a:solidFill>
                <a:effectLst/>
                <a:latin typeface="Aptos" panose="020B0004020202020204" pitchFamily="34" charset="0"/>
              </a:rPr>
              <a:t>As we have already said, so now I say again: If anybody is preaching to you a gospel other than what you accepted, let them be under God’s curse!</a:t>
            </a:r>
          </a:p>
          <a:p>
            <a:pPr algn="l"/>
            <a:endParaRPr lang="en-US" sz="3600" u="sng" dirty="0">
              <a:solidFill>
                <a:srgbClr val="000000"/>
              </a:solidFill>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3C1317CD-8E15-22D5-B01D-E65A8BE5DCD6}"/>
              </a:ext>
            </a:extLst>
          </p:cNvPr>
          <p:cNvPicPr>
            <a:picLocks noChangeAspect="1"/>
          </p:cNvPicPr>
          <p:nvPr/>
        </p:nvPicPr>
        <p:blipFill>
          <a:blip r:embed="rId3"/>
          <a:srcRect l="23193" r="9705" b="1"/>
          <a:stretch/>
        </p:blipFill>
        <p:spPr>
          <a:xfrm>
            <a:off x="9605657" y="3663639"/>
            <a:ext cx="2262825" cy="2352078"/>
          </a:xfrm>
          <a:prstGeom prst="rect">
            <a:avLst/>
          </a:prstGeom>
        </p:spPr>
      </p:pic>
    </p:spTree>
    <p:extLst>
      <p:ext uri="{BB962C8B-B14F-4D97-AF65-F5344CB8AC3E}">
        <p14:creationId xmlns:p14="http://schemas.microsoft.com/office/powerpoint/2010/main" val="289864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B7561D4-5E7E-43B3-BEB1-86465F16E57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A1D9101-FBAB-006E-6271-AEF527A5B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he Hand"/>
              <a:ea typeface="+mn-ea"/>
              <a:cs typeface="+mn-cs"/>
            </a:endParaRPr>
          </a:p>
        </p:txBody>
      </p:sp>
      <p:sp>
        <p:nvSpPr>
          <p:cNvPr id="2" name="Title 1">
            <a:extLst>
              <a:ext uri="{FF2B5EF4-FFF2-40B4-BE49-F238E27FC236}">
                <a16:creationId xmlns:a16="http://schemas.microsoft.com/office/drawing/2014/main" id="{B7902CE3-1844-E258-3038-1054C20E6CD5}"/>
              </a:ext>
            </a:extLst>
          </p:cNvPr>
          <p:cNvSpPr>
            <a:spLocks noGrp="1"/>
          </p:cNvSpPr>
          <p:nvPr>
            <p:ph type="title"/>
          </p:nvPr>
        </p:nvSpPr>
        <p:spPr>
          <a:xfrm>
            <a:off x="576072" y="238539"/>
            <a:ext cx="11018520" cy="1434415"/>
          </a:xfrm>
        </p:spPr>
        <p:txBody>
          <a:bodyPr anchor="b">
            <a:normAutofit/>
          </a:bodyPr>
          <a:lstStyle/>
          <a:p>
            <a:r>
              <a:rPr lang="en-US" sz="6700" dirty="0"/>
              <a:t>Anathema Galatians 4</a:t>
            </a:r>
          </a:p>
        </p:txBody>
      </p:sp>
      <p:sp>
        <p:nvSpPr>
          <p:cNvPr id="11" name="Rectangle 6">
            <a:extLst>
              <a:ext uri="{FF2B5EF4-FFF2-40B4-BE49-F238E27FC236}">
                <a16:creationId xmlns:a16="http://schemas.microsoft.com/office/drawing/2014/main" id="{1FC5B33B-4BB0-21ED-BE5E-F581FCF75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he Hand"/>
              <a:ea typeface="+mn-ea"/>
              <a:cs typeface="+mn-cs"/>
            </a:endParaRPr>
          </a:p>
        </p:txBody>
      </p:sp>
      <p:sp>
        <p:nvSpPr>
          <p:cNvPr id="3" name="Content Placeholder 2">
            <a:extLst>
              <a:ext uri="{FF2B5EF4-FFF2-40B4-BE49-F238E27FC236}">
                <a16:creationId xmlns:a16="http://schemas.microsoft.com/office/drawing/2014/main" id="{694330CD-BAED-542A-0329-E6ABAF9AC730}"/>
              </a:ext>
            </a:extLst>
          </p:cNvPr>
          <p:cNvSpPr>
            <a:spLocks noGrp="1"/>
          </p:cNvSpPr>
          <p:nvPr>
            <p:ph idx="1"/>
          </p:nvPr>
        </p:nvSpPr>
        <p:spPr>
          <a:xfrm>
            <a:off x="572492" y="2071316"/>
            <a:ext cx="9878291" cy="4119172"/>
          </a:xfrm>
        </p:spPr>
        <p:txBody>
          <a:bodyPr anchor="t">
            <a:noAutofit/>
          </a:bodyPr>
          <a:lstStyle/>
          <a:p>
            <a:r>
              <a:rPr lang="en-US" sz="3600" b="1" i="0" dirty="0">
                <a:effectLst/>
                <a:latin typeface="blbGentium"/>
              </a:rPr>
              <a:t>Anathema - </a:t>
            </a:r>
            <a:r>
              <a:rPr lang="el-GR" sz="3600" b="1" i="0" dirty="0">
                <a:effectLst/>
                <a:latin typeface="blbGentium"/>
              </a:rPr>
              <a:t>ἀνάθεμα</a:t>
            </a:r>
            <a:r>
              <a:rPr lang="en-US" sz="3600" b="1" i="0" dirty="0">
                <a:effectLst/>
                <a:latin typeface="blbGentium"/>
              </a:rPr>
              <a:t>  </a:t>
            </a:r>
            <a:r>
              <a:rPr lang="en-US" sz="3600" b="1" i="0" dirty="0">
                <a:solidFill>
                  <a:srgbClr val="0A0A0A"/>
                </a:solidFill>
                <a:effectLst/>
                <a:latin typeface="Aptos" panose="020B0004020202020204" pitchFamily="34" charset="0"/>
              </a:rPr>
              <a:t>an-</a:t>
            </a:r>
            <a:r>
              <a:rPr lang="en-US" sz="3600" b="1" i="0" dirty="0" err="1">
                <a:solidFill>
                  <a:srgbClr val="0A0A0A"/>
                </a:solidFill>
                <a:effectLst/>
                <a:latin typeface="Aptos" panose="020B0004020202020204" pitchFamily="34" charset="0"/>
              </a:rPr>
              <a:t>ath</a:t>
            </a:r>
            <a:r>
              <a:rPr lang="en-US" sz="3600" b="1" i="0" dirty="0">
                <a:solidFill>
                  <a:srgbClr val="0A0A0A"/>
                </a:solidFill>
                <a:effectLst/>
                <a:latin typeface="Aptos" panose="020B0004020202020204" pitchFamily="34" charset="0"/>
              </a:rPr>
              <a:t>'-</a:t>
            </a:r>
            <a:r>
              <a:rPr lang="en-US" sz="3600" b="1" i="0" dirty="0" err="1">
                <a:solidFill>
                  <a:srgbClr val="0A0A0A"/>
                </a:solidFill>
                <a:effectLst/>
                <a:latin typeface="Aptos" panose="020B0004020202020204" pitchFamily="34" charset="0"/>
              </a:rPr>
              <a:t>em</a:t>
            </a:r>
            <a:r>
              <a:rPr lang="en-US" sz="3600" b="1" i="0" dirty="0">
                <a:solidFill>
                  <a:srgbClr val="0A0A0A"/>
                </a:solidFill>
                <a:effectLst/>
                <a:latin typeface="Aptos" panose="020B0004020202020204" pitchFamily="34" charset="0"/>
              </a:rPr>
              <a:t>-ah </a:t>
            </a:r>
            <a:r>
              <a:rPr lang="en-US" sz="3600" b="1" i="0" dirty="0">
                <a:effectLst/>
                <a:latin typeface="blbGentium"/>
              </a:rPr>
              <a:t>G331 (6X)</a:t>
            </a:r>
            <a:r>
              <a:rPr lang="en-US" sz="4000" b="1" i="0" dirty="0">
                <a:effectLst/>
                <a:latin typeface="blbGentium"/>
              </a:rPr>
              <a:t> </a:t>
            </a:r>
          </a:p>
          <a:p>
            <a:pPr algn="l">
              <a:spcBef>
                <a:spcPts val="300"/>
              </a:spcBef>
              <a:buFont typeface="+mj-lt"/>
              <a:buAutoNum type="arabicPeriod"/>
            </a:pPr>
            <a:r>
              <a:rPr lang="en-US" sz="3600" b="0" i="0" dirty="0">
                <a:solidFill>
                  <a:srgbClr val="000000"/>
                </a:solidFill>
                <a:effectLst/>
                <a:latin typeface="arial" panose="020B0604020202020204" pitchFamily="34" charset="0"/>
              </a:rPr>
              <a:t>a thing set up or laid by in order to be kept</a:t>
            </a:r>
          </a:p>
          <a:p>
            <a:pPr algn="l">
              <a:spcBef>
                <a:spcPts val="300"/>
              </a:spcBef>
              <a:buFont typeface="+mj-lt"/>
              <a:buAutoNum type="arabicPeriod"/>
            </a:pPr>
            <a:r>
              <a:rPr lang="en-US" sz="3600" b="0" i="0" dirty="0">
                <a:solidFill>
                  <a:srgbClr val="000000"/>
                </a:solidFill>
                <a:effectLst/>
                <a:latin typeface="arial" panose="020B0604020202020204" pitchFamily="34" charset="0"/>
              </a:rPr>
              <a:t>a thing devoted to God without hope of being redeemed, and if an animal, to be slain; therefore a person or thing doomed to destruction</a:t>
            </a:r>
          </a:p>
          <a:p>
            <a:endParaRPr lang="en-US" sz="4000" dirty="0"/>
          </a:p>
        </p:txBody>
      </p:sp>
      <p:pic>
        <p:nvPicPr>
          <p:cNvPr id="4" name="Picture 3" descr="Isolated twigs and flowers on a white surface">
            <a:extLst>
              <a:ext uri="{FF2B5EF4-FFF2-40B4-BE49-F238E27FC236}">
                <a16:creationId xmlns:a16="http://schemas.microsoft.com/office/drawing/2014/main" id="{72FEA7B7-69CB-4A5F-980C-8EBC3F99ED2F}"/>
              </a:ext>
            </a:extLst>
          </p:cNvPr>
          <p:cNvPicPr>
            <a:picLocks noChangeAspect="1"/>
          </p:cNvPicPr>
          <p:nvPr/>
        </p:nvPicPr>
        <p:blipFill>
          <a:blip r:embed="rId3"/>
          <a:srcRect l="23193" r="9705" b="1"/>
          <a:stretch/>
        </p:blipFill>
        <p:spPr>
          <a:xfrm>
            <a:off x="10450784" y="1911493"/>
            <a:ext cx="1417698" cy="1473617"/>
          </a:xfrm>
          <a:prstGeom prst="rect">
            <a:avLst/>
          </a:prstGeom>
        </p:spPr>
      </p:pic>
    </p:spTree>
    <p:extLst>
      <p:ext uri="{BB962C8B-B14F-4D97-AF65-F5344CB8AC3E}">
        <p14:creationId xmlns:p14="http://schemas.microsoft.com/office/powerpoint/2010/main" val="55021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1567FD-CFF1-3F73-504B-23536CEBD1C5}"/>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F0F3FE-4FAD-472D-87FE-0C30B85C5C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71B38B-18D6-B127-216A-ABE2DB649EC0}"/>
              </a:ext>
            </a:extLst>
          </p:cNvPr>
          <p:cNvSpPr>
            <a:spLocks noGrp="1"/>
          </p:cNvSpPr>
          <p:nvPr>
            <p:ph type="title"/>
          </p:nvPr>
        </p:nvSpPr>
        <p:spPr>
          <a:xfrm>
            <a:off x="576072" y="238539"/>
            <a:ext cx="11018520" cy="1434415"/>
          </a:xfrm>
        </p:spPr>
        <p:txBody>
          <a:bodyPr anchor="b">
            <a:normAutofit/>
          </a:bodyPr>
          <a:lstStyle/>
          <a:p>
            <a:r>
              <a:rPr lang="en-US" sz="4800" dirty="0"/>
              <a:t>Galatians 1</a:t>
            </a:r>
            <a:endParaRPr lang="en-US" dirty="0"/>
          </a:p>
        </p:txBody>
      </p:sp>
      <p:sp>
        <p:nvSpPr>
          <p:cNvPr id="11" name="Rectangle 6">
            <a:extLst>
              <a:ext uri="{FF2B5EF4-FFF2-40B4-BE49-F238E27FC236}">
                <a16:creationId xmlns:a16="http://schemas.microsoft.com/office/drawing/2014/main" id="{BF17CE6A-AE53-7357-8601-CD612AD75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B165DE0-593B-8C0C-BD6D-E4CC6613B9DC}"/>
              </a:ext>
            </a:extLst>
          </p:cNvPr>
          <p:cNvSpPr>
            <a:spLocks noGrp="1"/>
          </p:cNvSpPr>
          <p:nvPr>
            <p:ph idx="1"/>
          </p:nvPr>
        </p:nvSpPr>
        <p:spPr>
          <a:xfrm>
            <a:off x="572493" y="2071316"/>
            <a:ext cx="11267854" cy="4119172"/>
          </a:xfrm>
        </p:spPr>
        <p:txBody>
          <a:bodyPr anchor="t">
            <a:noAutofit/>
          </a:bodyPr>
          <a:lstStyle/>
          <a:p>
            <a:pPr marL="0" indent="0" algn="l">
              <a:buNone/>
            </a:pPr>
            <a:r>
              <a:rPr lang="en-US" sz="3600" b="0" i="0" dirty="0">
                <a:solidFill>
                  <a:srgbClr val="000000"/>
                </a:solidFill>
                <a:effectLst/>
                <a:latin typeface="Aptos" panose="020B0004020202020204" pitchFamily="34" charset="0"/>
              </a:rPr>
              <a:t>let them be under God’s curse    NIV</a:t>
            </a:r>
          </a:p>
          <a:p>
            <a:pPr marL="0" indent="0" algn="l">
              <a:buNone/>
            </a:pPr>
            <a:r>
              <a:rPr lang="en-US" sz="3600" b="0" i="0" dirty="0">
                <a:solidFill>
                  <a:srgbClr val="000000"/>
                </a:solidFill>
                <a:effectLst/>
                <a:latin typeface="Aptos" panose="020B0004020202020204" pitchFamily="34" charset="0"/>
              </a:rPr>
              <a:t>let him be anathema.</a:t>
            </a:r>
            <a:r>
              <a:rPr lang="en-US" sz="3600" dirty="0">
                <a:solidFill>
                  <a:srgbClr val="000000"/>
                </a:solidFill>
                <a:latin typeface="Aptos" panose="020B0004020202020204" pitchFamily="34" charset="0"/>
              </a:rPr>
              <a:t>     ASV</a:t>
            </a:r>
          </a:p>
          <a:p>
            <a:pPr marL="0" indent="0" algn="l">
              <a:buNone/>
            </a:pPr>
            <a:r>
              <a:rPr lang="en-US" sz="3600" b="0" i="0" dirty="0">
                <a:solidFill>
                  <a:srgbClr val="000000"/>
                </a:solidFill>
                <a:effectLst/>
                <a:latin typeface="Aptos" panose="020B0004020202020204" pitchFamily="34" charset="0"/>
              </a:rPr>
              <a:t>let him be condemned to destruction! AMP</a:t>
            </a:r>
          </a:p>
          <a:p>
            <a:pPr marL="0" indent="0" algn="l">
              <a:buNone/>
            </a:pPr>
            <a:r>
              <a:rPr lang="en-US" sz="3600" b="0" i="0" dirty="0">
                <a:solidFill>
                  <a:srgbClr val="000000"/>
                </a:solidFill>
                <a:effectLst/>
                <a:latin typeface="Aptos" panose="020B0004020202020204" pitchFamily="34" charset="0"/>
              </a:rPr>
              <a:t>let him be accursed.     </a:t>
            </a:r>
            <a:r>
              <a:rPr lang="en-US" sz="3600" dirty="0">
                <a:solidFill>
                  <a:srgbClr val="000000"/>
                </a:solidFill>
                <a:latin typeface="Aptos" panose="020B0004020202020204" pitchFamily="34" charset="0"/>
              </a:rPr>
              <a:t>BRG ESV KJV NKJV</a:t>
            </a:r>
          </a:p>
          <a:p>
            <a:pPr marL="0" indent="0" algn="l">
              <a:buNone/>
            </a:pPr>
            <a:r>
              <a:rPr lang="en-US" sz="3600" b="0" i="0" dirty="0">
                <a:solidFill>
                  <a:srgbClr val="000000"/>
                </a:solidFill>
                <a:effectLst/>
                <a:latin typeface="Aptos" panose="020B0004020202020204" pitchFamily="34" charset="0"/>
              </a:rPr>
              <a:t>may he be condemned to hell GNT </a:t>
            </a:r>
            <a:r>
              <a:rPr lang="en-US" sz="3200" b="0" i="0" dirty="0">
                <a:solidFill>
                  <a:srgbClr val="000000"/>
                </a:solidFill>
                <a:effectLst/>
                <a:latin typeface="Aptos" panose="020B0004020202020204" pitchFamily="34" charset="0"/>
              </a:rPr>
              <a:t>(good news translation)</a:t>
            </a:r>
          </a:p>
          <a:p>
            <a:pPr marL="0" indent="0" algn="l">
              <a:buNone/>
            </a:pPr>
            <a:r>
              <a:rPr lang="en-US" sz="3600" dirty="0">
                <a:solidFill>
                  <a:srgbClr val="000000"/>
                </a:solidFill>
                <a:latin typeface="Aptos" panose="020B0004020202020204" pitchFamily="34" charset="0"/>
              </a:rPr>
              <a:t>He is to be accursed   NASB NASB1995</a:t>
            </a:r>
            <a:endParaRPr lang="en-US" sz="3600" b="0" i="0" dirty="0">
              <a:solidFill>
                <a:srgbClr val="000000"/>
              </a:solidFill>
              <a:effectLst/>
              <a:latin typeface="Aptos" panose="020B0004020202020204" pitchFamily="34" charset="0"/>
            </a:endParaRPr>
          </a:p>
          <a:p>
            <a:pPr marL="0" indent="0" algn="l">
              <a:buNone/>
            </a:pPr>
            <a:endParaRPr lang="en-US" sz="3600" dirty="0">
              <a:solidFill>
                <a:srgbClr val="000000"/>
              </a:solidFill>
              <a:latin typeface="system-ui"/>
            </a:endParaRPr>
          </a:p>
          <a:p>
            <a:pPr marL="0" indent="0" algn="l">
              <a:buNone/>
            </a:pP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E382A2A4-838A-C573-3CD8-38FE64A8FAF1}"/>
              </a:ext>
            </a:extLst>
          </p:cNvPr>
          <p:cNvPicPr>
            <a:picLocks noChangeAspect="1"/>
          </p:cNvPicPr>
          <p:nvPr/>
        </p:nvPicPr>
        <p:blipFill>
          <a:blip r:embed="rId3"/>
          <a:srcRect l="23193" r="9705" b="1"/>
          <a:stretch/>
        </p:blipFill>
        <p:spPr>
          <a:xfrm>
            <a:off x="9577522" y="2568231"/>
            <a:ext cx="2262825" cy="2352078"/>
          </a:xfrm>
          <a:prstGeom prst="rect">
            <a:avLst/>
          </a:prstGeom>
        </p:spPr>
      </p:pic>
    </p:spTree>
    <p:extLst>
      <p:ext uri="{BB962C8B-B14F-4D97-AF65-F5344CB8AC3E}">
        <p14:creationId xmlns:p14="http://schemas.microsoft.com/office/powerpoint/2010/main" val="2963490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511C39E-0AD2-A1B6-5309-23810DCD5A4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4CA55D-5C49-B877-F968-063467775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B0A9ED-E91D-1C7D-7C41-1D89DD995800}"/>
              </a:ext>
            </a:extLst>
          </p:cNvPr>
          <p:cNvSpPr>
            <a:spLocks noGrp="1"/>
          </p:cNvSpPr>
          <p:nvPr>
            <p:ph type="title"/>
          </p:nvPr>
        </p:nvSpPr>
        <p:spPr>
          <a:xfrm>
            <a:off x="576072" y="238539"/>
            <a:ext cx="11018520" cy="1434415"/>
          </a:xfrm>
        </p:spPr>
        <p:txBody>
          <a:bodyPr anchor="b">
            <a:normAutofit/>
          </a:bodyPr>
          <a:lstStyle/>
          <a:p>
            <a:r>
              <a:rPr lang="en-US" sz="4800" dirty="0"/>
              <a:t>Galatians 1</a:t>
            </a:r>
            <a:endParaRPr lang="en-US" dirty="0"/>
          </a:p>
        </p:txBody>
      </p:sp>
      <p:sp>
        <p:nvSpPr>
          <p:cNvPr id="11" name="Rectangle 6">
            <a:extLst>
              <a:ext uri="{FF2B5EF4-FFF2-40B4-BE49-F238E27FC236}">
                <a16:creationId xmlns:a16="http://schemas.microsoft.com/office/drawing/2014/main" id="{6C4479A1-EB2E-FD91-429F-0E38F0285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C3724D"/>
          </a:solidFill>
          <a:ln w="38100" cap="rnd">
            <a:solidFill>
              <a:srgbClr val="C372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AE4B8D-B94B-37A1-4BFE-1677E4C87F02}"/>
              </a:ext>
            </a:extLst>
          </p:cNvPr>
          <p:cNvSpPr>
            <a:spLocks noGrp="1"/>
          </p:cNvSpPr>
          <p:nvPr>
            <p:ph idx="1"/>
          </p:nvPr>
        </p:nvSpPr>
        <p:spPr>
          <a:xfrm>
            <a:off x="572493" y="2071316"/>
            <a:ext cx="9005029" cy="4119172"/>
          </a:xfrm>
        </p:spPr>
        <p:txBody>
          <a:bodyPr anchor="t">
            <a:noAutofit/>
          </a:bodyPr>
          <a:lstStyle/>
          <a:p>
            <a:pPr marL="0" indent="0" algn="l">
              <a:buNone/>
            </a:pPr>
            <a:r>
              <a:rPr lang="en-US" sz="3600" b="0" i="0" dirty="0">
                <a:solidFill>
                  <a:srgbClr val="000000"/>
                </a:solidFill>
                <a:effectLst/>
                <a:latin typeface="Aptos" panose="020B0004020202020204" pitchFamily="34" charset="0"/>
              </a:rPr>
              <a:t>Had Paul not made clear the gospel,  the Judaizers teaching  that becoming Jewish first then becoming a follower of Christ may  have generated a new Jewish sect.</a:t>
            </a:r>
          </a:p>
          <a:p>
            <a:pPr marL="0" indent="0" algn="l">
              <a:buNone/>
            </a:pPr>
            <a:r>
              <a:rPr lang="en-US" sz="3600" dirty="0">
                <a:solidFill>
                  <a:srgbClr val="000000"/>
                </a:solidFill>
                <a:latin typeface="Aptos" panose="020B0004020202020204" pitchFamily="34" charset="0"/>
              </a:rPr>
              <a:t>Sadducees, </a:t>
            </a:r>
            <a:r>
              <a:rPr lang="en-US" sz="3600" b="0" i="0" dirty="0">
                <a:solidFill>
                  <a:srgbClr val="000000"/>
                </a:solidFill>
                <a:effectLst/>
                <a:latin typeface="Aptos" panose="020B0004020202020204" pitchFamily="34" charset="0"/>
              </a:rPr>
              <a:t>Pharisees, Essenes, Zealots, Sicarii,  </a:t>
            </a:r>
            <a:r>
              <a:rPr lang="en-US" sz="3600" dirty="0" err="1">
                <a:solidFill>
                  <a:srgbClr val="000000"/>
                </a:solidFill>
                <a:latin typeface="Aptos" panose="020B0004020202020204" pitchFamily="34" charset="0"/>
              </a:rPr>
              <a:t>Christasees</a:t>
            </a:r>
            <a:endParaRPr lang="en-US" sz="3600" b="0" i="0" dirty="0">
              <a:solidFill>
                <a:srgbClr val="000000"/>
              </a:solidFill>
              <a:effectLst/>
              <a:latin typeface="Aptos" panose="020B0004020202020204" pitchFamily="34" charset="0"/>
            </a:endParaRPr>
          </a:p>
          <a:p>
            <a:pPr marL="0" indent="0" algn="l">
              <a:buNone/>
            </a:pPr>
            <a:endParaRPr lang="en-US" sz="3600" b="0" i="0" dirty="0">
              <a:solidFill>
                <a:srgbClr val="000000"/>
              </a:solidFill>
              <a:effectLst/>
              <a:latin typeface="Aptos" panose="020B0004020202020204" pitchFamily="34" charset="0"/>
            </a:endParaRPr>
          </a:p>
          <a:p>
            <a:pPr marL="0" indent="0" algn="l">
              <a:buNone/>
            </a:pPr>
            <a:endParaRPr lang="en-US" sz="3600" dirty="0">
              <a:solidFill>
                <a:srgbClr val="000000"/>
              </a:solidFill>
              <a:latin typeface="system-ui"/>
            </a:endParaRPr>
          </a:p>
          <a:p>
            <a:pPr marL="0" indent="0" algn="l">
              <a:buNone/>
            </a:pPr>
            <a:endParaRPr lang="en-US" sz="4800" u="sng" dirty="0">
              <a:latin typeface="Aptos" panose="020B0004020202020204" pitchFamily="34" charset="0"/>
            </a:endParaRPr>
          </a:p>
        </p:txBody>
      </p:sp>
      <p:pic>
        <p:nvPicPr>
          <p:cNvPr id="4" name="Picture 3" descr="Isolated twigs and flowers on a white surface">
            <a:extLst>
              <a:ext uri="{FF2B5EF4-FFF2-40B4-BE49-F238E27FC236}">
                <a16:creationId xmlns:a16="http://schemas.microsoft.com/office/drawing/2014/main" id="{0B0F0F02-3BB7-1E83-7BEC-43D7951ACA04}"/>
              </a:ext>
            </a:extLst>
          </p:cNvPr>
          <p:cNvPicPr>
            <a:picLocks noChangeAspect="1"/>
          </p:cNvPicPr>
          <p:nvPr/>
        </p:nvPicPr>
        <p:blipFill>
          <a:blip r:embed="rId3"/>
          <a:srcRect l="23193" r="9705" b="1"/>
          <a:stretch/>
        </p:blipFill>
        <p:spPr>
          <a:xfrm>
            <a:off x="9577522" y="2568231"/>
            <a:ext cx="2262825" cy="2352078"/>
          </a:xfrm>
          <a:prstGeom prst="rect">
            <a:avLst/>
          </a:prstGeom>
        </p:spPr>
      </p:pic>
    </p:spTree>
    <p:extLst>
      <p:ext uri="{BB962C8B-B14F-4D97-AF65-F5344CB8AC3E}">
        <p14:creationId xmlns:p14="http://schemas.microsoft.com/office/powerpoint/2010/main" val="2539050940"/>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34381F"/>
      </a:dk2>
      <a:lt2>
        <a:srgbClr val="E2E6E8"/>
      </a:lt2>
      <a:accent1>
        <a:srgbClr val="C3724D"/>
      </a:accent1>
      <a:accent2>
        <a:srgbClr val="B1923B"/>
      </a:accent2>
      <a:accent3>
        <a:srgbClr val="9BAB43"/>
      </a:accent3>
      <a:accent4>
        <a:srgbClr val="6EB13B"/>
      </a:accent4>
      <a:accent5>
        <a:srgbClr val="4AB848"/>
      </a:accent5>
      <a:accent6>
        <a:srgbClr val="3BB16A"/>
      </a:accent6>
      <a:hlink>
        <a:srgbClr val="3A8BB0"/>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13403</TotalTime>
  <Words>1606</Words>
  <Application>Microsoft Office PowerPoint</Application>
  <PresentationFormat>Widescreen</PresentationFormat>
  <Paragraphs>112</Paragraphs>
  <Slides>31</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Aptos</vt:lpstr>
      <vt:lpstr>arial</vt:lpstr>
      <vt:lpstr>arial</vt:lpstr>
      <vt:lpstr>blbGentium</vt:lpstr>
      <vt:lpstr>Modern Love</vt:lpstr>
      <vt:lpstr>system-ui</vt:lpstr>
      <vt:lpstr>The Hand</vt:lpstr>
      <vt:lpstr>Wingdings</vt:lpstr>
      <vt:lpstr>SketchyVTI</vt:lpstr>
      <vt:lpstr>Exploring Galatia</vt:lpstr>
      <vt:lpstr>      Paul giving Thanks</vt:lpstr>
      <vt:lpstr>      Pauls viewpoint</vt:lpstr>
      <vt:lpstr>Galatians 1</vt:lpstr>
      <vt:lpstr>Notes on GaLatians 1:8-9 Lesson 4</vt:lpstr>
      <vt:lpstr>Galatians 1</vt:lpstr>
      <vt:lpstr>Anathema Galatians 4</vt:lpstr>
      <vt:lpstr>Galatians 1</vt:lpstr>
      <vt:lpstr>Galatians 1</vt:lpstr>
      <vt:lpstr>Galatians 1:10</vt:lpstr>
      <vt:lpstr>1 Thessalonians 2</vt:lpstr>
      <vt:lpstr>1 Thessalonians 2</vt:lpstr>
      <vt:lpstr>2 Timothy 2:15</vt:lpstr>
      <vt:lpstr>2 Timothy 2:25-26</vt:lpstr>
      <vt:lpstr>Galatians 1:11-12</vt:lpstr>
      <vt:lpstr>Galatians 1:11-12</vt:lpstr>
      <vt:lpstr>Galatians 1:13-14</vt:lpstr>
      <vt:lpstr>Galatians 1</vt:lpstr>
      <vt:lpstr>Acts 13 Pisidian Antioch</vt:lpstr>
      <vt:lpstr>Acts 13 Pisidian Antioch</vt:lpstr>
      <vt:lpstr>Acts 14 Iconium</vt:lpstr>
      <vt:lpstr>Acts 14 Iconium  Lystra</vt:lpstr>
      <vt:lpstr>Acts 14 Iconium  Lystra</vt:lpstr>
      <vt:lpstr>Acts 14 Lystra</vt:lpstr>
      <vt:lpstr>Acts 14 Lystra</vt:lpstr>
      <vt:lpstr>Acts 14 Lystra</vt:lpstr>
      <vt:lpstr>Acts 14 Derbe</vt:lpstr>
      <vt:lpstr>Galatians 1:15-16</vt:lpstr>
      <vt:lpstr>Galatians 1:17-18</vt:lpstr>
      <vt:lpstr>Galatians 1:19-21</vt:lpstr>
      <vt:lpstr>Galatians 1:19-21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Weldon Beardain</dc:creator>
  <cp:lastModifiedBy>Weldon Beardain</cp:lastModifiedBy>
  <cp:revision>13</cp:revision>
  <dcterms:created xsi:type="dcterms:W3CDTF">2024-09-12T00:44:36Z</dcterms:created>
  <dcterms:modified xsi:type="dcterms:W3CDTF">2025-02-04T00:46:08Z</dcterms:modified>
</cp:coreProperties>
</file>