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3"/>
  </p:notesMasterIdLst>
  <p:sldIdLst>
    <p:sldId id="256" r:id="rId2"/>
    <p:sldId id="301" r:id="rId3"/>
    <p:sldId id="270" r:id="rId4"/>
    <p:sldId id="414" r:id="rId5"/>
    <p:sldId id="443" r:id="rId6"/>
    <p:sldId id="415" r:id="rId7"/>
    <p:sldId id="417" r:id="rId8"/>
    <p:sldId id="416" r:id="rId9"/>
    <p:sldId id="429" r:id="rId10"/>
    <p:sldId id="431" r:id="rId11"/>
    <p:sldId id="420" r:id="rId12"/>
    <p:sldId id="421" r:id="rId13"/>
    <p:sldId id="422" r:id="rId14"/>
    <p:sldId id="423" r:id="rId15"/>
    <p:sldId id="424" r:id="rId16"/>
    <p:sldId id="425" r:id="rId17"/>
    <p:sldId id="426" r:id="rId18"/>
    <p:sldId id="430" r:id="rId19"/>
    <p:sldId id="434" r:id="rId20"/>
    <p:sldId id="435" r:id="rId21"/>
    <p:sldId id="436" r:id="rId22"/>
    <p:sldId id="437" r:id="rId23"/>
    <p:sldId id="439" r:id="rId24"/>
    <p:sldId id="438" r:id="rId25"/>
    <p:sldId id="440" r:id="rId26"/>
    <p:sldId id="441" r:id="rId27"/>
    <p:sldId id="442" r:id="rId28"/>
    <p:sldId id="419" r:id="rId29"/>
    <p:sldId id="427" r:id="rId30"/>
    <p:sldId id="432" r:id="rId31"/>
    <p:sldId id="433"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922BEF1-2823-44F2-8292-69F83754C35C}" v="1" dt="2024-12-26T17:45:07.44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04" autoAdjust="0"/>
    <p:restoredTop sz="94660"/>
  </p:normalViewPr>
  <p:slideViewPr>
    <p:cSldViewPr snapToGrid="0">
      <p:cViewPr varScale="1">
        <p:scale>
          <a:sx n="49" d="100"/>
          <a:sy n="49" d="100"/>
        </p:scale>
        <p:origin x="1728" y="3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71B5F71-D344-4449-83FE-8ED35D37A93C}" type="datetimeFigureOut">
              <a:rPr lang="en-US" smtClean="0"/>
              <a:t>2/3/2025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21D9A3-0014-4ED9-837C-94109E9D67F4}" type="slidenum">
              <a:rPr lang="en-US" smtClean="0"/>
              <a:t>‹#›</a:t>
            </a:fld>
            <a:endParaRPr lang="en-US"/>
          </a:p>
        </p:txBody>
      </p:sp>
    </p:spTree>
    <p:extLst>
      <p:ext uri="{BB962C8B-B14F-4D97-AF65-F5344CB8AC3E}">
        <p14:creationId xmlns:p14="http://schemas.microsoft.com/office/powerpoint/2010/main" val="40717897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88041C-E06B-48C0-F3FE-4B2D7B841F1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B77EEF6-1350-12C2-E0CD-4E06B4D8991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BF09724-1FC6-C770-5306-11157C0A592F}"/>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D7633CBB-A142-3583-F2D8-42A10934B88B}"/>
              </a:ext>
            </a:extLst>
          </p:cNvPr>
          <p:cNvSpPr>
            <a:spLocks noGrp="1"/>
          </p:cNvSpPr>
          <p:nvPr>
            <p:ph type="sldNum" sz="quarter" idx="5"/>
          </p:nvPr>
        </p:nvSpPr>
        <p:spPr/>
        <p:txBody>
          <a:bodyPr/>
          <a:lstStyle/>
          <a:p>
            <a:fld id="{3021D9A3-0014-4ED9-837C-94109E9D67F4}" type="slidenum">
              <a:rPr lang="en-US" smtClean="0"/>
              <a:t>2</a:t>
            </a:fld>
            <a:endParaRPr lang="en-US"/>
          </a:p>
        </p:txBody>
      </p:sp>
    </p:spTree>
    <p:extLst>
      <p:ext uri="{BB962C8B-B14F-4D97-AF65-F5344CB8AC3E}">
        <p14:creationId xmlns:p14="http://schemas.microsoft.com/office/powerpoint/2010/main" val="11653016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956D08-DC3E-5987-7003-1C8C1300F29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4D8C363-164C-73B4-4400-400349C3835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2B37662-5823-60A1-65ED-DA51FD9549A2}"/>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6D77C4A5-5AD8-87EF-1FB2-A3DC07F82511}"/>
              </a:ext>
            </a:extLst>
          </p:cNvPr>
          <p:cNvSpPr>
            <a:spLocks noGrp="1"/>
          </p:cNvSpPr>
          <p:nvPr>
            <p:ph type="sldNum" sz="quarter" idx="5"/>
          </p:nvPr>
        </p:nvSpPr>
        <p:spPr/>
        <p:txBody>
          <a:bodyPr/>
          <a:lstStyle/>
          <a:p>
            <a:fld id="{3021D9A3-0014-4ED9-837C-94109E9D67F4}" type="slidenum">
              <a:rPr lang="en-US" smtClean="0"/>
              <a:t>11</a:t>
            </a:fld>
            <a:endParaRPr lang="en-US"/>
          </a:p>
        </p:txBody>
      </p:sp>
    </p:spTree>
    <p:extLst>
      <p:ext uri="{BB962C8B-B14F-4D97-AF65-F5344CB8AC3E}">
        <p14:creationId xmlns:p14="http://schemas.microsoft.com/office/powerpoint/2010/main" val="6678272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58E834-C93A-4A21-8C46-49500BF4196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6101BC8-7656-7639-3358-2D4D544C72C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156DAC3-868F-59C2-57FB-9BEBD7E0DD12}"/>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25DC6C54-0407-FB3F-25EA-D91D2EC0B49F}"/>
              </a:ext>
            </a:extLst>
          </p:cNvPr>
          <p:cNvSpPr>
            <a:spLocks noGrp="1"/>
          </p:cNvSpPr>
          <p:nvPr>
            <p:ph type="sldNum" sz="quarter" idx="5"/>
          </p:nvPr>
        </p:nvSpPr>
        <p:spPr/>
        <p:txBody>
          <a:bodyPr/>
          <a:lstStyle/>
          <a:p>
            <a:fld id="{3021D9A3-0014-4ED9-837C-94109E9D67F4}" type="slidenum">
              <a:rPr lang="en-US" smtClean="0"/>
              <a:t>12</a:t>
            </a:fld>
            <a:endParaRPr lang="en-US"/>
          </a:p>
        </p:txBody>
      </p:sp>
    </p:spTree>
    <p:extLst>
      <p:ext uri="{BB962C8B-B14F-4D97-AF65-F5344CB8AC3E}">
        <p14:creationId xmlns:p14="http://schemas.microsoft.com/office/powerpoint/2010/main" val="10528954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FF0542A-AE66-8266-0DE0-930A239854A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B907BDB-0484-76EE-0A58-9E45D6ABD31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AFF6C7C-730C-7426-E3F7-D70FA485FCA3}"/>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2D9C3AD3-D2F1-06BD-8168-02A6335AAE24}"/>
              </a:ext>
            </a:extLst>
          </p:cNvPr>
          <p:cNvSpPr>
            <a:spLocks noGrp="1"/>
          </p:cNvSpPr>
          <p:nvPr>
            <p:ph type="sldNum" sz="quarter" idx="5"/>
          </p:nvPr>
        </p:nvSpPr>
        <p:spPr/>
        <p:txBody>
          <a:bodyPr/>
          <a:lstStyle/>
          <a:p>
            <a:fld id="{3021D9A3-0014-4ED9-837C-94109E9D67F4}" type="slidenum">
              <a:rPr lang="en-US" smtClean="0"/>
              <a:t>13</a:t>
            </a:fld>
            <a:endParaRPr lang="en-US"/>
          </a:p>
        </p:txBody>
      </p:sp>
    </p:spTree>
    <p:extLst>
      <p:ext uri="{BB962C8B-B14F-4D97-AF65-F5344CB8AC3E}">
        <p14:creationId xmlns:p14="http://schemas.microsoft.com/office/powerpoint/2010/main" val="33994920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6C6C95-14F9-CC39-25A9-977DC81D30D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FFE6ACF-1219-5DE5-CE4F-502B0741CED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63E637B-7C58-5D59-EA2A-33373C2C6BAE}"/>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455335D7-412A-5E12-E943-151205CBC53F}"/>
              </a:ext>
            </a:extLst>
          </p:cNvPr>
          <p:cNvSpPr>
            <a:spLocks noGrp="1"/>
          </p:cNvSpPr>
          <p:nvPr>
            <p:ph type="sldNum" sz="quarter" idx="5"/>
          </p:nvPr>
        </p:nvSpPr>
        <p:spPr/>
        <p:txBody>
          <a:bodyPr/>
          <a:lstStyle/>
          <a:p>
            <a:fld id="{3021D9A3-0014-4ED9-837C-94109E9D67F4}" type="slidenum">
              <a:rPr lang="en-US" smtClean="0"/>
              <a:t>14</a:t>
            </a:fld>
            <a:endParaRPr lang="en-US"/>
          </a:p>
        </p:txBody>
      </p:sp>
    </p:spTree>
    <p:extLst>
      <p:ext uri="{BB962C8B-B14F-4D97-AF65-F5344CB8AC3E}">
        <p14:creationId xmlns:p14="http://schemas.microsoft.com/office/powerpoint/2010/main" val="40814804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85C5D7-6136-56F6-B06C-07A0F73B346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956907B-CBC9-E302-D07D-C88B538673A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B6FA933-78AA-7AC4-1F63-1F25870DFC39}"/>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6F209657-11B5-EBEE-7CBC-0B4216BFB9CF}"/>
              </a:ext>
            </a:extLst>
          </p:cNvPr>
          <p:cNvSpPr>
            <a:spLocks noGrp="1"/>
          </p:cNvSpPr>
          <p:nvPr>
            <p:ph type="sldNum" sz="quarter" idx="5"/>
          </p:nvPr>
        </p:nvSpPr>
        <p:spPr/>
        <p:txBody>
          <a:bodyPr/>
          <a:lstStyle/>
          <a:p>
            <a:fld id="{3021D9A3-0014-4ED9-837C-94109E9D67F4}" type="slidenum">
              <a:rPr lang="en-US" smtClean="0"/>
              <a:t>15</a:t>
            </a:fld>
            <a:endParaRPr lang="en-US"/>
          </a:p>
        </p:txBody>
      </p:sp>
    </p:spTree>
    <p:extLst>
      <p:ext uri="{BB962C8B-B14F-4D97-AF65-F5344CB8AC3E}">
        <p14:creationId xmlns:p14="http://schemas.microsoft.com/office/powerpoint/2010/main" val="34225037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8BE57E-6597-B59C-9A4F-B482F7BD307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7A8E39B-081E-6CED-DF4B-F6FE7D04664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5F4B95F-B1A0-A92F-A8BD-482FDBC3F081}"/>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75059D97-A5BA-997F-C0B6-0DB72C2276C1}"/>
              </a:ext>
            </a:extLst>
          </p:cNvPr>
          <p:cNvSpPr>
            <a:spLocks noGrp="1"/>
          </p:cNvSpPr>
          <p:nvPr>
            <p:ph type="sldNum" sz="quarter" idx="5"/>
          </p:nvPr>
        </p:nvSpPr>
        <p:spPr/>
        <p:txBody>
          <a:bodyPr/>
          <a:lstStyle/>
          <a:p>
            <a:fld id="{3021D9A3-0014-4ED9-837C-94109E9D67F4}" type="slidenum">
              <a:rPr lang="en-US" smtClean="0"/>
              <a:t>16</a:t>
            </a:fld>
            <a:endParaRPr lang="en-US"/>
          </a:p>
        </p:txBody>
      </p:sp>
    </p:spTree>
    <p:extLst>
      <p:ext uri="{BB962C8B-B14F-4D97-AF65-F5344CB8AC3E}">
        <p14:creationId xmlns:p14="http://schemas.microsoft.com/office/powerpoint/2010/main" val="1638003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FC09A4-B359-400A-0514-EA24A5D1203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69F36B0-12C2-DD64-97D1-F69562F7501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5768B44-A0AC-A408-8F5B-3F9C5C36868D}"/>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90504F79-CC8A-FA5E-2980-92E0D8808049}"/>
              </a:ext>
            </a:extLst>
          </p:cNvPr>
          <p:cNvSpPr>
            <a:spLocks noGrp="1"/>
          </p:cNvSpPr>
          <p:nvPr>
            <p:ph type="sldNum" sz="quarter" idx="5"/>
          </p:nvPr>
        </p:nvSpPr>
        <p:spPr/>
        <p:txBody>
          <a:bodyPr/>
          <a:lstStyle/>
          <a:p>
            <a:fld id="{3021D9A3-0014-4ED9-837C-94109E9D67F4}" type="slidenum">
              <a:rPr lang="en-US" smtClean="0"/>
              <a:t>17</a:t>
            </a:fld>
            <a:endParaRPr lang="en-US"/>
          </a:p>
        </p:txBody>
      </p:sp>
    </p:spTree>
    <p:extLst>
      <p:ext uri="{BB962C8B-B14F-4D97-AF65-F5344CB8AC3E}">
        <p14:creationId xmlns:p14="http://schemas.microsoft.com/office/powerpoint/2010/main" val="7631143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F424D3-D82E-BB48-6FE2-CB82FE5C792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393490A-8539-A8AE-82E5-7ED48339B8F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9FB928D-A6E1-92A5-4321-81E5A2B68AD7}"/>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E75C27D5-883D-15CE-BA40-A3A738CD95DD}"/>
              </a:ext>
            </a:extLst>
          </p:cNvPr>
          <p:cNvSpPr>
            <a:spLocks noGrp="1"/>
          </p:cNvSpPr>
          <p:nvPr>
            <p:ph type="sldNum" sz="quarter" idx="5"/>
          </p:nvPr>
        </p:nvSpPr>
        <p:spPr/>
        <p:txBody>
          <a:bodyPr/>
          <a:lstStyle/>
          <a:p>
            <a:fld id="{3021D9A3-0014-4ED9-837C-94109E9D67F4}" type="slidenum">
              <a:rPr lang="en-US" smtClean="0"/>
              <a:t>18</a:t>
            </a:fld>
            <a:endParaRPr lang="en-US"/>
          </a:p>
        </p:txBody>
      </p:sp>
    </p:spTree>
    <p:extLst>
      <p:ext uri="{BB962C8B-B14F-4D97-AF65-F5344CB8AC3E}">
        <p14:creationId xmlns:p14="http://schemas.microsoft.com/office/powerpoint/2010/main" val="2933557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82919D-485D-0E7D-EAA7-839CD8A98E6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7EAF6AE-4646-547E-B8BD-691C40F1B98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6366F14-CC2F-4B2F-B702-836B8F7EB9FF}"/>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D94C864A-3814-0BB4-D9C5-49B95532F901}"/>
              </a:ext>
            </a:extLst>
          </p:cNvPr>
          <p:cNvSpPr>
            <a:spLocks noGrp="1"/>
          </p:cNvSpPr>
          <p:nvPr>
            <p:ph type="sldNum" sz="quarter" idx="5"/>
          </p:nvPr>
        </p:nvSpPr>
        <p:spPr/>
        <p:txBody>
          <a:bodyPr/>
          <a:lstStyle/>
          <a:p>
            <a:fld id="{3021D9A3-0014-4ED9-837C-94109E9D67F4}" type="slidenum">
              <a:rPr lang="en-US" smtClean="0"/>
              <a:t>19</a:t>
            </a:fld>
            <a:endParaRPr lang="en-US"/>
          </a:p>
        </p:txBody>
      </p:sp>
    </p:spTree>
    <p:extLst>
      <p:ext uri="{BB962C8B-B14F-4D97-AF65-F5344CB8AC3E}">
        <p14:creationId xmlns:p14="http://schemas.microsoft.com/office/powerpoint/2010/main" val="17631942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9CA38C2-43AB-2611-C24B-76969ED8DFC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EBA8D18-F7E6-D592-5070-CEBC4974D99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A638539-2C7A-EF96-283A-0CB00376CE56}"/>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669840CF-89BE-68F6-DDDF-F95C1B1EE029}"/>
              </a:ext>
            </a:extLst>
          </p:cNvPr>
          <p:cNvSpPr>
            <a:spLocks noGrp="1"/>
          </p:cNvSpPr>
          <p:nvPr>
            <p:ph type="sldNum" sz="quarter" idx="5"/>
          </p:nvPr>
        </p:nvSpPr>
        <p:spPr/>
        <p:txBody>
          <a:bodyPr/>
          <a:lstStyle/>
          <a:p>
            <a:fld id="{3021D9A3-0014-4ED9-837C-94109E9D67F4}" type="slidenum">
              <a:rPr lang="en-US" smtClean="0"/>
              <a:t>20</a:t>
            </a:fld>
            <a:endParaRPr lang="en-US"/>
          </a:p>
        </p:txBody>
      </p:sp>
    </p:spTree>
    <p:extLst>
      <p:ext uri="{BB962C8B-B14F-4D97-AF65-F5344CB8AC3E}">
        <p14:creationId xmlns:p14="http://schemas.microsoft.com/office/powerpoint/2010/main" val="34260744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085C57-C385-BE18-0C31-FEFC670F25C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355E38E-6B80-EE20-B1B1-55AC4509370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140B5E8-0C0A-C2F3-1088-5D73B2516629}"/>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AE0570A5-32C7-E539-8352-676326EDE6A1}"/>
              </a:ext>
            </a:extLst>
          </p:cNvPr>
          <p:cNvSpPr>
            <a:spLocks noGrp="1"/>
          </p:cNvSpPr>
          <p:nvPr>
            <p:ph type="sldNum" sz="quarter" idx="5"/>
          </p:nvPr>
        </p:nvSpPr>
        <p:spPr/>
        <p:txBody>
          <a:bodyPr/>
          <a:lstStyle/>
          <a:p>
            <a:fld id="{3021D9A3-0014-4ED9-837C-94109E9D67F4}" type="slidenum">
              <a:rPr lang="en-US" smtClean="0"/>
              <a:t>3</a:t>
            </a:fld>
            <a:endParaRPr lang="en-US"/>
          </a:p>
        </p:txBody>
      </p:sp>
    </p:spTree>
    <p:extLst>
      <p:ext uri="{BB962C8B-B14F-4D97-AF65-F5344CB8AC3E}">
        <p14:creationId xmlns:p14="http://schemas.microsoft.com/office/powerpoint/2010/main" val="32433396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501016-F6C8-D481-81CF-07D2011ACB9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108EA46-C64C-C472-A19A-D928E4AAB6F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2CAAD37-F014-FE4D-45A0-F83E3E8BAFE5}"/>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4BFF8FC3-12EC-BBB0-2D8F-0949CC121FE4}"/>
              </a:ext>
            </a:extLst>
          </p:cNvPr>
          <p:cNvSpPr>
            <a:spLocks noGrp="1"/>
          </p:cNvSpPr>
          <p:nvPr>
            <p:ph type="sldNum" sz="quarter" idx="5"/>
          </p:nvPr>
        </p:nvSpPr>
        <p:spPr/>
        <p:txBody>
          <a:bodyPr/>
          <a:lstStyle/>
          <a:p>
            <a:fld id="{3021D9A3-0014-4ED9-837C-94109E9D67F4}" type="slidenum">
              <a:rPr lang="en-US" smtClean="0"/>
              <a:t>21</a:t>
            </a:fld>
            <a:endParaRPr lang="en-US"/>
          </a:p>
        </p:txBody>
      </p:sp>
    </p:spTree>
    <p:extLst>
      <p:ext uri="{BB962C8B-B14F-4D97-AF65-F5344CB8AC3E}">
        <p14:creationId xmlns:p14="http://schemas.microsoft.com/office/powerpoint/2010/main" val="94222914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371521B-21A8-88BF-D565-8401E063901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085A394-2A6A-34E4-8992-D6562EC12B3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5BDF2D1-C1F0-036B-34A0-80BB8F460965}"/>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FE38E0F2-8BEF-8DB9-AA42-F1DA9B8D95E9}"/>
              </a:ext>
            </a:extLst>
          </p:cNvPr>
          <p:cNvSpPr>
            <a:spLocks noGrp="1"/>
          </p:cNvSpPr>
          <p:nvPr>
            <p:ph type="sldNum" sz="quarter" idx="5"/>
          </p:nvPr>
        </p:nvSpPr>
        <p:spPr/>
        <p:txBody>
          <a:bodyPr/>
          <a:lstStyle/>
          <a:p>
            <a:fld id="{3021D9A3-0014-4ED9-837C-94109E9D67F4}" type="slidenum">
              <a:rPr lang="en-US" smtClean="0"/>
              <a:t>22</a:t>
            </a:fld>
            <a:endParaRPr lang="en-US"/>
          </a:p>
        </p:txBody>
      </p:sp>
    </p:spTree>
    <p:extLst>
      <p:ext uri="{BB962C8B-B14F-4D97-AF65-F5344CB8AC3E}">
        <p14:creationId xmlns:p14="http://schemas.microsoft.com/office/powerpoint/2010/main" val="292287054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B804BA8-49D1-C8EF-80EC-93EB92CE425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385CDEC-75BF-8D0B-CEF9-F5BE38DC654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70E60B4-05E7-3E13-8E84-6185AAC8D221}"/>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F7500B19-0F0C-A414-6313-B981FBA6F938}"/>
              </a:ext>
            </a:extLst>
          </p:cNvPr>
          <p:cNvSpPr>
            <a:spLocks noGrp="1"/>
          </p:cNvSpPr>
          <p:nvPr>
            <p:ph type="sldNum" sz="quarter" idx="5"/>
          </p:nvPr>
        </p:nvSpPr>
        <p:spPr/>
        <p:txBody>
          <a:bodyPr/>
          <a:lstStyle/>
          <a:p>
            <a:fld id="{3021D9A3-0014-4ED9-837C-94109E9D67F4}" type="slidenum">
              <a:rPr lang="en-US" smtClean="0"/>
              <a:t>23</a:t>
            </a:fld>
            <a:endParaRPr lang="en-US"/>
          </a:p>
        </p:txBody>
      </p:sp>
    </p:spTree>
    <p:extLst>
      <p:ext uri="{BB962C8B-B14F-4D97-AF65-F5344CB8AC3E}">
        <p14:creationId xmlns:p14="http://schemas.microsoft.com/office/powerpoint/2010/main" val="17568625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184041A-CC3E-9FDE-112F-A7F5E4B7099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8B6BD23-737B-7DB7-1EB1-916B23943C6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B52EF7B-D4A0-67DD-F49F-C47814818307}"/>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2D0A34F6-9AA8-8204-4C83-55F98E59211D}"/>
              </a:ext>
            </a:extLst>
          </p:cNvPr>
          <p:cNvSpPr>
            <a:spLocks noGrp="1"/>
          </p:cNvSpPr>
          <p:nvPr>
            <p:ph type="sldNum" sz="quarter" idx="5"/>
          </p:nvPr>
        </p:nvSpPr>
        <p:spPr/>
        <p:txBody>
          <a:bodyPr/>
          <a:lstStyle/>
          <a:p>
            <a:fld id="{3021D9A3-0014-4ED9-837C-94109E9D67F4}" type="slidenum">
              <a:rPr lang="en-US" smtClean="0"/>
              <a:t>24</a:t>
            </a:fld>
            <a:endParaRPr lang="en-US"/>
          </a:p>
        </p:txBody>
      </p:sp>
    </p:spTree>
    <p:extLst>
      <p:ext uri="{BB962C8B-B14F-4D97-AF65-F5344CB8AC3E}">
        <p14:creationId xmlns:p14="http://schemas.microsoft.com/office/powerpoint/2010/main" val="78872635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4FC8C4-56ED-A6CE-E71E-E272DF81892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1682D07-A067-AE81-4D97-D049D3E6141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6F28027-8AA6-515E-B9A0-E47117F7ECAE}"/>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5AED7508-AE4A-DD8B-7E16-A91143434966}"/>
              </a:ext>
            </a:extLst>
          </p:cNvPr>
          <p:cNvSpPr>
            <a:spLocks noGrp="1"/>
          </p:cNvSpPr>
          <p:nvPr>
            <p:ph type="sldNum" sz="quarter" idx="5"/>
          </p:nvPr>
        </p:nvSpPr>
        <p:spPr/>
        <p:txBody>
          <a:bodyPr/>
          <a:lstStyle/>
          <a:p>
            <a:fld id="{3021D9A3-0014-4ED9-837C-94109E9D67F4}" type="slidenum">
              <a:rPr lang="en-US" smtClean="0"/>
              <a:t>25</a:t>
            </a:fld>
            <a:endParaRPr lang="en-US"/>
          </a:p>
        </p:txBody>
      </p:sp>
    </p:spTree>
    <p:extLst>
      <p:ext uri="{BB962C8B-B14F-4D97-AF65-F5344CB8AC3E}">
        <p14:creationId xmlns:p14="http://schemas.microsoft.com/office/powerpoint/2010/main" val="238295304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5C4EB2E-7A5F-CD5D-C62F-C5438282A5E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07CFA13-304E-D033-2B76-9A5506D5D66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CAFB19B-6CE5-53CB-8E59-62574DA2D597}"/>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1CB3B6BA-AC0F-62CE-4386-F84B334E7596}"/>
              </a:ext>
            </a:extLst>
          </p:cNvPr>
          <p:cNvSpPr>
            <a:spLocks noGrp="1"/>
          </p:cNvSpPr>
          <p:nvPr>
            <p:ph type="sldNum" sz="quarter" idx="5"/>
          </p:nvPr>
        </p:nvSpPr>
        <p:spPr/>
        <p:txBody>
          <a:bodyPr/>
          <a:lstStyle/>
          <a:p>
            <a:fld id="{3021D9A3-0014-4ED9-837C-94109E9D67F4}" type="slidenum">
              <a:rPr lang="en-US" smtClean="0"/>
              <a:t>26</a:t>
            </a:fld>
            <a:endParaRPr lang="en-US"/>
          </a:p>
        </p:txBody>
      </p:sp>
    </p:spTree>
    <p:extLst>
      <p:ext uri="{BB962C8B-B14F-4D97-AF65-F5344CB8AC3E}">
        <p14:creationId xmlns:p14="http://schemas.microsoft.com/office/powerpoint/2010/main" val="139784221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3D2FFD-0984-9133-98E4-BF0AFFE481B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D9A8B13-6202-D8C8-9081-A4FAA73A02D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A23FDE8-9414-D017-749A-41783D7D234D}"/>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7A38CAB4-D7CD-BB5A-7034-6F007E69C180}"/>
              </a:ext>
            </a:extLst>
          </p:cNvPr>
          <p:cNvSpPr>
            <a:spLocks noGrp="1"/>
          </p:cNvSpPr>
          <p:nvPr>
            <p:ph type="sldNum" sz="quarter" idx="5"/>
          </p:nvPr>
        </p:nvSpPr>
        <p:spPr/>
        <p:txBody>
          <a:bodyPr/>
          <a:lstStyle/>
          <a:p>
            <a:fld id="{3021D9A3-0014-4ED9-837C-94109E9D67F4}" type="slidenum">
              <a:rPr lang="en-US" smtClean="0"/>
              <a:t>27</a:t>
            </a:fld>
            <a:endParaRPr lang="en-US"/>
          </a:p>
        </p:txBody>
      </p:sp>
    </p:spTree>
    <p:extLst>
      <p:ext uri="{BB962C8B-B14F-4D97-AF65-F5344CB8AC3E}">
        <p14:creationId xmlns:p14="http://schemas.microsoft.com/office/powerpoint/2010/main" val="426874223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A63575-4B5B-E4F6-7F10-A5ED5C1A334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F981721-FD39-9AE3-6FA8-9A6D14420E5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FD71633-E438-3EBE-F172-D32FEFA20D22}"/>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03492CD8-57FD-9798-7F6C-C3C0EBEE4E12}"/>
              </a:ext>
            </a:extLst>
          </p:cNvPr>
          <p:cNvSpPr>
            <a:spLocks noGrp="1"/>
          </p:cNvSpPr>
          <p:nvPr>
            <p:ph type="sldNum" sz="quarter" idx="5"/>
          </p:nvPr>
        </p:nvSpPr>
        <p:spPr/>
        <p:txBody>
          <a:bodyPr/>
          <a:lstStyle/>
          <a:p>
            <a:fld id="{3021D9A3-0014-4ED9-837C-94109E9D67F4}" type="slidenum">
              <a:rPr lang="en-US" smtClean="0"/>
              <a:t>28</a:t>
            </a:fld>
            <a:endParaRPr lang="en-US"/>
          </a:p>
        </p:txBody>
      </p:sp>
    </p:spTree>
    <p:extLst>
      <p:ext uri="{BB962C8B-B14F-4D97-AF65-F5344CB8AC3E}">
        <p14:creationId xmlns:p14="http://schemas.microsoft.com/office/powerpoint/2010/main" val="63333276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6E1F1D-5226-4A50-0433-0668BAB3A88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68C6FCD-3447-F7E5-4333-32E46CB58A0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7535E13-96AF-D500-B07A-87006AA9F240}"/>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17CC8F8F-970C-8189-3D20-FA461745E02F}"/>
              </a:ext>
            </a:extLst>
          </p:cNvPr>
          <p:cNvSpPr>
            <a:spLocks noGrp="1"/>
          </p:cNvSpPr>
          <p:nvPr>
            <p:ph type="sldNum" sz="quarter" idx="5"/>
          </p:nvPr>
        </p:nvSpPr>
        <p:spPr/>
        <p:txBody>
          <a:bodyPr/>
          <a:lstStyle/>
          <a:p>
            <a:fld id="{3021D9A3-0014-4ED9-837C-94109E9D67F4}" type="slidenum">
              <a:rPr lang="en-US" smtClean="0"/>
              <a:t>29</a:t>
            </a:fld>
            <a:endParaRPr lang="en-US"/>
          </a:p>
        </p:txBody>
      </p:sp>
    </p:spTree>
    <p:extLst>
      <p:ext uri="{BB962C8B-B14F-4D97-AF65-F5344CB8AC3E}">
        <p14:creationId xmlns:p14="http://schemas.microsoft.com/office/powerpoint/2010/main" val="108980774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384D37-8E19-1C56-0652-81F51CCA648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D338986-19CD-847A-93D0-B7BECCD5FF7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BE02F14-ED4C-DBD4-4011-A31970308079}"/>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F12BCF59-6F6C-A0C3-6126-F4AF3C58ACF6}"/>
              </a:ext>
            </a:extLst>
          </p:cNvPr>
          <p:cNvSpPr>
            <a:spLocks noGrp="1"/>
          </p:cNvSpPr>
          <p:nvPr>
            <p:ph type="sldNum" sz="quarter" idx="5"/>
          </p:nvPr>
        </p:nvSpPr>
        <p:spPr/>
        <p:txBody>
          <a:bodyPr/>
          <a:lstStyle/>
          <a:p>
            <a:fld id="{3021D9A3-0014-4ED9-837C-94109E9D67F4}" type="slidenum">
              <a:rPr lang="en-US" smtClean="0"/>
              <a:t>30</a:t>
            </a:fld>
            <a:endParaRPr lang="en-US"/>
          </a:p>
        </p:txBody>
      </p:sp>
    </p:spTree>
    <p:extLst>
      <p:ext uri="{BB962C8B-B14F-4D97-AF65-F5344CB8AC3E}">
        <p14:creationId xmlns:p14="http://schemas.microsoft.com/office/powerpoint/2010/main" val="13546027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79AD0C8-D515-4D4A-9A4D-BBC5252BF7B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28019FB-84B3-CD3E-0F54-44B9A59524B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A92B277-17C2-0C75-7998-4E140A9FE5BA}"/>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4AF8D717-D6A8-7FC9-3820-1C38105C728E}"/>
              </a:ext>
            </a:extLst>
          </p:cNvPr>
          <p:cNvSpPr>
            <a:spLocks noGrp="1"/>
          </p:cNvSpPr>
          <p:nvPr>
            <p:ph type="sldNum" sz="quarter" idx="5"/>
          </p:nvPr>
        </p:nvSpPr>
        <p:spPr/>
        <p:txBody>
          <a:bodyPr/>
          <a:lstStyle/>
          <a:p>
            <a:fld id="{3021D9A3-0014-4ED9-837C-94109E9D67F4}" type="slidenum">
              <a:rPr lang="en-US" smtClean="0"/>
              <a:t>4</a:t>
            </a:fld>
            <a:endParaRPr lang="en-US"/>
          </a:p>
        </p:txBody>
      </p:sp>
    </p:spTree>
    <p:extLst>
      <p:ext uri="{BB962C8B-B14F-4D97-AF65-F5344CB8AC3E}">
        <p14:creationId xmlns:p14="http://schemas.microsoft.com/office/powerpoint/2010/main" val="337050338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70CB92-E7F3-A357-C8B8-472E47201ED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B9FD9DA-A448-ACEB-675C-2FF77C2A804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7F2CBF9-8DF7-C07F-E390-23904CF41630}"/>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3932FCEF-8F51-FB94-3D9F-1D5A1B5B7122}"/>
              </a:ext>
            </a:extLst>
          </p:cNvPr>
          <p:cNvSpPr>
            <a:spLocks noGrp="1"/>
          </p:cNvSpPr>
          <p:nvPr>
            <p:ph type="sldNum" sz="quarter" idx="5"/>
          </p:nvPr>
        </p:nvSpPr>
        <p:spPr/>
        <p:txBody>
          <a:bodyPr/>
          <a:lstStyle/>
          <a:p>
            <a:fld id="{3021D9A3-0014-4ED9-837C-94109E9D67F4}" type="slidenum">
              <a:rPr lang="en-US" smtClean="0"/>
              <a:t>31</a:t>
            </a:fld>
            <a:endParaRPr lang="en-US"/>
          </a:p>
        </p:txBody>
      </p:sp>
    </p:spTree>
    <p:extLst>
      <p:ext uri="{BB962C8B-B14F-4D97-AF65-F5344CB8AC3E}">
        <p14:creationId xmlns:p14="http://schemas.microsoft.com/office/powerpoint/2010/main" val="13558734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2BF7F5-445E-C305-6A2B-A6DD3A16C34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6967582-CF07-B04D-0731-C3C8DAB27D9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258CCE9-6F0B-4BA2-AE71-9B429A2B3716}"/>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045113B2-26B4-9C05-408F-96279693F884}"/>
              </a:ext>
            </a:extLst>
          </p:cNvPr>
          <p:cNvSpPr>
            <a:spLocks noGrp="1"/>
          </p:cNvSpPr>
          <p:nvPr>
            <p:ph type="sldNum" sz="quarter" idx="5"/>
          </p:nvPr>
        </p:nvSpPr>
        <p:spPr/>
        <p:txBody>
          <a:bodyPr/>
          <a:lstStyle/>
          <a:p>
            <a:fld id="{3021D9A3-0014-4ED9-837C-94109E9D67F4}" type="slidenum">
              <a:rPr lang="en-US" smtClean="0"/>
              <a:t>5</a:t>
            </a:fld>
            <a:endParaRPr lang="en-US"/>
          </a:p>
        </p:txBody>
      </p:sp>
    </p:spTree>
    <p:extLst>
      <p:ext uri="{BB962C8B-B14F-4D97-AF65-F5344CB8AC3E}">
        <p14:creationId xmlns:p14="http://schemas.microsoft.com/office/powerpoint/2010/main" val="27371430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CB6C11A-576B-EE3B-43CA-49733A376DC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A27699B-B0CE-17BF-955B-8C8EEA93F86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691AEEB-566E-0E15-4A57-2CD74143F16C}"/>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65896C49-9971-29AA-A16E-67B79FE41571}"/>
              </a:ext>
            </a:extLst>
          </p:cNvPr>
          <p:cNvSpPr>
            <a:spLocks noGrp="1"/>
          </p:cNvSpPr>
          <p:nvPr>
            <p:ph type="sldNum" sz="quarter" idx="5"/>
          </p:nvPr>
        </p:nvSpPr>
        <p:spPr/>
        <p:txBody>
          <a:bodyPr/>
          <a:lstStyle/>
          <a:p>
            <a:fld id="{3021D9A3-0014-4ED9-837C-94109E9D67F4}" type="slidenum">
              <a:rPr lang="en-US" smtClean="0"/>
              <a:t>6</a:t>
            </a:fld>
            <a:endParaRPr lang="en-US"/>
          </a:p>
        </p:txBody>
      </p:sp>
    </p:spTree>
    <p:extLst>
      <p:ext uri="{BB962C8B-B14F-4D97-AF65-F5344CB8AC3E}">
        <p14:creationId xmlns:p14="http://schemas.microsoft.com/office/powerpoint/2010/main" val="42085439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5559B24-7064-7DE3-2C87-8C35BCAD621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8404738-17C6-FF4A-BEA0-6B4947D72AD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D18436E-D28A-8295-F347-7B41BAB42A59}"/>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F54DD5DF-521A-60D0-01C6-BF3315DAB1FF}"/>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021D9A3-0014-4ED9-837C-94109E9D67F4}" type="slidenum">
              <a:rPr kumimoji="0" lang="en-US"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28207997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DADD6D-DF55-899F-5F69-5D5006445BC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2BEFF7C-5A10-12B3-3CD5-896CB25958D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1CEE043-8CEE-F10A-9706-843826812600}"/>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935F0431-C5B3-060B-F594-B79912280BAA}"/>
              </a:ext>
            </a:extLst>
          </p:cNvPr>
          <p:cNvSpPr>
            <a:spLocks noGrp="1"/>
          </p:cNvSpPr>
          <p:nvPr>
            <p:ph type="sldNum" sz="quarter" idx="5"/>
          </p:nvPr>
        </p:nvSpPr>
        <p:spPr/>
        <p:txBody>
          <a:bodyPr/>
          <a:lstStyle/>
          <a:p>
            <a:fld id="{3021D9A3-0014-4ED9-837C-94109E9D67F4}" type="slidenum">
              <a:rPr lang="en-US" smtClean="0"/>
              <a:t>8</a:t>
            </a:fld>
            <a:endParaRPr lang="en-US"/>
          </a:p>
        </p:txBody>
      </p:sp>
    </p:spTree>
    <p:extLst>
      <p:ext uri="{BB962C8B-B14F-4D97-AF65-F5344CB8AC3E}">
        <p14:creationId xmlns:p14="http://schemas.microsoft.com/office/powerpoint/2010/main" val="36323265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AFF8346-C24A-9BEB-F649-75B461336BC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7A1D4A9-DD85-7586-7D61-3741AD52DF3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323624A-852A-E680-B7FF-EB370F455E9F}"/>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854E1125-D59B-450C-0EE6-DE79B613B062}"/>
              </a:ext>
            </a:extLst>
          </p:cNvPr>
          <p:cNvSpPr>
            <a:spLocks noGrp="1"/>
          </p:cNvSpPr>
          <p:nvPr>
            <p:ph type="sldNum" sz="quarter" idx="5"/>
          </p:nvPr>
        </p:nvSpPr>
        <p:spPr/>
        <p:txBody>
          <a:bodyPr/>
          <a:lstStyle/>
          <a:p>
            <a:fld id="{3021D9A3-0014-4ED9-837C-94109E9D67F4}" type="slidenum">
              <a:rPr lang="en-US" smtClean="0"/>
              <a:t>9</a:t>
            </a:fld>
            <a:endParaRPr lang="en-US"/>
          </a:p>
        </p:txBody>
      </p:sp>
    </p:spTree>
    <p:extLst>
      <p:ext uri="{BB962C8B-B14F-4D97-AF65-F5344CB8AC3E}">
        <p14:creationId xmlns:p14="http://schemas.microsoft.com/office/powerpoint/2010/main" val="39459694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A808BB-DBAA-3A1E-3489-D144996696C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B55E10E-8258-D60B-92AD-E1099F974B1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33F3130-B2E3-9042-36D8-373BBB17D601}"/>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E93AB9C5-64E3-6328-3E3E-D4601FFF2AFD}"/>
              </a:ext>
            </a:extLst>
          </p:cNvPr>
          <p:cNvSpPr>
            <a:spLocks noGrp="1"/>
          </p:cNvSpPr>
          <p:nvPr>
            <p:ph type="sldNum" sz="quarter" idx="5"/>
          </p:nvPr>
        </p:nvSpPr>
        <p:spPr/>
        <p:txBody>
          <a:bodyPr/>
          <a:lstStyle/>
          <a:p>
            <a:fld id="{3021D9A3-0014-4ED9-837C-94109E9D67F4}" type="slidenum">
              <a:rPr lang="en-US" smtClean="0"/>
              <a:t>10</a:t>
            </a:fld>
            <a:endParaRPr lang="en-US"/>
          </a:p>
        </p:txBody>
      </p:sp>
    </p:spTree>
    <p:extLst>
      <p:ext uri="{BB962C8B-B14F-4D97-AF65-F5344CB8AC3E}">
        <p14:creationId xmlns:p14="http://schemas.microsoft.com/office/powerpoint/2010/main" val="15811731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descr="Tag=AccentColor&#10;Flavor=Light&#10;Target=FillAndLine">
            <a:extLst>
              <a:ext uri="{FF2B5EF4-FFF2-40B4-BE49-F238E27FC236}">
                <a16:creationId xmlns:a16="http://schemas.microsoft.com/office/drawing/2014/main" id="{DA381740-063A-41A4-836D-85D14980EEF0}"/>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24EF9DF8-704A-44AE-8850-307DDACC9387}"/>
              </a:ext>
            </a:extLst>
          </p:cNvPr>
          <p:cNvSpPr>
            <a:spLocks noGrp="1"/>
          </p:cNvSpPr>
          <p:nvPr>
            <p:ph type="ctrTitle"/>
          </p:nvPr>
        </p:nvSpPr>
        <p:spPr>
          <a:xfrm>
            <a:off x="841248" y="448056"/>
            <a:ext cx="10515600" cy="4069080"/>
          </a:xfrm>
        </p:spPr>
        <p:txBody>
          <a:bodyPr anchor="b">
            <a:noAutofit/>
          </a:bodyPr>
          <a:lstStyle>
            <a:lvl1pPr algn="l">
              <a:defRPr sz="96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CC72E09-06F3-48B9-9B95-DE15EC98017B}"/>
              </a:ext>
            </a:extLst>
          </p:cNvPr>
          <p:cNvSpPr>
            <a:spLocks noGrp="1"/>
          </p:cNvSpPr>
          <p:nvPr>
            <p:ph type="subTitle" idx="1"/>
          </p:nvPr>
        </p:nvSpPr>
        <p:spPr>
          <a:xfrm>
            <a:off x="841248" y="4983480"/>
            <a:ext cx="10515600" cy="1124712"/>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E11CD474-E5E1-4D01-97F6-0C9FC09332C0}"/>
              </a:ext>
            </a:extLst>
          </p:cNvPr>
          <p:cNvSpPr>
            <a:spLocks noGrp="1"/>
          </p:cNvSpPr>
          <p:nvPr>
            <p:ph type="dt" sz="half" idx="10"/>
          </p:nvPr>
        </p:nvSpPr>
        <p:spPr/>
        <p:txBody>
          <a:bodyPr/>
          <a:lstStyle/>
          <a:p>
            <a:fld id="{72345051-2045-45DA-935E-2E3CA1A69ADC}" type="datetimeFigureOut">
              <a:rPr lang="en-US" smtClean="0"/>
              <a:t>2/3/2025</a:t>
            </a:fld>
            <a:endParaRPr lang="en-US" dirty="0"/>
          </a:p>
        </p:txBody>
      </p:sp>
      <p:sp>
        <p:nvSpPr>
          <p:cNvPr id="5" name="Footer Placeholder 4">
            <a:extLst>
              <a:ext uri="{FF2B5EF4-FFF2-40B4-BE49-F238E27FC236}">
                <a16:creationId xmlns:a16="http://schemas.microsoft.com/office/drawing/2014/main" id="{C636BBC7-EB9B-4B36-88E9-DBF65D270E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8786C7-DD8D-492F-9A9A-A7B3EBE27FE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30648707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7CF8D-FF51-4FD8-B968-A2C85073478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661A953-02EA-491B-A215-AF8420D74D3A}"/>
              </a:ext>
            </a:extLst>
          </p:cNvPr>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4084D1E-BC98-44E4-8D2C-89CCDC293331}"/>
              </a:ext>
            </a:extLst>
          </p:cNvPr>
          <p:cNvSpPr>
            <a:spLocks noGrp="1"/>
          </p:cNvSpPr>
          <p:nvPr>
            <p:ph type="dt" sz="half" idx="10"/>
          </p:nvPr>
        </p:nvSpPr>
        <p:spPr/>
        <p:txBody>
          <a:bodyPr/>
          <a:lstStyle/>
          <a:p>
            <a:fld id="{72345051-2045-45DA-935E-2E3CA1A69ADC}" type="datetimeFigureOut">
              <a:rPr lang="en-US" smtClean="0"/>
              <a:t>2/3/2025</a:t>
            </a:fld>
            <a:endParaRPr lang="en-US"/>
          </a:p>
        </p:txBody>
      </p:sp>
      <p:sp>
        <p:nvSpPr>
          <p:cNvPr id="5" name="Footer Placeholder 4">
            <a:extLst>
              <a:ext uri="{FF2B5EF4-FFF2-40B4-BE49-F238E27FC236}">
                <a16:creationId xmlns:a16="http://schemas.microsoft.com/office/drawing/2014/main" id="{513019EB-9C2B-4833-B72A-1476941597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F6E764-5688-45F5-94ED-A7357D2F568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7219550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0E3CB6-3025-40BF-A04B-A7B0CB4C01F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EDD5CB3-8B24-48C7-89D3-8DCAD36A453D}"/>
              </a:ext>
            </a:extLst>
          </p:cNvPr>
          <p:cNvSpPr>
            <a:spLocks noGrp="1"/>
          </p:cNvSpPr>
          <p:nvPr>
            <p:ph type="body" orient="vert" idx="1"/>
          </p:nvPr>
        </p:nvSpPr>
        <p:spPr>
          <a:xfrm>
            <a:off x="838200" y="365125"/>
            <a:ext cx="7734300"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150BC931-E2BF-4C1D-91AA-89F82F8268B2}"/>
              </a:ext>
            </a:extLst>
          </p:cNvPr>
          <p:cNvSpPr>
            <a:spLocks noGrp="1"/>
          </p:cNvSpPr>
          <p:nvPr>
            <p:ph type="dt" sz="half" idx="10"/>
          </p:nvPr>
        </p:nvSpPr>
        <p:spPr/>
        <p:txBody>
          <a:bodyPr/>
          <a:lstStyle/>
          <a:p>
            <a:fld id="{72345051-2045-45DA-935E-2E3CA1A69ADC}" type="datetimeFigureOut">
              <a:rPr lang="en-US" smtClean="0"/>
              <a:t>2/3/2025</a:t>
            </a:fld>
            <a:endParaRPr lang="en-US"/>
          </a:p>
        </p:txBody>
      </p:sp>
      <p:sp>
        <p:nvSpPr>
          <p:cNvPr id="5" name="Footer Placeholder 4">
            <a:extLst>
              <a:ext uri="{FF2B5EF4-FFF2-40B4-BE49-F238E27FC236}">
                <a16:creationId xmlns:a16="http://schemas.microsoft.com/office/drawing/2014/main" id="{7548A135-AEE9-4483-957E-3D143318DD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8DEFD4-A052-46B3-B2AE-F3091D8A2F7B}"/>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9910623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D02BC-5A24-47F7-A4DF-B93FBC0C51B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8E9219E-EE74-4093-94D6-F663E059C504}"/>
              </a:ext>
            </a:extLst>
          </p:cNvPr>
          <p:cNvSpPr>
            <a:spLocks noGrp="1"/>
          </p:cNvSpPr>
          <p:nvPr>
            <p:ph idx="1"/>
          </p:nvPr>
        </p:nvSpPr>
        <p:spPr>
          <a:xfrm>
            <a:off x="838200" y="1929384"/>
            <a:ext cx="10515600" cy="4251960"/>
          </a:xfrm>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2A61642-BFBA-48AE-A29C-C2AA7386AE95}"/>
              </a:ext>
            </a:extLst>
          </p:cNvPr>
          <p:cNvSpPr>
            <a:spLocks noGrp="1"/>
          </p:cNvSpPr>
          <p:nvPr>
            <p:ph type="dt" sz="half" idx="10"/>
          </p:nvPr>
        </p:nvSpPr>
        <p:spPr/>
        <p:txBody>
          <a:bodyPr/>
          <a:lstStyle/>
          <a:p>
            <a:fld id="{72345051-2045-45DA-935E-2E3CA1A69ADC}" type="datetimeFigureOut">
              <a:rPr lang="en-US" smtClean="0"/>
              <a:t>2/3/2025</a:t>
            </a:fld>
            <a:endParaRPr lang="en-US"/>
          </a:p>
        </p:txBody>
      </p:sp>
      <p:sp>
        <p:nvSpPr>
          <p:cNvPr id="5" name="Footer Placeholder 4">
            <a:extLst>
              <a:ext uri="{FF2B5EF4-FFF2-40B4-BE49-F238E27FC236}">
                <a16:creationId xmlns:a16="http://schemas.microsoft.com/office/drawing/2014/main" id="{2AD2029B-6646-4DBF-A302-76A513FC64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6D4DFD-766F-4E45-A00C-2B5E8CE9A90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7" descr="Tag=AccentColor&#10;Flavor=Light&#10;Target=FillAndLine">
            <a:extLst>
              <a:ext uri="{FF2B5EF4-FFF2-40B4-BE49-F238E27FC236}">
                <a16:creationId xmlns:a16="http://schemas.microsoft.com/office/drawing/2014/main" id="{EBDD1931-9E86-4402-9A68-33A2D9EFB198}"/>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1276428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218C0-6540-400C-BB51-353D5FD5CB00}"/>
              </a:ext>
            </a:extLst>
          </p:cNvPr>
          <p:cNvSpPr>
            <a:spLocks noGrp="1"/>
          </p:cNvSpPr>
          <p:nvPr>
            <p:ph type="title"/>
          </p:nvPr>
        </p:nvSpPr>
        <p:spPr>
          <a:xfrm>
            <a:off x="841248" y="448056"/>
            <a:ext cx="10515600" cy="4069080"/>
          </a:xfrm>
        </p:spPr>
        <p:txBody>
          <a:bodyPr anchor="b">
            <a:normAutofit/>
          </a:bodyPr>
          <a:lstStyle>
            <a:lvl1pPr>
              <a:defRPr sz="8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A81CD69-43B3-4FF7-AA41-30C36C957E65}"/>
              </a:ext>
            </a:extLst>
          </p:cNvPr>
          <p:cNvSpPr>
            <a:spLocks noGrp="1"/>
          </p:cNvSpPr>
          <p:nvPr>
            <p:ph type="body" idx="1"/>
          </p:nvPr>
        </p:nvSpPr>
        <p:spPr>
          <a:xfrm>
            <a:off x="841248" y="4983480"/>
            <a:ext cx="10515600" cy="1124712"/>
          </a:xfrm>
        </p:spPr>
        <p:txBody>
          <a:bodyPr>
            <a:normAutofit/>
          </a:bodyPr>
          <a:lstStyle>
            <a:lvl1pPr marL="0" indent="0">
              <a:buNone/>
              <a:defRPr sz="2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BF300D-5CBE-47E9-A193-E23C8314D0EA}"/>
              </a:ext>
            </a:extLst>
          </p:cNvPr>
          <p:cNvSpPr>
            <a:spLocks noGrp="1"/>
          </p:cNvSpPr>
          <p:nvPr>
            <p:ph type="dt" sz="half" idx="10"/>
          </p:nvPr>
        </p:nvSpPr>
        <p:spPr/>
        <p:txBody>
          <a:bodyPr/>
          <a:lstStyle/>
          <a:p>
            <a:fld id="{72345051-2045-45DA-935E-2E3CA1A69ADC}" type="datetimeFigureOut">
              <a:rPr lang="en-US" smtClean="0"/>
              <a:t>2/3/2025</a:t>
            </a:fld>
            <a:endParaRPr lang="en-US"/>
          </a:p>
        </p:txBody>
      </p:sp>
      <p:sp>
        <p:nvSpPr>
          <p:cNvPr id="5" name="Footer Placeholder 4">
            <a:extLst>
              <a:ext uri="{FF2B5EF4-FFF2-40B4-BE49-F238E27FC236}">
                <a16:creationId xmlns:a16="http://schemas.microsoft.com/office/drawing/2014/main" id="{56E7DF3F-C51A-4DB1-9FCE-E3E0D8E925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269CF4-FAAB-44EF-A2A5-8352B4AA384F}"/>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7" name="Rectangle 6" descr="Tag=AccentColor&#10;Flavor=Light&#10;Target=FillAndLine">
            <a:extLst>
              <a:ext uri="{FF2B5EF4-FFF2-40B4-BE49-F238E27FC236}">
                <a16:creationId xmlns:a16="http://schemas.microsoft.com/office/drawing/2014/main" id="{417A8947-4521-4FE1-8E44-27363435CE1B}"/>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5612579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DE264-531D-49C1-A8AF-2B4C1D218FAB}"/>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4B9A1B8-2F1B-46AA-858A-CFFF5AF7CEB0}"/>
              </a:ext>
            </a:extLst>
          </p:cNvPr>
          <p:cNvSpPr>
            <a:spLocks noGrp="1"/>
          </p:cNvSpPr>
          <p:nvPr>
            <p:ph sz="half" idx="1"/>
          </p:nvPr>
        </p:nvSpPr>
        <p:spPr>
          <a:xfrm>
            <a:off x="838200" y="1929384"/>
            <a:ext cx="5181600" cy="425196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6E6B9631-18C0-43BD-8AF3-9137D6D4C234}"/>
              </a:ext>
            </a:extLst>
          </p:cNvPr>
          <p:cNvSpPr>
            <a:spLocks noGrp="1"/>
          </p:cNvSpPr>
          <p:nvPr>
            <p:ph sz="half" idx="2"/>
          </p:nvPr>
        </p:nvSpPr>
        <p:spPr>
          <a:xfrm>
            <a:off x="6172200" y="1929384"/>
            <a:ext cx="5181600" cy="425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E9032FCA-14C6-4497-9C27-3F58062442CE}"/>
              </a:ext>
            </a:extLst>
          </p:cNvPr>
          <p:cNvSpPr>
            <a:spLocks noGrp="1"/>
          </p:cNvSpPr>
          <p:nvPr>
            <p:ph type="dt" sz="half" idx="10"/>
          </p:nvPr>
        </p:nvSpPr>
        <p:spPr/>
        <p:txBody>
          <a:bodyPr/>
          <a:lstStyle/>
          <a:p>
            <a:fld id="{72345051-2045-45DA-935E-2E3CA1A69ADC}" type="datetimeFigureOut">
              <a:rPr lang="en-US" smtClean="0"/>
              <a:t>2/3/2025</a:t>
            </a:fld>
            <a:endParaRPr lang="en-US"/>
          </a:p>
        </p:txBody>
      </p:sp>
      <p:sp>
        <p:nvSpPr>
          <p:cNvPr id="6" name="Footer Placeholder 5">
            <a:extLst>
              <a:ext uri="{FF2B5EF4-FFF2-40B4-BE49-F238E27FC236}">
                <a16:creationId xmlns:a16="http://schemas.microsoft.com/office/drawing/2014/main" id="{961E5057-693B-4E10-958E-0ABE79FEC7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0CECB1-0A35-4C10-9D3D-FE4404283011}"/>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9" name="Rectangle 8" descr="Tag=AccentColor&#10;Flavor=Light&#10;Target=FillAndLine">
            <a:extLst>
              <a:ext uri="{FF2B5EF4-FFF2-40B4-BE49-F238E27FC236}">
                <a16:creationId xmlns:a16="http://schemas.microsoft.com/office/drawing/2014/main" id="{2FAAC677-2D37-4F63-9C4B-711A2988EE0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40629288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AE282-8875-4F49-AB21-E1C2BCAEA1F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712EA2-EF8C-4F18-BECF-AD121F72816A}"/>
              </a:ext>
            </a:extLst>
          </p:cNvPr>
          <p:cNvSpPr>
            <a:spLocks noGrp="1"/>
          </p:cNvSpPr>
          <p:nvPr>
            <p:ph type="body" idx="1"/>
          </p:nvPr>
        </p:nvSpPr>
        <p:spPr>
          <a:xfrm>
            <a:off x="839788" y="1938528"/>
            <a:ext cx="5157787"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D7B59D4-E93F-40C1-A1A2-F1867830C678}"/>
              </a:ext>
            </a:extLst>
          </p:cNvPr>
          <p:cNvSpPr>
            <a:spLocks noGrp="1"/>
          </p:cNvSpPr>
          <p:nvPr>
            <p:ph sz="half" idx="2"/>
          </p:nvPr>
        </p:nvSpPr>
        <p:spPr>
          <a:xfrm>
            <a:off x="839788" y="2926080"/>
            <a:ext cx="5157787" cy="326440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6E810616-1C77-42AE-8449-D0B64E2B8475}"/>
              </a:ext>
            </a:extLst>
          </p:cNvPr>
          <p:cNvSpPr>
            <a:spLocks noGrp="1"/>
          </p:cNvSpPr>
          <p:nvPr>
            <p:ph type="body" sz="quarter" idx="3"/>
          </p:nvPr>
        </p:nvSpPr>
        <p:spPr>
          <a:xfrm>
            <a:off x="6172200" y="1938528"/>
            <a:ext cx="5183188"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A74E172-AFE8-48E4-BBB0-CA6D4EC1127C}"/>
              </a:ext>
            </a:extLst>
          </p:cNvPr>
          <p:cNvSpPr>
            <a:spLocks noGrp="1"/>
          </p:cNvSpPr>
          <p:nvPr>
            <p:ph sz="quarter" idx="4"/>
          </p:nvPr>
        </p:nvSpPr>
        <p:spPr>
          <a:xfrm>
            <a:off x="6172200" y="2926080"/>
            <a:ext cx="5183188" cy="3264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4C9407CC-270D-4C98-B95C-7AE67D2E1913}"/>
              </a:ext>
            </a:extLst>
          </p:cNvPr>
          <p:cNvSpPr>
            <a:spLocks noGrp="1"/>
          </p:cNvSpPr>
          <p:nvPr>
            <p:ph type="dt" sz="half" idx="10"/>
          </p:nvPr>
        </p:nvSpPr>
        <p:spPr/>
        <p:txBody>
          <a:bodyPr/>
          <a:lstStyle/>
          <a:p>
            <a:fld id="{72345051-2045-45DA-935E-2E3CA1A69ADC}" type="datetimeFigureOut">
              <a:rPr lang="en-US" smtClean="0"/>
              <a:t>2/3/2025</a:t>
            </a:fld>
            <a:endParaRPr lang="en-US"/>
          </a:p>
        </p:txBody>
      </p:sp>
      <p:sp>
        <p:nvSpPr>
          <p:cNvPr id="8" name="Footer Placeholder 7">
            <a:extLst>
              <a:ext uri="{FF2B5EF4-FFF2-40B4-BE49-F238E27FC236}">
                <a16:creationId xmlns:a16="http://schemas.microsoft.com/office/drawing/2014/main" id="{454070D5-9B7B-47FC-9F75-F6AD960745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28EAC17-33BE-4265-8C06-644C2D34FD3C}"/>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11" name="Rectangle 10" descr="Tag=AccentColor&#10;Flavor=Light&#10;Target=FillAndLine">
            <a:extLst>
              <a:ext uri="{FF2B5EF4-FFF2-40B4-BE49-F238E27FC236}">
                <a16:creationId xmlns:a16="http://schemas.microsoft.com/office/drawing/2014/main" id="{F634C457-AEBF-47D7-9200-BAD05D138B1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8552182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E9AC0-40CD-4451-BF00-5E2FC7B7451B}"/>
              </a:ext>
            </a:extLst>
          </p:cNvPr>
          <p:cNvSpPr>
            <a:spLocks noGrp="1"/>
          </p:cNvSpPr>
          <p:nvPr>
            <p:ph type="title"/>
          </p:nvPr>
        </p:nvSpPr>
        <p:spPr>
          <a:xfrm>
            <a:off x="2203704" y="1728216"/>
            <a:ext cx="7781544" cy="3392424"/>
          </a:xfrm>
        </p:spPr>
        <p:txBody>
          <a:bodyPr>
            <a:normAutofit/>
          </a:bodyPr>
          <a:lstStyle>
            <a:lvl1pPr algn="ctr">
              <a:defRPr sz="78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C6FD9A32-9C83-452B-BC69-CC6E95D3C93C}"/>
              </a:ext>
            </a:extLst>
          </p:cNvPr>
          <p:cNvSpPr>
            <a:spLocks noGrp="1"/>
          </p:cNvSpPr>
          <p:nvPr>
            <p:ph type="dt" sz="half" idx="10"/>
          </p:nvPr>
        </p:nvSpPr>
        <p:spPr/>
        <p:txBody>
          <a:bodyPr/>
          <a:lstStyle/>
          <a:p>
            <a:fld id="{72345051-2045-45DA-935E-2E3CA1A69ADC}" type="datetimeFigureOut">
              <a:rPr lang="en-US" smtClean="0"/>
              <a:t>2/3/2025</a:t>
            </a:fld>
            <a:endParaRPr lang="en-US"/>
          </a:p>
        </p:txBody>
      </p:sp>
      <p:sp>
        <p:nvSpPr>
          <p:cNvPr id="4" name="Footer Placeholder 3">
            <a:extLst>
              <a:ext uri="{FF2B5EF4-FFF2-40B4-BE49-F238E27FC236}">
                <a16:creationId xmlns:a16="http://schemas.microsoft.com/office/drawing/2014/main" id="{6B87B83E-E23E-42DE-876D-F55908A97D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1C03A8-D428-4010-B413-13B1E992262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6" name="Rectangle 6" descr="Tag=AccentColor&#10;Flavor=Light&#10;Target=FillAndLine">
            <a:extLst>
              <a:ext uri="{FF2B5EF4-FFF2-40B4-BE49-F238E27FC236}">
                <a16:creationId xmlns:a16="http://schemas.microsoft.com/office/drawing/2014/main" id="{17F03060-85EC-4182-8C18-C6EE0D373E4B}"/>
              </a:ext>
            </a:extLst>
          </p:cNvPr>
          <p:cNvSpPr/>
          <p:nvPr/>
        </p:nvSpPr>
        <p:spPr>
          <a:xfrm>
            <a:off x="3974206" y="5126892"/>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171663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2816A0-77C4-4A3F-87BD-A7321E3C84D2}"/>
              </a:ext>
            </a:extLst>
          </p:cNvPr>
          <p:cNvSpPr>
            <a:spLocks noGrp="1"/>
          </p:cNvSpPr>
          <p:nvPr>
            <p:ph type="dt" sz="half" idx="10"/>
          </p:nvPr>
        </p:nvSpPr>
        <p:spPr/>
        <p:txBody>
          <a:bodyPr/>
          <a:lstStyle/>
          <a:p>
            <a:fld id="{72345051-2045-45DA-935E-2E3CA1A69ADC}" type="datetimeFigureOut">
              <a:rPr lang="en-US" smtClean="0"/>
              <a:t>2/3/2025</a:t>
            </a:fld>
            <a:endParaRPr lang="en-US"/>
          </a:p>
        </p:txBody>
      </p:sp>
      <p:sp>
        <p:nvSpPr>
          <p:cNvPr id="3" name="Footer Placeholder 2">
            <a:extLst>
              <a:ext uri="{FF2B5EF4-FFF2-40B4-BE49-F238E27FC236}">
                <a16:creationId xmlns:a16="http://schemas.microsoft.com/office/drawing/2014/main" id="{A5FC3464-F026-4C77-9441-55ECA5054D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87D9257-BADE-4D0B-AF0B-D09FE95FA078}"/>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30786361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1C48E-F751-45A2-9010-208B81EDBE69}"/>
              </a:ext>
            </a:extLst>
          </p:cNvPr>
          <p:cNvSpPr>
            <a:spLocks noGrp="1"/>
          </p:cNvSpPr>
          <p:nvPr>
            <p:ph type="title"/>
          </p:nvPr>
        </p:nvSpPr>
        <p:spPr>
          <a:xfrm>
            <a:off x="839788" y="457200"/>
            <a:ext cx="3932237" cy="3429000"/>
          </a:xfrm>
        </p:spPr>
        <p:txBody>
          <a:bodyPr anchor="b">
            <a:normAutofit/>
          </a:bodyPr>
          <a:lstStyle>
            <a:lvl1pPr>
              <a:defRPr sz="6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9D501F6-8430-4758-8636-74D68E990EC3}"/>
              </a:ext>
            </a:extLst>
          </p:cNvPr>
          <p:cNvSpPr>
            <a:spLocks noGrp="1"/>
          </p:cNvSpPr>
          <p:nvPr>
            <p:ph idx="1"/>
          </p:nvPr>
        </p:nvSpPr>
        <p:spPr>
          <a:xfrm>
            <a:off x="5303520" y="548640"/>
            <a:ext cx="6053328" cy="5431536"/>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2E79DC39-A29C-494C-98B6-999746C5F38A}"/>
              </a:ext>
            </a:extLst>
          </p:cNvPr>
          <p:cNvSpPr>
            <a:spLocks noGrp="1"/>
          </p:cNvSpPr>
          <p:nvPr>
            <p:ph type="body" sz="half" idx="2"/>
          </p:nvPr>
        </p:nvSpPr>
        <p:spPr>
          <a:xfrm>
            <a:off x="839788" y="3977640"/>
            <a:ext cx="3932237"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2584C988-A6DB-469A-B8AA-31866F36E83D}"/>
              </a:ext>
            </a:extLst>
          </p:cNvPr>
          <p:cNvSpPr>
            <a:spLocks noGrp="1"/>
          </p:cNvSpPr>
          <p:nvPr>
            <p:ph type="dt" sz="half" idx="10"/>
          </p:nvPr>
        </p:nvSpPr>
        <p:spPr/>
        <p:txBody>
          <a:bodyPr/>
          <a:lstStyle/>
          <a:p>
            <a:fld id="{72345051-2045-45DA-935E-2E3CA1A69ADC}" type="datetimeFigureOut">
              <a:rPr lang="en-US" smtClean="0"/>
              <a:t>2/3/2025</a:t>
            </a:fld>
            <a:endParaRPr lang="en-US"/>
          </a:p>
        </p:txBody>
      </p:sp>
      <p:sp>
        <p:nvSpPr>
          <p:cNvPr id="6" name="Footer Placeholder 5">
            <a:extLst>
              <a:ext uri="{FF2B5EF4-FFF2-40B4-BE49-F238E27FC236}">
                <a16:creationId xmlns:a16="http://schemas.microsoft.com/office/drawing/2014/main" id="{02BC39C3-81EB-4828-9AD3-2F1FAC521E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59376C-9810-49A5-BC9A-4E6A02175273}"/>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B9F96F3A-E64D-4401-B02C-BCD5CAA97CFF}"/>
              </a:ext>
            </a:extLst>
          </p:cNvPr>
          <p:cNvSpPr/>
          <p:nvPr/>
        </p:nvSpPr>
        <p:spPr>
          <a:xfrm rot="5400000">
            <a:off x="2797492"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293635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7704-80BD-41B0-8395-41618EC3AFBC}"/>
              </a:ext>
            </a:extLst>
          </p:cNvPr>
          <p:cNvSpPr>
            <a:spLocks noGrp="1"/>
          </p:cNvSpPr>
          <p:nvPr>
            <p:ph type="title"/>
          </p:nvPr>
        </p:nvSpPr>
        <p:spPr>
          <a:xfrm>
            <a:off x="839788" y="457200"/>
            <a:ext cx="3931920" cy="3429000"/>
          </a:xfrm>
        </p:spPr>
        <p:txBody>
          <a:bodyPr anchor="b">
            <a:normAutofit/>
          </a:bodyPr>
          <a:lstStyle>
            <a:lvl1pPr>
              <a:defRPr sz="60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14DA4032-EC66-4974-BD30-898B60E4B562}"/>
              </a:ext>
            </a:extLst>
          </p:cNvPr>
          <p:cNvSpPr>
            <a:spLocks noGrp="1"/>
          </p:cNvSpPr>
          <p:nvPr>
            <p:ph type="pic" idx="1"/>
          </p:nvPr>
        </p:nvSpPr>
        <p:spPr>
          <a:xfrm>
            <a:off x="5303520" y="548640"/>
            <a:ext cx="6053328" cy="543153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21802D0-5574-4631-BA49-92362F8E40DC}"/>
              </a:ext>
            </a:extLst>
          </p:cNvPr>
          <p:cNvSpPr>
            <a:spLocks noGrp="1"/>
          </p:cNvSpPr>
          <p:nvPr>
            <p:ph type="body" sz="half" idx="2"/>
          </p:nvPr>
        </p:nvSpPr>
        <p:spPr>
          <a:xfrm>
            <a:off x="839788" y="3977640"/>
            <a:ext cx="3931920"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F62C2F5B-DDDD-4E64-94A9-99E46F4B06A0}"/>
              </a:ext>
            </a:extLst>
          </p:cNvPr>
          <p:cNvSpPr>
            <a:spLocks noGrp="1"/>
          </p:cNvSpPr>
          <p:nvPr>
            <p:ph type="dt" sz="half" idx="10"/>
          </p:nvPr>
        </p:nvSpPr>
        <p:spPr/>
        <p:txBody>
          <a:bodyPr/>
          <a:lstStyle/>
          <a:p>
            <a:fld id="{72345051-2045-45DA-935E-2E3CA1A69ADC}" type="datetimeFigureOut">
              <a:rPr lang="en-US" smtClean="0"/>
              <a:t>2/3/2025</a:t>
            </a:fld>
            <a:endParaRPr lang="en-US"/>
          </a:p>
        </p:txBody>
      </p:sp>
      <p:sp>
        <p:nvSpPr>
          <p:cNvPr id="6" name="Footer Placeholder 5">
            <a:extLst>
              <a:ext uri="{FF2B5EF4-FFF2-40B4-BE49-F238E27FC236}">
                <a16:creationId xmlns:a16="http://schemas.microsoft.com/office/drawing/2014/main" id="{D4FA8D36-8865-48E7-8249-ED729A5F70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0F98C3-0B62-4361-8408-A01F70807CDB}"/>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FE511AB6-FEAF-4549-BA88-0764BD10B63D}"/>
              </a:ext>
            </a:extLst>
          </p:cNvPr>
          <p:cNvSpPr/>
          <p:nvPr/>
        </p:nvSpPr>
        <p:spPr>
          <a:xfrm rot="5400000">
            <a:off x="2798064"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4540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72D13B-FFCB-4650-AD3C-CB50373525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D0CA9470-DF15-46A1-BF0E-8A5367A4B0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63047CB-E94D-482F-BACA-681E96C0EC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72345051-2045-45DA-935E-2E3CA1A69ADC}" type="datetimeFigureOut">
              <a:rPr lang="en-US" smtClean="0"/>
              <a:t>2/3/2025</a:t>
            </a:fld>
            <a:endParaRPr lang="en-US" dirty="0"/>
          </a:p>
        </p:txBody>
      </p:sp>
      <p:sp>
        <p:nvSpPr>
          <p:cNvPr id="5" name="Footer Placeholder 4">
            <a:extLst>
              <a:ext uri="{FF2B5EF4-FFF2-40B4-BE49-F238E27FC236}">
                <a16:creationId xmlns:a16="http://schemas.microsoft.com/office/drawing/2014/main" id="{2CFDA4B5-E797-42FC-8B7A-2294DF24A3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678ED201-6D0E-422C-B4EC-566A3DC298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A7CD31F4-64FA-4BA0-9498-67783267A8C8}" type="slidenum">
              <a:rPr lang="en-US" smtClean="0"/>
              <a:t>‹#›</a:t>
            </a:fld>
            <a:endParaRPr lang="en-US" dirty="0"/>
          </a:p>
        </p:txBody>
      </p:sp>
    </p:spTree>
    <p:extLst>
      <p:ext uri="{BB962C8B-B14F-4D97-AF65-F5344CB8AC3E}">
        <p14:creationId xmlns:p14="http://schemas.microsoft.com/office/powerpoint/2010/main" val="3519706590"/>
      </p:ext>
    </p:extLst>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txStyles>
    <p:titleStyle>
      <a:lvl1pPr algn="l" defTabSz="914400" rtl="0" eaLnBrk="1" latinLnBrk="0" hangingPunct="1">
        <a:lnSpc>
          <a:spcPct val="100000"/>
        </a:lnSpc>
        <a:spcBef>
          <a:spcPct val="0"/>
        </a:spcBef>
        <a:buNone/>
        <a:defRPr sz="48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B7AD9F6-8CE7-4299-8FC6-328F4DCD3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272BD74-BE6F-1922-30A5-4BB243402F33}"/>
              </a:ext>
            </a:extLst>
          </p:cNvPr>
          <p:cNvSpPr>
            <a:spLocks noGrp="1"/>
          </p:cNvSpPr>
          <p:nvPr>
            <p:ph type="ctrTitle"/>
          </p:nvPr>
        </p:nvSpPr>
        <p:spPr>
          <a:xfrm>
            <a:off x="5573807" y="308183"/>
            <a:ext cx="6251110" cy="3566160"/>
          </a:xfrm>
        </p:spPr>
        <p:txBody>
          <a:bodyPr anchor="b">
            <a:normAutofit/>
          </a:bodyPr>
          <a:lstStyle/>
          <a:p>
            <a:r>
              <a:rPr lang="en-US" dirty="0"/>
              <a:t>Exploring</a:t>
            </a:r>
            <a:br>
              <a:rPr lang="en-US" dirty="0"/>
            </a:br>
            <a:r>
              <a:rPr lang="en-US" dirty="0"/>
              <a:t>Galatia</a:t>
            </a:r>
          </a:p>
        </p:txBody>
      </p:sp>
      <p:sp>
        <p:nvSpPr>
          <p:cNvPr id="11" name="Rectangle 6">
            <a:extLst>
              <a:ext uri="{FF2B5EF4-FFF2-40B4-BE49-F238E27FC236}">
                <a16:creationId xmlns:a16="http://schemas.microsoft.com/office/drawing/2014/main" id="{F49775AF-8896-43EE-92C6-83497D6DC5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2862" y="4409267"/>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rgbClr val="C3724D"/>
          </a:solidFill>
          <a:ln w="38100" cap="rnd">
            <a:solidFill>
              <a:srgbClr val="C3724D"/>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Isolated twigs and flowers on a white surface">
            <a:extLst>
              <a:ext uri="{FF2B5EF4-FFF2-40B4-BE49-F238E27FC236}">
                <a16:creationId xmlns:a16="http://schemas.microsoft.com/office/drawing/2014/main" id="{CE54F590-E9F0-AA14-0811-741894721344}"/>
              </a:ext>
            </a:extLst>
          </p:cNvPr>
          <p:cNvPicPr>
            <a:picLocks noChangeAspect="1"/>
          </p:cNvPicPr>
          <p:nvPr/>
        </p:nvPicPr>
        <p:blipFill>
          <a:blip r:embed="rId2"/>
          <a:srcRect l="33265" r="19367" b="2"/>
          <a:stretch/>
        </p:blipFill>
        <p:spPr>
          <a:xfrm>
            <a:off x="1" y="10"/>
            <a:ext cx="4657344"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p:spPr>
      </p:pic>
    </p:spTree>
    <p:extLst>
      <p:ext uri="{BB962C8B-B14F-4D97-AF65-F5344CB8AC3E}">
        <p14:creationId xmlns:p14="http://schemas.microsoft.com/office/powerpoint/2010/main" val="34640510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E281B42F-17A4-4A5A-0403-B9CA44F9B1F2}"/>
            </a:ext>
          </a:extLst>
        </p:cNvPr>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43E9706-CD04-AF45-9A7E-3359F7A2E1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A156AD1-C414-CAE7-D6AD-D3BD354D3471}"/>
              </a:ext>
            </a:extLst>
          </p:cNvPr>
          <p:cNvSpPr>
            <a:spLocks noGrp="1"/>
          </p:cNvSpPr>
          <p:nvPr>
            <p:ph type="title"/>
          </p:nvPr>
        </p:nvSpPr>
        <p:spPr>
          <a:xfrm>
            <a:off x="576072" y="238539"/>
            <a:ext cx="11018520" cy="1434415"/>
          </a:xfrm>
        </p:spPr>
        <p:txBody>
          <a:bodyPr anchor="b">
            <a:normAutofit/>
          </a:bodyPr>
          <a:lstStyle/>
          <a:p>
            <a:r>
              <a:rPr lang="en-US" dirty="0"/>
              <a:t>Galatians 1:10</a:t>
            </a:r>
          </a:p>
        </p:txBody>
      </p:sp>
      <p:sp>
        <p:nvSpPr>
          <p:cNvPr id="11" name="Rectangle 6">
            <a:extLst>
              <a:ext uri="{FF2B5EF4-FFF2-40B4-BE49-F238E27FC236}">
                <a16:creationId xmlns:a16="http://schemas.microsoft.com/office/drawing/2014/main" id="{3F1507A9-3671-9588-A249-1CCE41E62D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6072" y="1817073"/>
            <a:ext cx="11018520" cy="18288"/>
          </a:xfrm>
          <a:custGeom>
            <a:avLst/>
            <a:gdLst>
              <a:gd name="connsiteX0" fmla="*/ 0 w 11018520"/>
              <a:gd name="connsiteY0" fmla="*/ 0 h 18288"/>
              <a:gd name="connsiteX1" fmla="*/ 468287 w 11018520"/>
              <a:gd name="connsiteY1" fmla="*/ 0 h 18288"/>
              <a:gd name="connsiteX2" fmla="*/ 1156945 w 11018520"/>
              <a:gd name="connsiteY2" fmla="*/ 0 h 18288"/>
              <a:gd name="connsiteX3" fmla="*/ 1955787 w 11018520"/>
              <a:gd name="connsiteY3" fmla="*/ 0 h 18288"/>
              <a:gd name="connsiteX4" fmla="*/ 2313889 w 11018520"/>
              <a:gd name="connsiteY4" fmla="*/ 0 h 18288"/>
              <a:gd name="connsiteX5" fmla="*/ 2671991 w 11018520"/>
              <a:gd name="connsiteY5" fmla="*/ 0 h 18288"/>
              <a:gd name="connsiteX6" fmla="*/ 3581019 w 11018520"/>
              <a:gd name="connsiteY6" fmla="*/ 0 h 18288"/>
              <a:gd name="connsiteX7" fmla="*/ 4269677 w 11018520"/>
              <a:gd name="connsiteY7" fmla="*/ 0 h 18288"/>
              <a:gd name="connsiteX8" fmla="*/ 4627778 w 11018520"/>
              <a:gd name="connsiteY8" fmla="*/ 0 h 18288"/>
              <a:gd name="connsiteX9" fmla="*/ 5316436 w 11018520"/>
              <a:gd name="connsiteY9" fmla="*/ 0 h 18288"/>
              <a:gd name="connsiteX10" fmla="*/ 6225464 w 11018520"/>
              <a:gd name="connsiteY10" fmla="*/ 0 h 18288"/>
              <a:gd name="connsiteX11" fmla="*/ 6803936 w 11018520"/>
              <a:gd name="connsiteY11" fmla="*/ 0 h 18288"/>
              <a:gd name="connsiteX12" fmla="*/ 7382408 w 11018520"/>
              <a:gd name="connsiteY12" fmla="*/ 0 h 18288"/>
              <a:gd name="connsiteX13" fmla="*/ 8071066 w 11018520"/>
              <a:gd name="connsiteY13" fmla="*/ 0 h 18288"/>
              <a:gd name="connsiteX14" fmla="*/ 8869909 w 11018520"/>
              <a:gd name="connsiteY14" fmla="*/ 0 h 18288"/>
              <a:gd name="connsiteX15" fmla="*/ 9668751 w 11018520"/>
              <a:gd name="connsiteY15" fmla="*/ 0 h 18288"/>
              <a:gd name="connsiteX16" fmla="*/ 11018520 w 11018520"/>
              <a:gd name="connsiteY16" fmla="*/ 0 h 18288"/>
              <a:gd name="connsiteX17" fmla="*/ 11018520 w 11018520"/>
              <a:gd name="connsiteY17" fmla="*/ 18288 h 18288"/>
              <a:gd name="connsiteX18" fmla="*/ 10550233 w 11018520"/>
              <a:gd name="connsiteY18" fmla="*/ 18288 h 18288"/>
              <a:gd name="connsiteX19" fmla="*/ 9641205 w 11018520"/>
              <a:gd name="connsiteY19" fmla="*/ 18288 h 18288"/>
              <a:gd name="connsiteX20" fmla="*/ 8952548 w 11018520"/>
              <a:gd name="connsiteY20" fmla="*/ 18288 h 18288"/>
              <a:gd name="connsiteX21" fmla="*/ 8594446 w 11018520"/>
              <a:gd name="connsiteY21" fmla="*/ 18288 h 18288"/>
              <a:gd name="connsiteX22" fmla="*/ 7905788 w 11018520"/>
              <a:gd name="connsiteY22" fmla="*/ 18288 h 18288"/>
              <a:gd name="connsiteX23" fmla="*/ 7327316 w 11018520"/>
              <a:gd name="connsiteY23" fmla="*/ 18288 h 18288"/>
              <a:gd name="connsiteX24" fmla="*/ 6748844 w 11018520"/>
              <a:gd name="connsiteY24" fmla="*/ 18288 h 18288"/>
              <a:gd name="connsiteX25" fmla="*/ 6170371 w 11018520"/>
              <a:gd name="connsiteY25" fmla="*/ 18288 h 18288"/>
              <a:gd name="connsiteX26" fmla="*/ 5591899 w 11018520"/>
              <a:gd name="connsiteY26" fmla="*/ 18288 h 18288"/>
              <a:gd name="connsiteX27" fmla="*/ 4793056 w 11018520"/>
              <a:gd name="connsiteY27" fmla="*/ 18288 h 18288"/>
              <a:gd name="connsiteX28" fmla="*/ 4104399 w 11018520"/>
              <a:gd name="connsiteY28" fmla="*/ 18288 h 18288"/>
              <a:gd name="connsiteX29" fmla="*/ 3746297 w 11018520"/>
              <a:gd name="connsiteY29" fmla="*/ 18288 h 18288"/>
              <a:gd name="connsiteX30" fmla="*/ 3167825 w 11018520"/>
              <a:gd name="connsiteY30" fmla="*/ 18288 h 18288"/>
              <a:gd name="connsiteX31" fmla="*/ 2368982 w 11018520"/>
              <a:gd name="connsiteY31" fmla="*/ 18288 h 18288"/>
              <a:gd name="connsiteX32" fmla="*/ 1900695 w 11018520"/>
              <a:gd name="connsiteY32" fmla="*/ 18288 h 18288"/>
              <a:gd name="connsiteX33" fmla="*/ 991667 w 11018520"/>
              <a:gd name="connsiteY33" fmla="*/ 18288 h 18288"/>
              <a:gd name="connsiteX34" fmla="*/ 0 w 11018520"/>
              <a:gd name="connsiteY34" fmla="*/ 18288 h 18288"/>
              <a:gd name="connsiteX35" fmla="*/ 0 w 11018520"/>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1018520" h="18288" fill="none" extrusionOk="0">
                <a:moveTo>
                  <a:pt x="0" y="0"/>
                </a:moveTo>
                <a:cubicBezTo>
                  <a:pt x="176840" y="19448"/>
                  <a:pt x="369510" y="1686"/>
                  <a:pt x="468287" y="0"/>
                </a:cubicBezTo>
                <a:cubicBezTo>
                  <a:pt x="567064" y="-1686"/>
                  <a:pt x="844925" y="28710"/>
                  <a:pt x="1156945" y="0"/>
                </a:cubicBezTo>
                <a:cubicBezTo>
                  <a:pt x="1468965" y="-28710"/>
                  <a:pt x="1755775" y="35306"/>
                  <a:pt x="1955787" y="0"/>
                </a:cubicBezTo>
                <a:cubicBezTo>
                  <a:pt x="2155799" y="-35306"/>
                  <a:pt x="2224532" y="-16632"/>
                  <a:pt x="2313889" y="0"/>
                </a:cubicBezTo>
                <a:cubicBezTo>
                  <a:pt x="2403246" y="16632"/>
                  <a:pt x="2494050" y="6083"/>
                  <a:pt x="2671991" y="0"/>
                </a:cubicBezTo>
                <a:cubicBezTo>
                  <a:pt x="2849932" y="-6083"/>
                  <a:pt x="3354152" y="34614"/>
                  <a:pt x="3581019" y="0"/>
                </a:cubicBezTo>
                <a:cubicBezTo>
                  <a:pt x="3807886" y="-34614"/>
                  <a:pt x="4022451" y="14254"/>
                  <a:pt x="4269677" y="0"/>
                </a:cubicBezTo>
                <a:cubicBezTo>
                  <a:pt x="4516903" y="-14254"/>
                  <a:pt x="4514495" y="-13291"/>
                  <a:pt x="4627778" y="0"/>
                </a:cubicBezTo>
                <a:cubicBezTo>
                  <a:pt x="4741061" y="13291"/>
                  <a:pt x="5120758" y="-22660"/>
                  <a:pt x="5316436" y="0"/>
                </a:cubicBezTo>
                <a:cubicBezTo>
                  <a:pt x="5512114" y="22660"/>
                  <a:pt x="5812155" y="-9513"/>
                  <a:pt x="6225464" y="0"/>
                </a:cubicBezTo>
                <a:cubicBezTo>
                  <a:pt x="6638773" y="9513"/>
                  <a:pt x="6545417" y="2479"/>
                  <a:pt x="6803936" y="0"/>
                </a:cubicBezTo>
                <a:cubicBezTo>
                  <a:pt x="7062455" y="-2479"/>
                  <a:pt x="7245098" y="-20209"/>
                  <a:pt x="7382408" y="0"/>
                </a:cubicBezTo>
                <a:cubicBezTo>
                  <a:pt x="7519718" y="20209"/>
                  <a:pt x="7801947" y="19736"/>
                  <a:pt x="8071066" y="0"/>
                </a:cubicBezTo>
                <a:cubicBezTo>
                  <a:pt x="8340185" y="-19736"/>
                  <a:pt x="8495312" y="-6666"/>
                  <a:pt x="8869909" y="0"/>
                </a:cubicBezTo>
                <a:cubicBezTo>
                  <a:pt x="9244506" y="6666"/>
                  <a:pt x="9501461" y="-13745"/>
                  <a:pt x="9668751" y="0"/>
                </a:cubicBezTo>
                <a:cubicBezTo>
                  <a:pt x="9836041" y="13745"/>
                  <a:pt x="10607605" y="14143"/>
                  <a:pt x="11018520" y="0"/>
                </a:cubicBezTo>
                <a:cubicBezTo>
                  <a:pt x="11019166" y="4451"/>
                  <a:pt x="11019010" y="9226"/>
                  <a:pt x="11018520" y="18288"/>
                </a:cubicBezTo>
                <a:cubicBezTo>
                  <a:pt x="10834966" y="15274"/>
                  <a:pt x="10754561" y="35250"/>
                  <a:pt x="10550233" y="18288"/>
                </a:cubicBezTo>
                <a:cubicBezTo>
                  <a:pt x="10345905" y="1326"/>
                  <a:pt x="9906342" y="45884"/>
                  <a:pt x="9641205" y="18288"/>
                </a:cubicBezTo>
                <a:cubicBezTo>
                  <a:pt x="9376068" y="-9308"/>
                  <a:pt x="9177188" y="43988"/>
                  <a:pt x="8952548" y="18288"/>
                </a:cubicBezTo>
                <a:cubicBezTo>
                  <a:pt x="8727908" y="-7412"/>
                  <a:pt x="8707007" y="3271"/>
                  <a:pt x="8594446" y="18288"/>
                </a:cubicBezTo>
                <a:cubicBezTo>
                  <a:pt x="8481885" y="33305"/>
                  <a:pt x="8175004" y="35109"/>
                  <a:pt x="7905788" y="18288"/>
                </a:cubicBezTo>
                <a:cubicBezTo>
                  <a:pt x="7636572" y="1467"/>
                  <a:pt x="7535638" y="7399"/>
                  <a:pt x="7327316" y="18288"/>
                </a:cubicBezTo>
                <a:cubicBezTo>
                  <a:pt x="7118994" y="29177"/>
                  <a:pt x="6978247" y="47205"/>
                  <a:pt x="6748844" y="18288"/>
                </a:cubicBezTo>
                <a:cubicBezTo>
                  <a:pt x="6519441" y="-10629"/>
                  <a:pt x="6459241" y="43308"/>
                  <a:pt x="6170371" y="18288"/>
                </a:cubicBezTo>
                <a:cubicBezTo>
                  <a:pt x="5881501" y="-6732"/>
                  <a:pt x="5736201" y="35971"/>
                  <a:pt x="5591899" y="18288"/>
                </a:cubicBezTo>
                <a:cubicBezTo>
                  <a:pt x="5447597" y="605"/>
                  <a:pt x="4990303" y="20409"/>
                  <a:pt x="4793056" y="18288"/>
                </a:cubicBezTo>
                <a:cubicBezTo>
                  <a:pt x="4595809" y="16167"/>
                  <a:pt x="4271723" y="2909"/>
                  <a:pt x="4104399" y="18288"/>
                </a:cubicBezTo>
                <a:cubicBezTo>
                  <a:pt x="3937075" y="33667"/>
                  <a:pt x="3923235" y="10730"/>
                  <a:pt x="3746297" y="18288"/>
                </a:cubicBezTo>
                <a:cubicBezTo>
                  <a:pt x="3569359" y="25846"/>
                  <a:pt x="3351081" y="24702"/>
                  <a:pt x="3167825" y="18288"/>
                </a:cubicBezTo>
                <a:cubicBezTo>
                  <a:pt x="2984569" y="11874"/>
                  <a:pt x="2708033" y="13293"/>
                  <a:pt x="2368982" y="18288"/>
                </a:cubicBezTo>
                <a:cubicBezTo>
                  <a:pt x="2029931" y="23283"/>
                  <a:pt x="2009060" y="37671"/>
                  <a:pt x="1900695" y="18288"/>
                </a:cubicBezTo>
                <a:cubicBezTo>
                  <a:pt x="1792330" y="-1095"/>
                  <a:pt x="1183178" y="9337"/>
                  <a:pt x="991667" y="18288"/>
                </a:cubicBezTo>
                <a:cubicBezTo>
                  <a:pt x="800156" y="27239"/>
                  <a:pt x="375690" y="34110"/>
                  <a:pt x="0" y="18288"/>
                </a:cubicBezTo>
                <a:cubicBezTo>
                  <a:pt x="-213" y="9468"/>
                  <a:pt x="187" y="4459"/>
                  <a:pt x="0" y="0"/>
                </a:cubicBezTo>
                <a:close/>
              </a:path>
              <a:path w="11018520" h="18288" stroke="0" extrusionOk="0">
                <a:moveTo>
                  <a:pt x="0" y="0"/>
                </a:moveTo>
                <a:cubicBezTo>
                  <a:pt x="266588" y="-23405"/>
                  <a:pt x="350503" y="-27031"/>
                  <a:pt x="578472" y="0"/>
                </a:cubicBezTo>
                <a:cubicBezTo>
                  <a:pt x="806441" y="27031"/>
                  <a:pt x="803976" y="13604"/>
                  <a:pt x="936574" y="0"/>
                </a:cubicBezTo>
                <a:cubicBezTo>
                  <a:pt x="1069172" y="-13604"/>
                  <a:pt x="1661335" y="-31902"/>
                  <a:pt x="1845602" y="0"/>
                </a:cubicBezTo>
                <a:cubicBezTo>
                  <a:pt x="2029869" y="31902"/>
                  <a:pt x="2273452" y="17005"/>
                  <a:pt x="2424074" y="0"/>
                </a:cubicBezTo>
                <a:cubicBezTo>
                  <a:pt x="2574696" y="-17005"/>
                  <a:pt x="2790864" y="-28133"/>
                  <a:pt x="3002547" y="0"/>
                </a:cubicBezTo>
                <a:cubicBezTo>
                  <a:pt x="3214230" y="28133"/>
                  <a:pt x="3605033" y="-14934"/>
                  <a:pt x="3911575" y="0"/>
                </a:cubicBezTo>
                <a:cubicBezTo>
                  <a:pt x="4218117" y="14934"/>
                  <a:pt x="4198004" y="3604"/>
                  <a:pt x="4379862" y="0"/>
                </a:cubicBezTo>
                <a:cubicBezTo>
                  <a:pt x="4561720" y="-3604"/>
                  <a:pt x="4941151" y="-37368"/>
                  <a:pt x="5288890" y="0"/>
                </a:cubicBezTo>
                <a:cubicBezTo>
                  <a:pt x="5636629" y="37368"/>
                  <a:pt x="6011513" y="-33898"/>
                  <a:pt x="6197918" y="0"/>
                </a:cubicBezTo>
                <a:cubicBezTo>
                  <a:pt x="6384323" y="33898"/>
                  <a:pt x="6555799" y="11241"/>
                  <a:pt x="6886575" y="0"/>
                </a:cubicBezTo>
                <a:cubicBezTo>
                  <a:pt x="7217351" y="-11241"/>
                  <a:pt x="7604472" y="-44614"/>
                  <a:pt x="7795603" y="0"/>
                </a:cubicBezTo>
                <a:cubicBezTo>
                  <a:pt x="7986734" y="44614"/>
                  <a:pt x="8098870" y="-11086"/>
                  <a:pt x="8374075" y="0"/>
                </a:cubicBezTo>
                <a:cubicBezTo>
                  <a:pt x="8649280" y="11086"/>
                  <a:pt x="8701749" y="-25020"/>
                  <a:pt x="8952548" y="0"/>
                </a:cubicBezTo>
                <a:cubicBezTo>
                  <a:pt x="9203347" y="25020"/>
                  <a:pt x="9519297" y="4274"/>
                  <a:pt x="9751390" y="0"/>
                </a:cubicBezTo>
                <a:cubicBezTo>
                  <a:pt x="9983483" y="-4274"/>
                  <a:pt x="10169881" y="16480"/>
                  <a:pt x="10329863" y="0"/>
                </a:cubicBezTo>
                <a:cubicBezTo>
                  <a:pt x="10489845" y="-16480"/>
                  <a:pt x="10750941" y="-9727"/>
                  <a:pt x="11018520" y="0"/>
                </a:cubicBezTo>
                <a:cubicBezTo>
                  <a:pt x="11018113" y="8690"/>
                  <a:pt x="11018366" y="14141"/>
                  <a:pt x="11018520" y="18288"/>
                </a:cubicBezTo>
                <a:cubicBezTo>
                  <a:pt x="10841176" y="-3597"/>
                  <a:pt x="10399304" y="41504"/>
                  <a:pt x="10219677" y="18288"/>
                </a:cubicBezTo>
                <a:cubicBezTo>
                  <a:pt x="10040050" y="-4928"/>
                  <a:pt x="10030762" y="16144"/>
                  <a:pt x="9861575" y="18288"/>
                </a:cubicBezTo>
                <a:cubicBezTo>
                  <a:pt x="9692388" y="20432"/>
                  <a:pt x="9529439" y="40380"/>
                  <a:pt x="9393288" y="18288"/>
                </a:cubicBezTo>
                <a:cubicBezTo>
                  <a:pt x="9257137" y="-3804"/>
                  <a:pt x="8825003" y="25592"/>
                  <a:pt x="8484260" y="18288"/>
                </a:cubicBezTo>
                <a:cubicBezTo>
                  <a:pt x="8143517" y="10984"/>
                  <a:pt x="8082894" y="45968"/>
                  <a:pt x="7795603" y="18288"/>
                </a:cubicBezTo>
                <a:cubicBezTo>
                  <a:pt x="7508312" y="-9392"/>
                  <a:pt x="7466074" y="19486"/>
                  <a:pt x="7327316" y="18288"/>
                </a:cubicBezTo>
                <a:cubicBezTo>
                  <a:pt x="7188558" y="17090"/>
                  <a:pt x="6869645" y="4657"/>
                  <a:pt x="6638658" y="18288"/>
                </a:cubicBezTo>
                <a:cubicBezTo>
                  <a:pt x="6407671" y="31919"/>
                  <a:pt x="6359238" y="35967"/>
                  <a:pt x="6280556" y="18288"/>
                </a:cubicBezTo>
                <a:cubicBezTo>
                  <a:pt x="6201874" y="609"/>
                  <a:pt x="6041216" y="22404"/>
                  <a:pt x="5922455" y="18288"/>
                </a:cubicBezTo>
                <a:cubicBezTo>
                  <a:pt x="5803694" y="14172"/>
                  <a:pt x="5555521" y="48848"/>
                  <a:pt x="5233797" y="18288"/>
                </a:cubicBezTo>
                <a:cubicBezTo>
                  <a:pt x="4912073" y="-12272"/>
                  <a:pt x="4986440" y="-2740"/>
                  <a:pt x="4765510" y="18288"/>
                </a:cubicBezTo>
                <a:cubicBezTo>
                  <a:pt x="4544580" y="39316"/>
                  <a:pt x="4177715" y="18248"/>
                  <a:pt x="3966667" y="18288"/>
                </a:cubicBezTo>
                <a:cubicBezTo>
                  <a:pt x="3755619" y="18328"/>
                  <a:pt x="3664519" y="22387"/>
                  <a:pt x="3498380" y="18288"/>
                </a:cubicBezTo>
                <a:cubicBezTo>
                  <a:pt x="3332241" y="14189"/>
                  <a:pt x="3065858" y="-7524"/>
                  <a:pt x="2699537" y="18288"/>
                </a:cubicBezTo>
                <a:cubicBezTo>
                  <a:pt x="2333216" y="44100"/>
                  <a:pt x="2505666" y="4650"/>
                  <a:pt x="2341436" y="18288"/>
                </a:cubicBezTo>
                <a:cubicBezTo>
                  <a:pt x="2177206" y="31926"/>
                  <a:pt x="1790164" y="19880"/>
                  <a:pt x="1542593" y="18288"/>
                </a:cubicBezTo>
                <a:cubicBezTo>
                  <a:pt x="1295022" y="16696"/>
                  <a:pt x="1218012" y="39325"/>
                  <a:pt x="1074306" y="18288"/>
                </a:cubicBezTo>
                <a:cubicBezTo>
                  <a:pt x="930600" y="-2749"/>
                  <a:pt x="797266" y="24589"/>
                  <a:pt x="716204" y="18288"/>
                </a:cubicBezTo>
                <a:cubicBezTo>
                  <a:pt x="635142" y="11987"/>
                  <a:pt x="344503" y="41396"/>
                  <a:pt x="0" y="18288"/>
                </a:cubicBezTo>
                <a:cubicBezTo>
                  <a:pt x="-53" y="11301"/>
                  <a:pt x="-649" y="7756"/>
                  <a:pt x="0" y="0"/>
                </a:cubicBezTo>
                <a:close/>
              </a:path>
            </a:pathLst>
          </a:custGeom>
          <a:solidFill>
            <a:srgbClr val="C3724D"/>
          </a:solidFill>
          <a:ln w="38100" cap="rnd">
            <a:solidFill>
              <a:srgbClr val="C3724D"/>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AFB4A70-6EFD-5BDA-4040-C731D1FFBD63}"/>
              </a:ext>
            </a:extLst>
          </p:cNvPr>
          <p:cNvSpPr>
            <a:spLocks noGrp="1"/>
          </p:cNvSpPr>
          <p:nvPr>
            <p:ph idx="1"/>
          </p:nvPr>
        </p:nvSpPr>
        <p:spPr>
          <a:xfrm>
            <a:off x="572493" y="2071316"/>
            <a:ext cx="9305798" cy="4119172"/>
          </a:xfrm>
        </p:spPr>
        <p:txBody>
          <a:bodyPr anchor="t">
            <a:noAutofit/>
          </a:bodyPr>
          <a:lstStyle/>
          <a:p>
            <a:pPr algn="l"/>
            <a:r>
              <a:rPr lang="en-US" sz="3600" b="1" i="0" baseline="30000" dirty="0">
                <a:solidFill>
                  <a:srgbClr val="000000"/>
                </a:solidFill>
                <a:effectLst/>
                <a:latin typeface="Aptos" panose="020B0004020202020204" pitchFamily="34" charset="0"/>
              </a:rPr>
              <a:t>10 </a:t>
            </a:r>
            <a:r>
              <a:rPr lang="en-US" sz="3600" b="0" i="0" dirty="0">
                <a:solidFill>
                  <a:srgbClr val="000000"/>
                </a:solidFill>
                <a:effectLst/>
                <a:latin typeface="Aptos" panose="020B0004020202020204" pitchFamily="34" charset="0"/>
              </a:rPr>
              <a:t>Am I now trying to win the </a:t>
            </a:r>
            <a:r>
              <a:rPr lang="en-US" sz="3600" b="0" i="0" dirty="0">
                <a:solidFill>
                  <a:srgbClr val="7030A0"/>
                </a:solidFill>
                <a:effectLst/>
                <a:latin typeface="Aptos" panose="020B0004020202020204" pitchFamily="34" charset="0"/>
              </a:rPr>
              <a:t>approval of </a:t>
            </a:r>
            <a:r>
              <a:rPr lang="en-US" sz="3600" b="0" i="0" dirty="0">
                <a:solidFill>
                  <a:srgbClr val="000000"/>
                </a:solidFill>
                <a:effectLst/>
                <a:latin typeface="Aptos" panose="020B0004020202020204" pitchFamily="34" charset="0"/>
              </a:rPr>
              <a:t>human beings, or of </a:t>
            </a:r>
            <a:r>
              <a:rPr lang="en-US" sz="3600" b="0" i="0" dirty="0">
                <a:solidFill>
                  <a:srgbClr val="7030A0"/>
                </a:solidFill>
                <a:effectLst/>
                <a:latin typeface="Aptos" panose="020B0004020202020204" pitchFamily="34" charset="0"/>
              </a:rPr>
              <a:t>God</a:t>
            </a:r>
            <a:r>
              <a:rPr lang="en-US" sz="3600" b="0" i="0" dirty="0">
                <a:solidFill>
                  <a:srgbClr val="000000"/>
                </a:solidFill>
                <a:effectLst/>
                <a:latin typeface="Aptos" panose="020B0004020202020204" pitchFamily="34" charset="0"/>
              </a:rPr>
              <a:t>? Or am I trying to please people? If I were still trying to please people, I would not be a servant of Christ.</a:t>
            </a:r>
            <a:endParaRPr lang="en-US" sz="4800" u="sng" dirty="0">
              <a:latin typeface="Aptos" panose="020B0004020202020204" pitchFamily="34" charset="0"/>
            </a:endParaRPr>
          </a:p>
        </p:txBody>
      </p:sp>
      <p:pic>
        <p:nvPicPr>
          <p:cNvPr id="4" name="Picture 3" descr="Isolated twigs and flowers on a white surface">
            <a:extLst>
              <a:ext uri="{FF2B5EF4-FFF2-40B4-BE49-F238E27FC236}">
                <a16:creationId xmlns:a16="http://schemas.microsoft.com/office/drawing/2014/main" id="{4FD9F340-A3B0-F98A-EB50-C9C7EF21A549}"/>
              </a:ext>
            </a:extLst>
          </p:cNvPr>
          <p:cNvPicPr>
            <a:picLocks noChangeAspect="1"/>
          </p:cNvPicPr>
          <p:nvPr/>
        </p:nvPicPr>
        <p:blipFill>
          <a:blip r:embed="rId3"/>
          <a:srcRect l="23193" r="9705" b="1"/>
          <a:stretch/>
        </p:blipFill>
        <p:spPr>
          <a:xfrm>
            <a:off x="9605657" y="3663639"/>
            <a:ext cx="2262825" cy="2352078"/>
          </a:xfrm>
          <a:prstGeom prst="rect">
            <a:avLst/>
          </a:prstGeom>
        </p:spPr>
      </p:pic>
    </p:spTree>
    <p:extLst>
      <p:ext uri="{BB962C8B-B14F-4D97-AF65-F5344CB8AC3E}">
        <p14:creationId xmlns:p14="http://schemas.microsoft.com/office/powerpoint/2010/main" val="32602670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6842B7A5-3A10-65C6-045C-0966C84FCD1A}"/>
            </a:ext>
          </a:extLst>
        </p:cNvPr>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8315BAC-FA65-801D-72B6-5FC5AF678E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63646CE-1EAE-4BBB-6AC0-6F302577C757}"/>
              </a:ext>
            </a:extLst>
          </p:cNvPr>
          <p:cNvSpPr>
            <a:spLocks noGrp="1"/>
          </p:cNvSpPr>
          <p:nvPr>
            <p:ph type="title"/>
          </p:nvPr>
        </p:nvSpPr>
        <p:spPr>
          <a:xfrm>
            <a:off x="576072" y="238539"/>
            <a:ext cx="11018520" cy="1434415"/>
          </a:xfrm>
        </p:spPr>
        <p:txBody>
          <a:bodyPr anchor="b">
            <a:normAutofit/>
          </a:bodyPr>
          <a:lstStyle/>
          <a:p>
            <a:r>
              <a:rPr lang="en-US" dirty="0"/>
              <a:t>1 Thessalonians 2</a:t>
            </a:r>
          </a:p>
        </p:txBody>
      </p:sp>
      <p:sp>
        <p:nvSpPr>
          <p:cNvPr id="11" name="Rectangle 6">
            <a:extLst>
              <a:ext uri="{FF2B5EF4-FFF2-40B4-BE49-F238E27FC236}">
                <a16:creationId xmlns:a16="http://schemas.microsoft.com/office/drawing/2014/main" id="{AAA3AB97-1418-D782-459D-1DCBCE840C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6072" y="1817073"/>
            <a:ext cx="11018520" cy="18288"/>
          </a:xfrm>
          <a:custGeom>
            <a:avLst/>
            <a:gdLst>
              <a:gd name="connsiteX0" fmla="*/ 0 w 11018520"/>
              <a:gd name="connsiteY0" fmla="*/ 0 h 18288"/>
              <a:gd name="connsiteX1" fmla="*/ 468287 w 11018520"/>
              <a:gd name="connsiteY1" fmla="*/ 0 h 18288"/>
              <a:gd name="connsiteX2" fmla="*/ 1156945 w 11018520"/>
              <a:gd name="connsiteY2" fmla="*/ 0 h 18288"/>
              <a:gd name="connsiteX3" fmla="*/ 1955787 w 11018520"/>
              <a:gd name="connsiteY3" fmla="*/ 0 h 18288"/>
              <a:gd name="connsiteX4" fmla="*/ 2313889 w 11018520"/>
              <a:gd name="connsiteY4" fmla="*/ 0 h 18288"/>
              <a:gd name="connsiteX5" fmla="*/ 2671991 w 11018520"/>
              <a:gd name="connsiteY5" fmla="*/ 0 h 18288"/>
              <a:gd name="connsiteX6" fmla="*/ 3581019 w 11018520"/>
              <a:gd name="connsiteY6" fmla="*/ 0 h 18288"/>
              <a:gd name="connsiteX7" fmla="*/ 4269677 w 11018520"/>
              <a:gd name="connsiteY7" fmla="*/ 0 h 18288"/>
              <a:gd name="connsiteX8" fmla="*/ 4627778 w 11018520"/>
              <a:gd name="connsiteY8" fmla="*/ 0 h 18288"/>
              <a:gd name="connsiteX9" fmla="*/ 5316436 w 11018520"/>
              <a:gd name="connsiteY9" fmla="*/ 0 h 18288"/>
              <a:gd name="connsiteX10" fmla="*/ 6225464 w 11018520"/>
              <a:gd name="connsiteY10" fmla="*/ 0 h 18288"/>
              <a:gd name="connsiteX11" fmla="*/ 6803936 w 11018520"/>
              <a:gd name="connsiteY11" fmla="*/ 0 h 18288"/>
              <a:gd name="connsiteX12" fmla="*/ 7382408 w 11018520"/>
              <a:gd name="connsiteY12" fmla="*/ 0 h 18288"/>
              <a:gd name="connsiteX13" fmla="*/ 8071066 w 11018520"/>
              <a:gd name="connsiteY13" fmla="*/ 0 h 18288"/>
              <a:gd name="connsiteX14" fmla="*/ 8869909 w 11018520"/>
              <a:gd name="connsiteY14" fmla="*/ 0 h 18288"/>
              <a:gd name="connsiteX15" fmla="*/ 9668751 w 11018520"/>
              <a:gd name="connsiteY15" fmla="*/ 0 h 18288"/>
              <a:gd name="connsiteX16" fmla="*/ 11018520 w 11018520"/>
              <a:gd name="connsiteY16" fmla="*/ 0 h 18288"/>
              <a:gd name="connsiteX17" fmla="*/ 11018520 w 11018520"/>
              <a:gd name="connsiteY17" fmla="*/ 18288 h 18288"/>
              <a:gd name="connsiteX18" fmla="*/ 10550233 w 11018520"/>
              <a:gd name="connsiteY18" fmla="*/ 18288 h 18288"/>
              <a:gd name="connsiteX19" fmla="*/ 9641205 w 11018520"/>
              <a:gd name="connsiteY19" fmla="*/ 18288 h 18288"/>
              <a:gd name="connsiteX20" fmla="*/ 8952548 w 11018520"/>
              <a:gd name="connsiteY20" fmla="*/ 18288 h 18288"/>
              <a:gd name="connsiteX21" fmla="*/ 8594446 w 11018520"/>
              <a:gd name="connsiteY21" fmla="*/ 18288 h 18288"/>
              <a:gd name="connsiteX22" fmla="*/ 7905788 w 11018520"/>
              <a:gd name="connsiteY22" fmla="*/ 18288 h 18288"/>
              <a:gd name="connsiteX23" fmla="*/ 7327316 w 11018520"/>
              <a:gd name="connsiteY23" fmla="*/ 18288 h 18288"/>
              <a:gd name="connsiteX24" fmla="*/ 6748844 w 11018520"/>
              <a:gd name="connsiteY24" fmla="*/ 18288 h 18288"/>
              <a:gd name="connsiteX25" fmla="*/ 6170371 w 11018520"/>
              <a:gd name="connsiteY25" fmla="*/ 18288 h 18288"/>
              <a:gd name="connsiteX26" fmla="*/ 5591899 w 11018520"/>
              <a:gd name="connsiteY26" fmla="*/ 18288 h 18288"/>
              <a:gd name="connsiteX27" fmla="*/ 4793056 w 11018520"/>
              <a:gd name="connsiteY27" fmla="*/ 18288 h 18288"/>
              <a:gd name="connsiteX28" fmla="*/ 4104399 w 11018520"/>
              <a:gd name="connsiteY28" fmla="*/ 18288 h 18288"/>
              <a:gd name="connsiteX29" fmla="*/ 3746297 w 11018520"/>
              <a:gd name="connsiteY29" fmla="*/ 18288 h 18288"/>
              <a:gd name="connsiteX30" fmla="*/ 3167825 w 11018520"/>
              <a:gd name="connsiteY30" fmla="*/ 18288 h 18288"/>
              <a:gd name="connsiteX31" fmla="*/ 2368982 w 11018520"/>
              <a:gd name="connsiteY31" fmla="*/ 18288 h 18288"/>
              <a:gd name="connsiteX32" fmla="*/ 1900695 w 11018520"/>
              <a:gd name="connsiteY32" fmla="*/ 18288 h 18288"/>
              <a:gd name="connsiteX33" fmla="*/ 991667 w 11018520"/>
              <a:gd name="connsiteY33" fmla="*/ 18288 h 18288"/>
              <a:gd name="connsiteX34" fmla="*/ 0 w 11018520"/>
              <a:gd name="connsiteY34" fmla="*/ 18288 h 18288"/>
              <a:gd name="connsiteX35" fmla="*/ 0 w 11018520"/>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1018520" h="18288" fill="none" extrusionOk="0">
                <a:moveTo>
                  <a:pt x="0" y="0"/>
                </a:moveTo>
                <a:cubicBezTo>
                  <a:pt x="176840" y="19448"/>
                  <a:pt x="369510" y="1686"/>
                  <a:pt x="468287" y="0"/>
                </a:cubicBezTo>
                <a:cubicBezTo>
                  <a:pt x="567064" y="-1686"/>
                  <a:pt x="844925" y="28710"/>
                  <a:pt x="1156945" y="0"/>
                </a:cubicBezTo>
                <a:cubicBezTo>
                  <a:pt x="1468965" y="-28710"/>
                  <a:pt x="1755775" y="35306"/>
                  <a:pt x="1955787" y="0"/>
                </a:cubicBezTo>
                <a:cubicBezTo>
                  <a:pt x="2155799" y="-35306"/>
                  <a:pt x="2224532" y="-16632"/>
                  <a:pt x="2313889" y="0"/>
                </a:cubicBezTo>
                <a:cubicBezTo>
                  <a:pt x="2403246" y="16632"/>
                  <a:pt x="2494050" y="6083"/>
                  <a:pt x="2671991" y="0"/>
                </a:cubicBezTo>
                <a:cubicBezTo>
                  <a:pt x="2849932" y="-6083"/>
                  <a:pt x="3354152" y="34614"/>
                  <a:pt x="3581019" y="0"/>
                </a:cubicBezTo>
                <a:cubicBezTo>
                  <a:pt x="3807886" y="-34614"/>
                  <a:pt x="4022451" y="14254"/>
                  <a:pt x="4269677" y="0"/>
                </a:cubicBezTo>
                <a:cubicBezTo>
                  <a:pt x="4516903" y="-14254"/>
                  <a:pt x="4514495" y="-13291"/>
                  <a:pt x="4627778" y="0"/>
                </a:cubicBezTo>
                <a:cubicBezTo>
                  <a:pt x="4741061" y="13291"/>
                  <a:pt x="5120758" y="-22660"/>
                  <a:pt x="5316436" y="0"/>
                </a:cubicBezTo>
                <a:cubicBezTo>
                  <a:pt x="5512114" y="22660"/>
                  <a:pt x="5812155" y="-9513"/>
                  <a:pt x="6225464" y="0"/>
                </a:cubicBezTo>
                <a:cubicBezTo>
                  <a:pt x="6638773" y="9513"/>
                  <a:pt x="6545417" y="2479"/>
                  <a:pt x="6803936" y="0"/>
                </a:cubicBezTo>
                <a:cubicBezTo>
                  <a:pt x="7062455" y="-2479"/>
                  <a:pt x="7245098" y="-20209"/>
                  <a:pt x="7382408" y="0"/>
                </a:cubicBezTo>
                <a:cubicBezTo>
                  <a:pt x="7519718" y="20209"/>
                  <a:pt x="7801947" y="19736"/>
                  <a:pt x="8071066" y="0"/>
                </a:cubicBezTo>
                <a:cubicBezTo>
                  <a:pt x="8340185" y="-19736"/>
                  <a:pt x="8495312" y="-6666"/>
                  <a:pt x="8869909" y="0"/>
                </a:cubicBezTo>
                <a:cubicBezTo>
                  <a:pt x="9244506" y="6666"/>
                  <a:pt x="9501461" y="-13745"/>
                  <a:pt x="9668751" y="0"/>
                </a:cubicBezTo>
                <a:cubicBezTo>
                  <a:pt x="9836041" y="13745"/>
                  <a:pt x="10607605" y="14143"/>
                  <a:pt x="11018520" y="0"/>
                </a:cubicBezTo>
                <a:cubicBezTo>
                  <a:pt x="11019166" y="4451"/>
                  <a:pt x="11019010" y="9226"/>
                  <a:pt x="11018520" y="18288"/>
                </a:cubicBezTo>
                <a:cubicBezTo>
                  <a:pt x="10834966" y="15274"/>
                  <a:pt x="10754561" y="35250"/>
                  <a:pt x="10550233" y="18288"/>
                </a:cubicBezTo>
                <a:cubicBezTo>
                  <a:pt x="10345905" y="1326"/>
                  <a:pt x="9906342" y="45884"/>
                  <a:pt x="9641205" y="18288"/>
                </a:cubicBezTo>
                <a:cubicBezTo>
                  <a:pt x="9376068" y="-9308"/>
                  <a:pt x="9177188" y="43988"/>
                  <a:pt x="8952548" y="18288"/>
                </a:cubicBezTo>
                <a:cubicBezTo>
                  <a:pt x="8727908" y="-7412"/>
                  <a:pt x="8707007" y="3271"/>
                  <a:pt x="8594446" y="18288"/>
                </a:cubicBezTo>
                <a:cubicBezTo>
                  <a:pt x="8481885" y="33305"/>
                  <a:pt x="8175004" y="35109"/>
                  <a:pt x="7905788" y="18288"/>
                </a:cubicBezTo>
                <a:cubicBezTo>
                  <a:pt x="7636572" y="1467"/>
                  <a:pt x="7535638" y="7399"/>
                  <a:pt x="7327316" y="18288"/>
                </a:cubicBezTo>
                <a:cubicBezTo>
                  <a:pt x="7118994" y="29177"/>
                  <a:pt x="6978247" y="47205"/>
                  <a:pt x="6748844" y="18288"/>
                </a:cubicBezTo>
                <a:cubicBezTo>
                  <a:pt x="6519441" y="-10629"/>
                  <a:pt x="6459241" y="43308"/>
                  <a:pt x="6170371" y="18288"/>
                </a:cubicBezTo>
                <a:cubicBezTo>
                  <a:pt x="5881501" y="-6732"/>
                  <a:pt x="5736201" y="35971"/>
                  <a:pt x="5591899" y="18288"/>
                </a:cubicBezTo>
                <a:cubicBezTo>
                  <a:pt x="5447597" y="605"/>
                  <a:pt x="4990303" y="20409"/>
                  <a:pt x="4793056" y="18288"/>
                </a:cubicBezTo>
                <a:cubicBezTo>
                  <a:pt x="4595809" y="16167"/>
                  <a:pt x="4271723" y="2909"/>
                  <a:pt x="4104399" y="18288"/>
                </a:cubicBezTo>
                <a:cubicBezTo>
                  <a:pt x="3937075" y="33667"/>
                  <a:pt x="3923235" y="10730"/>
                  <a:pt x="3746297" y="18288"/>
                </a:cubicBezTo>
                <a:cubicBezTo>
                  <a:pt x="3569359" y="25846"/>
                  <a:pt x="3351081" y="24702"/>
                  <a:pt x="3167825" y="18288"/>
                </a:cubicBezTo>
                <a:cubicBezTo>
                  <a:pt x="2984569" y="11874"/>
                  <a:pt x="2708033" y="13293"/>
                  <a:pt x="2368982" y="18288"/>
                </a:cubicBezTo>
                <a:cubicBezTo>
                  <a:pt x="2029931" y="23283"/>
                  <a:pt x="2009060" y="37671"/>
                  <a:pt x="1900695" y="18288"/>
                </a:cubicBezTo>
                <a:cubicBezTo>
                  <a:pt x="1792330" y="-1095"/>
                  <a:pt x="1183178" y="9337"/>
                  <a:pt x="991667" y="18288"/>
                </a:cubicBezTo>
                <a:cubicBezTo>
                  <a:pt x="800156" y="27239"/>
                  <a:pt x="375690" y="34110"/>
                  <a:pt x="0" y="18288"/>
                </a:cubicBezTo>
                <a:cubicBezTo>
                  <a:pt x="-213" y="9468"/>
                  <a:pt x="187" y="4459"/>
                  <a:pt x="0" y="0"/>
                </a:cubicBezTo>
                <a:close/>
              </a:path>
              <a:path w="11018520" h="18288" stroke="0" extrusionOk="0">
                <a:moveTo>
                  <a:pt x="0" y="0"/>
                </a:moveTo>
                <a:cubicBezTo>
                  <a:pt x="266588" y="-23405"/>
                  <a:pt x="350503" y="-27031"/>
                  <a:pt x="578472" y="0"/>
                </a:cubicBezTo>
                <a:cubicBezTo>
                  <a:pt x="806441" y="27031"/>
                  <a:pt x="803976" y="13604"/>
                  <a:pt x="936574" y="0"/>
                </a:cubicBezTo>
                <a:cubicBezTo>
                  <a:pt x="1069172" y="-13604"/>
                  <a:pt x="1661335" y="-31902"/>
                  <a:pt x="1845602" y="0"/>
                </a:cubicBezTo>
                <a:cubicBezTo>
                  <a:pt x="2029869" y="31902"/>
                  <a:pt x="2273452" y="17005"/>
                  <a:pt x="2424074" y="0"/>
                </a:cubicBezTo>
                <a:cubicBezTo>
                  <a:pt x="2574696" y="-17005"/>
                  <a:pt x="2790864" y="-28133"/>
                  <a:pt x="3002547" y="0"/>
                </a:cubicBezTo>
                <a:cubicBezTo>
                  <a:pt x="3214230" y="28133"/>
                  <a:pt x="3605033" y="-14934"/>
                  <a:pt x="3911575" y="0"/>
                </a:cubicBezTo>
                <a:cubicBezTo>
                  <a:pt x="4218117" y="14934"/>
                  <a:pt x="4198004" y="3604"/>
                  <a:pt x="4379862" y="0"/>
                </a:cubicBezTo>
                <a:cubicBezTo>
                  <a:pt x="4561720" y="-3604"/>
                  <a:pt x="4941151" y="-37368"/>
                  <a:pt x="5288890" y="0"/>
                </a:cubicBezTo>
                <a:cubicBezTo>
                  <a:pt x="5636629" y="37368"/>
                  <a:pt x="6011513" y="-33898"/>
                  <a:pt x="6197918" y="0"/>
                </a:cubicBezTo>
                <a:cubicBezTo>
                  <a:pt x="6384323" y="33898"/>
                  <a:pt x="6555799" y="11241"/>
                  <a:pt x="6886575" y="0"/>
                </a:cubicBezTo>
                <a:cubicBezTo>
                  <a:pt x="7217351" y="-11241"/>
                  <a:pt x="7604472" y="-44614"/>
                  <a:pt x="7795603" y="0"/>
                </a:cubicBezTo>
                <a:cubicBezTo>
                  <a:pt x="7986734" y="44614"/>
                  <a:pt x="8098870" y="-11086"/>
                  <a:pt x="8374075" y="0"/>
                </a:cubicBezTo>
                <a:cubicBezTo>
                  <a:pt x="8649280" y="11086"/>
                  <a:pt x="8701749" y="-25020"/>
                  <a:pt x="8952548" y="0"/>
                </a:cubicBezTo>
                <a:cubicBezTo>
                  <a:pt x="9203347" y="25020"/>
                  <a:pt x="9519297" y="4274"/>
                  <a:pt x="9751390" y="0"/>
                </a:cubicBezTo>
                <a:cubicBezTo>
                  <a:pt x="9983483" y="-4274"/>
                  <a:pt x="10169881" y="16480"/>
                  <a:pt x="10329863" y="0"/>
                </a:cubicBezTo>
                <a:cubicBezTo>
                  <a:pt x="10489845" y="-16480"/>
                  <a:pt x="10750941" y="-9727"/>
                  <a:pt x="11018520" y="0"/>
                </a:cubicBezTo>
                <a:cubicBezTo>
                  <a:pt x="11018113" y="8690"/>
                  <a:pt x="11018366" y="14141"/>
                  <a:pt x="11018520" y="18288"/>
                </a:cubicBezTo>
                <a:cubicBezTo>
                  <a:pt x="10841176" y="-3597"/>
                  <a:pt x="10399304" y="41504"/>
                  <a:pt x="10219677" y="18288"/>
                </a:cubicBezTo>
                <a:cubicBezTo>
                  <a:pt x="10040050" y="-4928"/>
                  <a:pt x="10030762" y="16144"/>
                  <a:pt x="9861575" y="18288"/>
                </a:cubicBezTo>
                <a:cubicBezTo>
                  <a:pt x="9692388" y="20432"/>
                  <a:pt x="9529439" y="40380"/>
                  <a:pt x="9393288" y="18288"/>
                </a:cubicBezTo>
                <a:cubicBezTo>
                  <a:pt x="9257137" y="-3804"/>
                  <a:pt x="8825003" y="25592"/>
                  <a:pt x="8484260" y="18288"/>
                </a:cubicBezTo>
                <a:cubicBezTo>
                  <a:pt x="8143517" y="10984"/>
                  <a:pt x="8082894" y="45968"/>
                  <a:pt x="7795603" y="18288"/>
                </a:cubicBezTo>
                <a:cubicBezTo>
                  <a:pt x="7508312" y="-9392"/>
                  <a:pt x="7466074" y="19486"/>
                  <a:pt x="7327316" y="18288"/>
                </a:cubicBezTo>
                <a:cubicBezTo>
                  <a:pt x="7188558" y="17090"/>
                  <a:pt x="6869645" y="4657"/>
                  <a:pt x="6638658" y="18288"/>
                </a:cubicBezTo>
                <a:cubicBezTo>
                  <a:pt x="6407671" y="31919"/>
                  <a:pt x="6359238" y="35967"/>
                  <a:pt x="6280556" y="18288"/>
                </a:cubicBezTo>
                <a:cubicBezTo>
                  <a:pt x="6201874" y="609"/>
                  <a:pt x="6041216" y="22404"/>
                  <a:pt x="5922455" y="18288"/>
                </a:cubicBezTo>
                <a:cubicBezTo>
                  <a:pt x="5803694" y="14172"/>
                  <a:pt x="5555521" y="48848"/>
                  <a:pt x="5233797" y="18288"/>
                </a:cubicBezTo>
                <a:cubicBezTo>
                  <a:pt x="4912073" y="-12272"/>
                  <a:pt x="4986440" y="-2740"/>
                  <a:pt x="4765510" y="18288"/>
                </a:cubicBezTo>
                <a:cubicBezTo>
                  <a:pt x="4544580" y="39316"/>
                  <a:pt x="4177715" y="18248"/>
                  <a:pt x="3966667" y="18288"/>
                </a:cubicBezTo>
                <a:cubicBezTo>
                  <a:pt x="3755619" y="18328"/>
                  <a:pt x="3664519" y="22387"/>
                  <a:pt x="3498380" y="18288"/>
                </a:cubicBezTo>
                <a:cubicBezTo>
                  <a:pt x="3332241" y="14189"/>
                  <a:pt x="3065858" y="-7524"/>
                  <a:pt x="2699537" y="18288"/>
                </a:cubicBezTo>
                <a:cubicBezTo>
                  <a:pt x="2333216" y="44100"/>
                  <a:pt x="2505666" y="4650"/>
                  <a:pt x="2341436" y="18288"/>
                </a:cubicBezTo>
                <a:cubicBezTo>
                  <a:pt x="2177206" y="31926"/>
                  <a:pt x="1790164" y="19880"/>
                  <a:pt x="1542593" y="18288"/>
                </a:cubicBezTo>
                <a:cubicBezTo>
                  <a:pt x="1295022" y="16696"/>
                  <a:pt x="1218012" y="39325"/>
                  <a:pt x="1074306" y="18288"/>
                </a:cubicBezTo>
                <a:cubicBezTo>
                  <a:pt x="930600" y="-2749"/>
                  <a:pt x="797266" y="24589"/>
                  <a:pt x="716204" y="18288"/>
                </a:cubicBezTo>
                <a:cubicBezTo>
                  <a:pt x="635142" y="11987"/>
                  <a:pt x="344503" y="41396"/>
                  <a:pt x="0" y="18288"/>
                </a:cubicBezTo>
                <a:cubicBezTo>
                  <a:pt x="-53" y="11301"/>
                  <a:pt x="-649" y="7756"/>
                  <a:pt x="0" y="0"/>
                </a:cubicBezTo>
                <a:close/>
              </a:path>
            </a:pathLst>
          </a:custGeom>
          <a:solidFill>
            <a:srgbClr val="C3724D"/>
          </a:solidFill>
          <a:ln w="38100" cap="rnd">
            <a:solidFill>
              <a:srgbClr val="C3724D"/>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FD89F7B-095D-492C-3D6B-49E6F3A3213D}"/>
              </a:ext>
            </a:extLst>
          </p:cNvPr>
          <p:cNvSpPr>
            <a:spLocks noGrp="1"/>
          </p:cNvSpPr>
          <p:nvPr>
            <p:ph idx="1"/>
          </p:nvPr>
        </p:nvSpPr>
        <p:spPr>
          <a:xfrm>
            <a:off x="576072" y="2062680"/>
            <a:ext cx="9305798" cy="4119172"/>
          </a:xfrm>
        </p:spPr>
        <p:txBody>
          <a:bodyPr anchor="t">
            <a:noAutofit/>
          </a:bodyPr>
          <a:lstStyle/>
          <a:p>
            <a:pPr algn="l"/>
            <a:r>
              <a:rPr lang="en-US" sz="3600" b="1" i="0" dirty="0">
                <a:solidFill>
                  <a:srgbClr val="000000"/>
                </a:solidFill>
                <a:effectLst/>
                <a:latin typeface="Aptos" panose="020B0004020202020204" pitchFamily="34" charset="0"/>
              </a:rPr>
              <a:t>2 </a:t>
            </a:r>
            <a:r>
              <a:rPr lang="en-US" sz="3600" b="0" i="0" dirty="0">
                <a:solidFill>
                  <a:srgbClr val="000000"/>
                </a:solidFill>
                <a:effectLst/>
                <a:latin typeface="Aptos" panose="020B0004020202020204" pitchFamily="34" charset="0"/>
              </a:rPr>
              <a:t>You know, brothers and sisters, that our visit to you was not without results. </a:t>
            </a:r>
            <a:r>
              <a:rPr lang="en-US" sz="3600" b="1" i="0" baseline="30000" dirty="0">
                <a:solidFill>
                  <a:srgbClr val="000000"/>
                </a:solidFill>
                <a:effectLst/>
                <a:latin typeface="Aptos" panose="020B0004020202020204" pitchFamily="34" charset="0"/>
              </a:rPr>
              <a:t>2 </a:t>
            </a:r>
            <a:r>
              <a:rPr lang="en-US" sz="3600" b="0" i="0" dirty="0">
                <a:solidFill>
                  <a:srgbClr val="000000"/>
                </a:solidFill>
                <a:effectLst/>
                <a:latin typeface="Aptos" panose="020B0004020202020204" pitchFamily="34" charset="0"/>
              </a:rPr>
              <a:t>We had previously suffered and been treated outrageously in Philippi, as you know, but with the help of our God we dared to tell you his gospel in the face of strong opposition</a:t>
            </a:r>
            <a:endParaRPr lang="en-US" sz="4400" u="sng" dirty="0">
              <a:latin typeface="Aptos" panose="020B0004020202020204" pitchFamily="34" charset="0"/>
            </a:endParaRPr>
          </a:p>
        </p:txBody>
      </p:sp>
      <p:pic>
        <p:nvPicPr>
          <p:cNvPr id="4" name="Picture 3" descr="Isolated twigs and flowers on a white surface">
            <a:extLst>
              <a:ext uri="{FF2B5EF4-FFF2-40B4-BE49-F238E27FC236}">
                <a16:creationId xmlns:a16="http://schemas.microsoft.com/office/drawing/2014/main" id="{0D5D2A35-F468-1D9E-463F-55E52E132741}"/>
              </a:ext>
            </a:extLst>
          </p:cNvPr>
          <p:cNvPicPr>
            <a:picLocks noChangeAspect="1"/>
          </p:cNvPicPr>
          <p:nvPr/>
        </p:nvPicPr>
        <p:blipFill>
          <a:blip r:embed="rId3"/>
          <a:srcRect l="23193" r="9705" b="1"/>
          <a:stretch/>
        </p:blipFill>
        <p:spPr>
          <a:xfrm>
            <a:off x="9605657" y="3663639"/>
            <a:ext cx="2262825" cy="2352078"/>
          </a:xfrm>
          <a:prstGeom prst="rect">
            <a:avLst/>
          </a:prstGeom>
        </p:spPr>
      </p:pic>
      <p:sp>
        <p:nvSpPr>
          <p:cNvPr id="5" name="Arrow: Down 4">
            <a:extLst>
              <a:ext uri="{FF2B5EF4-FFF2-40B4-BE49-F238E27FC236}">
                <a16:creationId xmlns:a16="http://schemas.microsoft.com/office/drawing/2014/main" id="{474F3A57-6CE9-FD11-4BE9-C7FE4A2E1001}"/>
              </a:ext>
            </a:extLst>
          </p:cNvPr>
          <p:cNvSpPr/>
          <p:nvPr/>
        </p:nvSpPr>
        <p:spPr>
          <a:xfrm>
            <a:off x="9553894" y="5668577"/>
            <a:ext cx="484632" cy="978408"/>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671116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F746FC32-F117-76BA-B040-E8581BE30750}"/>
            </a:ext>
          </a:extLst>
        </p:cNvPr>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B5CFF3B-402A-38C5-5CD6-8F46CCAFB4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D383624-2CBF-BE6F-E68C-7901C5F862B0}"/>
              </a:ext>
            </a:extLst>
          </p:cNvPr>
          <p:cNvSpPr>
            <a:spLocks noGrp="1"/>
          </p:cNvSpPr>
          <p:nvPr>
            <p:ph type="title"/>
          </p:nvPr>
        </p:nvSpPr>
        <p:spPr>
          <a:xfrm>
            <a:off x="576072" y="238539"/>
            <a:ext cx="11018520" cy="1434415"/>
          </a:xfrm>
        </p:spPr>
        <p:txBody>
          <a:bodyPr anchor="b">
            <a:normAutofit/>
          </a:bodyPr>
          <a:lstStyle/>
          <a:p>
            <a:r>
              <a:rPr lang="en-US" dirty="0"/>
              <a:t>1 Thessalonians 2</a:t>
            </a:r>
          </a:p>
        </p:txBody>
      </p:sp>
      <p:sp>
        <p:nvSpPr>
          <p:cNvPr id="11" name="Rectangle 6">
            <a:extLst>
              <a:ext uri="{FF2B5EF4-FFF2-40B4-BE49-F238E27FC236}">
                <a16:creationId xmlns:a16="http://schemas.microsoft.com/office/drawing/2014/main" id="{4AEE6282-1AD3-976E-8819-2BF1060E4F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6072" y="1817073"/>
            <a:ext cx="11018520" cy="18288"/>
          </a:xfrm>
          <a:custGeom>
            <a:avLst/>
            <a:gdLst>
              <a:gd name="connsiteX0" fmla="*/ 0 w 11018520"/>
              <a:gd name="connsiteY0" fmla="*/ 0 h 18288"/>
              <a:gd name="connsiteX1" fmla="*/ 468287 w 11018520"/>
              <a:gd name="connsiteY1" fmla="*/ 0 h 18288"/>
              <a:gd name="connsiteX2" fmla="*/ 1156945 w 11018520"/>
              <a:gd name="connsiteY2" fmla="*/ 0 h 18288"/>
              <a:gd name="connsiteX3" fmla="*/ 1955787 w 11018520"/>
              <a:gd name="connsiteY3" fmla="*/ 0 h 18288"/>
              <a:gd name="connsiteX4" fmla="*/ 2313889 w 11018520"/>
              <a:gd name="connsiteY4" fmla="*/ 0 h 18288"/>
              <a:gd name="connsiteX5" fmla="*/ 2671991 w 11018520"/>
              <a:gd name="connsiteY5" fmla="*/ 0 h 18288"/>
              <a:gd name="connsiteX6" fmla="*/ 3581019 w 11018520"/>
              <a:gd name="connsiteY6" fmla="*/ 0 h 18288"/>
              <a:gd name="connsiteX7" fmla="*/ 4269677 w 11018520"/>
              <a:gd name="connsiteY7" fmla="*/ 0 h 18288"/>
              <a:gd name="connsiteX8" fmla="*/ 4627778 w 11018520"/>
              <a:gd name="connsiteY8" fmla="*/ 0 h 18288"/>
              <a:gd name="connsiteX9" fmla="*/ 5316436 w 11018520"/>
              <a:gd name="connsiteY9" fmla="*/ 0 h 18288"/>
              <a:gd name="connsiteX10" fmla="*/ 6225464 w 11018520"/>
              <a:gd name="connsiteY10" fmla="*/ 0 h 18288"/>
              <a:gd name="connsiteX11" fmla="*/ 6803936 w 11018520"/>
              <a:gd name="connsiteY11" fmla="*/ 0 h 18288"/>
              <a:gd name="connsiteX12" fmla="*/ 7382408 w 11018520"/>
              <a:gd name="connsiteY12" fmla="*/ 0 h 18288"/>
              <a:gd name="connsiteX13" fmla="*/ 8071066 w 11018520"/>
              <a:gd name="connsiteY13" fmla="*/ 0 h 18288"/>
              <a:gd name="connsiteX14" fmla="*/ 8869909 w 11018520"/>
              <a:gd name="connsiteY14" fmla="*/ 0 h 18288"/>
              <a:gd name="connsiteX15" fmla="*/ 9668751 w 11018520"/>
              <a:gd name="connsiteY15" fmla="*/ 0 h 18288"/>
              <a:gd name="connsiteX16" fmla="*/ 11018520 w 11018520"/>
              <a:gd name="connsiteY16" fmla="*/ 0 h 18288"/>
              <a:gd name="connsiteX17" fmla="*/ 11018520 w 11018520"/>
              <a:gd name="connsiteY17" fmla="*/ 18288 h 18288"/>
              <a:gd name="connsiteX18" fmla="*/ 10550233 w 11018520"/>
              <a:gd name="connsiteY18" fmla="*/ 18288 h 18288"/>
              <a:gd name="connsiteX19" fmla="*/ 9641205 w 11018520"/>
              <a:gd name="connsiteY19" fmla="*/ 18288 h 18288"/>
              <a:gd name="connsiteX20" fmla="*/ 8952548 w 11018520"/>
              <a:gd name="connsiteY20" fmla="*/ 18288 h 18288"/>
              <a:gd name="connsiteX21" fmla="*/ 8594446 w 11018520"/>
              <a:gd name="connsiteY21" fmla="*/ 18288 h 18288"/>
              <a:gd name="connsiteX22" fmla="*/ 7905788 w 11018520"/>
              <a:gd name="connsiteY22" fmla="*/ 18288 h 18288"/>
              <a:gd name="connsiteX23" fmla="*/ 7327316 w 11018520"/>
              <a:gd name="connsiteY23" fmla="*/ 18288 h 18288"/>
              <a:gd name="connsiteX24" fmla="*/ 6748844 w 11018520"/>
              <a:gd name="connsiteY24" fmla="*/ 18288 h 18288"/>
              <a:gd name="connsiteX25" fmla="*/ 6170371 w 11018520"/>
              <a:gd name="connsiteY25" fmla="*/ 18288 h 18288"/>
              <a:gd name="connsiteX26" fmla="*/ 5591899 w 11018520"/>
              <a:gd name="connsiteY26" fmla="*/ 18288 h 18288"/>
              <a:gd name="connsiteX27" fmla="*/ 4793056 w 11018520"/>
              <a:gd name="connsiteY27" fmla="*/ 18288 h 18288"/>
              <a:gd name="connsiteX28" fmla="*/ 4104399 w 11018520"/>
              <a:gd name="connsiteY28" fmla="*/ 18288 h 18288"/>
              <a:gd name="connsiteX29" fmla="*/ 3746297 w 11018520"/>
              <a:gd name="connsiteY29" fmla="*/ 18288 h 18288"/>
              <a:gd name="connsiteX30" fmla="*/ 3167825 w 11018520"/>
              <a:gd name="connsiteY30" fmla="*/ 18288 h 18288"/>
              <a:gd name="connsiteX31" fmla="*/ 2368982 w 11018520"/>
              <a:gd name="connsiteY31" fmla="*/ 18288 h 18288"/>
              <a:gd name="connsiteX32" fmla="*/ 1900695 w 11018520"/>
              <a:gd name="connsiteY32" fmla="*/ 18288 h 18288"/>
              <a:gd name="connsiteX33" fmla="*/ 991667 w 11018520"/>
              <a:gd name="connsiteY33" fmla="*/ 18288 h 18288"/>
              <a:gd name="connsiteX34" fmla="*/ 0 w 11018520"/>
              <a:gd name="connsiteY34" fmla="*/ 18288 h 18288"/>
              <a:gd name="connsiteX35" fmla="*/ 0 w 11018520"/>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1018520" h="18288" fill="none" extrusionOk="0">
                <a:moveTo>
                  <a:pt x="0" y="0"/>
                </a:moveTo>
                <a:cubicBezTo>
                  <a:pt x="176840" y="19448"/>
                  <a:pt x="369510" y="1686"/>
                  <a:pt x="468287" y="0"/>
                </a:cubicBezTo>
                <a:cubicBezTo>
                  <a:pt x="567064" y="-1686"/>
                  <a:pt x="844925" y="28710"/>
                  <a:pt x="1156945" y="0"/>
                </a:cubicBezTo>
                <a:cubicBezTo>
                  <a:pt x="1468965" y="-28710"/>
                  <a:pt x="1755775" y="35306"/>
                  <a:pt x="1955787" y="0"/>
                </a:cubicBezTo>
                <a:cubicBezTo>
                  <a:pt x="2155799" y="-35306"/>
                  <a:pt x="2224532" y="-16632"/>
                  <a:pt x="2313889" y="0"/>
                </a:cubicBezTo>
                <a:cubicBezTo>
                  <a:pt x="2403246" y="16632"/>
                  <a:pt x="2494050" y="6083"/>
                  <a:pt x="2671991" y="0"/>
                </a:cubicBezTo>
                <a:cubicBezTo>
                  <a:pt x="2849932" y="-6083"/>
                  <a:pt x="3354152" y="34614"/>
                  <a:pt x="3581019" y="0"/>
                </a:cubicBezTo>
                <a:cubicBezTo>
                  <a:pt x="3807886" y="-34614"/>
                  <a:pt x="4022451" y="14254"/>
                  <a:pt x="4269677" y="0"/>
                </a:cubicBezTo>
                <a:cubicBezTo>
                  <a:pt x="4516903" y="-14254"/>
                  <a:pt x="4514495" y="-13291"/>
                  <a:pt x="4627778" y="0"/>
                </a:cubicBezTo>
                <a:cubicBezTo>
                  <a:pt x="4741061" y="13291"/>
                  <a:pt x="5120758" y="-22660"/>
                  <a:pt x="5316436" y="0"/>
                </a:cubicBezTo>
                <a:cubicBezTo>
                  <a:pt x="5512114" y="22660"/>
                  <a:pt x="5812155" y="-9513"/>
                  <a:pt x="6225464" y="0"/>
                </a:cubicBezTo>
                <a:cubicBezTo>
                  <a:pt x="6638773" y="9513"/>
                  <a:pt x="6545417" y="2479"/>
                  <a:pt x="6803936" y="0"/>
                </a:cubicBezTo>
                <a:cubicBezTo>
                  <a:pt x="7062455" y="-2479"/>
                  <a:pt x="7245098" y="-20209"/>
                  <a:pt x="7382408" y="0"/>
                </a:cubicBezTo>
                <a:cubicBezTo>
                  <a:pt x="7519718" y="20209"/>
                  <a:pt x="7801947" y="19736"/>
                  <a:pt x="8071066" y="0"/>
                </a:cubicBezTo>
                <a:cubicBezTo>
                  <a:pt x="8340185" y="-19736"/>
                  <a:pt x="8495312" y="-6666"/>
                  <a:pt x="8869909" y="0"/>
                </a:cubicBezTo>
                <a:cubicBezTo>
                  <a:pt x="9244506" y="6666"/>
                  <a:pt x="9501461" y="-13745"/>
                  <a:pt x="9668751" y="0"/>
                </a:cubicBezTo>
                <a:cubicBezTo>
                  <a:pt x="9836041" y="13745"/>
                  <a:pt x="10607605" y="14143"/>
                  <a:pt x="11018520" y="0"/>
                </a:cubicBezTo>
                <a:cubicBezTo>
                  <a:pt x="11019166" y="4451"/>
                  <a:pt x="11019010" y="9226"/>
                  <a:pt x="11018520" y="18288"/>
                </a:cubicBezTo>
                <a:cubicBezTo>
                  <a:pt x="10834966" y="15274"/>
                  <a:pt x="10754561" y="35250"/>
                  <a:pt x="10550233" y="18288"/>
                </a:cubicBezTo>
                <a:cubicBezTo>
                  <a:pt x="10345905" y="1326"/>
                  <a:pt x="9906342" y="45884"/>
                  <a:pt x="9641205" y="18288"/>
                </a:cubicBezTo>
                <a:cubicBezTo>
                  <a:pt x="9376068" y="-9308"/>
                  <a:pt x="9177188" y="43988"/>
                  <a:pt x="8952548" y="18288"/>
                </a:cubicBezTo>
                <a:cubicBezTo>
                  <a:pt x="8727908" y="-7412"/>
                  <a:pt x="8707007" y="3271"/>
                  <a:pt x="8594446" y="18288"/>
                </a:cubicBezTo>
                <a:cubicBezTo>
                  <a:pt x="8481885" y="33305"/>
                  <a:pt x="8175004" y="35109"/>
                  <a:pt x="7905788" y="18288"/>
                </a:cubicBezTo>
                <a:cubicBezTo>
                  <a:pt x="7636572" y="1467"/>
                  <a:pt x="7535638" y="7399"/>
                  <a:pt x="7327316" y="18288"/>
                </a:cubicBezTo>
                <a:cubicBezTo>
                  <a:pt x="7118994" y="29177"/>
                  <a:pt x="6978247" y="47205"/>
                  <a:pt x="6748844" y="18288"/>
                </a:cubicBezTo>
                <a:cubicBezTo>
                  <a:pt x="6519441" y="-10629"/>
                  <a:pt x="6459241" y="43308"/>
                  <a:pt x="6170371" y="18288"/>
                </a:cubicBezTo>
                <a:cubicBezTo>
                  <a:pt x="5881501" y="-6732"/>
                  <a:pt x="5736201" y="35971"/>
                  <a:pt x="5591899" y="18288"/>
                </a:cubicBezTo>
                <a:cubicBezTo>
                  <a:pt x="5447597" y="605"/>
                  <a:pt x="4990303" y="20409"/>
                  <a:pt x="4793056" y="18288"/>
                </a:cubicBezTo>
                <a:cubicBezTo>
                  <a:pt x="4595809" y="16167"/>
                  <a:pt x="4271723" y="2909"/>
                  <a:pt x="4104399" y="18288"/>
                </a:cubicBezTo>
                <a:cubicBezTo>
                  <a:pt x="3937075" y="33667"/>
                  <a:pt x="3923235" y="10730"/>
                  <a:pt x="3746297" y="18288"/>
                </a:cubicBezTo>
                <a:cubicBezTo>
                  <a:pt x="3569359" y="25846"/>
                  <a:pt x="3351081" y="24702"/>
                  <a:pt x="3167825" y="18288"/>
                </a:cubicBezTo>
                <a:cubicBezTo>
                  <a:pt x="2984569" y="11874"/>
                  <a:pt x="2708033" y="13293"/>
                  <a:pt x="2368982" y="18288"/>
                </a:cubicBezTo>
                <a:cubicBezTo>
                  <a:pt x="2029931" y="23283"/>
                  <a:pt x="2009060" y="37671"/>
                  <a:pt x="1900695" y="18288"/>
                </a:cubicBezTo>
                <a:cubicBezTo>
                  <a:pt x="1792330" y="-1095"/>
                  <a:pt x="1183178" y="9337"/>
                  <a:pt x="991667" y="18288"/>
                </a:cubicBezTo>
                <a:cubicBezTo>
                  <a:pt x="800156" y="27239"/>
                  <a:pt x="375690" y="34110"/>
                  <a:pt x="0" y="18288"/>
                </a:cubicBezTo>
                <a:cubicBezTo>
                  <a:pt x="-213" y="9468"/>
                  <a:pt x="187" y="4459"/>
                  <a:pt x="0" y="0"/>
                </a:cubicBezTo>
                <a:close/>
              </a:path>
              <a:path w="11018520" h="18288" stroke="0" extrusionOk="0">
                <a:moveTo>
                  <a:pt x="0" y="0"/>
                </a:moveTo>
                <a:cubicBezTo>
                  <a:pt x="266588" y="-23405"/>
                  <a:pt x="350503" y="-27031"/>
                  <a:pt x="578472" y="0"/>
                </a:cubicBezTo>
                <a:cubicBezTo>
                  <a:pt x="806441" y="27031"/>
                  <a:pt x="803976" y="13604"/>
                  <a:pt x="936574" y="0"/>
                </a:cubicBezTo>
                <a:cubicBezTo>
                  <a:pt x="1069172" y="-13604"/>
                  <a:pt x="1661335" y="-31902"/>
                  <a:pt x="1845602" y="0"/>
                </a:cubicBezTo>
                <a:cubicBezTo>
                  <a:pt x="2029869" y="31902"/>
                  <a:pt x="2273452" y="17005"/>
                  <a:pt x="2424074" y="0"/>
                </a:cubicBezTo>
                <a:cubicBezTo>
                  <a:pt x="2574696" y="-17005"/>
                  <a:pt x="2790864" y="-28133"/>
                  <a:pt x="3002547" y="0"/>
                </a:cubicBezTo>
                <a:cubicBezTo>
                  <a:pt x="3214230" y="28133"/>
                  <a:pt x="3605033" y="-14934"/>
                  <a:pt x="3911575" y="0"/>
                </a:cubicBezTo>
                <a:cubicBezTo>
                  <a:pt x="4218117" y="14934"/>
                  <a:pt x="4198004" y="3604"/>
                  <a:pt x="4379862" y="0"/>
                </a:cubicBezTo>
                <a:cubicBezTo>
                  <a:pt x="4561720" y="-3604"/>
                  <a:pt x="4941151" y="-37368"/>
                  <a:pt x="5288890" y="0"/>
                </a:cubicBezTo>
                <a:cubicBezTo>
                  <a:pt x="5636629" y="37368"/>
                  <a:pt x="6011513" y="-33898"/>
                  <a:pt x="6197918" y="0"/>
                </a:cubicBezTo>
                <a:cubicBezTo>
                  <a:pt x="6384323" y="33898"/>
                  <a:pt x="6555799" y="11241"/>
                  <a:pt x="6886575" y="0"/>
                </a:cubicBezTo>
                <a:cubicBezTo>
                  <a:pt x="7217351" y="-11241"/>
                  <a:pt x="7604472" y="-44614"/>
                  <a:pt x="7795603" y="0"/>
                </a:cubicBezTo>
                <a:cubicBezTo>
                  <a:pt x="7986734" y="44614"/>
                  <a:pt x="8098870" y="-11086"/>
                  <a:pt x="8374075" y="0"/>
                </a:cubicBezTo>
                <a:cubicBezTo>
                  <a:pt x="8649280" y="11086"/>
                  <a:pt x="8701749" y="-25020"/>
                  <a:pt x="8952548" y="0"/>
                </a:cubicBezTo>
                <a:cubicBezTo>
                  <a:pt x="9203347" y="25020"/>
                  <a:pt x="9519297" y="4274"/>
                  <a:pt x="9751390" y="0"/>
                </a:cubicBezTo>
                <a:cubicBezTo>
                  <a:pt x="9983483" y="-4274"/>
                  <a:pt x="10169881" y="16480"/>
                  <a:pt x="10329863" y="0"/>
                </a:cubicBezTo>
                <a:cubicBezTo>
                  <a:pt x="10489845" y="-16480"/>
                  <a:pt x="10750941" y="-9727"/>
                  <a:pt x="11018520" y="0"/>
                </a:cubicBezTo>
                <a:cubicBezTo>
                  <a:pt x="11018113" y="8690"/>
                  <a:pt x="11018366" y="14141"/>
                  <a:pt x="11018520" y="18288"/>
                </a:cubicBezTo>
                <a:cubicBezTo>
                  <a:pt x="10841176" y="-3597"/>
                  <a:pt x="10399304" y="41504"/>
                  <a:pt x="10219677" y="18288"/>
                </a:cubicBezTo>
                <a:cubicBezTo>
                  <a:pt x="10040050" y="-4928"/>
                  <a:pt x="10030762" y="16144"/>
                  <a:pt x="9861575" y="18288"/>
                </a:cubicBezTo>
                <a:cubicBezTo>
                  <a:pt x="9692388" y="20432"/>
                  <a:pt x="9529439" y="40380"/>
                  <a:pt x="9393288" y="18288"/>
                </a:cubicBezTo>
                <a:cubicBezTo>
                  <a:pt x="9257137" y="-3804"/>
                  <a:pt x="8825003" y="25592"/>
                  <a:pt x="8484260" y="18288"/>
                </a:cubicBezTo>
                <a:cubicBezTo>
                  <a:pt x="8143517" y="10984"/>
                  <a:pt x="8082894" y="45968"/>
                  <a:pt x="7795603" y="18288"/>
                </a:cubicBezTo>
                <a:cubicBezTo>
                  <a:pt x="7508312" y="-9392"/>
                  <a:pt x="7466074" y="19486"/>
                  <a:pt x="7327316" y="18288"/>
                </a:cubicBezTo>
                <a:cubicBezTo>
                  <a:pt x="7188558" y="17090"/>
                  <a:pt x="6869645" y="4657"/>
                  <a:pt x="6638658" y="18288"/>
                </a:cubicBezTo>
                <a:cubicBezTo>
                  <a:pt x="6407671" y="31919"/>
                  <a:pt x="6359238" y="35967"/>
                  <a:pt x="6280556" y="18288"/>
                </a:cubicBezTo>
                <a:cubicBezTo>
                  <a:pt x="6201874" y="609"/>
                  <a:pt x="6041216" y="22404"/>
                  <a:pt x="5922455" y="18288"/>
                </a:cubicBezTo>
                <a:cubicBezTo>
                  <a:pt x="5803694" y="14172"/>
                  <a:pt x="5555521" y="48848"/>
                  <a:pt x="5233797" y="18288"/>
                </a:cubicBezTo>
                <a:cubicBezTo>
                  <a:pt x="4912073" y="-12272"/>
                  <a:pt x="4986440" y="-2740"/>
                  <a:pt x="4765510" y="18288"/>
                </a:cubicBezTo>
                <a:cubicBezTo>
                  <a:pt x="4544580" y="39316"/>
                  <a:pt x="4177715" y="18248"/>
                  <a:pt x="3966667" y="18288"/>
                </a:cubicBezTo>
                <a:cubicBezTo>
                  <a:pt x="3755619" y="18328"/>
                  <a:pt x="3664519" y="22387"/>
                  <a:pt x="3498380" y="18288"/>
                </a:cubicBezTo>
                <a:cubicBezTo>
                  <a:pt x="3332241" y="14189"/>
                  <a:pt x="3065858" y="-7524"/>
                  <a:pt x="2699537" y="18288"/>
                </a:cubicBezTo>
                <a:cubicBezTo>
                  <a:pt x="2333216" y="44100"/>
                  <a:pt x="2505666" y="4650"/>
                  <a:pt x="2341436" y="18288"/>
                </a:cubicBezTo>
                <a:cubicBezTo>
                  <a:pt x="2177206" y="31926"/>
                  <a:pt x="1790164" y="19880"/>
                  <a:pt x="1542593" y="18288"/>
                </a:cubicBezTo>
                <a:cubicBezTo>
                  <a:pt x="1295022" y="16696"/>
                  <a:pt x="1218012" y="39325"/>
                  <a:pt x="1074306" y="18288"/>
                </a:cubicBezTo>
                <a:cubicBezTo>
                  <a:pt x="930600" y="-2749"/>
                  <a:pt x="797266" y="24589"/>
                  <a:pt x="716204" y="18288"/>
                </a:cubicBezTo>
                <a:cubicBezTo>
                  <a:pt x="635142" y="11987"/>
                  <a:pt x="344503" y="41396"/>
                  <a:pt x="0" y="18288"/>
                </a:cubicBezTo>
                <a:cubicBezTo>
                  <a:pt x="-53" y="11301"/>
                  <a:pt x="-649" y="7756"/>
                  <a:pt x="0" y="0"/>
                </a:cubicBezTo>
                <a:close/>
              </a:path>
            </a:pathLst>
          </a:custGeom>
          <a:solidFill>
            <a:srgbClr val="C3724D"/>
          </a:solidFill>
          <a:ln w="38100" cap="rnd">
            <a:solidFill>
              <a:srgbClr val="C3724D"/>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5A10D6F-1C6B-7FE1-6C09-3B049F5CFB64}"/>
              </a:ext>
            </a:extLst>
          </p:cNvPr>
          <p:cNvSpPr>
            <a:spLocks noGrp="1"/>
          </p:cNvSpPr>
          <p:nvPr>
            <p:ph idx="1"/>
          </p:nvPr>
        </p:nvSpPr>
        <p:spPr>
          <a:xfrm>
            <a:off x="572493" y="2071316"/>
            <a:ext cx="9305798" cy="4119172"/>
          </a:xfrm>
        </p:spPr>
        <p:txBody>
          <a:bodyPr anchor="t">
            <a:noAutofit/>
          </a:bodyPr>
          <a:lstStyle/>
          <a:p>
            <a:pPr algn="l"/>
            <a:r>
              <a:rPr lang="en-US" sz="3600" b="1" i="0" baseline="30000" dirty="0">
                <a:solidFill>
                  <a:srgbClr val="000000"/>
                </a:solidFill>
                <a:effectLst/>
                <a:latin typeface="Aptos" panose="020B0004020202020204" pitchFamily="34" charset="0"/>
              </a:rPr>
              <a:t>3 </a:t>
            </a:r>
            <a:r>
              <a:rPr lang="en-US" sz="3600" b="0" i="0" dirty="0">
                <a:solidFill>
                  <a:srgbClr val="000000"/>
                </a:solidFill>
                <a:effectLst/>
                <a:latin typeface="Aptos" panose="020B0004020202020204" pitchFamily="34" charset="0"/>
              </a:rPr>
              <a:t>For the appeal we make does not spring from error or impure motives, nor are we trying to trick you. </a:t>
            </a:r>
            <a:r>
              <a:rPr lang="en-US" sz="3600" b="1" i="0" baseline="30000" dirty="0">
                <a:solidFill>
                  <a:srgbClr val="000000"/>
                </a:solidFill>
                <a:effectLst/>
                <a:latin typeface="Aptos" panose="020B0004020202020204" pitchFamily="34" charset="0"/>
              </a:rPr>
              <a:t>4 </a:t>
            </a:r>
            <a:r>
              <a:rPr lang="en-US" sz="3600" b="0" i="0" dirty="0">
                <a:solidFill>
                  <a:srgbClr val="000000"/>
                </a:solidFill>
                <a:effectLst/>
                <a:latin typeface="Aptos" panose="020B0004020202020204" pitchFamily="34" charset="0"/>
              </a:rPr>
              <a:t>On the contrary, we speak as those approved by God to be entrusted with the gospel. We are not trying to please people but God, who tests our hearts. </a:t>
            </a:r>
            <a:endParaRPr lang="en-US" sz="6000" u="sng" dirty="0">
              <a:latin typeface="Aptos" panose="020B0004020202020204" pitchFamily="34" charset="0"/>
            </a:endParaRPr>
          </a:p>
        </p:txBody>
      </p:sp>
      <p:pic>
        <p:nvPicPr>
          <p:cNvPr id="4" name="Picture 3" descr="Isolated twigs and flowers on a white surface">
            <a:extLst>
              <a:ext uri="{FF2B5EF4-FFF2-40B4-BE49-F238E27FC236}">
                <a16:creationId xmlns:a16="http://schemas.microsoft.com/office/drawing/2014/main" id="{98C98DB2-780B-564E-3CAB-8CF88319569D}"/>
              </a:ext>
            </a:extLst>
          </p:cNvPr>
          <p:cNvPicPr>
            <a:picLocks noChangeAspect="1"/>
          </p:cNvPicPr>
          <p:nvPr/>
        </p:nvPicPr>
        <p:blipFill>
          <a:blip r:embed="rId3"/>
          <a:srcRect l="23193" r="9705" b="1"/>
          <a:stretch/>
        </p:blipFill>
        <p:spPr>
          <a:xfrm>
            <a:off x="9605657" y="3663639"/>
            <a:ext cx="2262825" cy="2352078"/>
          </a:xfrm>
          <a:prstGeom prst="rect">
            <a:avLst/>
          </a:prstGeom>
        </p:spPr>
      </p:pic>
    </p:spTree>
    <p:extLst>
      <p:ext uri="{BB962C8B-B14F-4D97-AF65-F5344CB8AC3E}">
        <p14:creationId xmlns:p14="http://schemas.microsoft.com/office/powerpoint/2010/main" val="20893282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9DD14016-8486-F8A7-E7EE-E0C12E7C75EA}"/>
            </a:ext>
          </a:extLst>
        </p:cNvPr>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607DD8C-A7AF-2FBC-5F20-D0EEDA0BE9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C923602-8E5B-24E1-AFAD-920C64C1CB56}"/>
              </a:ext>
            </a:extLst>
          </p:cNvPr>
          <p:cNvSpPr>
            <a:spLocks noGrp="1"/>
          </p:cNvSpPr>
          <p:nvPr>
            <p:ph type="title"/>
          </p:nvPr>
        </p:nvSpPr>
        <p:spPr>
          <a:xfrm>
            <a:off x="576072" y="238539"/>
            <a:ext cx="11018520" cy="1434415"/>
          </a:xfrm>
        </p:spPr>
        <p:txBody>
          <a:bodyPr anchor="b">
            <a:normAutofit/>
          </a:bodyPr>
          <a:lstStyle/>
          <a:p>
            <a:r>
              <a:rPr lang="en-US" dirty="0"/>
              <a:t>2 Timothy 2:15</a:t>
            </a:r>
          </a:p>
        </p:txBody>
      </p:sp>
      <p:sp>
        <p:nvSpPr>
          <p:cNvPr id="11" name="Rectangle 6">
            <a:extLst>
              <a:ext uri="{FF2B5EF4-FFF2-40B4-BE49-F238E27FC236}">
                <a16:creationId xmlns:a16="http://schemas.microsoft.com/office/drawing/2014/main" id="{084F61A6-8272-B22D-E83A-F255F971CF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6072" y="1817073"/>
            <a:ext cx="11018520" cy="18288"/>
          </a:xfrm>
          <a:custGeom>
            <a:avLst/>
            <a:gdLst>
              <a:gd name="connsiteX0" fmla="*/ 0 w 11018520"/>
              <a:gd name="connsiteY0" fmla="*/ 0 h 18288"/>
              <a:gd name="connsiteX1" fmla="*/ 468287 w 11018520"/>
              <a:gd name="connsiteY1" fmla="*/ 0 h 18288"/>
              <a:gd name="connsiteX2" fmla="*/ 1156945 w 11018520"/>
              <a:gd name="connsiteY2" fmla="*/ 0 h 18288"/>
              <a:gd name="connsiteX3" fmla="*/ 1955787 w 11018520"/>
              <a:gd name="connsiteY3" fmla="*/ 0 h 18288"/>
              <a:gd name="connsiteX4" fmla="*/ 2313889 w 11018520"/>
              <a:gd name="connsiteY4" fmla="*/ 0 h 18288"/>
              <a:gd name="connsiteX5" fmla="*/ 2671991 w 11018520"/>
              <a:gd name="connsiteY5" fmla="*/ 0 h 18288"/>
              <a:gd name="connsiteX6" fmla="*/ 3581019 w 11018520"/>
              <a:gd name="connsiteY6" fmla="*/ 0 h 18288"/>
              <a:gd name="connsiteX7" fmla="*/ 4269677 w 11018520"/>
              <a:gd name="connsiteY7" fmla="*/ 0 h 18288"/>
              <a:gd name="connsiteX8" fmla="*/ 4627778 w 11018520"/>
              <a:gd name="connsiteY8" fmla="*/ 0 h 18288"/>
              <a:gd name="connsiteX9" fmla="*/ 5316436 w 11018520"/>
              <a:gd name="connsiteY9" fmla="*/ 0 h 18288"/>
              <a:gd name="connsiteX10" fmla="*/ 6225464 w 11018520"/>
              <a:gd name="connsiteY10" fmla="*/ 0 h 18288"/>
              <a:gd name="connsiteX11" fmla="*/ 6803936 w 11018520"/>
              <a:gd name="connsiteY11" fmla="*/ 0 h 18288"/>
              <a:gd name="connsiteX12" fmla="*/ 7382408 w 11018520"/>
              <a:gd name="connsiteY12" fmla="*/ 0 h 18288"/>
              <a:gd name="connsiteX13" fmla="*/ 8071066 w 11018520"/>
              <a:gd name="connsiteY13" fmla="*/ 0 h 18288"/>
              <a:gd name="connsiteX14" fmla="*/ 8869909 w 11018520"/>
              <a:gd name="connsiteY14" fmla="*/ 0 h 18288"/>
              <a:gd name="connsiteX15" fmla="*/ 9668751 w 11018520"/>
              <a:gd name="connsiteY15" fmla="*/ 0 h 18288"/>
              <a:gd name="connsiteX16" fmla="*/ 11018520 w 11018520"/>
              <a:gd name="connsiteY16" fmla="*/ 0 h 18288"/>
              <a:gd name="connsiteX17" fmla="*/ 11018520 w 11018520"/>
              <a:gd name="connsiteY17" fmla="*/ 18288 h 18288"/>
              <a:gd name="connsiteX18" fmla="*/ 10550233 w 11018520"/>
              <a:gd name="connsiteY18" fmla="*/ 18288 h 18288"/>
              <a:gd name="connsiteX19" fmla="*/ 9641205 w 11018520"/>
              <a:gd name="connsiteY19" fmla="*/ 18288 h 18288"/>
              <a:gd name="connsiteX20" fmla="*/ 8952548 w 11018520"/>
              <a:gd name="connsiteY20" fmla="*/ 18288 h 18288"/>
              <a:gd name="connsiteX21" fmla="*/ 8594446 w 11018520"/>
              <a:gd name="connsiteY21" fmla="*/ 18288 h 18288"/>
              <a:gd name="connsiteX22" fmla="*/ 7905788 w 11018520"/>
              <a:gd name="connsiteY22" fmla="*/ 18288 h 18288"/>
              <a:gd name="connsiteX23" fmla="*/ 7327316 w 11018520"/>
              <a:gd name="connsiteY23" fmla="*/ 18288 h 18288"/>
              <a:gd name="connsiteX24" fmla="*/ 6748844 w 11018520"/>
              <a:gd name="connsiteY24" fmla="*/ 18288 h 18288"/>
              <a:gd name="connsiteX25" fmla="*/ 6170371 w 11018520"/>
              <a:gd name="connsiteY25" fmla="*/ 18288 h 18288"/>
              <a:gd name="connsiteX26" fmla="*/ 5591899 w 11018520"/>
              <a:gd name="connsiteY26" fmla="*/ 18288 h 18288"/>
              <a:gd name="connsiteX27" fmla="*/ 4793056 w 11018520"/>
              <a:gd name="connsiteY27" fmla="*/ 18288 h 18288"/>
              <a:gd name="connsiteX28" fmla="*/ 4104399 w 11018520"/>
              <a:gd name="connsiteY28" fmla="*/ 18288 h 18288"/>
              <a:gd name="connsiteX29" fmla="*/ 3746297 w 11018520"/>
              <a:gd name="connsiteY29" fmla="*/ 18288 h 18288"/>
              <a:gd name="connsiteX30" fmla="*/ 3167825 w 11018520"/>
              <a:gd name="connsiteY30" fmla="*/ 18288 h 18288"/>
              <a:gd name="connsiteX31" fmla="*/ 2368982 w 11018520"/>
              <a:gd name="connsiteY31" fmla="*/ 18288 h 18288"/>
              <a:gd name="connsiteX32" fmla="*/ 1900695 w 11018520"/>
              <a:gd name="connsiteY32" fmla="*/ 18288 h 18288"/>
              <a:gd name="connsiteX33" fmla="*/ 991667 w 11018520"/>
              <a:gd name="connsiteY33" fmla="*/ 18288 h 18288"/>
              <a:gd name="connsiteX34" fmla="*/ 0 w 11018520"/>
              <a:gd name="connsiteY34" fmla="*/ 18288 h 18288"/>
              <a:gd name="connsiteX35" fmla="*/ 0 w 11018520"/>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1018520" h="18288" fill="none" extrusionOk="0">
                <a:moveTo>
                  <a:pt x="0" y="0"/>
                </a:moveTo>
                <a:cubicBezTo>
                  <a:pt x="176840" y="19448"/>
                  <a:pt x="369510" y="1686"/>
                  <a:pt x="468287" y="0"/>
                </a:cubicBezTo>
                <a:cubicBezTo>
                  <a:pt x="567064" y="-1686"/>
                  <a:pt x="844925" y="28710"/>
                  <a:pt x="1156945" y="0"/>
                </a:cubicBezTo>
                <a:cubicBezTo>
                  <a:pt x="1468965" y="-28710"/>
                  <a:pt x="1755775" y="35306"/>
                  <a:pt x="1955787" y="0"/>
                </a:cubicBezTo>
                <a:cubicBezTo>
                  <a:pt x="2155799" y="-35306"/>
                  <a:pt x="2224532" y="-16632"/>
                  <a:pt x="2313889" y="0"/>
                </a:cubicBezTo>
                <a:cubicBezTo>
                  <a:pt x="2403246" y="16632"/>
                  <a:pt x="2494050" y="6083"/>
                  <a:pt x="2671991" y="0"/>
                </a:cubicBezTo>
                <a:cubicBezTo>
                  <a:pt x="2849932" y="-6083"/>
                  <a:pt x="3354152" y="34614"/>
                  <a:pt x="3581019" y="0"/>
                </a:cubicBezTo>
                <a:cubicBezTo>
                  <a:pt x="3807886" y="-34614"/>
                  <a:pt x="4022451" y="14254"/>
                  <a:pt x="4269677" y="0"/>
                </a:cubicBezTo>
                <a:cubicBezTo>
                  <a:pt x="4516903" y="-14254"/>
                  <a:pt x="4514495" y="-13291"/>
                  <a:pt x="4627778" y="0"/>
                </a:cubicBezTo>
                <a:cubicBezTo>
                  <a:pt x="4741061" y="13291"/>
                  <a:pt x="5120758" y="-22660"/>
                  <a:pt x="5316436" y="0"/>
                </a:cubicBezTo>
                <a:cubicBezTo>
                  <a:pt x="5512114" y="22660"/>
                  <a:pt x="5812155" y="-9513"/>
                  <a:pt x="6225464" y="0"/>
                </a:cubicBezTo>
                <a:cubicBezTo>
                  <a:pt x="6638773" y="9513"/>
                  <a:pt x="6545417" y="2479"/>
                  <a:pt x="6803936" y="0"/>
                </a:cubicBezTo>
                <a:cubicBezTo>
                  <a:pt x="7062455" y="-2479"/>
                  <a:pt x="7245098" y="-20209"/>
                  <a:pt x="7382408" y="0"/>
                </a:cubicBezTo>
                <a:cubicBezTo>
                  <a:pt x="7519718" y="20209"/>
                  <a:pt x="7801947" y="19736"/>
                  <a:pt x="8071066" y="0"/>
                </a:cubicBezTo>
                <a:cubicBezTo>
                  <a:pt x="8340185" y="-19736"/>
                  <a:pt x="8495312" y="-6666"/>
                  <a:pt x="8869909" y="0"/>
                </a:cubicBezTo>
                <a:cubicBezTo>
                  <a:pt x="9244506" y="6666"/>
                  <a:pt x="9501461" y="-13745"/>
                  <a:pt x="9668751" y="0"/>
                </a:cubicBezTo>
                <a:cubicBezTo>
                  <a:pt x="9836041" y="13745"/>
                  <a:pt x="10607605" y="14143"/>
                  <a:pt x="11018520" y="0"/>
                </a:cubicBezTo>
                <a:cubicBezTo>
                  <a:pt x="11019166" y="4451"/>
                  <a:pt x="11019010" y="9226"/>
                  <a:pt x="11018520" y="18288"/>
                </a:cubicBezTo>
                <a:cubicBezTo>
                  <a:pt x="10834966" y="15274"/>
                  <a:pt x="10754561" y="35250"/>
                  <a:pt x="10550233" y="18288"/>
                </a:cubicBezTo>
                <a:cubicBezTo>
                  <a:pt x="10345905" y="1326"/>
                  <a:pt x="9906342" y="45884"/>
                  <a:pt x="9641205" y="18288"/>
                </a:cubicBezTo>
                <a:cubicBezTo>
                  <a:pt x="9376068" y="-9308"/>
                  <a:pt x="9177188" y="43988"/>
                  <a:pt x="8952548" y="18288"/>
                </a:cubicBezTo>
                <a:cubicBezTo>
                  <a:pt x="8727908" y="-7412"/>
                  <a:pt x="8707007" y="3271"/>
                  <a:pt x="8594446" y="18288"/>
                </a:cubicBezTo>
                <a:cubicBezTo>
                  <a:pt x="8481885" y="33305"/>
                  <a:pt x="8175004" y="35109"/>
                  <a:pt x="7905788" y="18288"/>
                </a:cubicBezTo>
                <a:cubicBezTo>
                  <a:pt x="7636572" y="1467"/>
                  <a:pt x="7535638" y="7399"/>
                  <a:pt x="7327316" y="18288"/>
                </a:cubicBezTo>
                <a:cubicBezTo>
                  <a:pt x="7118994" y="29177"/>
                  <a:pt x="6978247" y="47205"/>
                  <a:pt x="6748844" y="18288"/>
                </a:cubicBezTo>
                <a:cubicBezTo>
                  <a:pt x="6519441" y="-10629"/>
                  <a:pt x="6459241" y="43308"/>
                  <a:pt x="6170371" y="18288"/>
                </a:cubicBezTo>
                <a:cubicBezTo>
                  <a:pt x="5881501" y="-6732"/>
                  <a:pt x="5736201" y="35971"/>
                  <a:pt x="5591899" y="18288"/>
                </a:cubicBezTo>
                <a:cubicBezTo>
                  <a:pt x="5447597" y="605"/>
                  <a:pt x="4990303" y="20409"/>
                  <a:pt x="4793056" y="18288"/>
                </a:cubicBezTo>
                <a:cubicBezTo>
                  <a:pt x="4595809" y="16167"/>
                  <a:pt x="4271723" y="2909"/>
                  <a:pt x="4104399" y="18288"/>
                </a:cubicBezTo>
                <a:cubicBezTo>
                  <a:pt x="3937075" y="33667"/>
                  <a:pt x="3923235" y="10730"/>
                  <a:pt x="3746297" y="18288"/>
                </a:cubicBezTo>
                <a:cubicBezTo>
                  <a:pt x="3569359" y="25846"/>
                  <a:pt x="3351081" y="24702"/>
                  <a:pt x="3167825" y="18288"/>
                </a:cubicBezTo>
                <a:cubicBezTo>
                  <a:pt x="2984569" y="11874"/>
                  <a:pt x="2708033" y="13293"/>
                  <a:pt x="2368982" y="18288"/>
                </a:cubicBezTo>
                <a:cubicBezTo>
                  <a:pt x="2029931" y="23283"/>
                  <a:pt x="2009060" y="37671"/>
                  <a:pt x="1900695" y="18288"/>
                </a:cubicBezTo>
                <a:cubicBezTo>
                  <a:pt x="1792330" y="-1095"/>
                  <a:pt x="1183178" y="9337"/>
                  <a:pt x="991667" y="18288"/>
                </a:cubicBezTo>
                <a:cubicBezTo>
                  <a:pt x="800156" y="27239"/>
                  <a:pt x="375690" y="34110"/>
                  <a:pt x="0" y="18288"/>
                </a:cubicBezTo>
                <a:cubicBezTo>
                  <a:pt x="-213" y="9468"/>
                  <a:pt x="187" y="4459"/>
                  <a:pt x="0" y="0"/>
                </a:cubicBezTo>
                <a:close/>
              </a:path>
              <a:path w="11018520" h="18288" stroke="0" extrusionOk="0">
                <a:moveTo>
                  <a:pt x="0" y="0"/>
                </a:moveTo>
                <a:cubicBezTo>
                  <a:pt x="266588" y="-23405"/>
                  <a:pt x="350503" y="-27031"/>
                  <a:pt x="578472" y="0"/>
                </a:cubicBezTo>
                <a:cubicBezTo>
                  <a:pt x="806441" y="27031"/>
                  <a:pt x="803976" y="13604"/>
                  <a:pt x="936574" y="0"/>
                </a:cubicBezTo>
                <a:cubicBezTo>
                  <a:pt x="1069172" y="-13604"/>
                  <a:pt x="1661335" y="-31902"/>
                  <a:pt x="1845602" y="0"/>
                </a:cubicBezTo>
                <a:cubicBezTo>
                  <a:pt x="2029869" y="31902"/>
                  <a:pt x="2273452" y="17005"/>
                  <a:pt x="2424074" y="0"/>
                </a:cubicBezTo>
                <a:cubicBezTo>
                  <a:pt x="2574696" y="-17005"/>
                  <a:pt x="2790864" y="-28133"/>
                  <a:pt x="3002547" y="0"/>
                </a:cubicBezTo>
                <a:cubicBezTo>
                  <a:pt x="3214230" y="28133"/>
                  <a:pt x="3605033" y="-14934"/>
                  <a:pt x="3911575" y="0"/>
                </a:cubicBezTo>
                <a:cubicBezTo>
                  <a:pt x="4218117" y="14934"/>
                  <a:pt x="4198004" y="3604"/>
                  <a:pt x="4379862" y="0"/>
                </a:cubicBezTo>
                <a:cubicBezTo>
                  <a:pt x="4561720" y="-3604"/>
                  <a:pt x="4941151" y="-37368"/>
                  <a:pt x="5288890" y="0"/>
                </a:cubicBezTo>
                <a:cubicBezTo>
                  <a:pt x="5636629" y="37368"/>
                  <a:pt x="6011513" y="-33898"/>
                  <a:pt x="6197918" y="0"/>
                </a:cubicBezTo>
                <a:cubicBezTo>
                  <a:pt x="6384323" y="33898"/>
                  <a:pt x="6555799" y="11241"/>
                  <a:pt x="6886575" y="0"/>
                </a:cubicBezTo>
                <a:cubicBezTo>
                  <a:pt x="7217351" y="-11241"/>
                  <a:pt x="7604472" y="-44614"/>
                  <a:pt x="7795603" y="0"/>
                </a:cubicBezTo>
                <a:cubicBezTo>
                  <a:pt x="7986734" y="44614"/>
                  <a:pt x="8098870" y="-11086"/>
                  <a:pt x="8374075" y="0"/>
                </a:cubicBezTo>
                <a:cubicBezTo>
                  <a:pt x="8649280" y="11086"/>
                  <a:pt x="8701749" y="-25020"/>
                  <a:pt x="8952548" y="0"/>
                </a:cubicBezTo>
                <a:cubicBezTo>
                  <a:pt x="9203347" y="25020"/>
                  <a:pt x="9519297" y="4274"/>
                  <a:pt x="9751390" y="0"/>
                </a:cubicBezTo>
                <a:cubicBezTo>
                  <a:pt x="9983483" y="-4274"/>
                  <a:pt x="10169881" y="16480"/>
                  <a:pt x="10329863" y="0"/>
                </a:cubicBezTo>
                <a:cubicBezTo>
                  <a:pt x="10489845" y="-16480"/>
                  <a:pt x="10750941" y="-9727"/>
                  <a:pt x="11018520" y="0"/>
                </a:cubicBezTo>
                <a:cubicBezTo>
                  <a:pt x="11018113" y="8690"/>
                  <a:pt x="11018366" y="14141"/>
                  <a:pt x="11018520" y="18288"/>
                </a:cubicBezTo>
                <a:cubicBezTo>
                  <a:pt x="10841176" y="-3597"/>
                  <a:pt x="10399304" y="41504"/>
                  <a:pt x="10219677" y="18288"/>
                </a:cubicBezTo>
                <a:cubicBezTo>
                  <a:pt x="10040050" y="-4928"/>
                  <a:pt x="10030762" y="16144"/>
                  <a:pt x="9861575" y="18288"/>
                </a:cubicBezTo>
                <a:cubicBezTo>
                  <a:pt x="9692388" y="20432"/>
                  <a:pt x="9529439" y="40380"/>
                  <a:pt x="9393288" y="18288"/>
                </a:cubicBezTo>
                <a:cubicBezTo>
                  <a:pt x="9257137" y="-3804"/>
                  <a:pt x="8825003" y="25592"/>
                  <a:pt x="8484260" y="18288"/>
                </a:cubicBezTo>
                <a:cubicBezTo>
                  <a:pt x="8143517" y="10984"/>
                  <a:pt x="8082894" y="45968"/>
                  <a:pt x="7795603" y="18288"/>
                </a:cubicBezTo>
                <a:cubicBezTo>
                  <a:pt x="7508312" y="-9392"/>
                  <a:pt x="7466074" y="19486"/>
                  <a:pt x="7327316" y="18288"/>
                </a:cubicBezTo>
                <a:cubicBezTo>
                  <a:pt x="7188558" y="17090"/>
                  <a:pt x="6869645" y="4657"/>
                  <a:pt x="6638658" y="18288"/>
                </a:cubicBezTo>
                <a:cubicBezTo>
                  <a:pt x="6407671" y="31919"/>
                  <a:pt x="6359238" y="35967"/>
                  <a:pt x="6280556" y="18288"/>
                </a:cubicBezTo>
                <a:cubicBezTo>
                  <a:pt x="6201874" y="609"/>
                  <a:pt x="6041216" y="22404"/>
                  <a:pt x="5922455" y="18288"/>
                </a:cubicBezTo>
                <a:cubicBezTo>
                  <a:pt x="5803694" y="14172"/>
                  <a:pt x="5555521" y="48848"/>
                  <a:pt x="5233797" y="18288"/>
                </a:cubicBezTo>
                <a:cubicBezTo>
                  <a:pt x="4912073" y="-12272"/>
                  <a:pt x="4986440" y="-2740"/>
                  <a:pt x="4765510" y="18288"/>
                </a:cubicBezTo>
                <a:cubicBezTo>
                  <a:pt x="4544580" y="39316"/>
                  <a:pt x="4177715" y="18248"/>
                  <a:pt x="3966667" y="18288"/>
                </a:cubicBezTo>
                <a:cubicBezTo>
                  <a:pt x="3755619" y="18328"/>
                  <a:pt x="3664519" y="22387"/>
                  <a:pt x="3498380" y="18288"/>
                </a:cubicBezTo>
                <a:cubicBezTo>
                  <a:pt x="3332241" y="14189"/>
                  <a:pt x="3065858" y="-7524"/>
                  <a:pt x="2699537" y="18288"/>
                </a:cubicBezTo>
                <a:cubicBezTo>
                  <a:pt x="2333216" y="44100"/>
                  <a:pt x="2505666" y="4650"/>
                  <a:pt x="2341436" y="18288"/>
                </a:cubicBezTo>
                <a:cubicBezTo>
                  <a:pt x="2177206" y="31926"/>
                  <a:pt x="1790164" y="19880"/>
                  <a:pt x="1542593" y="18288"/>
                </a:cubicBezTo>
                <a:cubicBezTo>
                  <a:pt x="1295022" y="16696"/>
                  <a:pt x="1218012" y="39325"/>
                  <a:pt x="1074306" y="18288"/>
                </a:cubicBezTo>
                <a:cubicBezTo>
                  <a:pt x="930600" y="-2749"/>
                  <a:pt x="797266" y="24589"/>
                  <a:pt x="716204" y="18288"/>
                </a:cubicBezTo>
                <a:cubicBezTo>
                  <a:pt x="635142" y="11987"/>
                  <a:pt x="344503" y="41396"/>
                  <a:pt x="0" y="18288"/>
                </a:cubicBezTo>
                <a:cubicBezTo>
                  <a:pt x="-53" y="11301"/>
                  <a:pt x="-649" y="7756"/>
                  <a:pt x="0" y="0"/>
                </a:cubicBezTo>
                <a:close/>
              </a:path>
            </a:pathLst>
          </a:custGeom>
          <a:solidFill>
            <a:srgbClr val="C3724D"/>
          </a:solidFill>
          <a:ln w="38100" cap="rnd">
            <a:solidFill>
              <a:srgbClr val="C3724D"/>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0359991-F84F-7665-2BEC-2B4DB96216C9}"/>
              </a:ext>
            </a:extLst>
          </p:cNvPr>
          <p:cNvSpPr>
            <a:spLocks noGrp="1"/>
          </p:cNvSpPr>
          <p:nvPr>
            <p:ph idx="1"/>
          </p:nvPr>
        </p:nvSpPr>
        <p:spPr>
          <a:xfrm>
            <a:off x="572493" y="2071316"/>
            <a:ext cx="9305798" cy="4119172"/>
          </a:xfrm>
        </p:spPr>
        <p:txBody>
          <a:bodyPr anchor="t">
            <a:noAutofit/>
          </a:bodyPr>
          <a:lstStyle/>
          <a:p>
            <a:pPr algn="l"/>
            <a:r>
              <a:rPr lang="en-US" sz="4000" b="1" i="0" baseline="30000" dirty="0">
                <a:solidFill>
                  <a:srgbClr val="000000"/>
                </a:solidFill>
                <a:effectLst/>
                <a:latin typeface="system-ui"/>
              </a:rPr>
              <a:t>15 </a:t>
            </a:r>
            <a:r>
              <a:rPr lang="en-US" sz="4000" b="0" i="0" dirty="0">
                <a:solidFill>
                  <a:srgbClr val="000000"/>
                </a:solidFill>
                <a:effectLst/>
                <a:latin typeface="system-ui"/>
              </a:rPr>
              <a:t>Do your best to present yourself to God as one approved, a worker who does not need to be ashamed and who correctly handles the word of truth.</a:t>
            </a:r>
            <a:endParaRPr lang="en-US" sz="8800" u="sng" dirty="0">
              <a:latin typeface="Aptos" panose="020B0004020202020204" pitchFamily="34" charset="0"/>
            </a:endParaRPr>
          </a:p>
        </p:txBody>
      </p:sp>
      <p:pic>
        <p:nvPicPr>
          <p:cNvPr id="4" name="Picture 3" descr="Isolated twigs and flowers on a white surface">
            <a:extLst>
              <a:ext uri="{FF2B5EF4-FFF2-40B4-BE49-F238E27FC236}">
                <a16:creationId xmlns:a16="http://schemas.microsoft.com/office/drawing/2014/main" id="{C80E074B-0407-6E70-622E-1F5F16437720}"/>
              </a:ext>
            </a:extLst>
          </p:cNvPr>
          <p:cNvPicPr>
            <a:picLocks noChangeAspect="1"/>
          </p:cNvPicPr>
          <p:nvPr/>
        </p:nvPicPr>
        <p:blipFill>
          <a:blip r:embed="rId3"/>
          <a:srcRect l="23193" r="9705" b="1"/>
          <a:stretch/>
        </p:blipFill>
        <p:spPr>
          <a:xfrm>
            <a:off x="9605657" y="3663639"/>
            <a:ext cx="2262825" cy="2352078"/>
          </a:xfrm>
          <a:prstGeom prst="rect">
            <a:avLst/>
          </a:prstGeom>
        </p:spPr>
      </p:pic>
    </p:spTree>
    <p:extLst>
      <p:ext uri="{BB962C8B-B14F-4D97-AF65-F5344CB8AC3E}">
        <p14:creationId xmlns:p14="http://schemas.microsoft.com/office/powerpoint/2010/main" val="32686062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2C752A12-A213-53B5-BAE8-980ECFBB95EC}"/>
            </a:ext>
          </a:extLst>
        </p:cNvPr>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D58DC21-C80E-2739-77BE-39AF9371DB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A343970-B617-0493-E529-10723467AB21}"/>
              </a:ext>
            </a:extLst>
          </p:cNvPr>
          <p:cNvSpPr>
            <a:spLocks noGrp="1"/>
          </p:cNvSpPr>
          <p:nvPr>
            <p:ph type="title"/>
          </p:nvPr>
        </p:nvSpPr>
        <p:spPr>
          <a:xfrm>
            <a:off x="576072" y="238539"/>
            <a:ext cx="11018520" cy="1434415"/>
          </a:xfrm>
        </p:spPr>
        <p:txBody>
          <a:bodyPr anchor="b">
            <a:normAutofit/>
          </a:bodyPr>
          <a:lstStyle/>
          <a:p>
            <a:r>
              <a:rPr lang="en-US" dirty="0"/>
              <a:t>2 Timothy 2:25-26</a:t>
            </a:r>
          </a:p>
        </p:txBody>
      </p:sp>
      <p:sp>
        <p:nvSpPr>
          <p:cNvPr id="11" name="Rectangle 6">
            <a:extLst>
              <a:ext uri="{FF2B5EF4-FFF2-40B4-BE49-F238E27FC236}">
                <a16:creationId xmlns:a16="http://schemas.microsoft.com/office/drawing/2014/main" id="{A020F354-B2B2-9162-A800-00057E2F4C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6072" y="1817073"/>
            <a:ext cx="11018520" cy="18288"/>
          </a:xfrm>
          <a:custGeom>
            <a:avLst/>
            <a:gdLst>
              <a:gd name="connsiteX0" fmla="*/ 0 w 11018520"/>
              <a:gd name="connsiteY0" fmla="*/ 0 h 18288"/>
              <a:gd name="connsiteX1" fmla="*/ 468287 w 11018520"/>
              <a:gd name="connsiteY1" fmla="*/ 0 h 18288"/>
              <a:gd name="connsiteX2" fmla="*/ 1156945 w 11018520"/>
              <a:gd name="connsiteY2" fmla="*/ 0 h 18288"/>
              <a:gd name="connsiteX3" fmla="*/ 1955787 w 11018520"/>
              <a:gd name="connsiteY3" fmla="*/ 0 h 18288"/>
              <a:gd name="connsiteX4" fmla="*/ 2313889 w 11018520"/>
              <a:gd name="connsiteY4" fmla="*/ 0 h 18288"/>
              <a:gd name="connsiteX5" fmla="*/ 2671991 w 11018520"/>
              <a:gd name="connsiteY5" fmla="*/ 0 h 18288"/>
              <a:gd name="connsiteX6" fmla="*/ 3581019 w 11018520"/>
              <a:gd name="connsiteY6" fmla="*/ 0 h 18288"/>
              <a:gd name="connsiteX7" fmla="*/ 4269677 w 11018520"/>
              <a:gd name="connsiteY7" fmla="*/ 0 h 18288"/>
              <a:gd name="connsiteX8" fmla="*/ 4627778 w 11018520"/>
              <a:gd name="connsiteY8" fmla="*/ 0 h 18288"/>
              <a:gd name="connsiteX9" fmla="*/ 5316436 w 11018520"/>
              <a:gd name="connsiteY9" fmla="*/ 0 h 18288"/>
              <a:gd name="connsiteX10" fmla="*/ 6225464 w 11018520"/>
              <a:gd name="connsiteY10" fmla="*/ 0 h 18288"/>
              <a:gd name="connsiteX11" fmla="*/ 6803936 w 11018520"/>
              <a:gd name="connsiteY11" fmla="*/ 0 h 18288"/>
              <a:gd name="connsiteX12" fmla="*/ 7382408 w 11018520"/>
              <a:gd name="connsiteY12" fmla="*/ 0 h 18288"/>
              <a:gd name="connsiteX13" fmla="*/ 8071066 w 11018520"/>
              <a:gd name="connsiteY13" fmla="*/ 0 h 18288"/>
              <a:gd name="connsiteX14" fmla="*/ 8869909 w 11018520"/>
              <a:gd name="connsiteY14" fmla="*/ 0 h 18288"/>
              <a:gd name="connsiteX15" fmla="*/ 9668751 w 11018520"/>
              <a:gd name="connsiteY15" fmla="*/ 0 h 18288"/>
              <a:gd name="connsiteX16" fmla="*/ 11018520 w 11018520"/>
              <a:gd name="connsiteY16" fmla="*/ 0 h 18288"/>
              <a:gd name="connsiteX17" fmla="*/ 11018520 w 11018520"/>
              <a:gd name="connsiteY17" fmla="*/ 18288 h 18288"/>
              <a:gd name="connsiteX18" fmla="*/ 10550233 w 11018520"/>
              <a:gd name="connsiteY18" fmla="*/ 18288 h 18288"/>
              <a:gd name="connsiteX19" fmla="*/ 9641205 w 11018520"/>
              <a:gd name="connsiteY19" fmla="*/ 18288 h 18288"/>
              <a:gd name="connsiteX20" fmla="*/ 8952548 w 11018520"/>
              <a:gd name="connsiteY20" fmla="*/ 18288 h 18288"/>
              <a:gd name="connsiteX21" fmla="*/ 8594446 w 11018520"/>
              <a:gd name="connsiteY21" fmla="*/ 18288 h 18288"/>
              <a:gd name="connsiteX22" fmla="*/ 7905788 w 11018520"/>
              <a:gd name="connsiteY22" fmla="*/ 18288 h 18288"/>
              <a:gd name="connsiteX23" fmla="*/ 7327316 w 11018520"/>
              <a:gd name="connsiteY23" fmla="*/ 18288 h 18288"/>
              <a:gd name="connsiteX24" fmla="*/ 6748844 w 11018520"/>
              <a:gd name="connsiteY24" fmla="*/ 18288 h 18288"/>
              <a:gd name="connsiteX25" fmla="*/ 6170371 w 11018520"/>
              <a:gd name="connsiteY25" fmla="*/ 18288 h 18288"/>
              <a:gd name="connsiteX26" fmla="*/ 5591899 w 11018520"/>
              <a:gd name="connsiteY26" fmla="*/ 18288 h 18288"/>
              <a:gd name="connsiteX27" fmla="*/ 4793056 w 11018520"/>
              <a:gd name="connsiteY27" fmla="*/ 18288 h 18288"/>
              <a:gd name="connsiteX28" fmla="*/ 4104399 w 11018520"/>
              <a:gd name="connsiteY28" fmla="*/ 18288 h 18288"/>
              <a:gd name="connsiteX29" fmla="*/ 3746297 w 11018520"/>
              <a:gd name="connsiteY29" fmla="*/ 18288 h 18288"/>
              <a:gd name="connsiteX30" fmla="*/ 3167825 w 11018520"/>
              <a:gd name="connsiteY30" fmla="*/ 18288 h 18288"/>
              <a:gd name="connsiteX31" fmla="*/ 2368982 w 11018520"/>
              <a:gd name="connsiteY31" fmla="*/ 18288 h 18288"/>
              <a:gd name="connsiteX32" fmla="*/ 1900695 w 11018520"/>
              <a:gd name="connsiteY32" fmla="*/ 18288 h 18288"/>
              <a:gd name="connsiteX33" fmla="*/ 991667 w 11018520"/>
              <a:gd name="connsiteY33" fmla="*/ 18288 h 18288"/>
              <a:gd name="connsiteX34" fmla="*/ 0 w 11018520"/>
              <a:gd name="connsiteY34" fmla="*/ 18288 h 18288"/>
              <a:gd name="connsiteX35" fmla="*/ 0 w 11018520"/>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1018520" h="18288" fill="none" extrusionOk="0">
                <a:moveTo>
                  <a:pt x="0" y="0"/>
                </a:moveTo>
                <a:cubicBezTo>
                  <a:pt x="176840" y="19448"/>
                  <a:pt x="369510" y="1686"/>
                  <a:pt x="468287" y="0"/>
                </a:cubicBezTo>
                <a:cubicBezTo>
                  <a:pt x="567064" y="-1686"/>
                  <a:pt x="844925" y="28710"/>
                  <a:pt x="1156945" y="0"/>
                </a:cubicBezTo>
                <a:cubicBezTo>
                  <a:pt x="1468965" y="-28710"/>
                  <a:pt x="1755775" y="35306"/>
                  <a:pt x="1955787" y="0"/>
                </a:cubicBezTo>
                <a:cubicBezTo>
                  <a:pt x="2155799" y="-35306"/>
                  <a:pt x="2224532" y="-16632"/>
                  <a:pt x="2313889" y="0"/>
                </a:cubicBezTo>
                <a:cubicBezTo>
                  <a:pt x="2403246" y="16632"/>
                  <a:pt x="2494050" y="6083"/>
                  <a:pt x="2671991" y="0"/>
                </a:cubicBezTo>
                <a:cubicBezTo>
                  <a:pt x="2849932" y="-6083"/>
                  <a:pt x="3354152" y="34614"/>
                  <a:pt x="3581019" y="0"/>
                </a:cubicBezTo>
                <a:cubicBezTo>
                  <a:pt x="3807886" y="-34614"/>
                  <a:pt x="4022451" y="14254"/>
                  <a:pt x="4269677" y="0"/>
                </a:cubicBezTo>
                <a:cubicBezTo>
                  <a:pt x="4516903" y="-14254"/>
                  <a:pt x="4514495" y="-13291"/>
                  <a:pt x="4627778" y="0"/>
                </a:cubicBezTo>
                <a:cubicBezTo>
                  <a:pt x="4741061" y="13291"/>
                  <a:pt x="5120758" y="-22660"/>
                  <a:pt x="5316436" y="0"/>
                </a:cubicBezTo>
                <a:cubicBezTo>
                  <a:pt x="5512114" y="22660"/>
                  <a:pt x="5812155" y="-9513"/>
                  <a:pt x="6225464" y="0"/>
                </a:cubicBezTo>
                <a:cubicBezTo>
                  <a:pt x="6638773" y="9513"/>
                  <a:pt x="6545417" y="2479"/>
                  <a:pt x="6803936" y="0"/>
                </a:cubicBezTo>
                <a:cubicBezTo>
                  <a:pt x="7062455" y="-2479"/>
                  <a:pt x="7245098" y="-20209"/>
                  <a:pt x="7382408" y="0"/>
                </a:cubicBezTo>
                <a:cubicBezTo>
                  <a:pt x="7519718" y="20209"/>
                  <a:pt x="7801947" y="19736"/>
                  <a:pt x="8071066" y="0"/>
                </a:cubicBezTo>
                <a:cubicBezTo>
                  <a:pt x="8340185" y="-19736"/>
                  <a:pt x="8495312" y="-6666"/>
                  <a:pt x="8869909" y="0"/>
                </a:cubicBezTo>
                <a:cubicBezTo>
                  <a:pt x="9244506" y="6666"/>
                  <a:pt x="9501461" y="-13745"/>
                  <a:pt x="9668751" y="0"/>
                </a:cubicBezTo>
                <a:cubicBezTo>
                  <a:pt x="9836041" y="13745"/>
                  <a:pt x="10607605" y="14143"/>
                  <a:pt x="11018520" y="0"/>
                </a:cubicBezTo>
                <a:cubicBezTo>
                  <a:pt x="11019166" y="4451"/>
                  <a:pt x="11019010" y="9226"/>
                  <a:pt x="11018520" y="18288"/>
                </a:cubicBezTo>
                <a:cubicBezTo>
                  <a:pt x="10834966" y="15274"/>
                  <a:pt x="10754561" y="35250"/>
                  <a:pt x="10550233" y="18288"/>
                </a:cubicBezTo>
                <a:cubicBezTo>
                  <a:pt x="10345905" y="1326"/>
                  <a:pt x="9906342" y="45884"/>
                  <a:pt x="9641205" y="18288"/>
                </a:cubicBezTo>
                <a:cubicBezTo>
                  <a:pt x="9376068" y="-9308"/>
                  <a:pt x="9177188" y="43988"/>
                  <a:pt x="8952548" y="18288"/>
                </a:cubicBezTo>
                <a:cubicBezTo>
                  <a:pt x="8727908" y="-7412"/>
                  <a:pt x="8707007" y="3271"/>
                  <a:pt x="8594446" y="18288"/>
                </a:cubicBezTo>
                <a:cubicBezTo>
                  <a:pt x="8481885" y="33305"/>
                  <a:pt x="8175004" y="35109"/>
                  <a:pt x="7905788" y="18288"/>
                </a:cubicBezTo>
                <a:cubicBezTo>
                  <a:pt x="7636572" y="1467"/>
                  <a:pt x="7535638" y="7399"/>
                  <a:pt x="7327316" y="18288"/>
                </a:cubicBezTo>
                <a:cubicBezTo>
                  <a:pt x="7118994" y="29177"/>
                  <a:pt x="6978247" y="47205"/>
                  <a:pt x="6748844" y="18288"/>
                </a:cubicBezTo>
                <a:cubicBezTo>
                  <a:pt x="6519441" y="-10629"/>
                  <a:pt x="6459241" y="43308"/>
                  <a:pt x="6170371" y="18288"/>
                </a:cubicBezTo>
                <a:cubicBezTo>
                  <a:pt x="5881501" y="-6732"/>
                  <a:pt x="5736201" y="35971"/>
                  <a:pt x="5591899" y="18288"/>
                </a:cubicBezTo>
                <a:cubicBezTo>
                  <a:pt x="5447597" y="605"/>
                  <a:pt x="4990303" y="20409"/>
                  <a:pt x="4793056" y="18288"/>
                </a:cubicBezTo>
                <a:cubicBezTo>
                  <a:pt x="4595809" y="16167"/>
                  <a:pt x="4271723" y="2909"/>
                  <a:pt x="4104399" y="18288"/>
                </a:cubicBezTo>
                <a:cubicBezTo>
                  <a:pt x="3937075" y="33667"/>
                  <a:pt x="3923235" y="10730"/>
                  <a:pt x="3746297" y="18288"/>
                </a:cubicBezTo>
                <a:cubicBezTo>
                  <a:pt x="3569359" y="25846"/>
                  <a:pt x="3351081" y="24702"/>
                  <a:pt x="3167825" y="18288"/>
                </a:cubicBezTo>
                <a:cubicBezTo>
                  <a:pt x="2984569" y="11874"/>
                  <a:pt x="2708033" y="13293"/>
                  <a:pt x="2368982" y="18288"/>
                </a:cubicBezTo>
                <a:cubicBezTo>
                  <a:pt x="2029931" y="23283"/>
                  <a:pt x="2009060" y="37671"/>
                  <a:pt x="1900695" y="18288"/>
                </a:cubicBezTo>
                <a:cubicBezTo>
                  <a:pt x="1792330" y="-1095"/>
                  <a:pt x="1183178" y="9337"/>
                  <a:pt x="991667" y="18288"/>
                </a:cubicBezTo>
                <a:cubicBezTo>
                  <a:pt x="800156" y="27239"/>
                  <a:pt x="375690" y="34110"/>
                  <a:pt x="0" y="18288"/>
                </a:cubicBezTo>
                <a:cubicBezTo>
                  <a:pt x="-213" y="9468"/>
                  <a:pt x="187" y="4459"/>
                  <a:pt x="0" y="0"/>
                </a:cubicBezTo>
                <a:close/>
              </a:path>
              <a:path w="11018520" h="18288" stroke="0" extrusionOk="0">
                <a:moveTo>
                  <a:pt x="0" y="0"/>
                </a:moveTo>
                <a:cubicBezTo>
                  <a:pt x="266588" y="-23405"/>
                  <a:pt x="350503" y="-27031"/>
                  <a:pt x="578472" y="0"/>
                </a:cubicBezTo>
                <a:cubicBezTo>
                  <a:pt x="806441" y="27031"/>
                  <a:pt x="803976" y="13604"/>
                  <a:pt x="936574" y="0"/>
                </a:cubicBezTo>
                <a:cubicBezTo>
                  <a:pt x="1069172" y="-13604"/>
                  <a:pt x="1661335" y="-31902"/>
                  <a:pt x="1845602" y="0"/>
                </a:cubicBezTo>
                <a:cubicBezTo>
                  <a:pt x="2029869" y="31902"/>
                  <a:pt x="2273452" y="17005"/>
                  <a:pt x="2424074" y="0"/>
                </a:cubicBezTo>
                <a:cubicBezTo>
                  <a:pt x="2574696" y="-17005"/>
                  <a:pt x="2790864" y="-28133"/>
                  <a:pt x="3002547" y="0"/>
                </a:cubicBezTo>
                <a:cubicBezTo>
                  <a:pt x="3214230" y="28133"/>
                  <a:pt x="3605033" y="-14934"/>
                  <a:pt x="3911575" y="0"/>
                </a:cubicBezTo>
                <a:cubicBezTo>
                  <a:pt x="4218117" y="14934"/>
                  <a:pt x="4198004" y="3604"/>
                  <a:pt x="4379862" y="0"/>
                </a:cubicBezTo>
                <a:cubicBezTo>
                  <a:pt x="4561720" y="-3604"/>
                  <a:pt x="4941151" y="-37368"/>
                  <a:pt x="5288890" y="0"/>
                </a:cubicBezTo>
                <a:cubicBezTo>
                  <a:pt x="5636629" y="37368"/>
                  <a:pt x="6011513" y="-33898"/>
                  <a:pt x="6197918" y="0"/>
                </a:cubicBezTo>
                <a:cubicBezTo>
                  <a:pt x="6384323" y="33898"/>
                  <a:pt x="6555799" y="11241"/>
                  <a:pt x="6886575" y="0"/>
                </a:cubicBezTo>
                <a:cubicBezTo>
                  <a:pt x="7217351" y="-11241"/>
                  <a:pt x="7604472" y="-44614"/>
                  <a:pt x="7795603" y="0"/>
                </a:cubicBezTo>
                <a:cubicBezTo>
                  <a:pt x="7986734" y="44614"/>
                  <a:pt x="8098870" y="-11086"/>
                  <a:pt x="8374075" y="0"/>
                </a:cubicBezTo>
                <a:cubicBezTo>
                  <a:pt x="8649280" y="11086"/>
                  <a:pt x="8701749" y="-25020"/>
                  <a:pt x="8952548" y="0"/>
                </a:cubicBezTo>
                <a:cubicBezTo>
                  <a:pt x="9203347" y="25020"/>
                  <a:pt x="9519297" y="4274"/>
                  <a:pt x="9751390" y="0"/>
                </a:cubicBezTo>
                <a:cubicBezTo>
                  <a:pt x="9983483" y="-4274"/>
                  <a:pt x="10169881" y="16480"/>
                  <a:pt x="10329863" y="0"/>
                </a:cubicBezTo>
                <a:cubicBezTo>
                  <a:pt x="10489845" y="-16480"/>
                  <a:pt x="10750941" y="-9727"/>
                  <a:pt x="11018520" y="0"/>
                </a:cubicBezTo>
                <a:cubicBezTo>
                  <a:pt x="11018113" y="8690"/>
                  <a:pt x="11018366" y="14141"/>
                  <a:pt x="11018520" y="18288"/>
                </a:cubicBezTo>
                <a:cubicBezTo>
                  <a:pt x="10841176" y="-3597"/>
                  <a:pt x="10399304" y="41504"/>
                  <a:pt x="10219677" y="18288"/>
                </a:cubicBezTo>
                <a:cubicBezTo>
                  <a:pt x="10040050" y="-4928"/>
                  <a:pt x="10030762" y="16144"/>
                  <a:pt x="9861575" y="18288"/>
                </a:cubicBezTo>
                <a:cubicBezTo>
                  <a:pt x="9692388" y="20432"/>
                  <a:pt x="9529439" y="40380"/>
                  <a:pt x="9393288" y="18288"/>
                </a:cubicBezTo>
                <a:cubicBezTo>
                  <a:pt x="9257137" y="-3804"/>
                  <a:pt x="8825003" y="25592"/>
                  <a:pt x="8484260" y="18288"/>
                </a:cubicBezTo>
                <a:cubicBezTo>
                  <a:pt x="8143517" y="10984"/>
                  <a:pt x="8082894" y="45968"/>
                  <a:pt x="7795603" y="18288"/>
                </a:cubicBezTo>
                <a:cubicBezTo>
                  <a:pt x="7508312" y="-9392"/>
                  <a:pt x="7466074" y="19486"/>
                  <a:pt x="7327316" y="18288"/>
                </a:cubicBezTo>
                <a:cubicBezTo>
                  <a:pt x="7188558" y="17090"/>
                  <a:pt x="6869645" y="4657"/>
                  <a:pt x="6638658" y="18288"/>
                </a:cubicBezTo>
                <a:cubicBezTo>
                  <a:pt x="6407671" y="31919"/>
                  <a:pt x="6359238" y="35967"/>
                  <a:pt x="6280556" y="18288"/>
                </a:cubicBezTo>
                <a:cubicBezTo>
                  <a:pt x="6201874" y="609"/>
                  <a:pt x="6041216" y="22404"/>
                  <a:pt x="5922455" y="18288"/>
                </a:cubicBezTo>
                <a:cubicBezTo>
                  <a:pt x="5803694" y="14172"/>
                  <a:pt x="5555521" y="48848"/>
                  <a:pt x="5233797" y="18288"/>
                </a:cubicBezTo>
                <a:cubicBezTo>
                  <a:pt x="4912073" y="-12272"/>
                  <a:pt x="4986440" y="-2740"/>
                  <a:pt x="4765510" y="18288"/>
                </a:cubicBezTo>
                <a:cubicBezTo>
                  <a:pt x="4544580" y="39316"/>
                  <a:pt x="4177715" y="18248"/>
                  <a:pt x="3966667" y="18288"/>
                </a:cubicBezTo>
                <a:cubicBezTo>
                  <a:pt x="3755619" y="18328"/>
                  <a:pt x="3664519" y="22387"/>
                  <a:pt x="3498380" y="18288"/>
                </a:cubicBezTo>
                <a:cubicBezTo>
                  <a:pt x="3332241" y="14189"/>
                  <a:pt x="3065858" y="-7524"/>
                  <a:pt x="2699537" y="18288"/>
                </a:cubicBezTo>
                <a:cubicBezTo>
                  <a:pt x="2333216" y="44100"/>
                  <a:pt x="2505666" y="4650"/>
                  <a:pt x="2341436" y="18288"/>
                </a:cubicBezTo>
                <a:cubicBezTo>
                  <a:pt x="2177206" y="31926"/>
                  <a:pt x="1790164" y="19880"/>
                  <a:pt x="1542593" y="18288"/>
                </a:cubicBezTo>
                <a:cubicBezTo>
                  <a:pt x="1295022" y="16696"/>
                  <a:pt x="1218012" y="39325"/>
                  <a:pt x="1074306" y="18288"/>
                </a:cubicBezTo>
                <a:cubicBezTo>
                  <a:pt x="930600" y="-2749"/>
                  <a:pt x="797266" y="24589"/>
                  <a:pt x="716204" y="18288"/>
                </a:cubicBezTo>
                <a:cubicBezTo>
                  <a:pt x="635142" y="11987"/>
                  <a:pt x="344503" y="41396"/>
                  <a:pt x="0" y="18288"/>
                </a:cubicBezTo>
                <a:cubicBezTo>
                  <a:pt x="-53" y="11301"/>
                  <a:pt x="-649" y="7756"/>
                  <a:pt x="0" y="0"/>
                </a:cubicBezTo>
                <a:close/>
              </a:path>
            </a:pathLst>
          </a:custGeom>
          <a:solidFill>
            <a:srgbClr val="C3724D"/>
          </a:solidFill>
          <a:ln w="38100" cap="rnd">
            <a:solidFill>
              <a:srgbClr val="C3724D"/>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C63F2A7-AB2D-71EC-9795-7DB64D0A26B9}"/>
              </a:ext>
            </a:extLst>
          </p:cNvPr>
          <p:cNvSpPr>
            <a:spLocks noGrp="1"/>
          </p:cNvSpPr>
          <p:nvPr>
            <p:ph idx="1"/>
          </p:nvPr>
        </p:nvSpPr>
        <p:spPr>
          <a:xfrm>
            <a:off x="572493" y="2071316"/>
            <a:ext cx="9305798" cy="4119172"/>
          </a:xfrm>
        </p:spPr>
        <p:txBody>
          <a:bodyPr anchor="t">
            <a:noAutofit/>
          </a:bodyPr>
          <a:lstStyle/>
          <a:p>
            <a:pPr algn="l"/>
            <a:r>
              <a:rPr lang="en-US" sz="3600" b="1" i="0" baseline="30000" dirty="0">
                <a:solidFill>
                  <a:srgbClr val="000000"/>
                </a:solidFill>
                <a:effectLst/>
                <a:latin typeface="Aptos" panose="020B0004020202020204" pitchFamily="34" charset="0"/>
              </a:rPr>
              <a:t>25 </a:t>
            </a:r>
            <a:r>
              <a:rPr lang="en-US" sz="3600" b="0" i="0" dirty="0">
                <a:solidFill>
                  <a:srgbClr val="000000"/>
                </a:solidFill>
                <a:effectLst/>
                <a:latin typeface="Aptos" panose="020B0004020202020204" pitchFamily="34" charset="0"/>
              </a:rPr>
              <a:t>Opponents must be gently instructed, in the hope that God will grant them repentance leading them to a knowledge of the truth, </a:t>
            </a:r>
            <a:r>
              <a:rPr lang="en-US" sz="3600" b="1" i="0" baseline="30000" dirty="0">
                <a:solidFill>
                  <a:srgbClr val="000000"/>
                </a:solidFill>
                <a:effectLst/>
                <a:latin typeface="Aptos" panose="020B0004020202020204" pitchFamily="34" charset="0"/>
              </a:rPr>
              <a:t>26 </a:t>
            </a:r>
            <a:r>
              <a:rPr lang="en-US" sz="3600" b="0" i="0" dirty="0">
                <a:solidFill>
                  <a:srgbClr val="000000"/>
                </a:solidFill>
                <a:effectLst/>
                <a:latin typeface="Aptos" panose="020B0004020202020204" pitchFamily="34" charset="0"/>
              </a:rPr>
              <a:t>and that they will come to their senses and escape from the trap of the devil, who has taken them captive to do his will.</a:t>
            </a:r>
            <a:endParaRPr lang="en-US" sz="3600" u="sng" dirty="0">
              <a:latin typeface="Aptos" panose="020B0004020202020204" pitchFamily="34" charset="0"/>
            </a:endParaRPr>
          </a:p>
        </p:txBody>
      </p:sp>
      <p:pic>
        <p:nvPicPr>
          <p:cNvPr id="4" name="Picture 3" descr="Isolated twigs and flowers on a white surface">
            <a:extLst>
              <a:ext uri="{FF2B5EF4-FFF2-40B4-BE49-F238E27FC236}">
                <a16:creationId xmlns:a16="http://schemas.microsoft.com/office/drawing/2014/main" id="{EB24A29D-8E56-35AC-A2B3-98C3BEB1F94E}"/>
              </a:ext>
            </a:extLst>
          </p:cNvPr>
          <p:cNvPicPr>
            <a:picLocks noChangeAspect="1"/>
          </p:cNvPicPr>
          <p:nvPr/>
        </p:nvPicPr>
        <p:blipFill>
          <a:blip r:embed="rId3"/>
          <a:srcRect l="23193" r="9705" b="1"/>
          <a:stretch/>
        </p:blipFill>
        <p:spPr>
          <a:xfrm>
            <a:off x="9605657" y="3663639"/>
            <a:ext cx="2262825" cy="2352078"/>
          </a:xfrm>
          <a:prstGeom prst="rect">
            <a:avLst/>
          </a:prstGeom>
        </p:spPr>
      </p:pic>
      <p:sp>
        <p:nvSpPr>
          <p:cNvPr id="5" name="Star: 5 Points 4">
            <a:extLst>
              <a:ext uri="{FF2B5EF4-FFF2-40B4-BE49-F238E27FC236}">
                <a16:creationId xmlns:a16="http://schemas.microsoft.com/office/drawing/2014/main" id="{969F9DD8-33A8-150E-9749-0A5EAAE5EE02}"/>
              </a:ext>
            </a:extLst>
          </p:cNvPr>
          <p:cNvSpPr/>
          <p:nvPr/>
        </p:nvSpPr>
        <p:spPr>
          <a:xfrm>
            <a:off x="9198204" y="5674450"/>
            <a:ext cx="914400" cy="914400"/>
          </a:xfrm>
          <a:prstGeom prst="star5">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969142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8B2D53A9-3DA2-2F84-A755-71932FCA3AD9}"/>
            </a:ext>
          </a:extLst>
        </p:cNvPr>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05F0F4F-1A26-D7A7-391F-1C44F9DF93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2DE1EDE-2ED0-D5D3-0C9B-85093FB99967}"/>
              </a:ext>
            </a:extLst>
          </p:cNvPr>
          <p:cNvSpPr>
            <a:spLocks noGrp="1"/>
          </p:cNvSpPr>
          <p:nvPr>
            <p:ph type="title"/>
          </p:nvPr>
        </p:nvSpPr>
        <p:spPr>
          <a:xfrm>
            <a:off x="576072" y="238539"/>
            <a:ext cx="11018520" cy="1434415"/>
          </a:xfrm>
        </p:spPr>
        <p:txBody>
          <a:bodyPr anchor="b">
            <a:normAutofit/>
          </a:bodyPr>
          <a:lstStyle/>
          <a:p>
            <a:r>
              <a:rPr lang="en-US" dirty="0"/>
              <a:t>Galatians 1:11-12</a:t>
            </a:r>
          </a:p>
        </p:txBody>
      </p:sp>
      <p:sp>
        <p:nvSpPr>
          <p:cNvPr id="11" name="Rectangle 6">
            <a:extLst>
              <a:ext uri="{FF2B5EF4-FFF2-40B4-BE49-F238E27FC236}">
                <a16:creationId xmlns:a16="http://schemas.microsoft.com/office/drawing/2014/main" id="{F37A8935-C6BF-7B57-DECC-9C7864346C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6072" y="1817073"/>
            <a:ext cx="11018520" cy="18288"/>
          </a:xfrm>
          <a:custGeom>
            <a:avLst/>
            <a:gdLst>
              <a:gd name="connsiteX0" fmla="*/ 0 w 11018520"/>
              <a:gd name="connsiteY0" fmla="*/ 0 h 18288"/>
              <a:gd name="connsiteX1" fmla="*/ 468287 w 11018520"/>
              <a:gd name="connsiteY1" fmla="*/ 0 h 18288"/>
              <a:gd name="connsiteX2" fmla="*/ 1156945 w 11018520"/>
              <a:gd name="connsiteY2" fmla="*/ 0 h 18288"/>
              <a:gd name="connsiteX3" fmla="*/ 1955787 w 11018520"/>
              <a:gd name="connsiteY3" fmla="*/ 0 h 18288"/>
              <a:gd name="connsiteX4" fmla="*/ 2313889 w 11018520"/>
              <a:gd name="connsiteY4" fmla="*/ 0 h 18288"/>
              <a:gd name="connsiteX5" fmla="*/ 2671991 w 11018520"/>
              <a:gd name="connsiteY5" fmla="*/ 0 h 18288"/>
              <a:gd name="connsiteX6" fmla="*/ 3581019 w 11018520"/>
              <a:gd name="connsiteY6" fmla="*/ 0 h 18288"/>
              <a:gd name="connsiteX7" fmla="*/ 4269677 w 11018520"/>
              <a:gd name="connsiteY7" fmla="*/ 0 h 18288"/>
              <a:gd name="connsiteX8" fmla="*/ 4627778 w 11018520"/>
              <a:gd name="connsiteY8" fmla="*/ 0 h 18288"/>
              <a:gd name="connsiteX9" fmla="*/ 5316436 w 11018520"/>
              <a:gd name="connsiteY9" fmla="*/ 0 h 18288"/>
              <a:gd name="connsiteX10" fmla="*/ 6225464 w 11018520"/>
              <a:gd name="connsiteY10" fmla="*/ 0 h 18288"/>
              <a:gd name="connsiteX11" fmla="*/ 6803936 w 11018520"/>
              <a:gd name="connsiteY11" fmla="*/ 0 h 18288"/>
              <a:gd name="connsiteX12" fmla="*/ 7382408 w 11018520"/>
              <a:gd name="connsiteY12" fmla="*/ 0 h 18288"/>
              <a:gd name="connsiteX13" fmla="*/ 8071066 w 11018520"/>
              <a:gd name="connsiteY13" fmla="*/ 0 h 18288"/>
              <a:gd name="connsiteX14" fmla="*/ 8869909 w 11018520"/>
              <a:gd name="connsiteY14" fmla="*/ 0 h 18288"/>
              <a:gd name="connsiteX15" fmla="*/ 9668751 w 11018520"/>
              <a:gd name="connsiteY15" fmla="*/ 0 h 18288"/>
              <a:gd name="connsiteX16" fmla="*/ 11018520 w 11018520"/>
              <a:gd name="connsiteY16" fmla="*/ 0 h 18288"/>
              <a:gd name="connsiteX17" fmla="*/ 11018520 w 11018520"/>
              <a:gd name="connsiteY17" fmla="*/ 18288 h 18288"/>
              <a:gd name="connsiteX18" fmla="*/ 10550233 w 11018520"/>
              <a:gd name="connsiteY18" fmla="*/ 18288 h 18288"/>
              <a:gd name="connsiteX19" fmla="*/ 9641205 w 11018520"/>
              <a:gd name="connsiteY19" fmla="*/ 18288 h 18288"/>
              <a:gd name="connsiteX20" fmla="*/ 8952548 w 11018520"/>
              <a:gd name="connsiteY20" fmla="*/ 18288 h 18288"/>
              <a:gd name="connsiteX21" fmla="*/ 8594446 w 11018520"/>
              <a:gd name="connsiteY21" fmla="*/ 18288 h 18288"/>
              <a:gd name="connsiteX22" fmla="*/ 7905788 w 11018520"/>
              <a:gd name="connsiteY22" fmla="*/ 18288 h 18288"/>
              <a:gd name="connsiteX23" fmla="*/ 7327316 w 11018520"/>
              <a:gd name="connsiteY23" fmla="*/ 18288 h 18288"/>
              <a:gd name="connsiteX24" fmla="*/ 6748844 w 11018520"/>
              <a:gd name="connsiteY24" fmla="*/ 18288 h 18288"/>
              <a:gd name="connsiteX25" fmla="*/ 6170371 w 11018520"/>
              <a:gd name="connsiteY25" fmla="*/ 18288 h 18288"/>
              <a:gd name="connsiteX26" fmla="*/ 5591899 w 11018520"/>
              <a:gd name="connsiteY26" fmla="*/ 18288 h 18288"/>
              <a:gd name="connsiteX27" fmla="*/ 4793056 w 11018520"/>
              <a:gd name="connsiteY27" fmla="*/ 18288 h 18288"/>
              <a:gd name="connsiteX28" fmla="*/ 4104399 w 11018520"/>
              <a:gd name="connsiteY28" fmla="*/ 18288 h 18288"/>
              <a:gd name="connsiteX29" fmla="*/ 3746297 w 11018520"/>
              <a:gd name="connsiteY29" fmla="*/ 18288 h 18288"/>
              <a:gd name="connsiteX30" fmla="*/ 3167825 w 11018520"/>
              <a:gd name="connsiteY30" fmla="*/ 18288 h 18288"/>
              <a:gd name="connsiteX31" fmla="*/ 2368982 w 11018520"/>
              <a:gd name="connsiteY31" fmla="*/ 18288 h 18288"/>
              <a:gd name="connsiteX32" fmla="*/ 1900695 w 11018520"/>
              <a:gd name="connsiteY32" fmla="*/ 18288 h 18288"/>
              <a:gd name="connsiteX33" fmla="*/ 991667 w 11018520"/>
              <a:gd name="connsiteY33" fmla="*/ 18288 h 18288"/>
              <a:gd name="connsiteX34" fmla="*/ 0 w 11018520"/>
              <a:gd name="connsiteY34" fmla="*/ 18288 h 18288"/>
              <a:gd name="connsiteX35" fmla="*/ 0 w 11018520"/>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1018520" h="18288" fill="none" extrusionOk="0">
                <a:moveTo>
                  <a:pt x="0" y="0"/>
                </a:moveTo>
                <a:cubicBezTo>
                  <a:pt x="176840" y="19448"/>
                  <a:pt x="369510" y="1686"/>
                  <a:pt x="468287" y="0"/>
                </a:cubicBezTo>
                <a:cubicBezTo>
                  <a:pt x="567064" y="-1686"/>
                  <a:pt x="844925" y="28710"/>
                  <a:pt x="1156945" y="0"/>
                </a:cubicBezTo>
                <a:cubicBezTo>
                  <a:pt x="1468965" y="-28710"/>
                  <a:pt x="1755775" y="35306"/>
                  <a:pt x="1955787" y="0"/>
                </a:cubicBezTo>
                <a:cubicBezTo>
                  <a:pt x="2155799" y="-35306"/>
                  <a:pt x="2224532" y="-16632"/>
                  <a:pt x="2313889" y="0"/>
                </a:cubicBezTo>
                <a:cubicBezTo>
                  <a:pt x="2403246" y="16632"/>
                  <a:pt x="2494050" y="6083"/>
                  <a:pt x="2671991" y="0"/>
                </a:cubicBezTo>
                <a:cubicBezTo>
                  <a:pt x="2849932" y="-6083"/>
                  <a:pt x="3354152" y="34614"/>
                  <a:pt x="3581019" y="0"/>
                </a:cubicBezTo>
                <a:cubicBezTo>
                  <a:pt x="3807886" y="-34614"/>
                  <a:pt x="4022451" y="14254"/>
                  <a:pt x="4269677" y="0"/>
                </a:cubicBezTo>
                <a:cubicBezTo>
                  <a:pt x="4516903" y="-14254"/>
                  <a:pt x="4514495" y="-13291"/>
                  <a:pt x="4627778" y="0"/>
                </a:cubicBezTo>
                <a:cubicBezTo>
                  <a:pt x="4741061" y="13291"/>
                  <a:pt x="5120758" y="-22660"/>
                  <a:pt x="5316436" y="0"/>
                </a:cubicBezTo>
                <a:cubicBezTo>
                  <a:pt x="5512114" y="22660"/>
                  <a:pt x="5812155" y="-9513"/>
                  <a:pt x="6225464" y="0"/>
                </a:cubicBezTo>
                <a:cubicBezTo>
                  <a:pt x="6638773" y="9513"/>
                  <a:pt x="6545417" y="2479"/>
                  <a:pt x="6803936" y="0"/>
                </a:cubicBezTo>
                <a:cubicBezTo>
                  <a:pt x="7062455" y="-2479"/>
                  <a:pt x="7245098" y="-20209"/>
                  <a:pt x="7382408" y="0"/>
                </a:cubicBezTo>
                <a:cubicBezTo>
                  <a:pt x="7519718" y="20209"/>
                  <a:pt x="7801947" y="19736"/>
                  <a:pt x="8071066" y="0"/>
                </a:cubicBezTo>
                <a:cubicBezTo>
                  <a:pt x="8340185" y="-19736"/>
                  <a:pt x="8495312" y="-6666"/>
                  <a:pt x="8869909" y="0"/>
                </a:cubicBezTo>
                <a:cubicBezTo>
                  <a:pt x="9244506" y="6666"/>
                  <a:pt x="9501461" y="-13745"/>
                  <a:pt x="9668751" y="0"/>
                </a:cubicBezTo>
                <a:cubicBezTo>
                  <a:pt x="9836041" y="13745"/>
                  <a:pt x="10607605" y="14143"/>
                  <a:pt x="11018520" y="0"/>
                </a:cubicBezTo>
                <a:cubicBezTo>
                  <a:pt x="11019166" y="4451"/>
                  <a:pt x="11019010" y="9226"/>
                  <a:pt x="11018520" y="18288"/>
                </a:cubicBezTo>
                <a:cubicBezTo>
                  <a:pt x="10834966" y="15274"/>
                  <a:pt x="10754561" y="35250"/>
                  <a:pt x="10550233" y="18288"/>
                </a:cubicBezTo>
                <a:cubicBezTo>
                  <a:pt x="10345905" y="1326"/>
                  <a:pt x="9906342" y="45884"/>
                  <a:pt x="9641205" y="18288"/>
                </a:cubicBezTo>
                <a:cubicBezTo>
                  <a:pt x="9376068" y="-9308"/>
                  <a:pt x="9177188" y="43988"/>
                  <a:pt x="8952548" y="18288"/>
                </a:cubicBezTo>
                <a:cubicBezTo>
                  <a:pt x="8727908" y="-7412"/>
                  <a:pt x="8707007" y="3271"/>
                  <a:pt x="8594446" y="18288"/>
                </a:cubicBezTo>
                <a:cubicBezTo>
                  <a:pt x="8481885" y="33305"/>
                  <a:pt x="8175004" y="35109"/>
                  <a:pt x="7905788" y="18288"/>
                </a:cubicBezTo>
                <a:cubicBezTo>
                  <a:pt x="7636572" y="1467"/>
                  <a:pt x="7535638" y="7399"/>
                  <a:pt x="7327316" y="18288"/>
                </a:cubicBezTo>
                <a:cubicBezTo>
                  <a:pt x="7118994" y="29177"/>
                  <a:pt x="6978247" y="47205"/>
                  <a:pt x="6748844" y="18288"/>
                </a:cubicBezTo>
                <a:cubicBezTo>
                  <a:pt x="6519441" y="-10629"/>
                  <a:pt x="6459241" y="43308"/>
                  <a:pt x="6170371" y="18288"/>
                </a:cubicBezTo>
                <a:cubicBezTo>
                  <a:pt x="5881501" y="-6732"/>
                  <a:pt x="5736201" y="35971"/>
                  <a:pt x="5591899" y="18288"/>
                </a:cubicBezTo>
                <a:cubicBezTo>
                  <a:pt x="5447597" y="605"/>
                  <a:pt x="4990303" y="20409"/>
                  <a:pt x="4793056" y="18288"/>
                </a:cubicBezTo>
                <a:cubicBezTo>
                  <a:pt x="4595809" y="16167"/>
                  <a:pt x="4271723" y="2909"/>
                  <a:pt x="4104399" y="18288"/>
                </a:cubicBezTo>
                <a:cubicBezTo>
                  <a:pt x="3937075" y="33667"/>
                  <a:pt x="3923235" y="10730"/>
                  <a:pt x="3746297" y="18288"/>
                </a:cubicBezTo>
                <a:cubicBezTo>
                  <a:pt x="3569359" y="25846"/>
                  <a:pt x="3351081" y="24702"/>
                  <a:pt x="3167825" y="18288"/>
                </a:cubicBezTo>
                <a:cubicBezTo>
                  <a:pt x="2984569" y="11874"/>
                  <a:pt x="2708033" y="13293"/>
                  <a:pt x="2368982" y="18288"/>
                </a:cubicBezTo>
                <a:cubicBezTo>
                  <a:pt x="2029931" y="23283"/>
                  <a:pt x="2009060" y="37671"/>
                  <a:pt x="1900695" y="18288"/>
                </a:cubicBezTo>
                <a:cubicBezTo>
                  <a:pt x="1792330" y="-1095"/>
                  <a:pt x="1183178" y="9337"/>
                  <a:pt x="991667" y="18288"/>
                </a:cubicBezTo>
                <a:cubicBezTo>
                  <a:pt x="800156" y="27239"/>
                  <a:pt x="375690" y="34110"/>
                  <a:pt x="0" y="18288"/>
                </a:cubicBezTo>
                <a:cubicBezTo>
                  <a:pt x="-213" y="9468"/>
                  <a:pt x="187" y="4459"/>
                  <a:pt x="0" y="0"/>
                </a:cubicBezTo>
                <a:close/>
              </a:path>
              <a:path w="11018520" h="18288" stroke="0" extrusionOk="0">
                <a:moveTo>
                  <a:pt x="0" y="0"/>
                </a:moveTo>
                <a:cubicBezTo>
                  <a:pt x="266588" y="-23405"/>
                  <a:pt x="350503" y="-27031"/>
                  <a:pt x="578472" y="0"/>
                </a:cubicBezTo>
                <a:cubicBezTo>
                  <a:pt x="806441" y="27031"/>
                  <a:pt x="803976" y="13604"/>
                  <a:pt x="936574" y="0"/>
                </a:cubicBezTo>
                <a:cubicBezTo>
                  <a:pt x="1069172" y="-13604"/>
                  <a:pt x="1661335" y="-31902"/>
                  <a:pt x="1845602" y="0"/>
                </a:cubicBezTo>
                <a:cubicBezTo>
                  <a:pt x="2029869" y="31902"/>
                  <a:pt x="2273452" y="17005"/>
                  <a:pt x="2424074" y="0"/>
                </a:cubicBezTo>
                <a:cubicBezTo>
                  <a:pt x="2574696" y="-17005"/>
                  <a:pt x="2790864" y="-28133"/>
                  <a:pt x="3002547" y="0"/>
                </a:cubicBezTo>
                <a:cubicBezTo>
                  <a:pt x="3214230" y="28133"/>
                  <a:pt x="3605033" y="-14934"/>
                  <a:pt x="3911575" y="0"/>
                </a:cubicBezTo>
                <a:cubicBezTo>
                  <a:pt x="4218117" y="14934"/>
                  <a:pt x="4198004" y="3604"/>
                  <a:pt x="4379862" y="0"/>
                </a:cubicBezTo>
                <a:cubicBezTo>
                  <a:pt x="4561720" y="-3604"/>
                  <a:pt x="4941151" y="-37368"/>
                  <a:pt x="5288890" y="0"/>
                </a:cubicBezTo>
                <a:cubicBezTo>
                  <a:pt x="5636629" y="37368"/>
                  <a:pt x="6011513" y="-33898"/>
                  <a:pt x="6197918" y="0"/>
                </a:cubicBezTo>
                <a:cubicBezTo>
                  <a:pt x="6384323" y="33898"/>
                  <a:pt x="6555799" y="11241"/>
                  <a:pt x="6886575" y="0"/>
                </a:cubicBezTo>
                <a:cubicBezTo>
                  <a:pt x="7217351" y="-11241"/>
                  <a:pt x="7604472" y="-44614"/>
                  <a:pt x="7795603" y="0"/>
                </a:cubicBezTo>
                <a:cubicBezTo>
                  <a:pt x="7986734" y="44614"/>
                  <a:pt x="8098870" y="-11086"/>
                  <a:pt x="8374075" y="0"/>
                </a:cubicBezTo>
                <a:cubicBezTo>
                  <a:pt x="8649280" y="11086"/>
                  <a:pt x="8701749" y="-25020"/>
                  <a:pt x="8952548" y="0"/>
                </a:cubicBezTo>
                <a:cubicBezTo>
                  <a:pt x="9203347" y="25020"/>
                  <a:pt x="9519297" y="4274"/>
                  <a:pt x="9751390" y="0"/>
                </a:cubicBezTo>
                <a:cubicBezTo>
                  <a:pt x="9983483" y="-4274"/>
                  <a:pt x="10169881" y="16480"/>
                  <a:pt x="10329863" y="0"/>
                </a:cubicBezTo>
                <a:cubicBezTo>
                  <a:pt x="10489845" y="-16480"/>
                  <a:pt x="10750941" y="-9727"/>
                  <a:pt x="11018520" y="0"/>
                </a:cubicBezTo>
                <a:cubicBezTo>
                  <a:pt x="11018113" y="8690"/>
                  <a:pt x="11018366" y="14141"/>
                  <a:pt x="11018520" y="18288"/>
                </a:cubicBezTo>
                <a:cubicBezTo>
                  <a:pt x="10841176" y="-3597"/>
                  <a:pt x="10399304" y="41504"/>
                  <a:pt x="10219677" y="18288"/>
                </a:cubicBezTo>
                <a:cubicBezTo>
                  <a:pt x="10040050" y="-4928"/>
                  <a:pt x="10030762" y="16144"/>
                  <a:pt x="9861575" y="18288"/>
                </a:cubicBezTo>
                <a:cubicBezTo>
                  <a:pt x="9692388" y="20432"/>
                  <a:pt x="9529439" y="40380"/>
                  <a:pt x="9393288" y="18288"/>
                </a:cubicBezTo>
                <a:cubicBezTo>
                  <a:pt x="9257137" y="-3804"/>
                  <a:pt x="8825003" y="25592"/>
                  <a:pt x="8484260" y="18288"/>
                </a:cubicBezTo>
                <a:cubicBezTo>
                  <a:pt x="8143517" y="10984"/>
                  <a:pt x="8082894" y="45968"/>
                  <a:pt x="7795603" y="18288"/>
                </a:cubicBezTo>
                <a:cubicBezTo>
                  <a:pt x="7508312" y="-9392"/>
                  <a:pt x="7466074" y="19486"/>
                  <a:pt x="7327316" y="18288"/>
                </a:cubicBezTo>
                <a:cubicBezTo>
                  <a:pt x="7188558" y="17090"/>
                  <a:pt x="6869645" y="4657"/>
                  <a:pt x="6638658" y="18288"/>
                </a:cubicBezTo>
                <a:cubicBezTo>
                  <a:pt x="6407671" y="31919"/>
                  <a:pt x="6359238" y="35967"/>
                  <a:pt x="6280556" y="18288"/>
                </a:cubicBezTo>
                <a:cubicBezTo>
                  <a:pt x="6201874" y="609"/>
                  <a:pt x="6041216" y="22404"/>
                  <a:pt x="5922455" y="18288"/>
                </a:cubicBezTo>
                <a:cubicBezTo>
                  <a:pt x="5803694" y="14172"/>
                  <a:pt x="5555521" y="48848"/>
                  <a:pt x="5233797" y="18288"/>
                </a:cubicBezTo>
                <a:cubicBezTo>
                  <a:pt x="4912073" y="-12272"/>
                  <a:pt x="4986440" y="-2740"/>
                  <a:pt x="4765510" y="18288"/>
                </a:cubicBezTo>
                <a:cubicBezTo>
                  <a:pt x="4544580" y="39316"/>
                  <a:pt x="4177715" y="18248"/>
                  <a:pt x="3966667" y="18288"/>
                </a:cubicBezTo>
                <a:cubicBezTo>
                  <a:pt x="3755619" y="18328"/>
                  <a:pt x="3664519" y="22387"/>
                  <a:pt x="3498380" y="18288"/>
                </a:cubicBezTo>
                <a:cubicBezTo>
                  <a:pt x="3332241" y="14189"/>
                  <a:pt x="3065858" y="-7524"/>
                  <a:pt x="2699537" y="18288"/>
                </a:cubicBezTo>
                <a:cubicBezTo>
                  <a:pt x="2333216" y="44100"/>
                  <a:pt x="2505666" y="4650"/>
                  <a:pt x="2341436" y="18288"/>
                </a:cubicBezTo>
                <a:cubicBezTo>
                  <a:pt x="2177206" y="31926"/>
                  <a:pt x="1790164" y="19880"/>
                  <a:pt x="1542593" y="18288"/>
                </a:cubicBezTo>
                <a:cubicBezTo>
                  <a:pt x="1295022" y="16696"/>
                  <a:pt x="1218012" y="39325"/>
                  <a:pt x="1074306" y="18288"/>
                </a:cubicBezTo>
                <a:cubicBezTo>
                  <a:pt x="930600" y="-2749"/>
                  <a:pt x="797266" y="24589"/>
                  <a:pt x="716204" y="18288"/>
                </a:cubicBezTo>
                <a:cubicBezTo>
                  <a:pt x="635142" y="11987"/>
                  <a:pt x="344503" y="41396"/>
                  <a:pt x="0" y="18288"/>
                </a:cubicBezTo>
                <a:cubicBezTo>
                  <a:pt x="-53" y="11301"/>
                  <a:pt x="-649" y="7756"/>
                  <a:pt x="0" y="0"/>
                </a:cubicBezTo>
                <a:close/>
              </a:path>
            </a:pathLst>
          </a:custGeom>
          <a:solidFill>
            <a:srgbClr val="C3724D"/>
          </a:solidFill>
          <a:ln w="38100" cap="rnd">
            <a:solidFill>
              <a:srgbClr val="C3724D"/>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2A4B906-6FB8-64C8-D7E6-694E19B0D1DB}"/>
              </a:ext>
            </a:extLst>
          </p:cNvPr>
          <p:cNvSpPr>
            <a:spLocks noGrp="1"/>
          </p:cNvSpPr>
          <p:nvPr>
            <p:ph idx="1"/>
          </p:nvPr>
        </p:nvSpPr>
        <p:spPr>
          <a:xfrm>
            <a:off x="572493" y="2071316"/>
            <a:ext cx="9305798" cy="4119172"/>
          </a:xfrm>
        </p:spPr>
        <p:txBody>
          <a:bodyPr anchor="t">
            <a:noAutofit/>
          </a:bodyPr>
          <a:lstStyle/>
          <a:p>
            <a:r>
              <a:rPr lang="en-US" sz="3600" b="1" i="0" baseline="30000" dirty="0">
                <a:solidFill>
                  <a:srgbClr val="000000"/>
                </a:solidFill>
                <a:effectLst/>
                <a:latin typeface="Aptos" panose="020B0004020202020204" pitchFamily="34" charset="0"/>
              </a:rPr>
              <a:t>11 </a:t>
            </a:r>
            <a:r>
              <a:rPr lang="en-US" sz="3600" b="0" i="0" dirty="0">
                <a:solidFill>
                  <a:srgbClr val="000000"/>
                </a:solidFill>
                <a:effectLst/>
                <a:latin typeface="Aptos" panose="020B0004020202020204" pitchFamily="34" charset="0"/>
              </a:rPr>
              <a:t>I want you to know, brothers and sisters, that the gospel I preached is not of human origin. </a:t>
            </a:r>
            <a:r>
              <a:rPr lang="en-US" sz="3600" b="1" i="0" baseline="30000" dirty="0">
                <a:solidFill>
                  <a:srgbClr val="000000"/>
                </a:solidFill>
                <a:effectLst/>
                <a:latin typeface="Aptos" panose="020B0004020202020204" pitchFamily="34" charset="0"/>
              </a:rPr>
              <a:t>12 </a:t>
            </a:r>
            <a:r>
              <a:rPr lang="en-US" sz="3600" b="0" i="0" dirty="0">
                <a:solidFill>
                  <a:srgbClr val="000000"/>
                </a:solidFill>
                <a:effectLst/>
                <a:latin typeface="Aptos" panose="020B0004020202020204" pitchFamily="34" charset="0"/>
              </a:rPr>
              <a:t>I did not receive it from any man, nor was I taught it rather, I received it by revelation from Jesus Christ.</a:t>
            </a:r>
            <a:endParaRPr lang="en-US" sz="4800" u="sng" dirty="0">
              <a:latin typeface="Aptos" panose="020B0004020202020204" pitchFamily="34" charset="0"/>
            </a:endParaRPr>
          </a:p>
        </p:txBody>
      </p:sp>
      <p:pic>
        <p:nvPicPr>
          <p:cNvPr id="4" name="Picture 3" descr="Isolated twigs and flowers on a white surface">
            <a:extLst>
              <a:ext uri="{FF2B5EF4-FFF2-40B4-BE49-F238E27FC236}">
                <a16:creationId xmlns:a16="http://schemas.microsoft.com/office/drawing/2014/main" id="{151B899F-7101-7DFD-3805-C203E53B4B42}"/>
              </a:ext>
            </a:extLst>
          </p:cNvPr>
          <p:cNvPicPr>
            <a:picLocks noChangeAspect="1"/>
          </p:cNvPicPr>
          <p:nvPr/>
        </p:nvPicPr>
        <p:blipFill>
          <a:blip r:embed="rId3"/>
          <a:srcRect l="23193" r="9705" b="1"/>
          <a:stretch/>
        </p:blipFill>
        <p:spPr>
          <a:xfrm>
            <a:off x="9605657" y="3663639"/>
            <a:ext cx="2262825" cy="2352078"/>
          </a:xfrm>
          <a:prstGeom prst="rect">
            <a:avLst/>
          </a:prstGeom>
        </p:spPr>
      </p:pic>
    </p:spTree>
    <p:extLst>
      <p:ext uri="{BB962C8B-B14F-4D97-AF65-F5344CB8AC3E}">
        <p14:creationId xmlns:p14="http://schemas.microsoft.com/office/powerpoint/2010/main" val="40368317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2DD49923-3985-F2E2-BE75-FA717498AB25}"/>
            </a:ext>
          </a:extLst>
        </p:cNvPr>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9F494A2-7B27-1F9C-45F5-3FEF797319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B6BD77D-9B73-386E-D045-A918309CE020}"/>
              </a:ext>
            </a:extLst>
          </p:cNvPr>
          <p:cNvSpPr>
            <a:spLocks noGrp="1"/>
          </p:cNvSpPr>
          <p:nvPr>
            <p:ph type="title"/>
          </p:nvPr>
        </p:nvSpPr>
        <p:spPr>
          <a:xfrm>
            <a:off x="576072" y="238539"/>
            <a:ext cx="11018520" cy="1434415"/>
          </a:xfrm>
        </p:spPr>
        <p:txBody>
          <a:bodyPr anchor="b">
            <a:normAutofit/>
          </a:bodyPr>
          <a:lstStyle/>
          <a:p>
            <a:r>
              <a:rPr lang="en-US" dirty="0"/>
              <a:t>Galatians 1:11-12</a:t>
            </a:r>
          </a:p>
        </p:txBody>
      </p:sp>
      <p:sp>
        <p:nvSpPr>
          <p:cNvPr id="11" name="Rectangle 6">
            <a:extLst>
              <a:ext uri="{FF2B5EF4-FFF2-40B4-BE49-F238E27FC236}">
                <a16:creationId xmlns:a16="http://schemas.microsoft.com/office/drawing/2014/main" id="{72D8C583-243A-80FC-0866-B0D3ADA8AA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6072" y="1817073"/>
            <a:ext cx="11018520" cy="18288"/>
          </a:xfrm>
          <a:custGeom>
            <a:avLst/>
            <a:gdLst>
              <a:gd name="connsiteX0" fmla="*/ 0 w 11018520"/>
              <a:gd name="connsiteY0" fmla="*/ 0 h 18288"/>
              <a:gd name="connsiteX1" fmla="*/ 468287 w 11018520"/>
              <a:gd name="connsiteY1" fmla="*/ 0 h 18288"/>
              <a:gd name="connsiteX2" fmla="*/ 1156945 w 11018520"/>
              <a:gd name="connsiteY2" fmla="*/ 0 h 18288"/>
              <a:gd name="connsiteX3" fmla="*/ 1955787 w 11018520"/>
              <a:gd name="connsiteY3" fmla="*/ 0 h 18288"/>
              <a:gd name="connsiteX4" fmla="*/ 2313889 w 11018520"/>
              <a:gd name="connsiteY4" fmla="*/ 0 h 18288"/>
              <a:gd name="connsiteX5" fmla="*/ 2671991 w 11018520"/>
              <a:gd name="connsiteY5" fmla="*/ 0 h 18288"/>
              <a:gd name="connsiteX6" fmla="*/ 3581019 w 11018520"/>
              <a:gd name="connsiteY6" fmla="*/ 0 h 18288"/>
              <a:gd name="connsiteX7" fmla="*/ 4269677 w 11018520"/>
              <a:gd name="connsiteY7" fmla="*/ 0 h 18288"/>
              <a:gd name="connsiteX8" fmla="*/ 4627778 w 11018520"/>
              <a:gd name="connsiteY8" fmla="*/ 0 h 18288"/>
              <a:gd name="connsiteX9" fmla="*/ 5316436 w 11018520"/>
              <a:gd name="connsiteY9" fmla="*/ 0 h 18288"/>
              <a:gd name="connsiteX10" fmla="*/ 6225464 w 11018520"/>
              <a:gd name="connsiteY10" fmla="*/ 0 h 18288"/>
              <a:gd name="connsiteX11" fmla="*/ 6803936 w 11018520"/>
              <a:gd name="connsiteY11" fmla="*/ 0 h 18288"/>
              <a:gd name="connsiteX12" fmla="*/ 7382408 w 11018520"/>
              <a:gd name="connsiteY12" fmla="*/ 0 h 18288"/>
              <a:gd name="connsiteX13" fmla="*/ 8071066 w 11018520"/>
              <a:gd name="connsiteY13" fmla="*/ 0 h 18288"/>
              <a:gd name="connsiteX14" fmla="*/ 8869909 w 11018520"/>
              <a:gd name="connsiteY14" fmla="*/ 0 h 18288"/>
              <a:gd name="connsiteX15" fmla="*/ 9668751 w 11018520"/>
              <a:gd name="connsiteY15" fmla="*/ 0 h 18288"/>
              <a:gd name="connsiteX16" fmla="*/ 11018520 w 11018520"/>
              <a:gd name="connsiteY16" fmla="*/ 0 h 18288"/>
              <a:gd name="connsiteX17" fmla="*/ 11018520 w 11018520"/>
              <a:gd name="connsiteY17" fmla="*/ 18288 h 18288"/>
              <a:gd name="connsiteX18" fmla="*/ 10550233 w 11018520"/>
              <a:gd name="connsiteY18" fmla="*/ 18288 h 18288"/>
              <a:gd name="connsiteX19" fmla="*/ 9641205 w 11018520"/>
              <a:gd name="connsiteY19" fmla="*/ 18288 h 18288"/>
              <a:gd name="connsiteX20" fmla="*/ 8952548 w 11018520"/>
              <a:gd name="connsiteY20" fmla="*/ 18288 h 18288"/>
              <a:gd name="connsiteX21" fmla="*/ 8594446 w 11018520"/>
              <a:gd name="connsiteY21" fmla="*/ 18288 h 18288"/>
              <a:gd name="connsiteX22" fmla="*/ 7905788 w 11018520"/>
              <a:gd name="connsiteY22" fmla="*/ 18288 h 18288"/>
              <a:gd name="connsiteX23" fmla="*/ 7327316 w 11018520"/>
              <a:gd name="connsiteY23" fmla="*/ 18288 h 18288"/>
              <a:gd name="connsiteX24" fmla="*/ 6748844 w 11018520"/>
              <a:gd name="connsiteY24" fmla="*/ 18288 h 18288"/>
              <a:gd name="connsiteX25" fmla="*/ 6170371 w 11018520"/>
              <a:gd name="connsiteY25" fmla="*/ 18288 h 18288"/>
              <a:gd name="connsiteX26" fmla="*/ 5591899 w 11018520"/>
              <a:gd name="connsiteY26" fmla="*/ 18288 h 18288"/>
              <a:gd name="connsiteX27" fmla="*/ 4793056 w 11018520"/>
              <a:gd name="connsiteY27" fmla="*/ 18288 h 18288"/>
              <a:gd name="connsiteX28" fmla="*/ 4104399 w 11018520"/>
              <a:gd name="connsiteY28" fmla="*/ 18288 h 18288"/>
              <a:gd name="connsiteX29" fmla="*/ 3746297 w 11018520"/>
              <a:gd name="connsiteY29" fmla="*/ 18288 h 18288"/>
              <a:gd name="connsiteX30" fmla="*/ 3167825 w 11018520"/>
              <a:gd name="connsiteY30" fmla="*/ 18288 h 18288"/>
              <a:gd name="connsiteX31" fmla="*/ 2368982 w 11018520"/>
              <a:gd name="connsiteY31" fmla="*/ 18288 h 18288"/>
              <a:gd name="connsiteX32" fmla="*/ 1900695 w 11018520"/>
              <a:gd name="connsiteY32" fmla="*/ 18288 h 18288"/>
              <a:gd name="connsiteX33" fmla="*/ 991667 w 11018520"/>
              <a:gd name="connsiteY33" fmla="*/ 18288 h 18288"/>
              <a:gd name="connsiteX34" fmla="*/ 0 w 11018520"/>
              <a:gd name="connsiteY34" fmla="*/ 18288 h 18288"/>
              <a:gd name="connsiteX35" fmla="*/ 0 w 11018520"/>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1018520" h="18288" fill="none" extrusionOk="0">
                <a:moveTo>
                  <a:pt x="0" y="0"/>
                </a:moveTo>
                <a:cubicBezTo>
                  <a:pt x="176840" y="19448"/>
                  <a:pt x="369510" y="1686"/>
                  <a:pt x="468287" y="0"/>
                </a:cubicBezTo>
                <a:cubicBezTo>
                  <a:pt x="567064" y="-1686"/>
                  <a:pt x="844925" y="28710"/>
                  <a:pt x="1156945" y="0"/>
                </a:cubicBezTo>
                <a:cubicBezTo>
                  <a:pt x="1468965" y="-28710"/>
                  <a:pt x="1755775" y="35306"/>
                  <a:pt x="1955787" y="0"/>
                </a:cubicBezTo>
                <a:cubicBezTo>
                  <a:pt x="2155799" y="-35306"/>
                  <a:pt x="2224532" y="-16632"/>
                  <a:pt x="2313889" y="0"/>
                </a:cubicBezTo>
                <a:cubicBezTo>
                  <a:pt x="2403246" y="16632"/>
                  <a:pt x="2494050" y="6083"/>
                  <a:pt x="2671991" y="0"/>
                </a:cubicBezTo>
                <a:cubicBezTo>
                  <a:pt x="2849932" y="-6083"/>
                  <a:pt x="3354152" y="34614"/>
                  <a:pt x="3581019" y="0"/>
                </a:cubicBezTo>
                <a:cubicBezTo>
                  <a:pt x="3807886" y="-34614"/>
                  <a:pt x="4022451" y="14254"/>
                  <a:pt x="4269677" y="0"/>
                </a:cubicBezTo>
                <a:cubicBezTo>
                  <a:pt x="4516903" y="-14254"/>
                  <a:pt x="4514495" y="-13291"/>
                  <a:pt x="4627778" y="0"/>
                </a:cubicBezTo>
                <a:cubicBezTo>
                  <a:pt x="4741061" y="13291"/>
                  <a:pt x="5120758" y="-22660"/>
                  <a:pt x="5316436" y="0"/>
                </a:cubicBezTo>
                <a:cubicBezTo>
                  <a:pt x="5512114" y="22660"/>
                  <a:pt x="5812155" y="-9513"/>
                  <a:pt x="6225464" y="0"/>
                </a:cubicBezTo>
                <a:cubicBezTo>
                  <a:pt x="6638773" y="9513"/>
                  <a:pt x="6545417" y="2479"/>
                  <a:pt x="6803936" y="0"/>
                </a:cubicBezTo>
                <a:cubicBezTo>
                  <a:pt x="7062455" y="-2479"/>
                  <a:pt x="7245098" y="-20209"/>
                  <a:pt x="7382408" y="0"/>
                </a:cubicBezTo>
                <a:cubicBezTo>
                  <a:pt x="7519718" y="20209"/>
                  <a:pt x="7801947" y="19736"/>
                  <a:pt x="8071066" y="0"/>
                </a:cubicBezTo>
                <a:cubicBezTo>
                  <a:pt x="8340185" y="-19736"/>
                  <a:pt x="8495312" y="-6666"/>
                  <a:pt x="8869909" y="0"/>
                </a:cubicBezTo>
                <a:cubicBezTo>
                  <a:pt x="9244506" y="6666"/>
                  <a:pt x="9501461" y="-13745"/>
                  <a:pt x="9668751" y="0"/>
                </a:cubicBezTo>
                <a:cubicBezTo>
                  <a:pt x="9836041" y="13745"/>
                  <a:pt x="10607605" y="14143"/>
                  <a:pt x="11018520" y="0"/>
                </a:cubicBezTo>
                <a:cubicBezTo>
                  <a:pt x="11019166" y="4451"/>
                  <a:pt x="11019010" y="9226"/>
                  <a:pt x="11018520" y="18288"/>
                </a:cubicBezTo>
                <a:cubicBezTo>
                  <a:pt x="10834966" y="15274"/>
                  <a:pt x="10754561" y="35250"/>
                  <a:pt x="10550233" y="18288"/>
                </a:cubicBezTo>
                <a:cubicBezTo>
                  <a:pt x="10345905" y="1326"/>
                  <a:pt x="9906342" y="45884"/>
                  <a:pt x="9641205" y="18288"/>
                </a:cubicBezTo>
                <a:cubicBezTo>
                  <a:pt x="9376068" y="-9308"/>
                  <a:pt x="9177188" y="43988"/>
                  <a:pt x="8952548" y="18288"/>
                </a:cubicBezTo>
                <a:cubicBezTo>
                  <a:pt x="8727908" y="-7412"/>
                  <a:pt x="8707007" y="3271"/>
                  <a:pt x="8594446" y="18288"/>
                </a:cubicBezTo>
                <a:cubicBezTo>
                  <a:pt x="8481885" y="33305"/>
                  <a:pt x="8175004" y="35109"/>
                  <a:pt x="7905788" y="18288"/>
                </a:cubicBezTo>
                <a:cubicBezTo>
                  <a:pt x="7636572" y="1467"/>
                  <a:pt x="7535638" y="7399"/>
                  <a:pt x="7327316" y="18288"/>
                </a:cubicBezTo>
                <a:cubicBezTo>
                  <a:pt x="7118994" y="29177"/>
                  <a:pt x="6978247" y="47205"/>
                  <a:pt x="6748844" y="18288"/>
                </a:cubicBezTo>
                <a:cubicBezTo>
                  <a:pt x="6519441" y="-10629"/>
                  <a:pt x="6459241" y="43308"/>
                  <a:pt x="6170371" y="18288"/>
                </a:cubicBezTo>
                <a:cubicBezTo>
                  <a:pt x="5881501" y="-6732"/>
                  <a:pt x="5736201" y="35971"/>
                  <a:pt x="5591899" y="18288"/>
                </a:cubicBezTo>
                <a:cubicBezTo>
                  <a:pt x="5447597" y="605"/>
                  <a:pt x="4990303" y="20409"/>
                  <a:pt x="4793056" y="18288"/>
                </a:cubicBezTo>
                <a:cubicBezTo>
                  <a:pt x="4595809" y="16167"/>
                  <a:pt x="4271723" y="2909"/>
                  <a:pt x="4104399" y="18288"/>
                </a:cubicBezTo>
                <a:cubicBezTo>
                  <a:pt x="3937075" y="33667"/>
                  <a:pt x="3923235" y="10730"/>
                  <a:pt x="3746297" y="18288"/>
                </a:cubicBezTo>
                <a:cubicBezTo>
                  <a:pt x="3569359" y="25846"/>
                  <a:pt x="3351081" y="24702"/>
                  <a:pt x="3167825" y="18288"/>
                </a:cubicBezTo>
                <a:cubicBezTo>
                  <a:pt x="2984569" y="11874"/>
                  <a:pt x="2708033" y="13293"/>
                  <a:pt x="2368982" y="18288"/>
                </a:cubicBezTo>
                <a:cubicBezTo>
                  <a:pt x="2029931" y="23283"/>
                  <a:pt x="2009060" y="37671"/>
                  <a:pt x="1900695" y="18288"/>
                </a:cubicBezTo>
                <a:cubicBezTo>
                  <a:pt x="1792330" y="-1095"/>
                  <a:pt x="1183178" y="9337"/>
                  <a:pt x="991667" y="18288"/>
                </a:cubicBezTo>
                <a:cubicBezTo>
                  <a:pt x="800156" y="27239"/>
                  <a:pt x="375690" y="34110"/>
                  <a:pt x="0" y="18288"/>
                </a:cubicBezTo>
                <a:cubicBezTo>
                  <a:pt x="-213" y="9468"/>
                  <a:pt x="187" y="4459"/>
                  <a:pt x="0" y="0"/>
                </a:cubicBezTo>
                <a:close/>
              </a:path>
              <a:path w="11018520" h="18288" stroke="0" extrusionOk="0">
                <a:moveTo>
                  <a:pt x="0" y="0"/>
                </a:moveTo>
                <a:cubicBezTo>
                  <a:pt x="266588" y="-23405"/>
                  <a:pt x="350503" y="-27031"/>
                  <a:pt x="578472" y="0"/>
                </a:cubicBezTo>
                <a:cubicBezTo>
                  <a:pt x="806441" y="27031"/>
                  <a:pt x="803976" y="13604"/>
                  <a:pt x="936574" y="0"/>
                </a:cubicBezTo>
                <a:cubicBezTo>
                  <a:pt x="1069172" y="-13604"/>
                  <a:pt x="1661335" y="-31902"/>
                  <a:pt x="1845602" y="0"/>
                </a:cubicBezTo>
                <a:cubicBezTo>
                  <a:pt x="2029869" y="31902"/>
                  <a:pt x="2273452" y="17005"/>
                  <a:pt x="2424074" y="0"/>
                </a:cubicBezTo>
                <a:cubicBezTo>
                  <a:pt x="2574696" y="-17005"/>
                  <a:pt x="2790864" y="-28133"/>
                  <a:pt x="3002547" y="0"/>
                </a:cubicBezTo>
                <a:cubicBezTo>
                  <a:pt x="3214230" y="28133"/>
                  <a:pt x="3605033" y="-14934"/>
                  <a:pt x="3911575" y="0"/>
                </a:cubicBezTo>
                <a:cubicBezTo>
                  <a:pt x="4218117" y="14934"/>
                  <a:pt x="4198004" y="3604"/>
                  <a:pt x="4379862" y="0"/>
                </a:cubicBezTo>
                <a:cubicBezTo>
                  <a:pt x="4561720" y="-3604"/>
                  <a:pt x="4941151" y="-37368"/>
                  <a:pt x="5288890" y="0"/>
                </a:cubicBezTo>
                <a:cubicBezTo>
                  <a:pt x="5636629" y="37368"/>
                  <a:pt x="6011513" y="-33898"/>
                  <a:pt x="6197918" y="0"/>
                </a:cubicBezTo>
                <a:cubicBezTo>
                  <a:pt x="6384323" y="33898"/>
                  <a:pt x="6555799" y="11241"/>
                  <a:pt x="6886575" y="0"/>
                </a:cubicBezTo>
                <a:cubicBezTo>
                  <a:pt x="7217351" y="-11241"/>
                  <a:pt x="7604472" y="-44614"/>
                  <a:pt x="7795603" y="0"/>
                </a:cubicBezTo>
                <a:cubicBezTo>
                  <a:pt x="7986734" y="44614"/>
                  <a:pt x="8098870" y="-11086"/>
                  <a:pt x="8374075" y="0"/>
                </a:cubicBezTo>
                <a:cubicBezTo>
                  <a:pt x="8649280" y="11086"/>
                  <a:pt x="8701749" y="-25020"/>
                  <a:pt x="8952548" y="0"/>
                </a:cubicBezTo>
                <a:cubicBezTo>
                  <a:pt x="9203347" y="25020"/>
                  <a:pt x="9519297" y="4274"/>
                  <a:pt x="9751390" y="0"/>
                </a:cubicBezTo>
                <a:cubicBezTo>
                  <a:pt x="9983483" y="-4274"/>
                  <a:pt x="10169881" y="16480"/>
                  <a:pt x="10329863" y="0"/>
                </a:cubicBezTo>
                <a:cubicBezTo>
                  <a:pt x="10489845" y="-16480"/>
                  <a:pt x="10750941" y="-9727"/>
                  <a:pt x="11018520" y="0"/>
                </a:cubicBezTo>
                <a:cubicBezTo>
                  <a:pt x="11018113" y="8690"/>
                  <a:pt x="11018366" y="14141"/>
                  <a:pt x="11018520" y="18288"/>
                </a:cubicBezTo>
                <a:cubicBezTo>
                  <a:pt x="10841176" y="-3597"/>
                  <a:pt x="10399304" y="41504"/>
                  <a:pt x="10219677" y="18288"/>
                </a:cubicBezTo>
                <a:cubicBezTo>
                  <a:pt x="10040050" y="-4928"/>
                  <a:pt x="10030762" y="16144"/>
                  <a:pt x="9861575" y="18288"/>
                </a:cubicBezTo>
                <a:cubicBezTo>
                  <a:pt x="9692388" y="20432"/>
                  <a:pt x="9529439" y="40380"/>
                  <a:pt x="9393288" y="18288"/>
                </a:cubicBezTo>
                <a:cubicBezTo>
                  <a:pt x="9257137" y="-3804"/>
                  <a:pt x="8825003" y="25592"/>
                  <a:pt x="8484260" y="18288"/>
                </a:cubicBezTo>
                <a:cubicBezTo>
                  <a:pt x="8143517" y="10984"/>
                  <a:pt x="8082894" y="45968"/>
                  <a:pt x="7795603" y="18288"/>
                </a:cubicBezTo>
                <a:cubicBezTo>
                  <a:pt x="7508312" y="-9392"/>
                  <a:pt x="7466074" y="19486"/>
                  <a:pt x="7327316" y="18288"/>
                </a:cubicBezTo>
                <a:cubicBezTo>
                  <a:pt x="7188558" y="17090"/>
                  <a:pt x="6869645" y="4657"/>
                  <a:pt x="6638658" y="18288"/>
                </a:cubicBezTo>
                <a:cubicBezTo>
                  <a:pt x="6407671" y="31919"/>
                  <a:pt x="6359238" y="35967"/>
                  <a:pt x="6280556" y="18288"/>
                </a:cubicBezTo>
                <a:cubicBezTo>
                  <a:pt x="6201874" y="609"/>
                  <a:pt x="6041216" y="22404"/>
                  <a:pt x="5922455" y="18288"/>
                </a:cubicBezTo>
                <a:cubicBezTo>
                  <a:pt x="5803694" y="14172"/>
                  <a:pt x="5555521" y="48848"/>
                  <a:pt x="5233797" y="18288"/>
                </a:cubicBezTo>
                <a:cubicBezTo>
                  <a:pt x="4912073" y="-12272"/>
                  <a:pt x="4986440" y="-2740"/>
                  <a:pt x="4765510" y="18288"/>
                </a:cubicBezTo>
                <a:cubicBezTo>
                  <a:pt x="4544580" y="39316"/>
                  <a:pt x="4177715" y="18248"/>
                  <a:pt x="3966667" y="18288"/>
                </a:cubicBezTo>
                <a:cubicBezTo>
                  <a:pt x="3755619" y="18328"/>
                  <a:pt x="3664519" y="22387"/>
                  <a:pt x="3498380" y="18288"/>
                </a:cubicBezTo>
                <a:cubicBezTo>
                  <a:pt x="3332241" y="14189"/>
                  <a:pt x="3065858" y="-7524"/>
                  <a:pt x="2699537" y="18288"/>
                </a:cubicBezTo>
                <a:cubicBezTo>
                  <a:pt x="2333216" y="44100"/>
                  <a:pt x="2505666" y="4650"/>
                  <a:pt x="2341436" y="18288"/>
                </a:cubicBezTo>
                <a:cubicBezTo>
                  <a:pt x="2177206" y="31926"/>
                  <a:pt x="1790164" y="19880"/>
                  <a:pt x="1542593" y="18288"/>
                </a:cubicBezTo>
                <a:cubicBezTo>
                  <a:pt x="1295022" y="16696"/>
                  <a:pt x="1218012" y="39325"/>
                  <a:pt x="1074306" y="18288"/>
                </a:cubicBezTo>
                <a:cubicBezTo>
                  <a:pt x="930600" y="-2749"/>
                  <a:pt x="797266" y="24589"/>
                  <a:pt x="716204" y="18288"/>
                </a:cubicBezTo>
                <a:cubicBezTo>
                  <a:pt x="635142" y="11987"/>
                  <a:pt x="344503" y="41396"/>
                  <a:pt x="0" y="18288"/>
                </a:cubicBezTo>
                <a:cubicBezTo>
                  <a:pt x="-53" y="11301"/>
                  <a:pt x="-649" y="7756"/>
                  <a:pt x="0" y="0"/>
                </a:cubicBezTo>
                <a:close/>
              </a:path>
            </a:pathLst>
          </a:custGeom>
          <a:solidFill>
            <a:srgbClr val="C3724D"/>
          </a:solidFill>
          <a:ln w="38100" cap="rnd">
            <a:solidFill>
              <a:srgbClr val="C3724D"/>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3C1695F-0D7B-2296-0023-9562EF84A1EB}"/>
              </a:ext>
            </a:extLst>
          </p:cNvPr>
          <p:cNvSpPr>
            <a:spLocks noGrp="1"/>
          </p:cNvSpPr>
          <p:nvPr>
            <p:ph idx="1"/>
          </p:nvPr>
        </p:nvSpPr>
        <p:spPr>
          <a:xfrm>
            <a:off x="572493" y="2071316"/>
            <a:ext cx="9305798" cy="4119172"/>
          </a:xfrm>
        </p:spPr>
        <p:txBody>
          <a:bodyPr anchor="t">
            <a:noAutofit/>
          </a:bodyPr>
          <a:lstStyle/>
          <a:p>
            <a:r>
              <a:rPr lang="en-US" sz="3600" b="0" i="0" dirty="0">
                <a:solidFill>
                  <a:srgbClr val="000000"/>
                </a:solidFill>
                <a:effectLst/>
                <a:latin typeface="Aptos" panose="020B0004020202020204" pitchFamily="34" charset="0"/>
              </a:rPr>
              <a:t>The original  Apostles </a:t>
            </a:r>
            <a:r>
              <a:rPr lang="en-US" sz="3600" dirty="0">
                <a:solidFill>
                  <a:srgbClr val="000000"/>
                </a:solidFill>
                <a:latin typeface="Aptos" panose="020B0004020202020204" pitchFamily="34" charset="0"/>
              </a:rPr>
              <a:t>had a three+ year training session </a:t>
            </a:r>
            <a:r>
              <a:rPr lang="en-US" sz="3600" b="0" i="0" dirty="0">
                <a:solidFill>
                  <a:srgbClr val="000000"/>
                </a:solidFill>
                <a:effectLst/>
                <a:latin typeface="Aptos" panose="020B0004020202020204" pitchFamily="34" charset="0"/>
              </a:rPr>
              <a:t>with Jesus.</a:t>
            </a:r>
          </a:p>
          <a:p>
            <a:r>
              <a:rPr lang="en-US" sz="3600" dirty="0">
                <a:solidFill>
                  <a:srgbClr val="000000"/>
                </a:solidFill>
                <a:latin typeface="Aptos" panose="020B0004020202020204" pitchFamily="34" charset="0"/>
              </a:rPr>
              <a:t>Paul spends three years in Arabia.</a:t>
            </a:r>
          </a:p>
          <a:p>
            <a:r>
              <a:rPr lang="en-US" sz="3600" b="0" i="0" dirty="0">
                <a:solidFill>
                  <a:srgbClr val="000000"/>
                </a:solidFill>
                <a:effectLst/>
                <a:latin typeface="Aptos" panose="020B0004020202020204" pitchFamily="34" charset="0"/>
              </a:rPr>
              <a:t>He receives the gospel from Jesus Christ.</a:t>
            </a:r>
            <a:endParaRPr lang="en-US" sz="4800" u="sng" dirty="0">
              <a:latin typeface="Aptos" panose="020B0004020202020204" pitchFamily="34" charset="0"/>
            </a:endParaRPr>
          </a:p>
        </p:txBody>
      </p:sp>
      <p:pic>
        <p:nvPicPr>
          <p:cNvPr id="4" name="Picture 3" descr="Isolated twigs and flowers on a white surface">
            <a:extLst>
              <a:ext uri="{FF2B5EF4-FFF2-40B4-BE49-F238E27FC236}">
                <a16:creationId xmlns:a16="http://schemas.microsoft.com/office/drawing/2014/main" id="{93B3AC84-C958-E249-E000-F311546593DE}"/>
              </a:ext>
            </a:extLst>
          </p:cNvPr>
          <p:cNvPicPr>
            <a:picLocks noChangeAspect="1"/>
          </p:cNvPicPr>
          <p:nvPr/>
        </p:nvPicPr>
        <p:blipFill>
          <a:blip r:embed="rId3"/>
          <a:srcRect l="23193" r="9705" b="1"/>
          <a:stretch/>
        </p:blipFill>
        <p:spPr>
          <a:xfrm>
            <a:off x="9605657" y="3663639"/>
            <a:ext cx="2262825" cy="2352078"/>
          </a:xfrm>
          <a:prstGeom prst="rect">
            <a:avLst/>
          </a:prstGeom>
        </p:spPr>
      </p:pic>
    </p:spTree>
    <p:extLst>
      <p:ext uri="{BB962C8B-B14F-4D97-AF65-F5344CB8AC3E}">
        <p14:creationId xmlns:p14="http://schemas.microsoft.com/office/powerpoint/2010/main" val="22309236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7F5A9B0C-6772-7831-6BB9-65E07360C908}"/>
            </a:ext>
          </a:extLst>
        </p:cNvPr>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DBADC95-52B5-04A4-0BAA-41EAFBA508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23044A6-89F8-6CC9-E081-C2D76F9E5561}"/>
              </a:ext>
            </a:extLst>
          </p:cNvPr>
          <p:cNvSpPr>
            <a:spLocks noGrp="1"/>
          </p:cNvSpPr>
          <p:nvPr>
            <p:ph type="title"/>
          </p:nvPr>
        </p:nvSpPr>
        <p:spPr>
          <a:xfrm>
            <a:off x="576072" y="238539"/>
            <a:ext cx="11018520" cy="1434415"/>
          </a:xfrm>
        </p:spPr>
        <p:txBody>
          <a:bodyPr anchor="b">
            <a:normAutofit/>
          </a:bodyPr>
          <a:lstStyle/>
          <a:p>
            <a:r>
              <a:rPr lang="en-US" dirty="0"/>
              <a:t>Galatians 1:13-14</a:t>
            </a:r>
          </a:p>
        </p:txBody>
      </p:sp>
      <p:sp>
        <p:nvSpPr>
          <p:cNvPr id="11" name="Rectangle 6">
            <a:extLst>
              <a:ext uri="{FF2B5EF4-FFF2-40B4-BE49-F238E27FC236}">
                <a16:creationId xmlns:a16="http://schemas.microsoft.com/office/drawing/2014/main" id="{12D13C0F-6191-F983-1D44-90CDC44EBF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6072" y="1817073"/>
            <a:ext cx="11018520" cy="18288"/>
          </a:xfrm>
          <a:custGeom>
            <a:avLst/>
            <a:gdLst>
              <a:gd name="connsiteX0" fmla="*/ 0 w 11018520"/>
              <a:gd name="connsiteY0" fmla="*/ 0 h 18288"/>
              <a:gd name="connsiteX1" fmla="*/ 468287 w 11018520"/>
              <a:gd name="connsiteY1" fmla="*/ 0 h 18288"/>
              <a:gd name="connsiteX2" fmla="*/ 1156945 w 11018520"/>
              <a:gd name="connsiteY2" fmla="*/ 0 h 18288"/>
              <a:gd name="connsiteX3" fmla="*/ 1955787 w 11018520"/>
              <a:gd name="connsiteY3" fmla="*/ 0 h 18288"/>
              <a:gd name="connsiteX4" fmla="*/ 2313889 w 11018520"/>
              <a:gd name="connsiteY4" fmla="*/ 0 h 18288"/>
              <a:gd name="connsiteX5" fmla="*/ 2671991 w 11018520"/>
              <a:gd name="connsiteY5" fmla="*/ 0 h 18288"/>
              <a:gd name="connsiteX6" fmla="*/ 3581019 w 11018520"/>
              <a:gd name="connsiteY6" fmla="*/ 0 h 18288"/>
              <a:gd name="connsiteX7" fmla="*/ 4269677 w 11018520"/>
              <a:gd name="connsiteY7" fmla="*/ 0 h 18288"/>
              <a:gd name="connsiteX8" fmla="*/ 4627778 w 11018520"/>
              <a:gd name="connsiteY8" fmla="*/ 0 h 18288"/>
              <a:gd name="connsiteX9" fmla="*/ 5316436 w 11018520"/>
              <a:gd name="connsiteY9" fmla="*/ 0 h 18288"/>
              <a:gd name="connsiteX10" fmla="*/ 6225464 w 11018520"/>
              <a:gd name="connsiteY10" fmla="*/ 0 h 18288"/>
              <a:gd name="connsiteX11" fmla="*/ 6803936 w 11018520"/>
              <a:gd name="connsiteY11" fmla="*/ 0 h 18288"/>
              <a:gd name="connsiteX12" fmla="*/ 7382408 w 11018520"/>
              <a:gd name="connsiteY12" fmla="*/ 0 h 18288"/>
              <a:gd name="connsiteX13" fmla="*/ 8071066 w 11018520"/>
              <a:gd name="connsiteY13" fmla="*/ 0 h 18288"/>
              <a:gd name="connsiteX14" fmla="*/ 8869909 w 11018520"/>
              <a:gd name="connsiteY14" fmla="*/ 0 h 18288"/>
              <a:gd name="connsiteX15" fmla="*/ 9668751 w 11018520"/>
              <a:gd name="connsiteY15" fmla="*/ 0 h 18288"/>
              <a:gd name="connsiteX16" fmla="*/ 11018520 w 11018520"/>
              <a:gd name="connsiteY16" fmla="*/ 0 h 18288"/>
              <a:gd name="connsiteX17" fmla="*/ 11018520 w 11018520"/>
              <a:gd name="connsiteY17" fmla="*/ 18288 h 18288"/>
              <a:gd name="connsiteX18" fmla="*/ 10550233 w 11018520"/>
              <a:gd name="connsiteY18" fmla="*/ 18288 h 18288"/>
              <a:gd name="connsiteX19" fmla="*/ 9641205 w 11018520"/>
              <a:gd name="connsiteY19" fmla="*/ 18288 h 18288"/>
              <a:gd name="connsiteX20" fmla="*/ 8952548 w 11018520"/>
              <a:gd name="connsiteY20" fmla="*/ 18288 h 18288"/>
              <a:gd name="connsiteX21" fmla="*/ 8594446 w 11018520"/>
              <a:gd name="connsiteY21" fmla="*/ 18288 h 18288"/>
              <a:gd name="connsiteX22" fmla="*/ 7905788 w 11018520"/>
              <a:gd name="connsiteY22" fmla="*/ 18288 h 18288"/>
              <a:gd name="connsiteX23" fmla="*/ 7327316 w 11018520"/>
              <a:gd name="connsiteY23" fmla="*/ 18288 h 18288"/>
              <a:gd name="connsiteX24" fmla="*/ 6748844 w 11018520"/>
              <a:gd name="connsiteY24" fmla="*/ 18288 h 18288"/>
              <a:gd name="connsiteX25" fmla="*/ 6170371 w 11018520"/>
              <a:gd name="connsiteY25" fmla="*/ 18288 h 18288"/>
              <a:gd name="connsiteX26" fmla="*/ 5591899 w 11018520"/>
              <a:gd name="connsiteY26" fmla="*/ 18288 h 18288"/>
              <a:gd name="connsiteX27" fmla="*/ 4793056 w 11018520"/>
              <a:gd name="connsiteY27" fmla="*/ 18288 h 18288"/>
              <a:gd name="connsiteX28" fmla="*/ 4104399 w 11018520"/>
              <a:gd name="connsiteY28" fmla="*/ 18288 h 18288"/>
              <a:gd name="connsiteX29" fmla="*/ 3746297 w 11018520"/>
              <a:gd name="connsiteY29" fmla="*/ 18288 h 18288"/>
              <a:gd name="connsiteX30" fmla="*/ 3167825 w 11018520"/>
              <a:gd name="connsiteY30" fmla="*/ 18288 h 18288"/>
              <a:gd name="connsiteX31" fmla="*/ 2368982 w 11018520"/>
              <a:gd name="connsiteY31" fmla="*/ 18288 h 18288"/>
              <a:gd name="connsiteX32" fmla="*/ 1900695 w 11018520"/>
              <a:gd name="connsiteY32" fmla="*/ 18288 h 18288"/>
              <a:gd name="connsiteX33" fmla="*/ 991667 w 11018520"/>
              <a:gd name="connsiteY33" fmla="*/ 18288 h 18288"/>
              <a:gd name="connsiteX34" fmla="*/ 0 w 11018520"/>
              <a:gd name="connsiteY34" fmla="*/ 18288 h 18288"/>
              <a:gd name="connsiteX35" fmla="*/ 0 w 11018520"/>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1018520" h="18288" fill="none" extrusionOk="0">
                <a:moveTo>
                  <a:pt x="0" y="0"/>
                </a:moveTo>
                <a:cubicBezTo>
                  <a:pt x="176840" y="19448"/>
                  <a:pt x="369510" y="1686"/>
                  <a:pt x="468287" y="0"/>
                </a:cubicBezTo>
                <a:cubicBezTo>
                  <a:pt x="567064" y="-1686"/>
                  <a:pt x="844925" y="28710"/>
                  <a:pt x="1156945" y="0"/>
                </a:cubicBezTo>
                <a:cubicBezTo>
                  <a:pt x="1468965" y="-28710"/>
                  <a:pt x="1755775" y="35306"/>
                  <a:pt x="1955787" y="0"/>
                </a:cubicBezTo>
                <a:cubicBezTo>
                  <a:pt x="2155799" y="-35306"/>
                  <a:pt x="2224532" y="-16632"/>
                  <a:pt x="2313889" y="0"/>
                </a:cubicBezTo>
                <a:cubicBezTo>
                  <a:pt x="2403246" y="16632"/>
                  <a:pt x="2494050" y="6083"/>
                  <a:pt x="2671991" y="0"/>
                </a:cubicBezTo>
                <a:cubicBezTo>
                  <a:pt x="2849932" y="-6083"/>
                  <a:pt x="3354152" y="34614"/>
                  <a:pt x="3581019" y="0"/>
                </a:cubicBezTo>
                <a:cubicBezTo>
                  <a:pt x="3807886" y="-34614"/>
                  <a:pt x="4022451" y="14254"/>
                  <a:pt x="4269677" y="0"/>
                </a:cubicBezTo>
                <a:cubicBezTo>
                  <a:pt x="4516903" y="-14254"/>
                  <a:pt x="4514495" y="-13291"/>
                  <a:pt x="4627778" y="0"/>
                </a:cubicBezTo>
                <a:cubicBezTo>
                  <a:pt x="4741061" y="13291"/>
                  <a:pt x="5120758" y="-22660"/>
                  <a:pt x="5316436" y="0"/>
                </a:cubicBezTo>
                <a:cubicBezTo>
                  <a:pt x="5512114" y="22660"/>
                  <a:pt x="5812155" y="-9513"/>
                  <a:pt x="6225464" y="0"/>
                </a:cubicBezTo>
                <a:cubicBezTo>
                  <a:pt x="6638773" y="9513"/>
                  <a:pt x="6545417" y="2479"/>
                  <a:pt x="6803936" y="0"/>
                </a:cubicBezTo>
                <a:cubicBezTo>
                  <a:pt x="7062455" y="-2479"/>
                  <a:pt x="7245098" y="-20209"/>
                  <a:pt x="7382408" y="0"/>
                </a:cubicBezTo>
                <a:cubicBezTo>
                  <a:pt x="7519718" y="20209"/>
                  <a:pt x="7801947" y="19736"/>
                  <a:pt x="8071066" y="0"/>
                </a:cubicBezTo>
                <a:cubicBezTo>
                  <a:pt x="8340185" y="-19736"/>
                  <a:pt x="8495312" y="-6666"/>
                  <a:pt x="8869909" y="0"/>
                </a:cubicBezTo>
                <a:cubicBezTo>
                  <a:pt x="9244506" y="6666"/>
                  <a:pt x="9501461" y="-13745"/>
                  <a:pt x="9668751" y="0"/>
                </a:cubicBezTo>
                <a:cubicBezTo>
                  <a:pt x="9836041" y="13745"/>
                  <a:pt x="10607605" y="14143"/>
                  <a:pt x="11018520" y="0"/>
                </a:cubicBezTo>
                <a:cubicBezTo>
                  <a:pt x="11019166" y="4451"/>
                  <a:pt x="11019010" y="9226"/>
                  <a:pt x="11018520" y="18288"/>
                </a:cubicBezTo>
                <a:cubicBezTo>
                  <a:pt x="10834966" y="15274"/>
                  <a:pt x="10754561" y="35250"/>
                  <a:pt x="10550233" y="18288"/>
                </a:cubicBezTo>
                <a:cubicBezTo>
                  <a:pt x="10345905" y="1326"/>
                  <a:pt x="9906342" y="45884"/>
                  <a:pt x="9641205" y="18288"/>
                </a:cubicBezTo>
                <a:cubicBezTo>
                  <a:pt x="9376068" y="-9308"/>
                  <a:pt x="9177188" y="43988"/>
                  <a:pt x="8952548" y="18288"/>
                </a:cubicBezTo>
                <a:cubicBezTo>
                  <a:pt x="8727908" y="-7412"/>
                  <a:pt x="8707007" y="3271"/>
                  <a:pt x="8594446" y="18288"/>
                </a:cubicBezTo>
                <a:cubicBezTo>
                  <a:pt x="8481885" y="33305"/>
                  <a:pt x="8175004" y="35109"/>
                  <a:pt x="7905788" y="18288"/>
                </a:cubicBezTo>
                <a:cubicBezTo>
                  <a:pt x="7636572" y="1467"/>
                  <a:pt x="7535638" y="7399"/>
                  <a:pt x="7327316" y="18288"/>
                </a:cubicBezTo>
                <a:cubicBezTo>
                  <a:pt x="7118994" y="29177"/>
                  <a:pt x="6978247" y="47205"/>
                  <a:pt x="6748844" y="18288"/>
                </a:cubicBezTo>
                <a:cubicBezTo>
                  <a:pt x="6519441" y="-10629"/>
                  <a:pt x="6459241" y="43308"/>
                  <a:pt x="6170371" y="18288"/>
                </a:cubicBezTo>
                <a:cubicBezTo>
                  <a:pt x="5881501" y="-6732"/>
                  <a:pt x="5736201" y="35971"/>
                  <a:pt x="5591899" y="18288"/>
                </a:cubicBezTo>
                <a:cubicBezTo>
                  <a:pt x="5447597" y="605"/>
                  <a:pt x="4990303" y="20409"/>
                  <a:pt x="4793056" y="18288"/>
                </a:cubicBezTo>
                <a:cubicBezTo>
                  <a:pt x="4595809" y="16167"/>
                  <a:pt x="4271723" y="2909"/>
                  <a:pt x="4104399" y="18288"/>
                </a:cubicBezTo>
                <a:cubicBezTo>
                  <a:pt x="3937075" y="33667"/>
                  <a:pt x="3923235" y="10730"/>
                  <a:pt x="3746297" y="18288"/>
                </a:cubicBezTo>
                <a:cubicBezTo>
                  <a:pt x="3569359" y="25846"/>
                  <a:pt x="3351081" y="24702"/>
                  <a:pt x="3167825" y="18288"/>
                </a:cubicBezTo>
                <a:cubicBezTo>
                  <a:pt x="2984569" y="11874"/>
                  <a:pt x="2708033" y="13293"/>
                  <a:pt x="2368982" y="18288"/>
                </a:cubicBezTo>
                <a:cubicBezTo>
                  <a:pt x="2029931" y="23283"/>
                  <a:pt x="2009060" y="37671"/>
                  <a:pt x="1900695" y="18288"/>
                </a:cubicBezTo>
                <a:cubicBezTo>
                  <a:pt x="1792330" y="-1095"/>
                  <a:pt x="1183178" y="9337"/>
                  <a:pt x="991667" y="18288"/>
                </a:cubicBezTo>
                <a:cubicBezTo>
                  <a:pt x="800156" y="27239"/>
                  <a:pt x="375690" y="34110"/>
                  <a:pt x="0" y="18288"/>
                </a:cubicBezTo>
                <a:cubicBezTo>
                  <a:pt x="-213" y="9468"/>
                  <a:pt x="187" y="4459"/>
                  <a:pt x="0" y="0"/>
                </a:cubicBezTo>
                <a:close/>
              </a:path>
              <a:path w="11018520" h="18288" stroke="0" extrusionOk="0">
                <a:moveTo>
                  <a:pt x="0" y="0"/>
                </a:moveTo>
                <a:cubicBezTo>
                  <a:pt x="266588" y="-23405"/>
                  <a:pt x="350503" y="-27031"/>
                  <a:pt x="578472" y="0"/>
                </a:cubicBezTo>
                <a:cubicBezTo>
                  <a:pt x="806441" y="27031"/>
                  <a:pt x="803976" y="13604"/>
                  <a:pt x="936574" y="0"/>
                </a:cubicBezTo>
                <a:cubicBezTo>
                  <a:pt x="1069172" y="-13604"/>
                  <a:pt x="1661335" y="-31902"/>
                  <a:pt x="1845602" y="0"/>
                </a:cubicBezTo>
                <a:cubicBezTo>
                  <a:pt x="2029869" y="31902"/>
                  <a:pt x="2273452" y="17005"/>
                  <a:pt x="2424074" y="0"/>
                </a:cubicBezTo>
                <a:cubicBezTo>
                  <a:pt x="2574696" y="-17005"/>
                  <a:pt x="2790864" y="-28133"/>
                  <a:pt x="3002547" y="0"/>
                </a:cubicBezTo>
                <a:cubicBezTo>
                  <a:pt x="3214230" y="28133"/>
                  <a:pt x="3605033" y="-14934"/>
                  <a:pt x="3911575" y="0"/>
                </a:cubicBezTo>
                <a:cubicBezTo>
                  <a:pt x="4218117" y="14934"/>
                  <a:pt x="4198004" y="3604"/>
                  <a:pt x="4379862" y="0"/>
                </a:cubicBezTo>
                <a:cubicBezTo>
                  <a:pt x="4561720" y="-3604"/>
                  <a:pt x="4941151" y="-37368"/>
                  <a:pt x="5288890" y="0"/>
                </a:cubicBezTo>
                <a:cubicBezTo>
                  <a:pt x="5636629" y="37368"/>
                  <a:pt x="6011513" y="-33898"/>
                  <a:pt x="6197918" y="0"/>
                </a:cubicBezTo>
                <a:cubicBezTo>
                  <a:pt x="6384323" y="33898"/>
                  <a:pt x="6555799" y="11241"/>
                  <a:pt x="6886575" y="0"/>
                </a:cubicBezTo>
                <a:cubicBezTo>
                  <a:pt x="7217351" y="-11241"/>
                  <a:pt x="7604472" y="-44614"/>
                  <a:pt x="7795603" y="0"/>
                </a:cubicBezTo>
                <a:cubicBezTo>
                  <a:pt x="7986734" y="44614"/>
                  <a:pt x="8098870" y="-11086"/>
                  <a:pt x="8374075" y="0"/>
                </a:cubicBezTo>
                <a:cubicBezTo>
                  <a:pt x="8649280" y="11086"/>
                  <a:pt x="8701749" y="-25020"/>
                  <a:pt x="8952548" y="0"/>
                </a:cubicBezTo>
                <a:cubicBezTo>
                  <a:pt x="9203347" y="25020"/>
                  <a:pt x="9519297" y="4274"/>
                  <a:pt x="9751390" y="0"/>
                </a:cubicBezTo>
                <a:cubicBezTo>
                  <a:pt x="9983483" y="-4274"/>
                  <a:pt x="10169881" y="16480"/>
                  <a:pt x="10329863" y="0"/>
                </a:cubicBezTo>
                <a:cubicBezTo>
                  <a:pt x="10489845" y="-16480"/>
                  <a:pt x="10750941" y="-9727"/>
                  <a:pt x="11018520" y="0"/>
                </a:cubicBezTo>
                <a:cubicBezTo>
                  <a:pt x="11018113" y="8690"/>
                  <a:pt x="11018366" y="14141"/>
                  <a:pt x="11018520" y="18288"/>
                </a:cubicBezTo>
                <a:cubicBezTo>
                  <a:pt x="10841176" y="-3597"/>
                  <a:pt x="10399304" y="41504"/>
                  <a:pt x="10219677" y="18288"/>
                </a:cubicBezTo>
                <a:cubicBezTo>
                  <a:pt x="10040050" y="-4928"/>
                  <a:pt x="10030762" y="16144"/>
                  <a:pt x="9861575" y="18288"/>
                </a:cubicBezTo>
                <a:cubicBezTo>
                  <a:pt x="9692388" y="20432"/>
                  <a:pt x="9529439" y="40380"/>
                  <a:pt x="9393288" y="18288"/>
                </a:cubicBezTo>
                <a:cubicBezTo>
                  <a:pt x="9257137" y="-3804"/>
                  <a:pt x="8825003" y="25592"/>
                  <a:pt x="8484260" y="18288"/>
                </a:cubicBezTo>
                <a:cubicBezTo>
                  <a:pt x="8143517" y="10984"/>
                  <a:pt x="8082894" y="45968"/>
                  <a:pt x="7795603" y="18288"/>
                </a:cubicBezTo>
                <a:cubicBezTo>
                  <a:pt x="7508312" y="-9392"/>
                  <a:pt x="7466074" y="19486"/>
                  <a:pt x="7327316" y="18288"/>
                </a:cubicBezTo>
                <a:cubicBezTo>
                  <a:pt x="7188558" y="17090"/>
                  <a:pt x="6869645" y="4657"/>
                  <a:pt x="6638658" y="18288"/>
                </a:cubicBezTo>
                <a:cubicBezTo>
                  <a:pt x="6407671" y="31919"/>
                  <a:pt x="6359238" y="35967"/>
                  <a:pt x="6280556" y="18288"/>
                </a:cubicBezTo>
                <a:cubicBezTo>
                  <a:pt x="6201874" y="609"/>
                  <a:pt x="6041216" y="22404"/>
                  <a:pt x="5922455" y="18288"/>
                </a:cubicBezTo>
                <a:cubicBezTo>
                  <a:pt x="5803694" y="14172"/>
                  <a:pt x="5555521" y="48848"/>
                  <a:pt x="5233797" y="18288"/>
                </a:cubicBezTo>
                <a:cubicBezTo>
                  <a:pt x="4912073" y="-12272"/>
                  <a:pt x="4986440" y="-2740"/>
                  <a:pt x="4765510" y="18288"/>
                </a:cubicBezTo>
                <a:cubicBezTo>
                  <a:pt x="4544580" y="39316"/>
                  <a:pt x="4177715" y="18248"/>
                  <a:pt x="3966667" y="18288"/>
                </a:cubicBezTo>
                <a:cubicBezTo>
                  <a:pt x="3755619" y="18328"/>
                  <a:pt x="3664519" y="22387"/>
                  <a:pt x="3498380" y="18288"/>
                </a:cubicBezTo>
                <a:cubicBezTo>
                  <a:pt x="3332241" y="14189"/>
                  <a:pt x="3065858" y="-7524"/>
                  <a:pt x="2699537" y="18288"/>
                </a:cubicBezTo>
                <a:cubicBezTo>
                  <a:pt x="2333216" y="44100"/>
                  <a:pt x="2505666" y="4650"/>
                  <a:pt x="2341436" y="18288"/>
                </a:cubicBezTo>
                <a:cubicBezTo>
                  <a:pt x="2177206" y="31926"/>
                  <a:pt x="1790164" y="19880"/>
                  <a:pt x="1542593" y="18288"/>
                </a:cubicBezTo>
                <a:cubicBezTo>
                  <a:pt x="1295022" y="16696"/>
                  <a:pt x="1218012" y="39325"/>
                  <a:pt x="1074306" y="18288"/>
                </a:cubicBezTo>
                <a:cubicBezTo>
                  <a:pt x="930600" y="-2749"/>
                  <a:pt x="797266" y="24589"/>
                  <a:pt x="716204" y="18288"/>
                </a:cubicBezTo>
                <a:cubicBezTo>
                  <a:pt x="635142" y="11987"/>
                  <a:pt x="344503" y="41396"/>
                  <a:pt x="0" y="18288"/>
                </a:cubicBezTo>
                <a:cubicBezTo>
                  <a:pt x="-53" y="11301"/>
                  <a:pt x="-649" y="7756"/>
                  <a:pt x="0" y="0"/>
                </a:cubicBezTo>
                <a:close/>
              </a:path>
            </a:pathLst>
          </a:custGeom>
          <a:solidFill>
            <a:srgbClr val="C3724D"/>
          </a:solidFill>
          <a:ln w="38100" cap="rnd">
            <a:solidFill>
              <a:srgbClr val="C3724D"/>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C8C1251-3F9D-941A-6546-6C060F77C01D}"/>
              </a:ext>
            </a:extLst>
          </p:cNvPr>
          <p:cNvSpPr>
            <a:spLocks noGrp="1"/>
          </p:cNvSpPr>
          <p:nvPr>
            <p:ph idx="1"/>
          </p:nvPr>
        </p:nvSpPr>
        <p:spPr>
          <a:xfrm>
            <a:off x="572493" y="2071316"/>
            <a:ext cx="9305798" cy="4119172"/>
          </a:xfrm>
        </p:spPr>
        <p:txBody>
          <a:bodyPr anchor="t">
            <a:noAutofit/>
          </a:bodyPr>
          <a:lstStyle/>
          <a:p>
            <a:r>
              <a:rPr lang="en-US" sz="3600" b="1" i="0" baseline="30000" dirty="0">
                <a:solidFill>
                  <a:srgbClr val="000000"/>
                </a:solidFill>
                <a:effectLst/>
                <a:latin typeface="Aptos" panose="020B0004020202020204" pitchFamily="34" charset="0"/>
              </a:rPr>
              <a:t>13 </a:t>
            </a:r>
            <a:r>
              <a:rPr lang="en-US" sz="3600" b="0" i="0" dirty="0">
                <a:solidFill>
                  <a:srgbClr val="000000"/>
                </a:solidFill>
                <a:effectLst/>
                <a:latin typeface="Aptos" panose="020B0004020202020204" pitchFamily="34" charset="0"/>
              </a:rPr>
              <a:t>For you have heard of my previous way of life in Judaism, how intensely I persecuted the church of God and tried to destroy it. </a:t>
            </a:r>
            <a:r>
              <a:rPr lang="en-US" sz="3600" b="1" i="0" baseline="30000" dirty="0">
                <a:solidFill>
                  <a:srgbClr val="000000"/>
                </a:solidFill>
                <a:effectLst/>
                <a:latin typeface="Aptos" panose="020B0004020202020204" pitchFamily="34" charset="0"/>
              </a:rPr>
              <a:t>14 </a:t>
            </a:r>
            <a:r>
              <a:rPr lang="en-US" sz="3600" b="0" i="0" dirty="0">
                <a:solidFill>
                  <a:srgbClr val="000000"/>
                </a:solidFill>
                <a:effectLst/>
                <a:latin typeface="Aptos" panose="020B0004020202020204" pitchFamily="34" charset="0"/>
              </a:rPr>
              <a:t>I was advancing in Judaism beyond many of my own age among my people and was extremely zealous for the traditions of my fathers.</a:t>
            </a:r>
            <a:endParaRPr lang="en-US" sz="3600" u="sng" dirty="0">
              <a:latin typeface="Aptos" panose="020B0004020202020204" pitchFamily="34" charset="0"/>
            </a:endParaRPr>
          </a:p>
        </p:txBody>
      </p:sp>
      <p:pic>
        <p:nvPicPr>
          <p:cNvPr id="4" name="Picture 3" descr="Isolated twigs and flowers on a white surface">
            <a:extLst>
              <a:ext uri="{FF2B5EF4-FFF2-40B4-BE49-F238E27FC236}">
                <a16:creationId xmlns:a16="http://schemas.microsoft.com/office/drawing/2014/main" id="{165DE7BB-ED5C-F1C3-8003-92AEEC70129B}"/>
              </a:ext>
            </a:extLst>
          </p:cNvPr>
          <p:cNvPicPr>
            <a:picLocks noChangeAspect="1"/>
          </p:cNvPicPr>
          <p:nvPr/>
        </p:nvPicPr>
        <p:blipFill>
          <a:blip r:embed="rId3"/>
          <a:srcRect l="23193" r="9705" b="1"/>
          <a:stretch/>
        </p:blipFill>
        <p:spPr>
          <a:xfrm>
            <a:off x="9605657" y="3663639"/>
            <a:ext cx="2262825" cy="2352078"/>
          </a:xfrm>
          <a:prstGeom prst="rect">
            <a:avLst/>
          </a:prstGeom>
        </p:spPr>
      </p:pic>
    </p:spTree>
    <p:extLst>
      <p:ext uri="{BB962C8B-B14F-4D97-AF65-F5344CB8AC3E}">
        <p14:creationId xmlns:p14="http://schemas.microsoft.com/office/powerpoint/2010/main" val="12449535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EFBFDF11-4BB6-E81F-E750-08BF7E26A75E}"/>
            </a:ext>
          </a:extLst>
        </p:cNvPr>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1F2F671-1D5A-ACF0-0F57-5AF396777F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BAF874F-4089-5945-32B0-79D936867F85}"/>
              </a:ext>
            </a:extLst>
          </p:cNvPr>
          <p:cNvSpPr>
            <a:spLocks noGrp="1"/>
          </p:cNvSpPr>
          <p:nvPr>
            <p:ph type="title"/>
          </p:nvPr>
        </p:nvSpPr>
        <p:spPr>
          <a:xfrm>
            <a:off x="576072" y="238539"/>
            <a:ext cx="11018520" cy="1434415"/>
          </a:xfrm>
        </p:spPr>
        <p:txBody>
          <a:bodyPr anchor="b">
            <a:normAutofit/>
          </a:bodyPr>
          <a:lstStyle/>
          <a:p>
            <a:r>
              <a:rPr lang="en-US" sz="4800" dirty="0"/>
              <a:t>Galatians 1</a:t>
            </a:r>
            <a:endParaRPr lang="en-US" dirty="0"/>
          </a:p>
        </p:txBody>
      </p:sp>
      <p:sp>
        <p:nvSpPr>
          <p:cNvPr id="11" name="Rectangle 6">
            <a:extLst>
              <a:ext uri="{FF2B5EF4-FFF2-40B4-BE49-F238E27FC236}">
                <a16:creationId xmlns:a16="http://schemas.microsoft.com/office/drawing/2014/main" id="{00ECDFE5-90A5-5932-0D97-47F55D8EB6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6072" y="1817073"/>
            <a:ext cx="11018520" cy="18288"/>
          </a:xfrm>
          <a:custGeom>
            <a:avLst/>
            <a:gdLst>
              <a:gd name="connsiteX0" fmla="*/ 0 w 11018520"/>
              <a:gd name="connsiteY0" fmla="*/ 0 h 18288"/>
              <a:gd name="connsiteX1" fmla="*/ 468287 w 11018520"/>
              <a:gd name="connsiteY1" fmla="*/ 0 h 18288"/>
              <a:gd name="connsiteX2" fmla="*/ 1156945 w 11018520"/>
              <a:gd name="connsiteY2" fmla="*/ 0 h 18288"/>
              <a:gd name="connsiteX3" fmla="*/ 1955787 w 11018520"/>
              <a:gd name="connsiteY3" fmla="*/ 0 h 18288"/>
              <a:gd name="connsiteX4" fmla="*/ 2313889 w 11018520"/>
              <a:gd name="connsiteY4" fmla="*/ 0 h 18288"/>
              <a:gd name="connsiteX5" fmla="*/ 2671991 w 11018520"/>
              <a:gd name="connsiteY5" fmla="*/ 0 h 18288"/>
              <a:gd name="connsiteX6" fmla="*/ 3581019 w 11018520"/>
              <a:gd name="connsiteY6" fmla="*/ 0 h 18288"/>
              <a:gd name="connsiteX7" fmla="*/ 4269677 w 11018520"/>
              <a:gd name="connsiteY7" fmla="*/ 0 h 18288"/>
              <a:gd name="connsiteX8" fmla="*/ 4627778 w 11018520"/>
              <a:gd name="connsiteY8" fmla="*/ 0 h 18288"/>
              <a:gd name="connsiteX9" fmla="*/ 5316436 w 11018520"/>
              <a:gd name="connsiteY9" fmla="*/ 0 h 18288"/>
              <a:gd name="connsiteX10" fmla="*/ 6225464 w 11018520"/>
              <a:gd name="connsiteY10" fmla="*/ 0 h 18288"/>
              <a:gd name="connsiteX11" fmla="*/ 6803936 w 11018520"/>
              <a:gd name="connsiteY11" fmla="*/ 0 h 18288"/>
              <a:gd name="connsiteX12" fmla="*/ 7382408 w 11018520"/>
              <a:gd name="connsiteY12" fmla="*/ 0 h 18288"/>
              <a:gd name="connsiteX13" fmla="*/ 8071066 w 11018520"/>
              <a:gd name="connsiteY13" fmla="*/ 0 h 18288"/>
              <a:gd name="connsiteX14" fmla="*/ 8869909 w 11018520"/>
              <a:gd name="connsiteY14" fmla="*/ 0 h 18288"/>
              <a:gd name="connsiteX15" fmla="*/ 9668751 w 11018520"/>
              <a:gd name="connsiteY15" fmla="*/ 0 h 18288"/>
              <a:gd name="connsiteX16" fmla="*/ 11018520 w 11018520"/>
              <a:gd name="connsiteY16" fmla="*/ 0 h 18288"/>
              <a:gd name="connsiteX17" fmla="*/ 11018520 w 11018520"/>
              <a:gd name="connsiteY17" fmla="*/ 18288 h 18288"/>
              <a:gd name="connsiteX18" fmla="*/ 10550233 w 11018520"/>
              <a:gd name="connsiteY18" fmla="*/ 18288 h 18288"/>
              <a:gd name="connsiteX19" fmla="*/ 9641205 w 11018520"/>
              <a:gd name="connsiteY19" fmla="*/ 18288 h 18288"/>
              <a:gd name="connsiteX20" fmla="*/ 8952548 w 11018520"/>
              <a:gd name="connsiteY20" fmla="*/ 18288 h 18288"/>
              <a:gd name="connsiteX21" fmla="*/ 8594446 w 11018520"/>
              <a:gd name="connsiteY21" fmla="*/ 18288 h 18288"/>
              <a:gd name="connsiteX22" fmla="*/ 7905788 w 11018520"/>
              <a:gd name="connsiteY22" fmla="*/ 18288 h 18288"/>
              <a:gd name="connsiteX23" fmla="*/ 7327316 w 11018520"/>
              <a:gd name="connsiteY23" fmla="*/ 18288 h 18288"/>
              <a:gd name="connsiteX24" fmla="*/ 6748844 w 11018520"/>
              <a:gd name="connsiteY24" fmla="*/ 18288 h 18288"/>
              <a:gd name="connsiteX25" fmla="*/ 6170371 w 11018520"/>
              <a:gd name="connsiteY25" fmla="*/ 18288 h 18288"/>
              <a:gd name="connsiteX26" fmla="*/ 5591899 w 11018520"/>
              <a:gd name="connsiteY26" fmla="*/ 18288 h 18288"/>
              <a:gd name="connsiteX27" fmla="*/ 4793056 w 11018520"/>
              <a:gd name="connsiteY27" fmla="*/ 18288 h 18288"/>
              <a:gd name="connsiteX28" fmla="*/ 4104399 w 11018520"/>
              <a:gd name="connsiteY28" fmla="*/ 18288 h 18288"/>
              <a:gd name="connsiteX29" fmla="*/ 3746297 w 11018520"/>
              <a:gd name="connsiteY29" fmla="*/ 18288 h 18288"/>
              <a:gd name="connsiteX30" fmla="*/ 3167825 w 11018520"/>
              <a:gd name="connsiteY30" fmla="*/ 18288 h 18288"/>
              <a:gd name="connsiteX31" fmla="*/ 2368982 w 11018520"/>
              <a:gd name="connsiteY31" fmla="*/ 18288 h 18288"/>
              <a:gd name="connsiteX32" fmla="*/ 1900695 w 11018520"/>
              <a:gd name="connsiteY32" fmla="*/ 18288 h 18288"/>
              <a:gd name="connsiteX33" fmla="*/ 991667 w 11018520"/>
              <a:gd name="connsiteY33" fmla="*/ 18288 h 18288"/>
              <a:gd name="connsiteX34" fmla="*/ 0 w 11018520"/>
              <a:gd name="connsiteY34" fmla="*/ 18288 h 18288"/>
              <a:gd name="connsiteX35" fmla="*/ 0 w 11018520"/>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1018520" h="18288" fill="none" extrusionOk="0">
                <a:moveTo>
                  <a:pt x="0" y="0"/>
                </a:moveTo>
                <a:cubicBezTo>
                  <a:pt x="176840" y="19448"/>
                  <a:pt x="369510" y="1686"/>
                  <a:pt x="468287" y="0"/>
                </a:cubicBezTo>
                <a:cubicBezTo>
                  <a:pt x="567064" y="-1686"/>
                  <a:pt x="844925" y="28710"/>
                  <a:pt x="1156945" y="0"/>
                </a:cubicBezTo>
                <a:cubicBezTo>
                  <a:pt x="1468965" y="-28710"/>
                  <a:pt x="1755775" y="35306"/>
                  <a:pt x="1955787" y="0"/>
                </a:cubicBezTo>
                <a:cubicBezTo>
                  <a:pt x="2155799" y="-35306"/>
                  <a:pt x="2224532" y="-16632"/>
                  <a:pt x="2313889" y="0"/>
                </a:cubicBezTo>
                <a:cubicBezTo>
                  <a:pt x="2403246" y="16632"/>
                  <a:pt x="2494050" y="6083"/>
                  <a:pt x="2671991" y="0"/>
                </a:cubicBezTo>
                <a:cubicBezTo>
                  <a:pt x="2849932" y="-6083"/>
                  <a:pt x="3354152" y="34614"/>
                  <a:pt x="3581019" y="0"/>
                </a:cubicBezTo>
                <a:cubicBezTo>
                  <a:pt x="3807886" y="-34614"/>
                  <a:pt x="4022451" y="14254"/>
                  <a:pt x="4269677" y="0"/>
                </a:cubicBezTo>
                <a:cubicBezTo>
                  <a:pt x="4516903" y="-14254"/>
                  <a:pt x="4514495" y="-13291"/>
                  <a:pt x="4627778" y="0"/>
                </a:cubicBezTo>
                <a:cubicBezTo>
                  <a:pt x="4741061" y="13291"/>
                  <a:pt x="5120758" y="-22660"/>
                  <a:pt x="5316436" y="0"/>
                </a:cubicBezTo>
                <a:cubicBezTo>
                  <a:pt x="5512114" y="22660"/>
                  <a:pt x="5812155" y="-9513"/>
                  <a:pt x="6225464" y="0"/>
                </a:cubicBezTo>
                <a:cubicBezTo>
                  <a:pt x="6638773" y="9513"/>
                  <a:pt x="6545417" y="2479"/>
                  <a:pt x="6803936" y="0"/>
                </a:cubicBezTo>
                <a:cubicBezTo>
                  <a:pt x="7062455" y="-2479"/>
                  <a:pt x="7245098" y="-20209"/>
                  <a:pt x="7382408" y="0"/>
                </a:cubicBezTo>
                <a:cubicBezTo>
                  <a:pt x="7519718" y="20209"/>
                  <a:pt x="7801947" y="19736"/>
                  <a:pt x="8071066" y="0"/>
                </a:cubicBezTo>
                <a:cubicBezTo>
                  <a:pt x="8340185" y="-19736"/>
                  <a:pt x="8495312" y="-6666"/>
                  <a:pt x="8869909" y="0"/>
                </a:cubicBezTo>
                <a:cubicBezTo>
                  <a:pt x="9244506" y="6666"/>
                  <a:pt x="9501461" y="-13745"/>
                  <a:pt x="9668751" y="0"/>
                </a:cubicBezTo>
                <a:cubicBezTo>
                  <a:pt x="9836041" y="13745"/>
                  <a:pt x="10607605" y="14143"/>
                  <a:pt x="11018520" y="0"/>
                </a:cubicBezTo>
                <a:cubicBezTo>
                  <a:pt x="11019166" y="4451"/>
                  <a:pt x="11019010" y="9226"/>
                  <a:pt x="11018520" y="18288"/>
                </a:cubicBezTo>
                <a:cubicBezTo>
                  <a:pt x="10834966" y="15274"/>
                  <a:pt x="10754561" y="35250"/>
                  <a:pt x="10550233" y="18288"/>
                </a:cubicBezTo>
                <a:cubicBezTo>
                  <a:pt x="10345905" y="1326"/>
                  <a:pt x="9906342" y="45884"/>
                  <a:pt x="9641205" y="18288"/>
                </a:cubicBezTo>
                <a:cubicBezTo>
                  <a:pt x="9376068" y="-9308"/>
                  <a:pt x="9177188" y="43988"/>
                  <a:pt x="8952548" y="18288"/>
                </a:cubicBezTo>
                <a:cubicBezTo>
                  <a:pt x="8727908" y="-7412"/>
                  <a:pt x="8707007" y="3271"/>
                  <a:pt x="8594446" y="18288"/>
                </a:cubicBezTo>
                <a:cubicBezTo>
                  <a:pt x="8481885" y="33305"/>
                  <a:pt x="8175004" y="35109"/>
                  <a:pt x="7905788" y="18288"/>
                </a:cubicBezTo>
                <a:cubicBezTo>
                  <a:pt x="7636572" y="1467"/>
                  <a:pt x="7535638" y="7399"/>
                  <a:pt x="7327316" y="18288"/>
                </a:cubicBezTo>
                <a:cubicBezTo>
                  <a:pt x="7118994" y="29177"/>
                  <a:pt x="6978247" y="47205"/>
                  <a:pt x="6748844" y="18288"/>
                </a:cubicBezTo>
                <a:cubicBezTo>
                  <a:pt x="6519441" y="-10629"/>
                  <a:pt x="6459241" y="43308"/>
                  <a:pt x="6170371" y="18288"/>
                </a:cubicBezTo>
                <a:cubicBezTo>
                  <a:pt x="5881501" y="-6732"/>
                  <a:pt x="5736201" y="35971"/>
                  <a:pt x="5591899" y="18288"/>
                </a:cubicBezTo>
                <a:cubicBezTo>
                  <a:pt x="5447597" y="605"/>
                  <a:pt x="4990303" y="20409"/>
                  <a:pt x="4793056" y="18288"/>
                </a:cubicBezTo>
                <a:cubicBezTo>
                  <a:pt x="4595809" y="16167"/>
                  <a:pt x="4271723" y="2909"/>
                  <a:pt x="4104399" y="18288"/>
                </a:cubicBezTo>
                <a:cubicBezTo>
                  <a:pt x="3937075" y="33667"/>
                  <a:pt x="3923235" y="10730"/>
                  <a:pt x="3746297" y="18288"/>
                </a:cubicBezTo>
                <a:cubicBezTo>
                  <a:pt x="3569359" y="25846"/>
                  <a:pt x="3351081" y="24702"/>
                  <a:pt x="3167825" y="18288"/>
                </a:cubicBezTo>
                <a:cubicBezTo>
                  <a:pt x="2984569" y="11874"/>
                  <a:pt x="2708033" y="13293"/>
                  <a:pt x="2368982" y="18288"/>
                </a:cubicBezTo>
                <a:cubicBezTo>
                  <a:pt x="2029931" y="23283"/>
                  <a:pt x="2009060" y="37671"/>
                  <a:pt x="1900695" y="18288"/>
                </a:cubicBezTo>
                <a:cubicBezTo>
                  <a:pt x="1792330" y="-1095"/>
                  <a:pt x="1183178" y="9337"/>
                  <a:pt x="991667" y="18288"/>
                </a:cubicBezTo>
                <a:cubicBezTo>
                  <a:pt x="800156" y="27239"/>
                  <a:pt x="375690" y="34110"/>
                  <a:pt x="0" y="18288"/>
                </a:cubicBezTo>
                <a:cubicBezTo>
                  <a:pt x="-213" y="9468"/>
                  <a:pt x="187" y="4459"/>
                  <a:pt x="0" y="0"/>
                </a:cubicBezTo>
                <a:close/>
              </a:path>
              <a:path w="11018520" h="18288" stroke="0" extrusionOk="0">
                <a:moveTo>
                  <a:pt x="0" y="0"/>
                </a:moveTo>
                <a:cubicBezTo>
                  <a:pt x="266588" y="-23405"/>
                  <a:pt x="350503" y="-27031"/>
                  <a:pt x="578472" y="0"/>
                </a:cubicBezTo>
                <a:cubicBezTo>
                  <a:pt x="806441" y="27031"/>
                  <a:pt x="803976" y="13604"/>
                  <a:pt x="936574" y="0"/>
                </a:cubicBezTo>
                <a:cubicBezTo>
                  <a:pt x="1069172" y="-13604"/>
                  <a:pt x="1661335" y="-31902"/>
                  <a:pt x="1845602" y="0"/>
                </a:cubicBezTo>
                <a:cubicBezTo>
                  <a:pt x="2029869" y="31902"/>
                  <a:pt x="2273452" y="17005"/>
                  <a:pt x="2424074" y="0"/>
                </a:cubicBezTo>
                <a:cubicBezTo>
                  <a:pt x="2574696" y="-17005"/>
                  <a:pt x="2790864" y="-28133"/>
                  <a:pt x="3002547" y="0"/>
                </a:cubicBezTo>
                <a:cubicBezTo>
                  <a:pt x="3214230" y="28133"/>
                  <a:pt x="3605033" y="-14934"/>
                  <a:pt x="3911575" y="0"/>
                </a:cubicBezTo>
                <a:cubicBezTo>
                  <a:pt x="4218117" y="14934"/>
                  <a:pt x="4198004" y="3604"/>
                  <a:pt x="4379862" y="0"/>
                </a:cubicBezTo>
                <a:cubicBezTo>
                  <a:pt x="4561720" y="-3604"/>
                  <a:pt x="4941151" y="-37368"/>
                  <a:pt x="5288890" y="0"/>
                </a:cubicBezTo>
                <a:cubicBezTo>
                  <a:pt x="5636629" y="37368"/>
                  <a:pt x="6011513" y="-33898"/>
                  <a:pt x="6197918" y="0"/>
                </a:cubicBezTo>
                <a:cubicBezTo>
                  <a:pt x="6384323" y="33898"/>
                  <a:pt x="6555799" y="11241"/>
                  <a:pt x="6886575" y="0"/>
                </a:cubicBezTo>
                <a:cubicBezTo>
                  <a:pt x="7217351" y="-11241"/>
                  <a:pt x="7604472" y="-44614"/>
                  <a:pt x="7795603" y="0"/>
                </a:cubicBezTo>
                <a:cubicBezTo>
                  <a:pt x="7986734" y="44614"/>
                  <a:pt x="8098870" y="-11086"/>
                  <a:pt x="8374075" y="0"/>
                </a:cubicBezTo>
                <a:cubicBezTo>
                  <a:pt x="8649280" y="11086"/>
                  <a:pt x="8701749" y="-25020"/>
                  <a:pt x="8952548" y="0"/>
                </a:cubicBezTo>
                <a:cubicBezTo>
                  <a:pt x="9203347" y="25020"/>
                  <a:pt x="9519297" y="4274"/>
                  <a:pt x="9751390" y="0"/>
                </a:cubicBezTo>
                <a:cubicBezTo>
                  <a:pt x="9983483" y="-4274"/>
                  <a:pt x="10169881" y="16480"/>
                  <a:pt x="10329863" y="0"/>
                </a:cubicBezTo>
                <a:cubicBezTo>
                  <a:pt x="10489845" y="-16480"/>
                  <a:pt x="10750941" y="-9727"/>
                  <a:pt x="11018520" y="0"/>
                </a:cubicBezTo>
                <a:cubicBezTo>
                  <a:pt x="11018113" y="8690"/>
                  <a:pt x="11018366" y="14141"/>
                  <a:pt x="11018520" y="18288"/>
                </a:cubicBezTo>
                <a:cubicBezTo>
                  <a:pt x="10841176" y="-3597"/>
                  <a:pt x="10399304" y="41504"/>
                  <a:pt x="10219677" y="18288"/>
                </a:cubicBezTo>
                <a:cubicBezTo>
                  <a:pt x="10040050" y="-4928"/>
                  <a:pt x="10030762" y="16144"/>
                  <a:pt x="9861575" y="18288"/>
                </a:cubicBezTo>
                <a:cubicBezTo>
                  <a:pt x="9692388" y="20432"/>
                  <a:pt x="9529439" y="40380"/>
                  <a:pt x="9393288" y="18288"/>
                </a:cubicBezTo>
                <a:cubicBezTo>
                  <a:pt x="9257137" y="-3804"/>
                  <a:pt x="8825003" y="25592"/>
                  <a:pt x="8484260" y="18288"/>
                </a:cubicBezTo>
                <a:cubicBezTo>
                  <a:pt x="8143517" y="10984"/>
                  <a:pt x="8082894" y="45968"/>
                  <a:pt x="7795603" y="18288"/>
                </a:cubicBezTo>
                <a:cubicBezTo>
                  <a:pt x="7508312" y="-9392"/>
                  <a:pt x="7466074" y="19486"/>
                  <a:pt x="7327316" y="18288"/>
                </a:cubicBezTo>
                <a:cubicBezTo>
                  <a:pt x="7188558" y="17090"/>
                  <a:pt x="6869645" y="4657"/>
                  <a:pt x="6638658" y="18288"/>
                </a:cubicBezTo>
                <a:cubicBezTo>
                  <a:pt x="6407671" y="31919"/>
                  <a:pt x="6359238" y="35967"/>
                  <a:pt x="6280556" y="18288"/>
                </a:cubicBezTo>
                <a:cubicBezTo>
                  <a:pt x="6201874" y="609"/>
                  <a:pt x="6041216" y="22404"/>
                  <a:pt x="5922455" y="18288"/>
                </a:cubicBezTo>
                <a:cubicBezTo>
                  <a:pt x="5803694" y="14172"/>
                  <a:pt x="5555521" y="48848"/>
                  <a:pt x="5233797" y="18288"/>
                </a:cubicBezTo>
                <a:cubicBezTo>
                  <a:pt x="4912073" y="-12272"/>
                  <a:pt x="4986440" y="-2740"/>
                  <a:pt x="4765510" y="18288"/>
                </a:cubicBezTo>
                <a:cubicBezTo>
                  <a:pt x="4544580" y="39316"/>
                  <a:pt x="4177715" y="18248"/>
                  <a:pt x="3966667" y="18288"/>
                </a:cubicBezTo>
                <a:cubicBezTo>
                  <a:pt x="3755619" y="18328"/>
                  <a:pt x="3664519" y="22387"/>
                  <a:pt x="3498380" y="18288"/>
                </a:cubicBezTo>
                <a:cubicBezTo>
                  <a:pt x="3332241" y="14189"/>
                  <a:pt x="3065858" y="-7524"/>
                  <a:pt x="2699537" y="18288"/>
                </a:cubicBezTo>
                <a:cubicBezTo>
                  <a:pt x="2333216" y="44100"/>
                  <a:pt x="2505666" y="4650"/>
                  <a:pt x="2341436" y="18288"/>
                </a:cubicBezTo>
                <a:cubicBezTo>
                  <a:pt x="2177206" y="31926"/>
                  <a:pt x="1790164" y="19880"/>
                  <a:pt x="1542593" y="18288"/>
                </a:cubicBezTo>
                <a:cubicBezTo>
                  <a:pt x="1295022" y="16696"/>
                  <a:pt x="1218012" y="39325"/>
                  <a:pt x="1074306" y="18288"/>
                </a:cubicBezTo>
                <a:cubicBezTo>
                  <a:pt x="930600" y="-2749"/>
                  <a:pt x="797266" y="24589"/>
                  <a:pt x="716204" y="18288"/>
                </a:cubicBezTo>
                <a:cubicBezTo>
                  <a:pt x="635142" y="11987"/>
                  <a:pt x="344503" y="41396"/>
                  <a:pt x="0" y="18288"/>
                </a:cubicBezTo>
                <a:cubicBezTo>
                  <a:pt x="-53" y="11301"/>
                  <a:pt x="-649" y="7756"/>
                  <a:pt x="0" y="0"/>
                </a:cubicBezTo>
                <a:close/>
              </a:path>
            </a:pathLst>
          </a:custGeom>
          <a:solidFill>
            <a:srgbClr val="C3724D"/>
          </a:solidFill>
          <a:ln w="38100" cap="rnd">
            <a:solidFill>
              <a:srgbClr val="C3724D"/>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C13C72F-A957-83E1-5107-39AC0F7EAE71}"/>
              </a:ext>
            </a:extLst>
          </p:cNvPr>
          <p:cNvSpPr>
            <a:spLocks noGrp="1"/>
          </p:cNvSpPr>
          <p:nvPr>
            <p:ph idx="1"/>
          </p:nvPr>
        </p:nvSpPr>
        <p:spPr>
          <a:xfrm>
            <a:off x="572493" y="2071316"/>
            <a:ext cx="9005029" cy="4119172"/>
          </a:xfrm>
        </p:spPr>
        <p:txBody>
          <a:bodyPr anchor="t">
            <a:noAutofit/>
          </a:bodyPr>
          <a:lstStyle/>
          <a:p>
            <a:pPr marL="0" indent="0" algn="l">
              <a:buNone/>
            </a:pPr>
            <a:r>
              <a:rPr lang="en-US" sz="3600" b="0" i="0" dirty="0">
                <a:solidFill>
                  <a:srgbClr val="000000"/>
                </a:solidFill>
                <a:effectLst/>
                <a:latin typeface="Aptos" panose="020B0004020202020204" pitchFamily="34" charset="0"/>
              </a:rPr>
              <a:t>The Judaizers may have felt jealous about the the fast track to a relationship with God.</a:t>
            </a:r>
          </a:p>
          <a:p>
            <a:pPr marL="0" indent="0" algn="l">
              <a:buNone/>
            </a:pPr>
            <a:endParaRPr lang="en-US" sz="3600" dirty="0">
              <a:solidFill>
                <a:srgbClr val="000000"/>
              </a:solidFill>
              <a:latin typeface="Aptos" panose="020B0004020202020204" pitchFamily="34" charset="0"/>
            </a:endParaRPr>
          </a:p>
          <a:p>
            <a:pPr marL="0" indent="0" algn="l">
              <a:buNone/>
            </a:pPr>
            <a:r>
              <a:rPr lang="en-US" sz="3600" b="0" i="0" dirty="0">
                <a:solidFill>
                  <a:srgbClr val="000000"/>
                </a:solidFill>
                <a:effectLst/>
                <a:latin typeface="Aptos" panose="020B0004020202020204" pitchFamily="34" charset="0"/>
              </a:rPr>
              <a:t>The message of the Gospel and the completeness in Christ turned some of the Jews in to sworn enemies of Paul.</a:t>
            </a:r>
          </a:p>
          <a:p>
            <a:pPr marL="0" indent="0" algn="l">
              <a:buNone/>
            </a:pPr>
            <a:r>
              <a:rPr lang="en-US" sz="3600" dirty="0">
                <a:solidFill>
                  <a:srgbClr val="000000"/>
                </a:solidFill>
                <a:latin typeface="Aptos" panose="020B0004020202020204" pitchFamily="34" charset="0"/>
              </a:rPr>
              <a:t>Reference the parable of the workers</a:t>
            </a:r>
            <a:endParaRPr lang="en-US" sz="3600" b="0" i="0" dirty="0">
              <a:solidFill>
                <a:srgbClr val="000000"/>
              </a:solidFill>
              <a:effectLst/>
              <a:latin typeface="Aptos" panose="020B0004020202020204" pitchFamily="34" charset="0"/>
            </a:endParaRPr>
          </a:p>
          <a:p>
            <a:pPr marL="0" indent="0" algn="l">
              <a:buNone/>
            </a:pPr>
            <a:endParaRPr lang="en-US" sz="3600" b="0" i="0" dirty="0">
              <a:solidFill>
                <a:srgbClr val="000000"/>
              </a:solidFill>
              <a:effectLst/>
              <a:latin typeface="Aptos" panose="020B0004020202020204" pitchFamily="34" charset="0"/>
            </a:endParaRPr>
          </a:p>
          <a:p>
            <a:pPr marL="0" indent="0" algn="l">
              <a:buNone/>
            </a:pPr>
            <a:endParaRPr lang="en-US" sz="3600" dirty="0">
              <a:solidFill>
                <a:srgbClr val="000000"/>
              </a:solidFill>
              <a:latin typeface="system-ui"/>
            </a:endParaRPr>
          </a:p>
          <a:p>
            <a:pPr marL="0" indent="0" algn="l">
              <a:buNone/>
            </a:pPr>
            <a:endParaRPr lang="en-US" sz="4800" u="sng" dirty="0">
              <a:latin typeface="Aptos" panose="020B0004020202020204" pitchFamily="34" charset="0"/>
            </a:endParaRPr>
          </a:p>
        </p:txBody>
      </p:sp>
      <p:pic>
        <p:nvPicPr>
          <p:cNvPr id="4" name="Picture 3" descr="Isolated twigs and flowers on a white surface">
            <a:extLst>
              <a:ext uri="{FF2B5EF4-FFF2-40B4-BE49-F238E27FC236}">
                <a16:creationId xmlns:a16="http://schemas.microsoft.com/office/drawing/2014/main" id="{B334B741-374A-D405-388D-18BBD38A0FEB}"/>
              </a:ext>
            </a:extLst>
          </p:cNvPr>
          <p:cNvPicPr>
            <a:picLocks noChangeAspect="1"/>
          </p:cNvPicPr>
          <p:nvPr/>
        </p:nvPicPr>
        <p:blipFill>
          <a:blip r:embed="rId3"/>
          <a:srcRect l="23193" r="9705" b="1"/>
          <a:stretch/>
        </p:blipFill>
        <p:spPr>
          <a:xfrm>
            <a:off x="9577522" y="2568231"/>
            <a:ext cx="2262825" cy="2352078"/>
          </a:xfrm>
          <a:prstGeom prst="rect">
            <a:avLst/>
          </a:prstGeom>
        </p:spPr>
      </p:pic>
      <p:sp>
        <p:nvSpPr>
          <p:cNvPr id="5" name="Arrow: U-Turn 4">
            <a:extLst>
              <a:ext uri="{FF2B5EF4-FFF2-40B4-BE49-F238E27FC236}">
                <a16:creationId xmlns:a16="http://schemas.microsoft.com/office/drawing/2014/main" id="{2AF76C3D-0611-291A-979B-F2F01B5F67C6}"/>
              </a:ext>
            </a:extLst>
          </p:cNvPr>
          <p:cNvSpPr/>
          <p:nvPr/>
        </p:nvSpPr>
        <p:spPr>
          <a:xfrm>
            <a:off x="10439753" y="5653179"/>
            <a:ext cx="886968" cy="877824"/>
          </a:xfrm>
          <a:prstGeom prst="utur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8888832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F4EC315E-2312-C20A-0124-4349174040CC}"/>
            </a:ext>
          </a:extLst>
        </p:cNvPr>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1BE2F1E-1C6D-1CB5-4272-C05ABC5010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34B1DA6-CCF6-856B-3FBC-10A3B14D8C72}"/>
              </a:ext>
            </a:extLst>
          </p:cNvPr>
          <p:cNvSpPr>
            <a:spLocks noGrp="1"/>
          </p:cNvSpPr>
          <p:nvPr>
            <p:ph type="title"/>
          </p:nvPr>
        </p:nvSpPr>
        <p:spPr>
          <a:xfrm>
            <a:off x="576072" y="238539"/>
            <a:ext cx="11018520" cy="1434415"/>
          </a:xfrm>
        </p:spPr>
        <p:txBody>
          <a:bodyPr anchor="b">
            <a:normAutofit/>
          </a:bodyPr>
          <a:lstStyle/>
          <a:p>
            <a:r>
              <a:rPr lang="en-US" sz="4800" dirty="0"/>
              <a:t>Acts 13 P</a:t>
            </a:r>
            <a:r>
              <a:rPr lang="en-US" b="1" i="0" dirty="0">
                <a:solidFill>
                  <a:srgbClr val="000000"/>
                </a:solidFill>
                <a:effectLst/>
              </a:rPr>
              <a:t>isidian Antioch</a:t>
            </a:r>
            <a:endParaRPr lang="en-US" dirty="0"/>
          </a:p>
        </p:txBody>
      </p:sp>
      <p:sp>
        <p:nvSpPr>
          <p:cNvPr id="11" name="Rectangle 6">
            <a:extLst>
              <a:ext uri="{FF2B5EF4-FFF2-40B4-BE49-F238E27FC236}">
                <a16:creationId xmlns:a16="http://schemas.microsoft.com/office/drawing/2014/main" id="{23B8FACA-A54F-49BC-3F12-DCC4491FDD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6072" y="1817073"/>
            <a:ext cx="11018520" cy="18288"/>
          </a:xfrm>
          <a:custGeom>
            <a:avLst/>
            <a:gdLst>
              <a:gd name="connsiteX0" fmla="*/ 0 w 11018520"/>
              <a:gd name="connsiteY0" fmla="*/ 0 h 18288"/>
              <a:gd name="connsiteX1" fmla="*/ 468287 w 11018520"/>
              <a:gd name="connsiteY1" fmla="*/ 0 h 18288"/>
              <a:gd name="connsiteX2" fmla="*/ 1156945 w 11018520"/>
              <a:gd name="connsiteY2" fmla="*/ 0 h 18288"/>
              <a:gd name="connsiteX3" fmla="*/ 1955787 w 11018520"/>
              <a:gd name="connsiteY3" fmla="*/ 0 h 18288"/>
              <a:gd name="connsiteX4" fmla="*/ 2313889 w 11018520"/>
              <a:gd name="connsiteY4" fmla="*/ 0 h 18288"/>
              <a:gd name="connsiteX5" fmla="*/ 2671991 w 11018520"/>
              <a:gd name="connsiteY5" fmla="*/ 0 h 18288"/>
              <a:gd name="connsiteX6" fmla="*/ 3581019 w 11018520"/>
              <a:gd name="connsiteY6" fmla="*/ 0 h 18288"/>
              <a:gd name="connsiteX7" fmla="*/ 4269677 w 11018520"/>
              <a:gd name="connsiteY7" fmla="*/ 0 h 18288"/>
              <a:gd name="connsiteX8" fmla="*/ 4627778 w 11018520"/>
              <a:gd name="connsiteY8" fmla="*/ 0 h 18288"/>
              <a:gd name="connsiteX9" fmla="*/ 5316436 w 11018520"/>
              <a:gd name="connsiteY9" fmla="*/ 0 h 18288"/>
              <a:gd name="connsiteX10" fmla="*/ 6225464 w 11018520"/>
              <a:gd name="connsiteY10" fmla="*/ 0 h 18288"/>
              <a:gd name="connsiteX11" fmla="*/ 6803936 w 11018520"/>
              <a:gd name="connsiteY11" fmla="*/ 0 h 18288"/>
              <a:gd name="connsiteX12" fmla="*/ 7382408 w 11018520"/>
              <a:gd name="connsiteY12" fmla="*/ 0 h 18288"/>
              <a:gd name="connsiteX13" fmla="*/ 8071066 w 11018520"/>
              <a:gd name="connsiteY13" fmla="*/ 0 h 18288"/>
              <a:gd name="connsiteX14" fmla="*/ 8869909 w 11018520"/>
              <a:gd name="connsiteY14" fmla="*/ 0 h 18288"/>
              <a:gd name="connsiteX15" fmla="*/ 9668751 w 11018520"/>
              <a:gd name="connsiteY15" fmla="*/ 0 h 18288"/>
              <a:gd name="connsiteX16" fmla="*/ 11018520 w 11018520"/>
              <a:gd name="connsiteY16" fmla="*/ 0 h 18288"/>
              <a:gd name="connsiteX17" fmla="*/ 11018520 w 11018520"/>
              <a:gd name="connsiteY17" fmla="*/ 18288 h 18288"/>
              <a:gd name="connsiteX18" fmla="*/ 10550233 w 11018520"/>
              <a:gd name="connsiteY18" fmla="*/ 18288 h 18288"/>
              <a:gd name="connsiteX19" fmla="*/ 9641205 w 11018520"/>
              <a:gd name="connsiteY19" fmla="*/ 18288 h 18288"/>
              <a:gd name="connsiteX20" fmla="*/ 8952548 w 11018520"/>
              <a:gd name="connsiteY20" fmla="*/ 18288 h 18288"/>
              <a:gd name="connsiteX21" fmla="*/ 8594446 w 11018520"/>
              <a:gd name="connsiteY21" fmla="*/ 18288 h 18288"/>
              <a:gd name="connsiteX22" fmla="*/ 7905788 w 11018520"/>
              <a:gd name="connsiteY22" fmla="*/ 18288 h 18288"/>
              <a:gd name="connsiteX23" fmla="*/ 7327316 w 11018520"/>
              <a:gd name="connsiteY23" fmla="*/ 18288 h 18288"/>
              <a:gd name="connsiteX24" fmla="*/ 6748844 w 11018520"/>
              <a:gd name="connsiteY24" fmla="*/ 18288 h 18288"/>
              <a:gd name="connsiteX25" fmla="*/ 6170371 w 11018520"/>
              <a:gd name="connsiteY25" fmla="*/ 18288 h 18288"/>
              <a:gd name="connsiteX26" fmla="*/ 5591899 w 11018520"/>
              <a:gd name="connsiteY26" fmla="*/ 18288 h 18288"/>
              <a:gd name="connsiteX27" fmla="*/ 4793056 w 11018520"/>
              <a:gd name="connsiteY27" fmla="*/ 18288 h 18288"/>
              <a:gd name="connsiteX28" fmla="*/ 4104399 w 11018520"/>
              <a:gd name="connsiteY28" fmla="*/ 18288 h 18288"/>
              <a:gd name="connsiteX29" fmla="*/ 3746297 w 11018520"/>
              <a:gd name="connsiteY29" fmla="*/ 18288 h 18288"/>
              <a:gd name="connsiteX30" fmla="*/ 3167825 w 11018520"/>
              <a:gd name="connsiteY30" fmla="*/ 18288 h 18288"/>
              <a:gd name="connsiteX31" fmla="*/ 2368982 w 11018520"/>
              <a:gd name="connsiteY31" fmla="*/ 18288 h 18288"/>
              <a:gd name="connsiteX32" fmla="*/ 1900695 w 11018520"/>
              <a:gd name="connsiteY32" fmla="*/ 18288 h 18288"/>
              <a:gd name="connsiteX33" fmla="*/ 991667 w 11018520"/>
              <a:gd name="connsiteY33" fmla="*/ 18288 h 18288"/>
              <a:gd name="connsiteX34" fmla="*/ 0 w 11018520"/>
              <a:gd name="connsiteY34" fmla="*/ 18288 h 18288"/>
              <a:gd name="connsiteX35" fmla="*/ 0 w 11018520"/>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1018520" h="18288" fill="none" extrusionOk="0">
                <a:moveTo>
                  <a:pt x="0" y="0"/>
                </a:moveTo>
                <a:cubicBezTo>
                  <a:pt x="176840" y="19448"/>
                  <a:pt x="369510" y="1686"/>
                  <a:pt x="468287" y="0"/>
                </a:cubicBezTo>
                <a:cubicBezTo>
                  <a:pt x="567064" y="-1686"/>
                  <a:pt x="844925" y="28710"/>
                  <a:pt x="1156945" y="0"/>
                </a:cubicBezTo>
                <a:cubicBezTo>
                  <a:pt x="1468965" y="-28710"/>
                  <a:pt x="1755775" y="35306"/>
                  <a:pt x="1955787" y="0"/>
                </a:cubicBezTo>
                <a:cubicBezTo>
                  <a:pt x="2155799" y="-35306"/>
                  <a:pt x="2224532" y="-16632"/>
                  <a:pt x="2313889" y="0"/>
                </a:cubicBezTo>
                <a:cubicBezTo>
                  <a:pt x="2403246" y="16632"/>
                  <a:pt x="2494050" y="6083"/>
                  <a:pt x="2671991" y="0"/>
                </a:cubicBezTo>
                <a:cubicBezTo>
                  <a:pt x="2849932" y="-6083"/>
                  <a:pt x="3354152" y="34614"/>
                  <a:pt x="3581019" y="0"/>
                </a:cubicBezTo>
                <a:cubicBezTo>
                  <a:pt x="3807886" y="-34614"/>
                  <a:pt x="4022451" y="14254"/>
                  <a:pt x="4269677" y="0"/>
                </a:cubicBezTo>
                <a:cubicBezTo>
                  <a:pt x="4516903" y="-14254"/>
                  <a:pt x="4514495" y="-13291"/>
                  <a:pt x="4627778" y="0"/>
                </a:cubicBezTo>
                <a:cubicBezTo>
                  <a:pt x="4741061" y="13291"/>
                  <a:pt x="5120758" y="-22660"/>
                  <a:pt x="5316436" y="0"/>
                </a:cubicBezTo>
                <a:cubicBezTo>
                  <a:pt x="5512114" y="22660"/>
                  <a:pt x="5812155" y="-9513"/>
                  <a:pt x="6225464" y="0"/>
                </a:cubicBezTo>
                <a:cubicBezTo>
                  <a:pt x="6638773" y="9513"/>
                  <a:pt x="6545417" y="2479"/>
                  <a:pt x="6803936" y="0"/>
                </a:cubicBezTo>
                <a:cubicBezTo>
                  <a:pt x="7062455" y="-2479"/>
                  <a:pt x="7245098" y="-20209"/>
                  <a:pt x="7382408" y="0"/>
                </a:cubicBezTo>
                <a:cubicBezTo>
                  <a:pt x="7519718" y="20209"/>
                  <a:pt x="7801947" y="19736"/>
                  <a:pt x="8071066" y="0"/>
                </a:cubicBezTo>
                <a:cubicBezTo>
                  <a:pt x="8340185" y="-19736"/>
                  <a:pt x="8495312" y="-6666"/>
                  <a:pt x="8869909" y="0"/>
                </a:cubicBezTo>
                <a:cubicBezTo>
                  <a:pt x="9244506" y="6666"/>
                  <a:pt x="9501461" y="-13745"/>
                  <a:pt x="9668751" y="0"/>
                </a:cubicBezTo>
                <a:cubicBezTo>
                  <a:pt x="9836041" y="13745"/>
                  <a:pt x="10607605" y="14143"/>
                  <a:pt x="11018520" y="0"/>
                </a:cubicBezTo>
                <a:cubicBezTo>
                  <a:pt x="11019166" y="4451"/>
                  <a:pt x="11019010" y="9226"/>
                  <a:pt x="11018520" y="18288"/>
                </a:cubicBezTo>
                <a:cubicBezTo>
                  <a:pt x="10834966" y="15274"/>
                  <a:pt x="10754561" y="35250"/>
                  <a:pt x="10550233" y="18288"/>
                </a:cubicBezTo>
                <a:cubicBezTo>
                  <a:pt x="10345905" y="1326"/>
                  <a:pt x="9906342" y="45884"/>
                  <a:pt x="9641205" y="18288"/>
                </a:cubicBezTo>
                <a:cubicBezTo>
                  <a:pt x="9376068" y="-9308"/>
                  <a:pt x="9177188" y="43988"/>
                  <a:pt x="8952548" y="18288"/>
                </a:cubicBezTo>
                <a:cubicBezTo>
                  <a:pt x="8727908" y="-7412"/>
                  <a:pt x="8707007" y="3271"/>
                  <a:pt x="8594446" y="18288"/>
                </a:cubicBezTo>
                <a:cubicBezTo>
                  <a:pt x="8481885" y="33305"/>
                  <a:pt x="8175004" y="35109"/>
                  <a:pt x="7905788" y="18288"/>
                </a:cubicBezTo>
                <a:cubicBezTo>
                  <a:pt x="7636572" y="1467"/>
                  <a:pt x="7535638" y="7399"/>
                  <a:pt x="7327316" y="18288"/>
                </a:cubicBezTo>
                <a:cubicBezTo>
                  <a:pt x="7118994" y="29177"/>
                  <a:pt x="6978247" y="47205"/>
                  <a:pt x="6748844" y="18288"/>
                </a:cubicBezTo>
                <a:cubicBezTo>
                  <a:pt x="6519441" y="-10629"/>
                  <a:pt x="6459241" y="43308"/>
                  <a:pt x="6170371" y="18288"/>
                </a:cubicBezTo>
                <a:cubicBezTo>
                  <a:pt x="5881501" y="-6732"/>
                  <a:pt x="5736201" y="35971"/>
                  <a:pt x="5591899" y="18288"/>
                </a:cubicBezTo>
                <a:cubicBezTo>
                  <a:pt x="5447597" y="605"/>
                  <a:pt x="4990303" y="20409"/>
                  <a:pt x="4793056" y="18288"/>
                </a:cubicBezTo>
                <a:cubicBezTo>
                  <a:pt x="4595809" y="16167"/>
                  <a:pt x="4271723" y="2909"/>
                  <a:pt x="4104399" y="18288"/>
                </a:cubicBezTo>
                <a:cubicBezTo>
                  <a:pt x="3937075" y="33667"/>
                  <a:pt x="3923235" y="10730"/>
                  <a:pt x="3746297" y="18288"/>
                </a:cubicBezTo>
                <a:cubicBezTo>
                  <a:pt x="3569359" y="25846"/>
                  <a:pt x="3351081" y="24702"/>
                  <a:pt x="3167825" y="18288"/>
                </a:cubicBezTo>
                <a:cubicBezTo>
                  <a:pt x="2984569" y="11874"/>
                  <a:pt x="2708033" y="13293"/>
                  <a:pt x="2368982" y="18288"/>
                </a:cubicBezTo>
                <a:cubicBezTo>
                  <a:pt x="2029931" y="23283"/>
                  <a:pt x="2009060" y="37671"/>
                  <a:pt x="1900695" y="18288"/>
                </a:cubicBezTo>
                <a:cubicBezTo>
                  <a:pt x="1792330" y="-1095"/>
                  <a:pt x="1183178" y="9337"/>
                  <a:pt x="991667" y="18288"/>
                </a:cubicBezTo>
                <a:cubicBezTo>
                  <a:pt x="800156" y="27239"/>
                  <a:pt x="375690" y="34110"/>
                  <a:pt x="0" y="18288"/>
                </a:cubicBezTo>
                <a:cubicBezTo>
                  <a:pt x="-213" y="9468"/>
                  <a:pt x="187" y="4459"/>
                  <a:pt x="0" y="0"/>
                </a:cubicBezTo>
                <a:close/>
              </a:path>
              <a:path w="11018520" h="18288" stroke="0" extrusionOk="0">
                <a:moveTo>
                  <a:pt x="0" y="0"/>
                </a:moveTo>
                <a:cubicBezTo>
                  <a:pt x="266588" y="-23405"/>
                  <a:pt x="350503" y="-27031"/>
                  <a:pt x="578472" y="0"/>
                </a:cubicBezTo>
                <a:cubicBezTo>
                  <a:pt x="806441" y="27031"/>
                  <a:pt x="803976" y="13604"/>
                  <a:pt x="936574" y="0"/>
                </a:cubicBezTo>
                <a:cubicBezTo>
                  <a:pt x="1069172" y="-13604"/>
                  <a:pt x="1661335" y="-31902"/>
                  <a:pt x="1845602" y="0"/>
                </a:cubicBezTo>
                <a:cubicBezTo>
                  <a:pt x="2029869" y="31902"/>
                  <a:pt x="2273452" y="17005"/>
                  <a:pt x="2424074" y="0"/>
                </a:cubicBezTo>
                <a:cubicBezTo>
                  <a:pt x="2574696" y="-17005"/>
                  <a:pt x="2790864" y="-28133"/>
                  <a:pt x="3002547" y="0"/>
                </a:cubicBezTo>
                <a:cubicBezTo>
                  <a:pt x="3214230" y="28133"/>
                  <a:pt x="3605033" y="-14934"/>
                  <a:pt x="3911575" y="0"/>
                </a:cubicBezTo>
                <a:cubicBezTo>
                  <a:pt x="4218117" y="14934"/>
                  <a:pt x="4198004" y="3604"/>
                  <a:pt x="4379862" y="0"/>
                </a:cubicBezTo>
                <a:cubicBezTo>
                  <a:pt x="4561720" y="-3604"/>
                  <a:pt x="4941151" y="-37368"/>
                  <a:pt x="5288890" y="0"/>
                </a:cubicBezTo>
                <a:cubicBezTo>
                  <a:pt x="5636629" y="37368"/>
                  <a:pt x="6011513" y="-33898"/>
                  <a:pt x="6197918" y="0"/>
                </a:cubicBezTo>
                <a:cubicBezTo>
                  <a:pt x="6384323" y="33898"/>
                  <a:pt x="6555799" y="11241"/>
                  <a:pt x="6886575" y="0"/>
                </a:cubicBezTo>
                <a:cubicBezTo>
                  <a:pt x="7217351" y="-11241"/>
                  <a:pt x="7604472" y="-44614"/>
                  <a:pt x="7795603" y="0"/>
                </a:cubicBezTo>
                <a:cubicBezTo>
                  <a:pt x="7986734" y="44614"/>
                  <a:pt x="8098870" y="-11086"/>
                  <a:pt x="8374075" y="0"/>
                </a:cubicBezTo>
                <a:cubicBezTo>
                  <a:pt x="8649280" y="11086"/>
                  <a:pt x="8701749" y="-25020"/>
                  <a:pt x="8952548" y="0"/>
                </a:cubicBezTo>
                <a:cubicBezTo>
                  <a:pt x="9203347" y="25020"/>
                  <a:pt x="9519297" y="4274"/>
                  <a:pt x="9751390" y="0"/>
                </a:cubicBezTo>
                <a:cubicBezTo>
                  <a:pt x="9983483" y="-4274"/>
                  <a:pt x="10169881" y="16480"/>
                  <a:pt x="10329863" y="0"/>
                </a:cubicBezTo>
                <a:cubicBezTo>
                  <a:pt x="10489845" y="-16480"/>
                  <a:pt x="10750941" y="-9727"/>
                  <a:pt x="11018520" y="0"/>
                </a:cubicBezTo>
                <a:cubicBezTo>
                  <a:pt x="11018113" y="8690"/>
                  <a:pt x="11018366" y="14141"/>
                  <a:pt x="11018520" y="18288"/>
                </a:cubicBezTo>
                <a:cubicBezTo>
                  <a:pt x="10841176" y="-3597"/>
                  <a:pt x="10399304" y="41504"/>
                  <a:pt x="10219677" y="18288"/>
                </a:cubicBezTo>
                <a:cubicBezTo>
                  <a:pt x="10040050" y="-4928"/>
                  <a:pt x="10030762" y="16144"/>
                  <a:pt x="9861575" y="18288"/>
                </a:cubicBezTo>
                <a:cubicBezTo>
                  <a:pt x="9692388" y="20432"/>
                  <a:pt x="9529439" y="40380"/>
                  <a:pt x="9393288" y="18288"/>
                </a:cubicBezTo>
                <a:cubicBezTo>
                  <a:pt x="9257137" y="-3804"/>
                  <a:pt x="8825003" y="25592"/>
                  <a:pt x="8484260" y="18288"/>
                </a:cubicBezTo>
                <a:cubicBezTo>
                  <a:pt x="8143517" y="10984"/>
                  <a:pt x="8082894" y="45968"/>
                  <a:pt x="7795603" y="18288"/>
                </a:cubicBezTo>
                <a:cubicBezTo>
                  <a:pt x="7508312" y="-9392"/>
                  <a:pt x="7466074" y="19486"/>
                  <a:pt x="7327316" y="18288"/>
                </a:cubicBezTo>
                <a:cubicBezTo>
                  <a:pt x="7188558" y="17090"/>
                  <a:pt x="6869645" y="4657"/>
                  <a:pt x="6638658" y="18288"/>
                </a:cubicBezTo>
                <a:cubicBezTo>
                  <a:pt x="6407671" y="31919"/>
                  <a:pt x="6359238" y="35967"/>
                  <a:pt x="6280556" y="18288"/>
                </a:cubicBezTo>
                <a:cubicBezTo>
                  <a:pt x="6201874" y="609"/>
                  <a:pt x="6041216" y="22404"/>
                  <a:pt x="5922455" y="18288"/>
                </a:cubicBezTo>
                <a:cubicBezTo>
                  <a:pt x="5803694" y="14172"/>
                  <a:pt x="5555521" y="48848"/>
                  <a:pt x="5233797" y="18288"/>
                </a:cubicBezTo>
                <a:cubicBezTo>
                  <a:pt x="4912073" y="-12272"/>
                  <a:pt x="4986440" y="-2740"/>
                  <a:pt x="4765510" y="18288"/>
                </a:cubicBezTo>
                <a:cubicBezTo>
                  <a:pt x="4544580" y="39316"/>
                  <a:pt x="4177715" y="18248"/>
                  <a:pt x="3966667" y="18288"/>
                </a:cubicBezTo>
                <a:cubicBezTo>
                  <a:pt x="3755619" y="18328"/>
                  <a:pt x="3664519" y="22387"/>
                  <a:pt x="3498380" y="18288"/>
                </a:cubicBezTo>
                <a:cubicBezTo>
                  <a:pt x="3332241" y="14189"/>
                  <a:pt x="3065858" y="-7524"/>
                  <a:pt x="2699537" y="18288"/>
                </a:cubicBezTo>
                <a:cubicBezTo>
                  <a:pt x="2333216" y="44100"/>
                  <a:pt x="2505666" y="4650"/>
                  <a:pt x="2341436" y="18288"/>
                </a:cubicBezTo>
                <a:cubicBezTo>
                  <a:pt x="2177206" y="31926"/>
                  <a:pt x="1790164" y="19880"/>
                  <a:pt x="1542593" y="18288"/>
                </a:cubicBezTo>
                <a:cubicBezTo>
                  <a:pt x="1295022" y="16696"/>
                  <a:pt x="1218012" y="39325"/>
                  <a:pt x="1074306" y="18288"/>
                </a:cubicBezTo>
                <a:cubicBezTo>
                  <a:pt x="930600" y="-2749"/>
                  <a:pt x="797266" y="24589"/>
                  <a:pt x="716204" y="18288"/>
                </a:cubicBezTo>
                <a:cubicBezTo>
                  <a:pt x="635142" y="11987"/>
                  <a:pt x="344503" y="41396"/>
                  <a:pt x="0" y="18288"/>
                </a:cubicBezTo>
                <a:cubicBezTo>
                  <a:pt x="-53" y="11301"/>
                  <a:pt x="-649" y="7756"/>
                  <a:pt x="0" y="0"/>
                </a:cubicBezTo>
                <a:close/>
              </a:path>
            </a:pathLst>
          </a:custGeom>
          <a:solidFill>
            <a:srgbClr val="C3724D"/>
          </a:solidFill>
          <a:ln w="38100" cap="rnd">
            <a:solidFill>
              <a:srgbClr val="C3724D"/>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8418B3E-0711-9914-7653-A52272456B7A}"/>
              </a:ext>
            </a:extLst>
          </p:cNvPr>
          <p:cNvSpPr>
            <a:spLocks noGrp="1"/>
          </p:cNvSpPr>
          <p:nvPr>
            <p:ph idx="1"/>
          </p:nvPr>
        </p:nvSpPr>
        <p:spPr>
          <a:xfrm>
            <a:off x="572493" y="2071316"/>
            <a:ext cx="9005029" cy="4119172"/>
          </a:xfrm>
        </p:spPr>
        <p:txBody>
          <a:bodyPr anchor="t">
            <a:noAutofit/>
          </a:bodyPr>
          <a:lstStyle/>
          <a:p>
            <a:pPr marL="0" indent="0" algn="l">
              <a:buNone/>
            </a:pPr>
            <a:r>
              <a:rPr lang="en-US" sz="3600" b="1" i="0" baseline="30000" dirty="0">
                <a:solidFill>
                  <a:srgbClr val="000000"/>
                </a:solidFill>
                <a:effectLst/>
                <a:latin typeface="Aptos" panose="020B0004020202020204" pitchFamily="34" charset="0"/>
              </a:rPr>
              <a:t>49 </a:t>
            </a:r>
            <a:r>
              <a:rPr lang="en-US" sz="3600" b="0" i="0" dirty="0">
                <a:solidFill>
                  <a:srgbClr val="000000"/>
                </a:solidFill>
                <a:effectLst/>
                <a:latin typeface="Aptos" panose="020B0004020202020204" pitchFamily="34" charset="0"/>
              </a:rPr>
              <a:t>The word of the Lord spread through the whole region. </a:t>
            </a:r>
            <a:r>
              <a:rPr lang="en-US" sz="3600" b="1" i="0" baseline="30000" dirty="0">
                <a:solidFill>
                  <a:srgbClr val="000000"/>
                </a:solidFill>
                <a:effectLst/>
                <a:latin typeface="Aptos" panose="020B0004020202020204" pitchFamily="34" charset="0"/>
              </a:rPr>
              <a:t>50 </a:t>
            </a:r>
            <a:r>
              <a:rPr lang="en-US" sz="3600" b="0" i="0" dirty="0">
                <a:solidFill>
                  <a:srgbClr val="000000"/>
                </a:solidFill>
                <a:effectLst/>
                <a:latin typeface="Aptos" panose="020B0004020202020204" pitchFamily="34" charset="0"/>
              </a:rPr>
              <a:t>But the Jewish leaders incited the God-fearing women of high standing and the leading men of the city. They stirred up persecution against Paul and Barnabas, </a:t>
            </a:r>
            <a:r>
              <a:rPr lang="en-US" sz="3600" b="0" i="0" u="sng" dirty="0">
                <a:solidFill>
                  <a:srgbClr val="000000"/>
                </a:solidFill>
                <a:effectLst/>
                <a:latin typeface="Aptos" panose="020B0004020202020204" pitchFamily="34" charset="0"/>
              </a:rPr>
              <a:t>and expelled them from their region</a:t>
            </a:r>
          </a:p>
          <a:p>
            <a:pPr marL="0" indent="0" algn="l">
              <a:buNone/>
            </a:pPr>
            <a:endParaRPr lang="en-US" sz="3600" dirty="0">
              <a:solidFill>
                <a:srgbClr val="000000"/>
              </a:solidFill>
              <a:latin typeface="system-ui"/>
            </a:endParaRPr>
          </a:p>
          <a:p>
            <a:pPr marL="0" indent="0" algn="l">
              <a:buNone/>
            </a:pPr>
            <a:endParaRPr lang="en-US" sz="4800" u="sng" dirty="0">
              <a:latin typeface="Aptos" panose="020B0004020202020204" pitchFamily="34" charset="0"/>
            </a:endParaRPr>
          </a:p>
        </p:txBody>
      </p:sp>
      <p:pic>
        <p:nvPicPr>
          <p:cNvPr id="4" name="Picture 3" descr="Isolated twigs and flowers on a white surface">
            <a:extLst>
              <a:ext uri="{FF2B5EF4-FFF2-40B4-BE49-F238E27FC236}">
                <a16:creationId xmlns:a16="http://schemas.microsoft.com/office/drawing/2014/main" id="{6804C1CF-13B2-E7E0-9855-B7AE0DE6C2F5}"/>
              </a:ext>
            </a:extLst>
          </p:cNvPr>
          <p:cNvPicPr>
            <a:picLocks noChangeAspect="1"/>
          </p:cNvPicPr>
          <p:nvPr/>
        </p:nvPicPr>
        <p:blipFill>
          <a:blip r:embed="rId3"/>
          <a:srcRect l="23193" r="9705" b="1"/>
          <a:stretch/>
        </p:blipFill>
        <p:spPr>
          <a:xfrm>
            <a:off x="9577522" y="2568231"/>
            <a:ext cx="2262825" cy="2352078"/>
          </a:xfrm>
          <a:prstGeom prst="rect">
            <a:avLst/>
          </a:prstGeom>
        </p:spPr>
      </p:pic>
    </p:spTree>
    <p:extLst>
      <p:ext uri="{BB962C8B-B14F-4D97-AF65-F5344CB8AC3E}">
        <p14:creationId xmlns:p14="http://schemas.microsoft.com/office/powerpoint/2010/main" val="25134071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6E11FF52-518C-F020-8B0B-3427B6EDF507}"/>
            </a:ext>
          </a:extLst>
        </p:cNvPr>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6B5AF31-1EF5-3436-7619-43A533694A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D684D82-B0F2-D3A1-5430-EB5F27754C18}"/>
              </a:ext>
            </a:extLst>
          </p:cNvPr>
          <p:cNvSpPr>
            <a:spLocks noGrp="1"/>
          </p:cNvSpPr>
          <p:nvPr>
            <p:ph type="title"/>
          </p:nvPr>
        </p:nvSpPr>
        <p:spPr>
          <a:xfrm>
            <a:off x="576072" y="238539"/>
            <a:ext cx="11018520" cy="1434415"/>
          </a:xfrm>
        </p:spPr>
        <p:txBody>
          <a:bodyPr anchor="b">
            <a:normAutofit/>
          </a:bodyPr>
          <a:lstStyle/>
          <a:p>
            <a:r>
              <a:rPr lang="en-US" sz="5400" dirty="0"/>
              <a:t>      Paul giving Thanks</a:t>
            </a:r>
          </a:p>
        </p:txBody>
      </p:sp>
      <p:sp>
        <p:nvSpPr>
          <p:cNvPr id="11" name="Rectangle 6">
            <a:extLst>
              <a:ext uri="{FF2B5EF4-FFF2-40B4-BE49-F238E27FC236}">
                <a16:creationId xmlns:a16="http://schemas.microsoft.com/office/drawing/2014/main" id="{1C8058FF-D698-7EC6-4EFB-780F6D12CA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6072" y="1817073"/>
            <a:ext cx="11018520" cy="18288"/>
          </a:xfrm>
          <a:custGeom>
            <a:avLst/>
            <a:gdLst>
              <a:gd name="connsiteX0" fmla="*/ 0 w 11018520"/>
              <a:gd name="connsiteY0" fmla="*/ 0 h 18288"/>
              <a:gd name="connsiteX1" fmla="*/ 468287 w 11018520"/>
              <a:gd name="connsiteY1" fmla="*/ 0 h 18288"/>
              <a:gd name="connsiteX2" fmla="*/ 1156945 w 11018520"/>
              <a:gd name="connsiteY2" fmla="*/ 0 h 18288"/>
              <a:gd name="connsiteX3" fmla="*/ 1955787 w 11018520"/>
              <a:gd name="connsiteY3" fmla="*/ 0 h 18288"/>
              <a:gd name="connsiteX4" fmla="*/ 2313889 w 11018520"/>
              <a:gd name="connsiteY4" fmla="*/ 0 h 18288"/>
              <a:gd name="connsiteX5" fmla="*/ 2671991 w 11018520"/>
              <a:gd name="connsiteY5" fmla="*/ 0 h 18288"/>
              <a:gd name="connsiteX6" fmla="*/ 3581019 w 11018520"/>
              <a:gd name="connsiteY6" fmla="*/ 0 h 18288"/>
              <a:gd name="connsiteX7" fmla="*/ 4269677 w 11018520"/>
              <a:gd name="connsiteY7" fmla="*/ 0 h 18288"/>
              <a:gd name="connsiteX8" fmla="*/ 4627778 w 11018520"/>
              <a:gd name="connsiteY8" fmla="*/ 0 h 18288"/>
              <a:gd name="connsiteX9" fmla="*/ 5316436 w 11018520"/>
              <a:gd name="connsiteY9" fmla="*/ 0 h 18288"/>
              <a:gd name="connsiteX10" fmla="*/ 6225464 w 11018520"/>
              <a:gd name="connsiteY10" fmla="*/ 0 h 18288"/>
              <a:gd name="connsiteX11" fmla="*/ 6803936 w 11018520"/>
              <a:gd name="connsiteY11" fmla="*/ 0 h 18288"/>
              <a:gd name="connsiteX12" fmla="*/ 7382408 w 11018520"/>
              <a:gd name="connsiteY12" fmla="*/ 0 h 18288"/>
              <a:gd name="connsiteX13" fmla="*/ 8071066 w 11018520"/>
              <a:gd name="connsiteY13" fmla="*/ 0 h 18288"/>
              <a:gd name="connsiteX14" fmla="*/ 8869909 w 11018520"/>
              <a:gd name="connsiteY14" fmla="*/ 0 h 18288"/>
              <a:gd name="connsiteX15" fmla="*/ 9668751 w 11018520"/>
              <a:gd name="connsiteY15" fmla="*/ 0 h 18288"/>
              <a:gd name="connsiteX16" fmla="*/ 11018520 w 11018520"/>
              <a:gd name="connsiteY16" fmla="*/ 0 h 18288"/>
              <a:gd name="connsiteX17" fmla="*/ 11018520 w 11018520"/>
              <a:gd name="connsiteY17" fmla="*/ 18288 h 18288"/>
              <a:gd name="connsiteX18" fmla="*/ 10550233 w 11018520"/>
              <a:gd name="connsiteY18" fmla="*/ 18288 h 18288"/>
              <a:gd name="connsiteX19" fmla="*/ 9641205 w 11018520"/>
              <a:gd name="connsiteY19" fmla="*/ 18288 h 18288"/>
              <a:gd name="connsiteX20" fmla="*/ 8952548 w 11018520"/>
              <a:gd name="connsiteY20" fmla="*/ 18288 h 18288"/>
              <a:gd name="connsiteX21" fmla="*/ 8594446 w 11018520"/>
              <a:gd name="connsiteY21" fmla="*/ 18288 h 18288"/>
              <a:gd name="connsiteX22" fmla="*/ 7905788 w 11018520"/>
              <a:gd name="connsiteY22" fmla="*/ 18288 h 18288"/>
              <a:gd name="connsiteX23" fmla="*/ 7327316 w 11018520"/>
              <a:gd name="connsiteY23" fmla="*/ 18288 h 18288"/>
              <a:gd name="connsiteX24" fmla="*/ 6748844 w 11018520"/>
              <a:gd name="connsiteY24" fmla="*/ 18288 h 18288"/>
              <a:gd name="connsiteX25" fmla="*/ 6170371 w 11018520"/>
              <a:gd name="connsiteY25" fmla="*/ 18288 h 18288"/>
              <a:gd name="connsiteX26" fmla="*/ 5591899 w 11018520"/>
              <a:gd name="connsiteY26" fmla="*/ 18288 h 18288"/>
              <a:gd name="connsiteX27" fmla="*/ 4793056 w 11018520"/>
              <a:gd name="connsiteY27" fmla="*/ 18288 h 18288"/>
              <a:gd name="connsiteX28" fmla="*/ 4104399 w 11018520"/>
              <a:gd name="connsiteY28" fmla="*/ 18288 h 18288"/>
              <a:gd name="connsiteX29" fmla="*/ 3746297 w 11018520"/>
              <a:gd name="connsiteY29" fmla="*/ 18288 h 18288"/>
              <a:gd name="connsiteX30" fmla="*/ 3167825 w 11018520"/>
              <a:gd name="connsiteY30" fmla="*/ 18288 h 18288"/>
              <a:gd name="connsiteX31" fmla="*/ 2368982 w 11018520"/>
              <a:gd name="connsiteY31" fmla="*/ 18288 h 18288"/>
              <a:gd name="connsiteX32" fmla="*/ 1900695 w 11018520"/>
              <a:gd name="connsiteY32" fmla="*/ 18288 h 18288"/>
              <a:gd name="connsiteX33" fmla="*/ 991667 w 11018520"/>
              <a:gd name="connsiteY33" fmla="*/ 18288 h 18288"/>
              <a:gd name="connsiteX34" fmla="*/ 0 w 11018520"/>
              <a:gd name="connsiteY34" fmla="*/ 18288 h 18288"/>
              <a:gd name="connsiteX35" fmla="*/ 0 w 11018520"/>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1018520" h="18288" fill="none" extrusionOk="0">
                <a:moveTo>
                  <a:pt x="0" y="0"/>
                </a:moveTo>
                <a:cubicBezTo>
                  <a:pt x="176840" y="19448"/>
                  <a:pt x="369510" y="1686"/>
                  <a:pt x="468287" y="0"/>
                </a:cubicBezTo>
                <a:cubicBezTo>
                  <a:pt x="567064" y="-1686"/>
                  <a:pt x="844925" y="28710"/>
                  <a:pt x="1156945" y="0"/>
                </a:cubicBezTo>
                <a:cubicBezTo>
                  <a:pt x="1468965" y="-28710"/>
                  <a:pt x="1755775" y="35306"/>
                  <a:pt x="1955787" y="0"/>
                </a:cubicBezTo>
                <a:cubicBezTo>
                  <a:pt x="2155799" y="-35306"/>
                  <a:pt x="2224532" y="-16632"/>
                  <a:pt x="2313889" y="0"/>
                </a:cubicBezTo>
                <a:cubicBezTo>
                  <a:pt x="2403246" y="16632"/>
                  <a:pt x="2494050" y="6083"/>
                  <a:pt x="2671991" y="0"/>
                </a:cubicBezTo>
                <a:cubicBezTo>
                  <a:pt x="2849932" y="-6083"/>
                  <a:pt x="3354152" y="34614"/>
                  <a:pt x="3581019" y="0"/>
                </a:cubicBezTo>
                <a:cubicBezTo>
                  <a:pt x="3807886" y="-34614"/>
                  <a:pt x="4022451" y="14254"/>
                  <a:pt x="4269677" y="0"/>
                </a:cubicBezTo>
                <a:cubicBezTo>
                  <a:pt x="4516903" y="-14254"/>
                  <a:pt x="4514495" y="-13291"/>
                  <a:pt x="4627778" y="0"/>
                </a:cubicBezTo>
                <a:cubicBezTo>
                  <a:pt x="4741061" y="13291"/>
                  <a:pt x="5120758" y="-22660"/>
                  <a:pt x="5316436" y="0"/>
                </a:cubicBezTo>
                <a:cubicBezTo>
                  <a:pt x="5512114" y="22660"/>
                  <a:pt x="5812155" y="-9513"/>
                  <a:pt x="6225464" y="0"/>
                </a:cubicBezTo>
                <a:cubicBezTo>
                  <a:pt x="6638773" y="9513"/>
                  <a:pt x="6545417" y="2479"/>
                  <a:pt x="6803936" y="0"/>
                </a:cubicBezTo>
                <a:cubicBezTo>
                  <a:pt x="7062455" y="-2479"/>
                  <a:pt x="7245098" y="-20209"/>
                  <a:pt x="7382408" y="0"/>
                </a:cubicBezTo>
                <a:cubicBezTo>
                  <a:pt x="7519718" y="20209"/>
                  <a:pt x="7801947" y="19736"/>
                  <a:pt x="8071066" y="0"/>
                </a:cubicBezTo>
                <a:cubicBezTo>
                  <a:pt x="8340185" y="-19736"/>
                  <a:pt x="8495312" y="-6666"/>
                  <a:pt x="8869909" y="0"/>
                </a:cubicBezTo>
                <a:cubicBezTo>
                  <a:pt x="9244506" y="6666"/>
                  <a:pt x="9501461" y="-13745"/>
                  <a:pt x="9668751" y="0"/>
                </a:cubicBezTo>
                <a:cubicBezTo>
                  <a:pt x="9836041" y="13745"/>
                  <a:pt x="10607605" y="14143"/>
                  <a:pt x="11018520" y="0"/>
                </a:cubicBezTo>
                <a:cubicBezTo>
                  <a:pt x="11019166" y="4451"/>
                  <a:pt x="11019010" y="9226"/>
                  <a:pt x="11018520" y="18288"/>
                </a:cubicBezTo>
                <a:cubicBezTo>
                  <a:pt x="10834966" y="15274"/>
                  <a:pt x="10754561" y="35250"/>
                  <a:pt x="10550233" y="18288"/>
                </a:cubicBezTo>
                <a:cubicBezTo>
                  <a:pt x="10345905" y="1326"/>
                  <a:pt x="9906342" y="45884"/>
                  <a:pt x="9641205" y="18288"/>
                </a:cubicBezTo>
                <a:cubicBezTo>
                  <a:pt x="9376068" y="-9308"/>
                  <a:pt x="9177188" y="43988"/>
                  <a:pt x="8952548" y="18288"/>
                </a:cubicBezTo>
                <a:cubicBezTo>
                  <a:pt x="8727908" y="-7412"/>
                  <a:pt x="8707007" y="3271"/>
                  <a:pt x="8594446" y="18288"/>
                </a:cubicBezTo>
                <a:cubicBezTo>
                  <a:pt x="8481885" y="33305"/>
                  <a:pt x="8175004" y="35109"/>
                  <a:pt x="7905788" y="18288"/>
                </a:cubicBezTo>
                <a:cubicBezTo>
                  <a:pt x="7636572" y="1467"/>
                  <a:pt x="7535638" y="7399"/>
                  <a:pt x="7327316" y="18288"/>
                </a:cubicBezTo>
                <a:cubicBezTo>
                  <a:pt x="7118994" y="29177"/>
                  <a:pt x="6978247" y="47205"/>
                  <a:pt x="6748844" y="18288"/>
                </a:cubicBezTo>
                <a:cubicBezTo>
                  <a:pt x="6519441" y="-10629"/>
                  <a:pt x="6459241" y="43308"/>
                  <a:pt x="6170371" y="18288"/>
                </a:cubicBezTo>
                <a:cubicBezTo>
                  <a:pt x="5881501" y="-6732"/>
                  <a:pt x="5736201" y="35971"/>
                  <a:pt x="5591899" y="18288"/>
                </a:cubicBezTo>
                <a:cubicBezTo>
                  <a:pt x="5447597" y="605"/>
                  <a:pt x="4990303" y="20409"/>
                  <a:pt x="4793056" y="18288"/>
                </a:cubicBezTo>
                <a:cubicBezTo>
                  <a:pt x="4595809" y="16167"/>
                  <a:pt x="4271723" y="2909"/>
                  <a:pt x="4104399" y="18288"/>
                </a:cubicBezTo>
                <a:cubicBezTo>
                  <a:pt x="3937075" y="33667"/>
                  <a:pt x="3923235" y="10730"/>
                  <a:pt x="3746297" y="18288"/>
                </a:cubicBezTo>
                <a:cubicBezTo>
                  <a:pt x="3569359" y="25846"/>
                  <a:pt x="3351081" y="24702"/>
                  <a:pt x="3167825" y="18288"/>
                </a:cubicBezTo>
                <a:cubicBezTo>
                  <a:pt x="2984569" y="11874"/>
                  <a:pt x="2708033" y="13293"/>
                  <a:pt x="2368982" y="18288"/>
                </a:cubicBezTo>
                <a:cubicBezTo>
                  <a:pt x="2029931" y="23283"/>
                  <a:pt x="2009060" y="37671"/>
                  <a:pt x="1900695" y="18288"/>
                </a:cubicBezTo>
                <a:cubicBezTo>
                  <a:pt x="1792330" y="-1095"/>
                  <a:pt x="1183178" y="9337"/>
                  <a:pt x="991667" y="18288"/>
                </a:cubicBezTo>
                <a:cubicBezTo>
                  <a:pt x="800156" y="27239"/>
                  <a:pt x="375690" y="34110"/>
                  <a:pt x="0" y="18288"/>
                </a:cubicBezTo>
                <a:cubicBezTo>
                  <a:pt x="-213" y="9468"/>
                  <a:pt x="187" y="4459"/>
                  <a:pt x="0" y="0"/>
                </a:cubicBezTo>
                <a:close/>
              </a:path>
              <a:path w="11018520" h="18288" stroke="0" extrusionOk="0">
                <a:moveTo>
                  <a:pt x="0" y="0"/>
                </a:moveTo>
                <a:cubicBezTo>
                  <a:pt x="266588" y="-23405"/>
                  <a:pt x="350503" y="-27031"/>
                  <a:pt x="578472" y="0"/>
                </a:cubicBezTo>
                <a:cubicBezTo>
                  <a:pt x="806441" y="27031"/>
                  <a:pt x="803976" y="13604"/>
                  <a:pt x="936574" y="0"/>
                </a:cubicBezTo>
                <a:cubicBezTo>
                  <a:pt x="1069172" y="-13604"/>
                  <a:pt x="1661335" y="-31902"/>
                  <a:pt x="1845602" y="0"/>
                </a:cubicBezTo>
                <a:cubicBezTo>
                  <a:pt x="2029869" y="31902"/>
                  <a:pt x="2273452" y="17005"/>
                  <a:pt x="2424074" y="0"/>
                </a:cubicBezTo>
                <a:cubicBezTo>
                  <a:pt x="2574696" y="-17005"/>
                  <a:pt x="2790864" y="-28133"/>
                  <a:pt x="3002547" y="0"/>
                </a:cubicBezTo>
                <a:cubicBezTo>
                  <a:pt x="3214230" y="28133"/>
                  <a:pt x="3605033" y="-14934"/>
                  <a:pt x="3911575" y="0"/>
                </a:cubicBezTo>
                <a:cubicBezTo>
                  <a:pt x="4218117" y="14934"/>
                  <a:pt x="4198004" y="3604"/>
                  <a:pt x="4379862" y="0"/>
                </a:cubicBezTo>
                <a:cubicBezTo>
                  <a:pt x="4561720" y="-3604"/>
                  <a:pt x="4941151" y="-37368"/>
                  <a:pt x="5288890" y="0"/>
                </a:cubicBezTo>
                <a:cubicBezTo>
                  <a:pt x="5636629" y="37368"/>
                  <a:pt x="6011513" y="-33898"/>
                  <a:pt x="6197918" y="0"/>
                </a:cubicBezTo>
                <a:cubicBezTo>
                  <a:pt x="6384323" y="33898"/>
                  <a:pt x="6555799" y="11241"/>
                  <a:pt x="6886575" y="0"/>
                </a:cubicBezTo>
                <a:cubicBezTo>
                  <a:pt x="7217351" y="-11241"/>
                  <a:pt x="7604472" y="-44614"/>
                  <a:pt x="7795603" y="0"/>
                </a:cubicBezTo>
                <a:cubicBezTo>
                  <a:pt x="7986734" y="44614"/>
                  <a:pt x="8098870" y="-11086"/>
                  <a:pt x="8374075" y="0"/>
                </a:cubicBezTo>
                <a:cubicBezTo>
                  <a:pt x="8649280" y="11086"/>
                  <a:pt x="8701749" y="-25020"/>
                  <a:pt x="8952548" y="0"/>
                </a:cubicBezTo>
                <a:cubicBezTo>
                  <a:pt x="9203347" y="25020"/>
                  <a:pt x="9519297" y="4274"/>
                  <a:pt x="9751390" y="0"/>
                </a:cubicBezTo>
                <a:cubicBezTo>
                  <a:pt x="9983483" y="-4274"/>
                  <a:pt x="10169881" y="16480"/>
                  <a:pt x="10329863" y="0"/>
                </a:cubicBezTo>
                <a:cubicBezTo>
                  <a:pt x="10489845" y="-16480"/>
                  <a:pt x="10750941" y="-9727"/>
                  <a:pt x="11018520" y="0"/>
                </a:cubicBezTo>
                <a:cubicBezTo>
                  <a:pt x="11018113" y="8690"/>
                  <a:pt x="11018366" y="14141"/>
                  <a:pt x="11018520" y="18288"/>
                </a:cubicBezTo>
                <a:cubicBezTo>
                  <a:pt x="10841176" y="-3597"/>
                  <a:pt x="10399304" y="41504"/>
                  <a:pt x="10219677" y="18288"/>
                </a:cubicBezTo>
                <a:cubicBezTo>
                  <a:pt x="10040050" y="-4928"/>
                  <a:pt x="10030762" y="16144"/>
                  <a:pt x="9861575" y="18288"/>
                </a:cubicBezTo>
                <a:cubicBezTo>
                  <a:pt x="9692388" y="20432"/>
                  <a:pt x="9529439" y="40380"/>
                  <a:pt x="9393288" y="18288"/>
                </a:cubicBezTo>
                <a:cubicBezTo>
                  <a:pt x="9257137" y="-3804"/>
                  <a:pt x="8825003" y="25592"/>
                  <a:pt x="8484260" y="18288"/>
                </a:cubicBezTo>
                <a:cubicBezTo>
                  <a:pt x="8143517" y="10984"/>
                  <a:pt x="8082894" y="45968"/>
                  <a:pt x="7795603" y="18288"/>
                </a:cubicBezTo>
                <a:cubicBezTo>
                  <a:pt x="7508312" y="-9392"/>
                  <a:pt x="7466074" y="19486"/>
                  <a:pt x="7327316" y="18288"/>
                </a:cubicBezTo>
                <a:cubicBezTo>
                  <a:pt x="7188558" y="17090"/>
                  <a:pt x="6869645" y="4657"/>
                  <a:pt x="6638658" y="18288"/>
                </a:cubicBezTo>
                <a:cubicBezTo>
                  <a:pt x="6407671" y="31919"/>
                  <a:pt x="6359238" y="35967"/>
                  <a:pt x="6280556" y="18288"/>
                </a:cubicBezTo>
                <a:cubicBezTo>
                  <a:pt x="6201874" y="609"/>
                  <a:pt x="6041216" y="22404"/>
                  <a:pt x="5922455" y="18288"/>
                </a:cubicBezTo>
                <a:cubicBezTo>
                  <a:pt x="5803694" y="14172"/>
                  <a:pt x="5555521" y="48848"/>
                  <a:pt x="5233797" y="18288"/>
                </a:cubicBezTo>
                <a:cubicBezTo>
                  <a:pt x="4912073" y="-12272"/>
                  <a:pt x="4986440" y="-2740"/>
                  <a:pt x="4765510" y="18288"/>
                </a:cubicBezTo>
                <a:cubicBezTo>
                  <a:pt x="4544580" y="39316"/>
                  <a:pt x="4177715" y="18248"/>
                  <a:pt x="3966667" y="18288"/>
                </a:cubicBezTo>
                <a:cubicBezTo>
                  <a:pt x="3755619" y="18328"/>
                  <a:pt x="3664519" y="22387"/>
                  <a:pt x="3498380" y="18288"/>
                </a:cubicBezTo>
                <a:cubicBezTo>
                  <a:pt x="3332241" y="14189"/>
                  <a:pt x="3065858" y="-7524"/>
                  <a:pt x="2699537" y="18288"/>
                </a:cubicBezTo>
                <a:cubicBezTo>
                  <a:pt x="2333216" y="44100"/>
                  <a:pt x="2505666" y="4650"/>
                  <a:pt x="2341436" y="18288"/>
                </a:cubicBezTo>
                <a:cubicBezTo>
                  <a:pt x="2177206" y="31926"/>
                  <a:pt x="1790164" y="19880"/>
                  <a:pt x="1542593" y="18288"/>
                </a:cubicBezTo>
                <a:cubicBezTo>
                  <a:pt x="1295022" y="16696"/>
                  <a:pt x="1218012" y="39325"/>
                  <a:pt x="1074306" y="18288"/>
                </a:cubicBezTo>
                <a:cubicBezTo>
                  <a:pt x="930600" y="-2749"/>
                  <a:pt x="797266" y="24589"/>
                  <a:pt x="716204" y="18288"/>
                </a:cubicBezTo>
                <a:cubicBezTo>
                  <a:pt x="635142" y="11987"/>
                  <a:pt x="344503" y="41396"/>
                  <a:pt x="0" y="18288"/>
                </a:cubicBezTo>
                <a:cubicBezTo>
                  <a:pt x="-53" y="11301"/>
                  <a:pt x="-649" y="7756"/>
                  <a:pt x="0" y="0"/>
                </a:cubicBezTo>
                <a:close/>
              </a:path>
            </a:pathLst>
          </a:custGeom>
          <a:solidFill>
            <a:srgbClr val="C3724D"/>
          </a:solidFill>
          <a:ln w="38100" cap="rnd">
            <a:solidFill>
              <a:srgbClr val="C3724D"/>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FC95C34B-482D-2EF8-3912-3605C52C544D}"/>
              </a:ext>
            </a:extLst>
          </p:cNvPr>
          <p:cNvSpPr>
            <a:spLocks noGrp="1"/>
          </p:cNvSpPr>
          <p:nvPr>
            <p:ph idx="1"/>
          </p:nvPr>
        </p:nvSpPr>
        <p:spPr>
          <a:xfrm>
            <a:off x="572493" y="2071316"/>
            <a:ext cx="9305798" cy="4119172"/>
          </a:xfrm>
        </p:spPr>
        <p:txBody>
          <a:bodyPr anchor="t">
            <a:noAutofit/>
          </a:bodyPr>
          <a:lstStyle/>
          <a:p>
            <a:pPr marL="0" marR="0">
              <a:lnSpc>
                <a:spcPct val="107000"/>
              </a:lnSpc>
              <a:spcAft>
                <a:spcPts val="800"/>
              </a:spcAft>
            </a:pPr>
            <a:br>
              <a:rPr lang="en-US" sz="3200" kern="100" dirty="0">
                <a:latin typeface="Aptos" panose="020B0004020202020204" pitchFamily="34" charset="0"/>
                <a:ea typeface="Aptos" panose="020B0004020202020204" pitchFamily="34" charset="0"/>
                <a:cs typeface="Times New Roman" panose="02020603050405020304" pitchFamily="18" charset="0"/>
              </a:rPr>
            </a:br>
            <a:r>
              <a:rPr lang="en-US" sz="5400" kern="100" dirty="0">
                <a:latin typeface="Aptos" panose="020B0004020202020204" pitchFamily="34" charset="0"/>
                <a:ea typeface="Aptos" panose="020B0004020202020204" pitchFamily="34" charset="0"/>
                <a:cs typeface="Times New Roman" panose="02020603050405020304" pitchFamily="18" charset="0"/>
              </a:rPr>
              <a:t>  </a:t>
            </a:r>
            <a:r>
              <a:rPr lang="en-US" sz="4000" b="1" i="0" baseline="30000" dirty="0">
                <a:solidFill>
                  <a:srgbClr val="000000"/>
                </a:solidFill>
                <a:effectLst/>
                <a:latin typeface="system-ui"/>
              </a:rPr>
              <a:t>3 </a:t>
            </a:r>
            <a:r>
              <a:rPr lang="en-US" sz="4000" b="0" i="0" dirty="0">
                <a:solidFill>
                  <a:srgbClr val="000000"/>
                </a:solidFill>
                <a:effectLst/>
                <a:latin typeface="system-ui"/>
              </a:rPr>
              <a:t>I thank my God every time I remember you.   Philippians 1:3</a:t>
            </a:r>
            <a:endParaRPr lang="en-US" sz="5400" kern="100" dirty="0">
              <a:latin typeface="Aptos" panose="020B0004020202020204" pitchFamily="34" charset="0"/>
              <a:ea typeface="Aptos" panose="020B0004020202020204" pitchFamily="34" charset="0"/>
              <a:cs typeface="Times New Roman" panose="02020603050405020304" pitchFamily="18" charset="0"/>
            </a:endParaRPr>
          </a:p>
          <a:p>
            <a:pPr marL="0" marR="0" indent="0">
              <a:lnSpc>
                <a:spcPct val="107000"/>
              </a:lnSpc>
              <a:spcAft>
                <a:spcPts val="800"/>
              </a:spcAft>
              <a:buNone/>
            </a:pPr>
            <a:endParaRPr lang="en-US" sz="32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lnSpc>
                <a:spcPct val="107000"/>
              </a:lnSpc>
              <a:spcAft>
                <a:spcPts val="800"/>
              </a:spcAft>
              <a:buNone/>
            </a:pP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lnSpc>
                <a:spcPct val="107000"/>
              </a:lnSpc>
              <a:spcAft>
                <a:spcPts val="800"/>
              </a:spcAft>
              <a:buNone/>
            </a:pP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p:txBody>
      </p:sp>
      <p:pic>
        <p:nvPicPr>
          <p:cNvPr id="4" name="Picture 3" descr="Isolated twigs and flowers on a white surface">
            <a:extLst>
              <a:ext uri="{FF2B5EF4-FFF2-40B4-BE49-F238E27FC236}">
                <a16:creationId xmlns:a16="http://schemas.microsoft.com/office/drawing/2014/main" id="{1CCBE84C-7507-80B0-75D3-175BC7B77BB7}"/>
              </a:ext>
            </a:extLst>
          </p:cNvPr>
          <p:cNvPicPr>
            <a:picLocks noChangeAspect="1"/>
          </p:cNvPicPr>
          <p:nvPr/>
        </p:nvPicPr>
        <p:blipFill>
          <a:blip r:embed="rId3"/>
          <a:srcRect l="23193" r="9705" b="1"/>
          <a:stretch/>
        </p:blipFill>
        <p:spPr>
          <a:xfrm>
            <a:off x="10270199" y="4468090"/>
            <a:ext cx="1918753" cy="1994435"/>
          </a:xfrm>
          <a:prstGeom prst="rect">
            <a:avLst/>
          </a:prstGeom>
        </p:spPr>
      </p:pic>
    </p:spTree>
    <p:extLst>
      <p:ext uri="{BB962C8B-B14F-4D97-AF65-F5344CB8AC3E}">
        <p14:creationId xmlns:p14="http://schemas.microsoft.com/office/powerpoint/2010/main" val="759978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BB407FC1-14BF-F6B5-EBC3-47DD4EFD2F5F}"/>
            </a:ext>
          </a:extLst>
        </p:cNvPr>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B26FE20-32E7-A29B-105E-8CA147FDDB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D0C1690-11D2-664F-81F0-024D98400DE7}"/>
              </a:ext>
            </a:extLst>
          </p:cNvPr>
          <p:cNvSpPr>
            <a:spLocks noGrp="1"/>
          </p:cNvSpPr>
          <p:nvPr>
            <p:ph type="title"/>
          </p:nvPr>
        </p:nvSpPr>
        <p:spPr>
          <a:xfrm>
            <a:off x="576072" y="238539"/>
            <a:ext cx="11018520" cy="1434415"/>
          </a:xfrm>
        </p:spPr>
        <p:txBody>
          <a:bodyPr anchor="b">
            <a:normAutofit/>
          </a:bodyPr>
          <a:lstStyle/>
          <a:p>
            <a:r>
              <a:rPr lang="en-US" sz="4800" dirty="0"/>
              <a:t>Acts 13 P</a:t>
            </a:r>
            <a:r>
              <a:rPr lang="en-US" b="1" i="0" dirty="0">
                <a:solidFill>
                  <a:srgbClr val="000000"/>
                </a:solidFill>
                <a:effectLst/>
              </a:rPr>
              <a:t>isidian Antioch</a:t>
            </a:r>
            <a:endParaRPr lang="en-US" dirty="0"/>
          </a:p>
        </p:txBody>
      </p:sp>
      <p:sp>
        <p:nvSpPr>
          <p:cNvPr id="11" name="Rectangle 6">
            <a:extLst>
              <a:ext uri="{FF2B5EF4-FFF2-40B4-BE49-F238E27FC236}">
                <a16:creationId xmlns:a16="http://schemas.microsoft.com/office/drawing/2014/main" id="{070481F2-9EA1-006C-DAB4-FB7CCA23B4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6072" y="1817073"/>
            <a:ext cx="11018520" cy="18288"/>
          </a:xfrm>
          <a:custGeom>
            <a:avLst/>
            <a:gdLst>
              <a:gd name="connsiteX0" fmla="*/ 0 w 11018520"/>
              <a:gd name="connsiteY0" fmla="*/ 0 h 18288"/>
              <a:gd name="connsiteX1" fmla="*/ 468287 w 11018520"/>
              <a:gd name="connsiteY1" fmla="*/ 0 h 18288"/>
              <a:gd name="connsiteX2" fmla="*/ 1156945 w 11018520"/>
              <a:gd name="connsiteY2" fmla="*/ 0 h 18288"/>
              <a:gd name="connsiteX3" fmla="*/ 1955787 w 11018520"/>
              <a:gd name="connsiteY3" fmla="*/ 0 h 18288"/>
              <a:gd name="connsiteX4" fmla="*/ 2313889 w 11018520"/>
              <a:gd name="connsiteY4" fmla="*/ 0 h 18288"/>
              <a:gd name="connsiteX5" fmla="*/ 2671991 w 11018520"/>
              <a:gd name="connsiteY5" fmla="*/ 0 h 18288"/>
              <a:gd name="connsiteX6" fmla="*/ 3581019 w 11018520"/>
              <a:gd name="connsiteY6" fmla="*/ 0 h 18288"/>
              <a:gd name="connsiteX7" fmla="*/ 4269677 w 11018520"/>
              <a:gd name="connsiteY7" fmla="*/ 0 h 18288"/>
              <a:gd name="connsiteX8" fmla="*/ 4627778 w 11018520"/>
              <a:gd name="connsiteY8" fmla="*/ 0 h 18288"/>
              <a:gd name="connsiteX9" fmla="*/ 5316436 w 11018520"/>
              <a:gd name="connsiteY9" fmla="*/ 0 h 18288"/>
              <a:gd name="connsiteX10" fmla="*/ 6225464 w 11018520"/>
              <a:gd name="connsiteY10" fmla="*/ 0 h 18288"/>
              <a:gd name="connsiteX11" fmla="*/ 6803936 w 11018520"/>
              <a:gd name="connsiteY11" fmla="*/ 0 h 18288"/>
              <a:gd name="connsiteX12" fmla="*/ 7382408 w 11018520"/>
              <a:gd name="connsiteY12" fmla="*/ 0 h 18288"/>
              <a:gd name="connsiteX13" fmla="*/ 8071066 w 11018520"/>
              <a:gd name="connsiteY13" fmla="*/ 0 h 18288"/>
              <a:gd name="connsiteX14" fmla="*/ 8869909 w 11018520"/>
              <a:gd name="connsiteY14" fmla="*/ 0 h 18288"/>
              <a:gd name="connsiteX15" fmla="*/ 9668751 w 11018520"/>
              <a:gd name="connsiteY15" fmla="*/ 0 h 18288"/>
              <a:gd name="connsiteX16" fmla="*/ 11018520 w 11018520"/>
              <a:gd name="connsiteY16" fmla="*/ 0 h 18288"/>
              <a:gd name="connsiteX17" fmla="*/ 11018520 w 11018520"/>
              <a:gd name="connsiteY17" fmla="*/ 18288 h 18288"/>
              <a:gd name="connsiteX18" fmla="*/ 10550233 w 11018520"/>
              <a:gd name="connsiteY18" fmla="*/ 18288 h 18288"/>
              <a:gd name="connsiteX19" fmla="*/ 9641205 w 11018520"/>
              <a:gd name="connsiteY19" fmla="*/ 18288 h 18288"/>
              <a:gd name="connsiteX20" fmla="*/ 8952548 w 11018520"/>
              <a:gd name="connsiteY20" fmla="*/ 18288 h 18288"/>
              <a:gd name="connsiteX21" fmla="*/ 8594446 w 11018520"/>
              <a:gd name="connsiteY21" fmla="*/ 18288 h 18288"/>
              <a:gd name="connsiteX22" fmla="*/ 7905788 w 11018520"/>
              <a:gd name="connsiteY22" fmla="*/ 18288 h 18288"/>
              <a:gd name="connsiteX23" fmla="*/ 7327316 w 11018520"/>
              <a:gd name="connsiteY23" fmla="*/ 18288 h 18288"/>
              <a:gd name="connsiteX24" fmla="*/ 6748844 w 11018520"/>
              <a:gd name="connsiteY24" fmla="*/ 18288 h 18288"/>
              <a:gd name="connsiteX25" fmla="*/ 6170371 w 11018520"/>
              <a:gd name="connsiteY25" fmla="*/ 18288 h 18288"/>
              <a:gd name="connsiteX26" fmla="*/ 5591899 w 11018520"/>
              <a:gd name="connsiteY26" fmla="*/ 18288 h 18288"/>
              <a:gd name="connsiteX27" fmla="*/ 4793056 w 11018520"/>
              <a:gd name="connsiteY27" fmla="*/ 18288 h 18288"/>
              <a:gd name="connsiteX28" fmla="*/ 4104399 w 11018520"/>
              <a:gd name="connsiteY28" fmla="*/ 18288 h 18288"/>
              <a:gd name="connsiteX29" fmla="*/ 3746297 w 11018520"/>
              <a:gd name="connsiteY29" fmla="*/ 18288 h 18288"/>
              <a:gd name="connsiteX30" fmla="*/ 3167825 w 11018520"/>
              <a:gd name="connsiteY30" fmla="*/ 18288 h 18288"/>
              <a:gd name="connsiteX31" fmla="*/ 2368982 w 11018520"/>
              <a:gd name="connsiteY31" fmla="*/ 18288 h 18288"/>
              <a:gd name="connsiteX32" fmla="*/ 1900695 w 11018520"/>
              <a:gd name="connsiteY32" fmla="*/ 18288 h 18288"/>
              <a:gd name="connsiteX33" fmla="*/ 991667 w 11018520"/>
              <a:gd name="connsiteY33" fmla="*/ 18288 h 18288"/>
              <a:gd name="connsiteX34" fmla="*/ 0 w 11018520"/>
              <a:gd name="connsiteY34" fmla="*/ 18288 h 18288"/>
              <a:gd name="connsiteX35" fmla="*/ 0 w 11018520"/>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1018520" h="18288" fill="none" extrusionOk="0">
                <a:moveTo>
                  <a:pt x="0" y="0"/>
                </a:moveTo>
                <a:cubicBezTo>
                  <a:pt x="176840" y="19448"/>
                  <a:pt x="369510" y="1686"/>
                  <a:pt x="468287" y="0"/>
                </a:cubicBezTo>
                <a:cubicBezTo>
                  <a:pt x="567064" y="-1686"/>
                  <a:pt x="844925" y="28710"/>
                  <a:pt x="1156945" y="0"/>
                </a:cubicBezTo>
                <a:cubicBezTo>
                  <a:pt x="1468965" y="-28710"/>
                  <a:pt x="1755775" y="35306"/>
                  <a:pt x="1955787" y="0"/>
                </a:cubicBezTo>
                <a:cubicBezTo>
                  <a:pt x="2155799" y="-35306"/>
                  <a:pt x="2224532" y="-16632"/>
                  <a:pt x="2313889" y="0"/>
                </a:cubicBezTo>
                <a:cubicBezTo>
                  <a:pt x="2403246" y="16632"/>
                  <a:pt x="2494050" y="6083"/>
                  <a:pt x="2671991" y="0"/>
                </a:cubicBezTo>
                <a:cubicBezTo>
                  <a:pt x="2849932" y="-6083"/>
                  <a:pt x="3354152" y="34614"/>
                  <a:pt x="3581019" y="0"/>
                </a:cubicBezTo>
                <a:cubicBezTo>
                  <a:pt x="3807886" y="-34614"/>
                  <a:pt x="4022451" y="14254"/>
                  <a:pt x="4269677" y="0"/>
                </a:cubicBezTo>
                <a:cubicBezTo>
                  <a:pt x="4516903" y="-14254"/>
                  <a:pt x="4514495" y="-13291"/>
                  <a:pt x="4627778" y="0"/>
                </a:cubicBezTo>
                <a:cubicBezTo>
                  <a:pt x="4741061" y="13291"/>
                  <a:pt x="5120758" y="-22660"/>
                  <a:pt x="5316436" y="0"/>
                </a:cubicBezTo>
                <a:cubicBezTo>
                  <a:pt x="5512114" y="22660"/>
                  <a:pt x="5812155" y="-9513"/>
                  <a:pt x="6225464" y="0"/>
                </a:cubicBezTo>
                <a:cubicBezTo>
                  <a:pt x="6638773" y="9513"/>
                  <a:pt x="6545417" y="2479"/>
                  <a:pt x="6803936" y="0"/>
                </a:cubicBezTo>
                <a:cubicBezTo>
                  <a:pt x="7062455" y="-2479"/>
                  <a:pt x="7245098" y="-20209"/>
                  <a:pt x="7382408" y="0"/>
                </a:cubicBezTo>
                <a:cubicBezTo>
                  <a:pt x="7519718" y="20209"/>
                  <a:pt x="7801947" y="19736"/>
                  <a:pt x="8071066" y="0"/>
                </a:cubicBezTo>
                <a:cubicBezTo>
                  <a:pt x="8340185" y="-19736"/>
                  <a:pt x="8495312" y="-6666"/>
                  <a:pt x="8869909" y="0"/>
                </a:cubicBezTo>
                <a:cubicBezTo>
                  <a:pt x="9244506" y="6666"/>
                  <a:pt x="9501461" y="-13745"/>
                  <a:pt x="9668751" y="0"/>
                </a:cubicBezTo>
                <a:cubicBezTo>
                  <a:pt x="9836041" y="13745"/>
                  <a:pt x="10607605" y="14143"/>
                  <a:pt x="11018520" y="0"/>
                </a:cubicBezTo>
                <a:cubicBezTo>
                  <a:pt x="11019166" y="4451"/>
                  <a:pt x="11019010" y="9226"/>
                  <a:pt x="11018520" y="18288"/>
                </a:cubicBezTo>
                <a:cubicBezTo>
                  <a:pt x="10834966" y="15274"/>
                  <a:pt x="10754561" y="35250"/>
                  <a:pt x="10550233" y="18288"/>
                </a:cubicBezTo>
                <a:cubicBezTo>
                  <a:pt x="10345905" y="1326"/>
                  <a:pt x="9906342" y="45884"/>
                  <a:pt x="9641205" y="18288"/>
                </a:cubicBezTo>
                <a:cubicBezTo>
                  <a:pt x="9376068" y="-9308"/>
                  <a:pt x="9177188" y="43988"/>
                  <a:pt x="8952548" y="18288"/>
                </a:cubicBezTo>
                <a:cubicBezTo>
                  <a:pt x="8727908" y="-7412"/>
                  <a:pt x="8707007" y="3271"/>
                  <a:pt x="8594446" y="18288"/>
                </a:cubicBezTo>
                <a:cubicBezTo>
                  <a:pt x="8481885" y="33305"/>
                  <a:pt x="8175004" y="35109"/>
                  <a:pt x="7905788" y="18288"/>
                </a:cubicBezTo>
                <a:cubicBezTo>
                  <a:pt x="7636572" y="1467"/>
                  <a:pt x="7535638" y="7399"/>
                  <a:pt x="7327316" y="18288"/>
                </a:cubicBezTo>
                <a:cubicBezTo>
                  <a:pt x="7118994" y="29177"/>
                  <a:pt x="6978247" y="47205"/>
                  <a:pt x="6748844" y="18288"/>
                </a:cubicBezTo>
                <a:cubicBezTo>
                  <a:pt x="6519441" y="-10629"/>
                  <a:pt x="6459241" y="43308"/>
                  <a:pt x="6170371" y="18288"/>
                </a:cubicBezTo>
                <a:cubicBezTo>
                  <a:pt x="5881501" y="-6732"/>
                  <a:pt x="5736201" y="35971"/>
                  <a:pt x="5591899" y="18288"/>
                </a:cubicBezTo>
                <a:cubicBezTo>
                  <a:pt x="5447597" y="605"/>
                  <a:pt x="4990303" y="20409"/>
                  <a:pt x="4793056" y="18288"/>
                </a:cubicBezTo>
                <a:cubicBezTo>
                  <a:pt x="4595809" y="16167"/>
                  <a:pt x="4271723" y="2909"/>
                  <a:pt x="4104399" y="18288"/>
                </a:cubicBezTo>
                <a:cubicBezTo>
                  <a:pt x="3937075" y="33667"/>
                  <a:pt x="3923235" y="10730"/>
                  <a:pt x="3746297" y="18288"/>
                </a:cubicBezTo>
                <a:cubicBezTo>
                  <a:pt x="3569359" y="25846"/>
                  <a:pt x="3351081" y="24702"/>
                  <a:pt x="3167825" y="18288"/>
                </a:cubicBezTo>
                <a:cubicBezTo>
                  <a:pt x="2984569" y="11874"/>
                  <a:pt x="2708033" y="13293"/>
                  <a:pt x="2368982" y="18288"/>
                </a:cubicBezTo>
                <a:cubicBezTo>
                  <a:pt x="2029931" y="23283"/>
                  <a:pt x="2009060" y="37671"/>
                  <a:pt x="1900695" y="18288"/>
                </a:cubicBezTo>
                <a:cubicBezTo>
                  <a:pt x="1792330" y="-1095"/>
                  <a:pt x="1183178" y="9337"/>
                  <a:pt x="991667" y="18288"/>
                </a:cubicBezTo>
                <a:cubicBezTo>
                  <a:pt x="800156" y="27239"/>
                  <a:pt x="375690" y="34110"/>
                  <a:pt x="0" y="18288"/>
                </a:cubicBezTo>
                <a:cubicBezTo>
                  <a:pt x="-213" y="9468"/>
                  <a:pt x="187" y="4459"/>
                  <a:pt x="0" y="0"/>
                </a:cubicBezTo>
                <a:close/>
              </a:path>
              <a:path w="11018520" h="18288" stroke="0" extrusionOk="0">
                <a:moveTo>
                  <a:pt x="0" y="0"/>
                </a:moveTo>
                <a:cubicBezTo>
                  <a:pt x="266588" y="-23405"/>
                  <a:pt x="350503" y="-27031"/>
                  <a:pt x="578472" y="0"/>
                </a:cubicBezTo>
                <a:cubicBezTo>
                  <a:pt x="806441" y="27031"/>
                  <a:pt x="803976" y="13604"/>
                  <a:pt x="936574" y="0"/>
                </a:cubicBezTo>
                <a:cubicBezTo>
                  <a:pt x="1069172" y="-13604"/>
                  <a:pt x="1661335" y="-31902"/>
                  <a:pt x="1845602" y="0"/>
                </a:cubicBezTo>
                <a:cubicBezTo>
                  <a:pt x="2029869" y="31902"/>
                  <a:pt x="2273452" y="17005"/>
                  <a:pt x="2424074" y="0"/>
                </a:cubicBezTo>
                <a:cubicBezTo>
                  <a:pt x="2574696" y="-17005"/>
                  <a:pt x="2790864" y="-28133"/>
                  <a:pt x="3002547" y="0"/>
                </a:cubicBezTo>
                <a:cubicBezTo>
                  <a:pt x="3214230" y="28133"/>
                  <a:pt x="3605033" y="-14934"/>
                  <a:pt x="3911575" y="0"/>
                </a:cubicBezTo>
                <a:cubicBezTo>
                  <a:pt x="4218117" y="14934"/>
                  <a:pt x="4198004" y="3604"/>
                  <a:pt x="4379862" y="0"/>
                </a:cubicBezTo>
                <a:cubicBezTo>
                  <a:pt x="4561720" y="-3604"/>
                  <a:pt x="4941151" y="-37368"/>
                  <a:pt x="5288890" y="0"/>
                </a:cubicBezTo>
                <a:cubicBezTo>
                  <a:pt x="5636629" y="37368"/>
                  <a:pt x="6011513" y="-33898"/>
                  <a:pt x="6197918" y="0"/>
                </a:cubicBezTo>
                <a:cubicBezTo>
                  <a:pt x="6384323" y="33898"/>
                  <a:pt x="6555799" y="11241"/>
                  <a:pt x="6886575" y="0"/>
                </a:cubicBezTo>
                <a:cubicBezTo>
                  <a:pt x="7217351" y="-11241"/>
                  <a:pt x="7604472" y="-44614"/>
                  <a:pt x="7795603" y="0"/>
                </a:cubicBezTo>
                <a:cubicBezTo>
                  <a:pt x="7986734" y="44614"/>
                  <a:pt x="8098870" y="-11086"/>
                  <a:pt x="8374075" y="0"/>
                </a:cubicBezTo>
                <a:cubicBezTo>
                  <a:pt x="8649280" y="11086"/>
                  <a:pt x="8701749" y="-25020"/>
                  <a:pt x="8952548" y="0"/>
                </a:cubicBezTo>
                <a:cubicBezTo>
                  <a:pt x="9203347" y="25020"/>
                  <a:pt x="9519297" y="4274"/>
                  <a:pt x="9751390" y="0"/>
                </a:cubicBezTo>
                <a:cubicBezTo>
                  <a:pt x="9983483" y="-4274"/>
                  <a:pt x="10169881" y="16480"/>
                  <a:pt x="10329863" y="0"/>
                </a:cubicBezTo>
                <a:cubicBezTo>
                  <a:pt x="10489845" y="-16480"/>
                  <a:pt x="10750941" y="-9727"/>
                  <a:pt x="11018520" y="0"/>
                </a:cubicBezTo>
                <a:cubicBezTo>
                  <a:pt x="11018113" y="8690"/>
                  <a:pt x="11018366" y="14141"/>
                  <a:pt x="11018520" y="18288"/>
                </a:cubicBezTo>
                <a:cubicBezTo>
                  <a:pt x="10841176" y="-3597"/>
                  <a:pt x="10399304" y="41504"/>
                  <a:pt x="10219677" y="18288"/>
                </a:cubicBezTo>
                <a:cubicBezTo>
                  <a:pt x="10040050" y="-4928"/>
                  <a:pt x="10030762" y="16144"/>
                  <a:pt x="9861575" y="18288"/>
                </a:cubicBezTo>
                <a:cubicBezTo>
                  <a:pt x="9692388" y="20432"/>
                  <a:pt x="9529439" y="40380"/>
                  <a:pt x="9393288" y="18288"/>
                </a:cubicBezTo>
                <a:cubicBezTo>
                  <a:pt x="9257137" y="-3804"/>
                  <a:pt x="8825003" y="25592"/>
                  <a:pt x="8484260" y="18288"/>
                </a:cubicBezTo>
                <a:cubicBezTo>
                  <a:pt x="8143517" y="10984"/>
                  <a:pt x="8082894" y="45968"/>
                  <a:pt x="7795603" y="18288"/>
                </a:cubicBezTo>
                <a:cubicBezTo>
                  <a:pt x="7508312" y="-9392"/>
                  <a:pt x="7466074" y="19486"/>
                  <a:pt x="7327316" y="18288"/>
                </a:cubicBezTo>
                <a:cubicBezTo>
                  <a:pt x="7188558" y="17090"/>
                  <a:pt x="6869645" y="4657"/>
                  <a:pt x="6638658" y="18288"/>
                </a:cubicBezTo>
                <a:cubicBezTo>
                  <a:pt x="6407671" y="31919"/>
                  <a:pt x="6359238" y="35967"/>
                  <a:pt x="6280556" y="18288"/>
                </a:cubicBezTo>
                <a:cubicBezTo>
                  <a:pt x="6201874" y="609"/>
                  <a:pt x="6041216" y="22404"/>
                  <a:pt x="5922455" y="18288"/>
                </a:cubicBezTo>
                <a:cubicBezTo>
                  <a:pt x="5803694" y="14172"/>
                  <a:pt x="5555521" y="48848"/>
                  <a:pt x="5233797" y="18288"/>
                </a:cubicBezTo>
                <a:cubicBezTo>
                  <a:pt x="4912073" y="-12272"/>
                  <a:pt x="4986440" y="-2740"/>
                  <a:pt x="4765510" y="18288"/>
                </a:cubicBezTo>
                <a:cubicBezTo>
                  <a:pt x="4544580" y="39316"/>
                  <a:pt x="4177715" y="18248"/>
                  <a:pt x="3966667" y="18288"/>
                </a:cubicBezTo>
                <a:cubicBezTo>
                  <a:pt x="3755619" y="18328"/>
                  <a:pt x="3664519" y="22387"/>
                  <a:pt x="3498380" y="18288"/>
                </a:cubicBezTo>
                <a:cubicBezTo>
                  <a:pt x="3332241" y="14189"/>
                  <a:pt x="3065858" y="-7524"/>
                  <a:pt x="2699537" y="18288"/>
                </a:cubicBezTo>
                <a:cubicBezTo>
                  <a:pt x="2333216" y="44100"/>
                  <a:pt x="2505666" y="4650"/>
                  <a:pt x="2341436" y="18288"/>
                </a:cubicBezTo>
                <a:cubicBezTo>
                  <a:pt x="2177206" y="31926"/>
                  <a:pt x="1790164" y="19880"/>
                  <a:pt x="1542593" y="18288"/>
                </a:cubicBezTo>
                <a:cubicBezTo>
                  <a:pt x="1295022" y="16696"/>
                  <a:pt x="1218012" y="39325"/>
                  <a:pt x="1074306" y="18288"/>
                </a:cubicBezTo>
                <a:cubicBezTo>
                  <a:pt x="930600" y="-2749"/>
                  <a:pt x="797266" y="24589"/>
                  <a:pt x="716204" y="18288"/>
                </a:cubicBezTo>
                <a:cubicBezTo>
                  <a:pt x="635142" y="11987"/>
                  <a:pt x="344503" y="41396"/>
                  <a:pt x="0" y="18288"/>
                </a:cubicBezTo>
                <a:cubicBezTo>
                  <a:pt x="-53" y="11301"/>
                  <a:pt x="-649" y="7756"/>
                  <a:pt x="0" y="0"/>
                </a:cubicBezTo>
                <a:close/>
              </a:path>
            </a:pathLst>
          </a:custGeom>
          <a:solidFill>
            <a:srgbClr val="C3724D"/>
          </a:solidFill>
          <a:ln w="38100" cap="rnd">
            <a:solidFill>
              <a:srgbClr val="C3724D"/>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5D212FE-A902-0D32-5069-CF2011E56D55}"/>
              </a:ext>
            </a:extLst>
          </p:cNvPr>
          <p:cNvSpPr>
            <a:spLocks noGrp="1"/>
          </p:cNvSpPr>
          <p:nvPr>
            <p:ph idx="1"/>
          </p:nvPr>
        </p:nvSpPr>
        <p:spPr>
          <a:xfrm>
            <a:off x="572493" y="2071316"/>
            <a:ext cx="9005029" cy="4119172"/>
          </a:xfrm>
        </p:spPr>
        <p:txBody>
          <a:bodyPr anchor="t">
            <a:noAutofit/>
          </a:bodyPr>
          <a:lstStyle/>
          <a:p>
            <a:pPr marL="0" indent="0" algn="l">
              <a:buNone/>
            </a:pPr>
            <a:r>
              <a:rPr lang="en-US" sz="3600" b="1" i="0" baseline="30000" dirty="0">
                <a:solidFill>
                  <a:srgbClr val="000000"/>
                </a:solidFill>
                <a:effectLst/>
                <a:latin typeface="Aptos" panose="020B0004020202020204" pitchFamily="34" charset="0"/>
              </a:rPr>
              <a:t>51 </a:t>
            </a:r>
            <a:r>
              <a:rPr lang="en-US" sz="3600" b="0" i="0" dirty="0">
                <a:solidFill>
                  <a:srgbClr val="000000"/>
                </a:solidFill>
                <a:effectLst/>
                <a:latin typeface="Aptos" panose="020B0004020202020204" pitchFamily="34" charset="0"/>
              </a:rPr>
              <a:t>So they shook the dust off their feet as a warning to them(???)  and went to Iconium. </a:t>
            </a:r>
            <a:r>
              <a:rPr lang="en-US" sz="3600" b="1" i="0" baseline="30000" dirty="0">
                <a:solidFill>
                  <a:srgbClr val="000000"/>
                </a:solidFill>
                <a:effectLst/>
                <a:latin typeface="Aptos" panose="020B0004020202020204" pitchFamily="34" charset="0"/>
              </a:rPr>
              <a:t>52 </a:t>
            </a:r>
            <a:r>
              <a:rPr lang="en-US" sz="3600" b="0" i="0" dirty="0">
                <a:solidFill>
                  <a:srgbClr val="000000"/>
                </a:solidFill>
                <a:effectLst/>
                <a:latin typeface="Aptos" panose="020B0004020202020204" pitchFamily="34" charset="0"/>
              </a:rPr>
              <a:t>And the disciples were filled with joy and with the Holy Spirit.</a:t>
            </a:r>
            <a:endParaRPr lang="en-US" sz="3600" dirty="0">
              <a:solidFill>
                <a:srgbClr val="000000"/>
              </a:solidFill>
              <a:latin typeface="Aptos" panose="020B0004020202020204" pitchFamily="34" charset="0"/>
            </a:endParaRPr>
          </a:p>
          <a:p>
            <a:pPr marL="0" indent="0" algn="l">
              <a:buNone/>
            </a:pPr>
            <a:endParaRPr lang="en-US" sz="4800" u="sng" dirty="0">
              <a:latin typeface="Aptos" panose="020B0004020202020204" pitchFamily="34" charset="0"/>
            </a:endParaRPr>
          </a:p>
        </p:txBody>
      </p:sp>
      <p:pic>
        <p:nvPicPr>
          <p:cNvPr id="4" name="Picture 3" descr="Isolated twigs and flowers on a white surface">
            <a:extLst>
              <a:ext uri="{FF2B5EF4-FFF2-40B4-BE49-F238E27FC236}">
                <a16:creationId xmlns:a16="http://schemas.microsoft.com/office/drawing/2014/main" id="{BC163DCE-2C18-A05F-8260-AE4A5D61A159}"/>
              </a:ext>
            </a:extLst>
          </p:cNvPr>
          <p:cNvPicPr>
            <a:picLocks noChangeAspect="1"/>
          </p:cNvPicPr>
          <p:nvPr/>
        </p:nvPicPr>
        <p:blipFill>
          <a:blip r:embed="rId3"/>
          <a:srcRect l="23193" r="9705" b="1"/>
          <a:stretch/>
        </p:blipFill>
        <p:spPr>
          <a:xfrm>
            <a:off x="9577522" y="2568231"/>
            <a:ext cx="2262825" cy="2352078"/>
          </a:xfrm>
          <a:prstGeom prst="rect">
            <a:avLst/>
          </a:prstGeom>
        </p:spPr>
      </p:pic>
    </p:spTree>
    <p:extLst>
      <p:ext uri="{BB962C8B-B14F-4D97-AF65-F5344CB8AC3E}">
        <p14:creationId xmlns:p14="http://schemas.microsoft.com/office/powerpoint/2010/main" val="24886354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C65CB690-900C-2FC8-4C41-696F3FD38734}"/>
            </a:ext>
          </a:extLst>
        </p:cNvPr>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40A9561-69A6-5680-0EC3-6C8C0F7A04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645A24D-753D-62EE-8989-252E0668F216}"/>
              </a:ext>
            </a:extLst>
          </p:cNvPr>
          <p:cNvSpPr>
            <a:spLocks noGrp="1"/>
          </p:cNvSpPr>
          <p:nvPr>
            <p:ph type="title"/>
          </p:nvPr>
        </p:nvSpPr>
        <p:spPr>
          <a:xfrm>
            <a:off x="576072" y="238539"/>
            <a:ext cx="11018520" cy="1434415"/>
          </a:xfrm>
        </p:spPr>
        <p:txBody>
          <a:bodyPr anchor="b">
            <a:normAutofit/>
          </a:bodyPr>
          <a:lstStyle/>
          <a:p>
            <a:r>
              <a:rPr lang="en-US" sz="4800" dirty="0"/>
              <a:t>Acts 14 Iconium</a:t>
            </a:r>
            <a:endParaRPr lang="en-US" dirty="0"/>
          </a:p>
        </p:txBody>
      </p:sp>
      <p:sp>
        <p:nvSpPr>
          <p:cNvPr id="11" name="Rectangle 6">
            <a:extLst>
              <a:ext uri="{FF2B5EF4-FFF2-40B4-BE49-F238E27FC236}">
                <a16:creationId xmlns:a16="http://schemas.microsoft.com/office/drawing/2014/main" id="{9275B1FA-E18D-32F5-BD0F-5E15B4318A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6072" y="1817073"/>
            <a:ext cx="11018520" cy="18288"/>
          </a:xfrm>
          <a:custGeom>
            <a:avLst/>
            <a:gdLst>
              <a:gd name="connsiteX0" fmla="*/ 0 w 11018520"/>
              <a:gd name="connsiteY0" fmla="*/ 0 h 18288"/>
              <a:gd name="connsiteX1" fmla="*/ 468287 w 11018520"/>
              <a:gd name="connsiteY1" fmla="*/ 0 h 18288"/>
              <a:gd name="connsiteX2" fmla="*/ 1156945 w 11018520"/>
              <a:gd name="connsiteY2" fmla="*/ 0 h 18288"/>
              <a:gd name="connsiteX3" fmla="*/ 1955787 w 11018520"/>
              <a:gd name="connsiteY3" fmla="*/ 0 h 18288"/>
              <a:gd name="connsiteX4" fmla="*/ 2313889 w 11018520"/>
              <a:gd name="connsiteY4" fmla="*/ 0 h 18288"/>
              <a:gd name="connsiteX5" fmla="*/ 2671991 w 11018520"/>
              <a:gd name="connsiteY5" fmla="*/ 0 h 18288"/>
              <a:gd name="connsiteX6" fmla="*/ 3581019 w 11018520"/>
              <a:gd name="connsiteY6" fmla="*/ 0 h 18288"/>
              <a:gd name="connsiteX7" fmla="*/ 4269677 w 11018520"/>
              <a:gd name="connsiteY7" fmla="*/ 0 h 18288"/>
              <a:gd name="connsiteX8" fmla="*/ 4627778 w 11018520"/>
              <a:gd name="connsiteY8" fmla="*/ 0 h 18288"/>
              <a:gd name="connsiteX9" fmla="*/ 5316436 w 11018520"/>
              <a:gd name="connsiteY9" fmla="*/ 0 h 18288"/>
              <a:gd name="connsiteX10" fmla="*/ 6225464 w 11018520"/>
              <a:gd name="connsiteY10" fmla="*/ 0 h 18288"/>
              <a:gd name="connsiteX11" fmla="*/ 6803936 w 11018520"/>
              <a:gd name="connsiteY11" fmla="*/ 0 h 18288"/>
              <a:gd name="connsiteX12" fmla="*/ 7382408 w 11018520"/>
              <a:gd name="connsiteY12" fmla="*/ 0 h 18288"/>
              <a:gd name="connsiteX13" fmla="*/ 8071066 w 11018520"/>
              <a:gd name="connsiteY13" fmla="*/ 0 h 18288"/>
              <a:gd name="connsiteX14" fmla="*/ 8869909 w 11018520"/>
              <a:gd name="connsiteY14" fmla="*/ 0 h 18288"/>
              <a:gd name="connsiteX15" fmla="*/ 9668751 w 11018520"/>
              <a:gd name="connsiteY15" fmla="*/ 0 h 18288"/>
              <a:gd name="connsiteX16" fmla="*/ 11018520 w 11018520"/>
              <a:gd name="connsiteY16" fmla="*/ 0 h 18288"/>
              <a:gd name="connsiteX17" fmla="*/ 11018520 w 11018520"/>
              <a:gd name="connsiteY17" fmla="*/ 18288 h 18288"/>
              <a:gd name="connsiteX18" fmla="*/ 10550233 w 11018520"/>
              <a:gd name="connsiteY18" fmla="*/ 18288 h 18288"/>
              <a:gd name="connsiteX19" fmla="*/ 9641205 w 11018520"/>
              <a:gd name="connsiteY19" fmla="*/ 18288 h 18288"/>
              <a:gd name="connsiteX20" fmla="*/ 8952548 w 11018520"/>
              <a:gd name="connsiteY20" fmla="*/ 18288 h 18288"/>
              <a:gd name="connsiteX21" fmla="*/ 8594446 w 11018520"/>
              <a:gd name="connsiteY21" fmla="*/ 18288 h 18288"/>
              <a:gd name="connsiteX22" fmla="*/ 7905788 w 11018520"/>
              <a:gd name="connsiteY22" fmla="*/ 18288 h 18288"/>
              <a:gd name="connsiteX23" fmla="*/ 7327316 w 11018520"/>
              <a:gd name="connsiteY23" fmla="*/ 18288 h 18288"/>
              <a:gd name="connsiteX24" fmla="*/ 6748844 w 11018520"/>
              <a:gd name="connsiteY24" fmla="*/ 18288 h 18288"/>
              <a:gd name="connsiteX25" fmla="*/ 6170371 w 11018520"/>
              <a:gd name="connsiteY25" fmla="*/ 18288 h 18288"/>
              <a:gd name="connsiteX26" fmla="*/ 5591899 w 11018520"/>
              <a:gd name="connsiteY26" fmla="*/ 18288 h 18288"/>
              <a:gd name="connsiteX27" fmla="*/ 4793056 w 11018520"/>
              <a:gd name="connsiteY27" fmla="*/ 18288 h 18288"/>
              <a:gd name="connsiteX28" fmla="*/ 4104399 w 11018520"/>
              <a:gd name="connsiteY28" fmla="*/ 18288 h 18288"/>
              <a:gd name="connsiteX29" fmla="*/ 3746297 w 11018520"/>
              <a:gd name="connsiteY29" fmla="*/ 18288 h 18288"/>
              <a:gd name="connsiteX30" fmla="*/ 3167825 w 11018520"/>
              <a:gd name="connsiteY30" fmla="*/ 18288 h 18288"/>
              <a:gd name="connsiteX31" fmla="*/ 2368982 w 11018520"/>
              <a:gd name="connsiteY31" fmla="*/ 18288 h 18288"/>
              <a:gd name="connsiteX32" fmla="*/ 1900695 w 11018520"/>
              <a:gd name="connsiteY32" fmla="*/ 18288 h 18288"/>
              <a:gd name="connsiteX33" fmla="*/ 991667 w 11018520"/>
              <a:gd name="connsiteY33" fmla="*/ 18288 h 18288"/>
              <a:gd name="connsiteX34" fmla="*/ 0 w 11018520"/>
              <a:gd name="connsiteY34" fmla="*/ 18288 h 18288"/>
              <a:gd name="connsiteX35" fmla="*/ 0 w 11018520"/>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1018520" h="18288" fill="none" extrusionOk="0">
                <a:moveTo>
                  <a:pt x="0" y="0"/>
                </a:moveTo>
                <a:cubicBezTo>
                  <a:pt x="176840" y="19448"/>
                  <a:pt x="369510" y="1686"/>
                  <a:pt x="468287" y="0"/>
                </a:cubicBezTo>
                <a:cubicBezTo>
                  <a:pt x="567064" y="-1686"/>
                  <a:pt x="844925" y="28710"/>
                  <a:pt x="1156945" y="0"/>
                </a:cubicBezTo>
                <a:cubicBezTo>
                  <a:pt x="1468965" y="-28710"/>
                  <a:pt x="1755775" y="35306"/>
                  <a:pt x="1955787" y="0"/>
                </a:cubicBezTo>
                <a:cubicBezTo>
                  <a:pt x="2155799" y="-35306"/>
                  <a:pt x="2224532" y="-16632"/>
                  <a:pt x="2313889" y="0"/>
                </a:cubicBezTo>
                <a:cubicBezTo>
                  <a:pt x="2403246" y="16632"/>
                  <a:pt x="2494050" y="6083"/>
                  <a:pt x="2671991" y="0"/>
                </a:cubicBezTo>
                <a:cubicBezTo>
                  <a:pt x="2849932" y="-6083"/>
                  <a:pt x="3354152" y="34614"/>
                  <a:pt x="3581019" y="0"/>
                </a:cubicBezTo>
                <a:cubicBezTo>
                  <a:pt x="3807886" y="-34614"/>
                  <a:pt x="4022451" y="14254"/>
                  <a:pt x="4269677" y="0"/>
                </a:cubicBezTo>
                <a:cubicBezTo>
                  <a:pt x="4516903" y="-14254"/>
                  <a:pt x="4514495" y="-13291"/>
                  <a:pt x="4627778" y="0"/>
                </a:cubicBezTo>
                <a:cubicBezTo>
                  <a:pt x="4741061" y="13291"/>
                  <a:pt x="5120758" y="-22660"/>
                  <a:pt x="5316436" y="0"/>
                </a:cubicBezTo>
                <a:cubicBezTo>
                  <a:pt x="5512114" y="22660"/>
                  <a:pt x="5812155" y="-9513"/>
                  <a:pt x="6225464" y="0"/>
                </a:cubicBezTo>
                <a:cubicBezTo>
                  <a:pt x="6638773" y="9513"/>
                  <a:pt x="6545417" y="2479"/>
                  <a:pt x="6803936" y="0"/>
                </a:cubicBezTo>
                <a:cubicBezTo>
                  <a:pt x="7062455" y="-2479"/>
                  <a:pt x="7245098" y="-20209"/>
                  <a:pt x="7382408" y="0"/>
                </a:cubicBezTo>
                <a:cubicBezTo>
                  <a:pt x="7519718" y="20209"/>
                  <a:pt x="7801947" y="19736"/>
                  <a:pt x="8071066" y="0"/>
                </a:cubicBezTo>
                <a:cubicBezTo>
                  <a:pt x="8340185" y="-19736"/>
                  <a:pt x="8495312" y="-6666"/>
                  <a:pt x="8869909" y="0"/>
                </a:cubicBezTo>
                <a:cubicBezTo>
                  <a:pt x="9244506" y="6666"/>
                  <a:pt x="9501461" y="-13745"/>
                  <a:pt x="9668751" y="0"/>
                </a:cubicBezTo>
                <a:cubicBezTo>
                  <a:pt x="9836041" y="13745"/>
                  <a:pt x="10607605" y="14143"/>
                  <a:pt x="11018520" y="0"/>
                </a:cubicBezTo>
                <a:cubicBezTo>
                  <a:pt x="11019166" y="4451"/>
                  <a:pt x="11019010" y="9226"/>
                  <a:pt x="11018520" y="18288"/>
                </a:cubicBezTo>
                <a:cubicBezTo>
                  <a:pt x="10834966" y="15274"/>
                  <a:pt x="10754561" y="35250"/>
                  <a:pt x="10550233" y="18288"/>
                </a:cubicBezTo>
                <a:cubicBezTo>
                  <a:pt x="10345905" y="1326"/>
                  <a:pt x="9906342" y="45884"/>
                  <a:pt x="9641205" y="18288"/>
                </a:cubicBezTo>
                <a:cubicBezTo>
                  <a:pt x="9376068" y="-9308"/>
                  <a:pt x="9177188" y="43988"/>
                  <a:pt x="8952548" y="18288"/>
                </a:cubicBezTo>
                <a:cubicBezTo>
                  <a:pt x="8727908" y="-7412"/>
                  <a:pt x="8707007" y="3271"/>
                  <a:pt x="8594446" y="18288"/>
                </a:cubicBezTo>
                <a:cubicBezTo>
                  <a:pt x="8481885" y="33305"/>
                  <a:pt x="8175004" y="35109"/>
                  <a:pt x="7905788" y="18288"/>
                </a:cubicBezTo>
                <a:cubicBezTo>
                  <a:pt x="7636572" y="1467"/>
                  <a:pt x="7535638" y="7399"/>
                  <a:pt x="7327316" y="18288"/>
                </a:cubicBezTo>
                <a:cubicBezTo>
                  <a:pt x="7118994" y="29177"/>
                  <a:pt x="6978247" y="47205"/>
                  <a:pt x="6748844" y="18288"/>
                </a:cubicBezTo>
                <a:cubicBezTo>
                  <a:pt x="6519441" y="-10629"/>
                  <a:pt x="6459241" y="43308"/>
                  <a:pt x="6170371" y="18288"/>
                </a:cubicBezTo>
                <a:cubicBezTo>
                  <a:pt x="5881501" y="-6732"/>
                  <a:pt x="5736201" y="35971"/>
                  <a:pt x="5591899" y="18288"/>
                </a:cubicBezTo>
                <a:cubicBezTo>
                  <a:pt x="5447597" y="605"/>
                  <a:pt x="4990303" y="20409"/>
                  <a:pt x="4793056" y="18288"/>
                </a:cubicBezTo>
                <a:cubicBezTo>
                  <a:pt x="4595809" y="16167"/>
                  <a:pt x="4271723" y="2909"/>
                  <a:pt x="4104399" y="18288"/>
                </a:cubicBezTo>
                <a:cubicBezTo>
                  <a:pt x="3937075" y="33667"/>
                  <a:pt x="3923235" y="10730"/>
                  <a:pt x="3746297" y="18288"/>
                </a:cubicBezTo>
                <a:cubicBezTo>
                  <a:pt x="3569359" y="25846"/>
                  <a:pt x="3351081" y="24702"/>
                  <a:pt x="3167825" y="18288"/>
                </a:cubicBezTo>
                <a:cubicBezTo>
                  <a:pt x="2984569" y="11874"/>
                  <a:pt x="2708033" y="13293"/>
                  <a:pt x="2368982" y="18288"/>
                </a:cubicBezTo>
                <a:cubicBezTo>
                  <a:pt x="2029931" y="23283"/>
                  <a:pt x="2009060" y="37671"/>
                  <a:pt x="1900695" y="18288"/>
                </a:cubicBezTo>
                <a:cubicBezTo>
                  <a:pt x="1792330" y="-1095"/>
                  <a:pt x="1183178" y="9337"/>
                  <a:pt x="991667" y="18288"/>
                </a:cubicBezTo>
                <a:cubicBezTo>
                  <a:pt x="800156" y="27239"/>
                  <a:pt x="375690" y="34110"/>
                  <a:pt x="0" y="18288"/>
                </a:cubicBezTo>
                <a:cubicBezTo>
                  <a:pt x="-213" y="9468"/>
                  <a:pt x="187" y="4459"/>
                  <a:pt x="0" y="0"/>
                </a:cubicBezTo>
                <a:close/>
              </a:path>
              <a:path w="11018520" h="18288" stroke="0" extrusionOk="0">
                <a:moveTo>
                  <a:pt x="0" y="0"/>
                </a:moveTo>
                <a:cubicBezTo>
                  <a:pt x="266588" y="-23405"/>
                  <a:pt x="350503" y="-27031"/>
                  <a:pt x="578472" y="0"/>
                </a:cubicBezTo>
                <a:cubicBezTo>
                  <a:pt x="806441" y="27031"/>
                  <a:pt x="803976" y="13604"/>
                  <a:pt x="936574" y="0"/>
                </a:cubicBezTo>
                <a:cubicBezTo>
                  <a:pt x="1069172" y="-13604"/>
                  <a:pt x="1661335" y="-31902"/>
                  <a:pt x="1845602" y="0"/>
                </a:cubicBezTo>
                <a:cubicBezTo>
                  <a:pt x="2029869" y="31902"/>
                  <a:pt x="2273452" y="17005"/>
                  <a:pt x="2424074" y="0"/>
                </a:cubicBezTo>
                <a:cubicBezTo>
                  <a:pt x="2574696" y="-17005"/>
                  <a:pt x="2790864" y="-28133"/>
                  <a:pt x="3002547" y="0"/>
                </a:cubicBezTo>
                <a:cubicBezTo>
                  <a:pt x="3214230" y="28133"/>
                  <a:pt x="3605033" y="-14934"/>
                  <a:pt x="3911575" y="0"/>
                </a:cubicBezTo>
                <a:cubicBezTo>
                  <a:pt x="4218117" y="14934"/>
                  <a:pt x="4198004" y="3604"/>
                  <a:pt x="4379862" y="0"/>
                </a:cubicBezTo>
                <a:cubicBezTo>
                  <a:pt x="4561720" y="-3604"/>
                  <a:pt x="4941151" y="-37368"/>
                  <a:pt x="5288890" y="0"/>
                </a:cubicBezTo>
                <a:cubicBezTo>
                  <a:pt x="5636629" y="37368"/>
                  <a:pt x="6011513" y="-33898"/>
                  <a:pt x="6197918" y="0"/>
                </a:cubicBezTo>
                <a:cubicBezTo>
                  <a:pt x="6384323" y="33898"/>
                  <a:pt x="6555799" y="11241"/>
                  <a:pt x="6886575" y="0"/>
                </a:cubicBezTo>
                <a:cubicBezTo>
                  <a:pt x="7217351" y="-11241"/>
                  <a:pt x="7604472" y="-44614"/>
                  <a:pt x="7795603" y="0"/>
                </a:cubicBezTo>
                <a:cubicBezTo>
                  <a:pt x="7986734" y="44614"/>
                  <a:pt x="8098870" y="-11086"/>
                  <a:pt x="8374075" y="0"/>
                </a:cubicBezTo>
                <a:cubicBezTo>
                  <a:pt x="8649280" y="11086"/>
                  <a:pt x="8701749" y="-25020"/>
                  <a:pt x="8952548" y="0"/>
                </a:cubicBezTo>
                <a:cubicBezTo>
                  <a:pt x="9203347" y="25020"/>
                  <a:pt x="9519297" y="4274"/>
                  <a:pt x="9751390" y="0"/>
                </a:cubicBezTo>
                <a:cubicBezTo>
                  <a:pt x="9983483" y="-4274"/>
                  <a:pt x="10169881" y="16480"/>
                  <a:pt x="10329863" y="0"/>
                </a:cubicBezTo>
                <a:cubicBezTo>
                  <a:pt x="10489845" y="-16480"/>
                  <a:pt x="10750941" y="-9727"/>
                  <a:pt x="11018520" y="0"/>
                </a:cubicBezTo>
                <a:cubicBezTo>
                  <a:pt x="11018113" y="8690"/>
                  <a:pt x="11018366" y="14141"/>
                  <a:pt x="11018520" y="18288"/>
                </a:cubicBezTo>
                <a:cubicBezTo>
                  <a:pt x="10841176" y="-3597"/>
                  <a:pt x="10399304" y="41504"/>
                  <a:pt x="10219677" y="18288"/>
                </a:cubicBezTo>
                <a:cubicBezTo>
                  <a:pt x="10040050" y="-4928"/>
                  <a:pt x="10030762" y="16144"/>
                  <a:pt x="9861575" y="18288"/>
                </a:cubicBezTo>
                <a:cubicBezTo>
                  <a:pt x="9692388" y="20432"/>
                  <a:pt x="9529439" y="40380"/>
                  <a:pt x="9393288" y="18288"/>
                </a:cubicBezTo>
                <a:cubicBezTo>
                  <a:pt x="9257137" y="-3804"/>
                  <a:pt x="8825003" y="25592"/>
                  <a:pt x="8484260" y="18288"/>
                </a:cubicBezTo>
                <a:cubicBezTo>
                  <a:pt x="8143517" y="10984"/>
                  <a:pt x="8082894" y="45968"/>
                  <a:pt x="7795603" y="18288"/>
                </a:cubicBezTo>
                <a:cubicBezTo>
                  <a:pt x="7508312" y="-9392"/>
                  <a:pt x="7466074" y="19486"/>
                  <a:pt x="7327316" y="18288"/>
                </a:cubicBezTo>
                <a:cubicBezTo>
                  <a:pt x="7188558" y="17090"/>
                  <a:pt x="6869645" y="4657"/>
                  <a:pt x="6638658" y="18288"/>
                </a:cubicBezTo>
                <a:cubicBezTo>
                  <a:pt x="6407671" y="31919"/>
                  <a:pt x="6359238" y="35967"/>
                  <a:pt x="6280556" y="18288"/>
                </a:cubicBezTo>
                <a:cubicBezTo>
                  <a:pt x="6201874" y="609"/>
                  <a:pt x="6041216" y="22404"/>
                  <a:pt x="5922455" y="18288"/>
                </a:cubicBezTo>
                <a:cubicBezTo>
                  <a:pt x="5803694" y="14172"/>
                  <a:pt x="5555521" y="48848"/>
                  <a:pt x="5233797" y="18288"/>
                </a:cubicBezTo>
                <a:cubicBezTo>
                  <a:pt x="4912073" y="-12272"/>
                  <a:pt x="4986440" y="-2740"/>
                  <a:pt x="4765510" y="18288"/>
                </a:cubicBezTo>
                <a:cubicBezTo>
                  <a:pt x="4544580" y="39316"/>
                  <a:pt x="4177715" y="18248"/>
                  <a:pt x="3966667" y="18288"/>
                </a:cubicBezTo>
                <a:cubicBezTo>
                  <a:pt x="3755619" y="18328"/>
                  <a:pt x="3664519" y="22387"/>
                  <a:pt x="3498380" y="18288"/>
                </a:cubicBezTo>
                <a:cubicBezTo>
                  <a:pt x="3332241" y="14189"/>
                  <a:pt x="3065858" y="-7524"/>
                  <a:pt x="2699537" y="18288"/>
                </a:cubicBezTo>
                <a:cubicBezTo>
                  <a:pt x="2333216" y="44100"/>
                  <a:pt x="2505666" y="4650"/>
                  <a:pt x="2341436" y="18288"/>
                </a:cubicBezTo>
                <a:cubicBezTo>
                  <a:pt x="2177206" y="31926"/>
                  <a:pt x="1790164" y="19880"/>
                  <a:pt x="1542593" y="18288"/>
                </a:cubicBezTo>
                <a:cubicBezTo>
                  <a:pt x="1295022" y="16696"/>
                  <a:pt x="1218012" y="39325"/>
                  <a:pt x="1074306" y="18288"/>
                </a:cubicBezTo>
                <a:cubicBezTo>
                  <a:pt x="930600" y="-2749"/>
                  <a:pt x="797266" y="24589"/>
                  <a:pt x="716204" y="18288"/>
                </a:cubicBezTo>
                <a:cubicBezTo>
                  <a:pt x="635142" y="11987"/>
                  <a:pt x="344503" y="41396"/>
                  <a:pt x="0" y="18288"/>
                </a:cubicBezTo>
                <a:cubicBezTo>
                  <a:pt x="-53" y="11301"/>
                  <a:pt x="-649" y="7756"/>
                  <a:pt x="0" y="0"/>
                </a:cubicBezTo>
                <a:close/>
              </a:path>
            </a:pathLst>
          </a:custGeom>
          <a:solidFill>
            <a:srgbClr val="C3724D"/>
          </a:solidFill>
          <a:ln w="38100" cap="rnd">
            <a:solidFill>
              <a:srgbClr val="C3724D"/>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FDD7B68-314D-3545-8A2C-5E4D81E3F296}"/>
              </a:ext>
            </a:extLst>
          </p:cNvPr>
          <p:cNvSpPr>
            <a:spLocks noGrp="1"/>
          </p:cNvSpPr>
          <p:nvPr>
            <p:ph idx="1"/>
          </p:nvPr>
        </p:nvSpPr>
        <p:spPr>
          <a:xfrm>
            <a:off x="572493" y="2071316"/>
            <a:ext cx="9005029" cy="4119172"/>
          </a:xfrm>
        </p:spPr>
        <p:txBody>
          <a:bodyPr anchor="t">
            <a:noAutofit/>
          </a:bodyPr>
          <a:lstStyle/>
          <a:p>
            <a:pPr marL="0" indent="0" algn="l">
              <a:buNone/>
            </a:pPr>
            <a:r>
              <a:rPr lang="en-US" sz="3600" b="1" i="0" dirty="0">
                <a:solidFill>
                  <a:srgbClr val="000000"/>
                </a:solidFill>
                <a:effectLst/>
                <a:latin typeface="Aptos" panose="020B0004020202020204" pitchFamily="34" charset="0"/>
              </a:rPr>
              <a:t>14 </a:t>
            </a:r>
            <a:r>
              <a:rPr lang="en-US" sz="3600" b="0" i="0" dirty="0">
                <a:solidFill>
                  <a:srgbClr val="000000"/>
                </a:solidFill>
                <a:effectLst/>
                <a:latin typeface="Aptos" panose="020B0004020202020204" pitchFamily="34" charset="0"/>
              </a:rPr>
              <a:t>At Iconium Paul and Barnabas went as usual into the Jewish synagogue. There they spoke so effectively that a great number of Jews and Greeks believed. </a:t>
            </a:r>
            <a:r>
              <a:rPr lang="en-US" sz="3600" b="1" i="0" baseline="30000" dirty="0">
                <a:solidFill>
                  <a:srgbClr val="000000"/>
                </a:solidFill>
                <a:effectLst/>
                <a:latin typeface="Aptos" panose="020B0004020202020204" pitchFamily="34" charset="0"/>
              </a:rPr>
              <a:t>2 </a:t>
            </a:r>
            <a:r>
              <a:rPr lang="en-US" sz="3600" b="0" i="0" dirty="0">
                <a:solidFill>
                  <a:srgbClr val="000000"/>
                </a:solidFill>
                <a:effectLst/>
                <a:latin typeface="Aptos" panose="020B0004020202020204" pitchFamily="34" charset="0"/>
              </a:rPr>
              <a:t>But the Jews who refused to believe stirred up the other Gentiles and poisoned their minds against the brothers.  (HISPOM?)</a:t>
            </a:r>
            <a:endParaRPr lang="en-US" sz="3600" u="sng" dirty="0">
              <a:latin typeface="Aptos" panose="020B0004020202020204" pitchFamily="34" charset="0"/>
            </a:endParaRPr>
          </a:p>
        </p:txBody>
      </p:sp>
      <p:pic>
        <p:nvPicPr>
          <p:cNvPr id="4" name="Picture 3" descr="Isolated twigs and flowers on a white surface">
            <a:extLst>
              <a:ext uri="{FF2B5EF4-FFF2-40B4-BE49-F238E27FC236}">
                <a16:creationId xmlns:a16="http://schemas.microsoft.com/office/drawing/2014/main" id="{DB6B429D-FD6A-3B66-1E27-894022C970F4}"/>
              </a:ext>
            </a:extLst>
          </p:cNvPr>
          <p:cNvPicPr>
            <a:picLocks noChangeAspect="1"/>
          </p:cNvPicPr>
          <p:nvPr/>
        </p:nvPicPr>
        <p:blipFill>
          <a:blip r:embed="rId3"/>
          <a:srcRect l="23193" r="9705" b="1"/>
          <a:stretch/>
        </p:blipFill>
        <p:spPr>
          <a:xfrm>
            <a:off x="9577522" y="2568231"/>
            <a:ext cx="2262825" cy="2352078"/>
          </a:xfrm>
          <a:prstGeom prst="rect">
            <a:avLst/>
          </a:prstGeom>
        </p:spPr>
      </p:pic>
    </p:spTree>
    <p:extLst>
      <p:ext uri="{BB962C8B-B14F-4D97-AF65-F5344CB8AC3E}">
        <p14:creationId xmlns:p14="http://schemas.microsoft.com/office/powerpoint/2010/main" val="21946085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D28A4613-965C-8EDC-B14A-22F62047FBFC}"/>
            </a:ext>
          </a:extLst>
        </p:cNvPr>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66B8C16-2C02-5A75-0BE5-01F4850A41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3A56FC6-C814-8861-351F-52630976D46F}"/>
              </a:ext>
            </a:extLst>
          </p:cNvPr>
          <p:cNvSpPr>
            <a:spLocks noGrp="1"/>
          </p:cNvSpPr>
          <p:nvPr>
            <p:ph type="title"/>
          </p:nvPr>
        </p:nvSpPr>
        <p:spPr>
          <a:xfrm>
            <a:off x="576072" y="238539"/>
            <a:ext cx="11018520" cy="1434415"/>
          </a:xfrm>
        </p:spPr>
        <p:txBody>
          <a:bodyPr anchor="b">
            <a:normAutofit/>
          </a:bodyPr>
          <a:lstStyle/>
          <a:p>
            <a:r>
              <a:rPr lang="en-US" sz="4800" dirty="0"/>
              <a:t>Acts 14 Iconium </a:t>
            </a:r>
            <a:r>
              <a:rPr lang="en-US" sz="4800" dirty="0">
                <a:sym typeface="Wingdings" panose="05000000000000000000" pitchFamily="2" charset="2"/>
              </a:rPr>
              <a:t> Lystra</a:t>
            </a:r>
            <a:endParaRPr lang="en-US" dirty="0"/>
          </a:p>
        </p:txBody>
      </p:sp>
      <p:sp>
        <p:nvSpPr>
          <p:cNvPr id="11" name="Rectangle 6">
            <a:extLst>
              <a:ext uri="{FF2B5EF4-FFF2-40B4-BE49-F238E27FC236}">
                <a16:creationId xmlns:a16="http://schemas.microsoft.com/office/drawing/2014/main" id="{BC1D5544-DBF8-5D86-F9ED-B96AF4F87A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6072" y="1817073"/>
            <a:ext cx="11018520" cy="18288"/>
          </a:xfrm>
          <a:custGeom>
            <a:avLst/>
            <a:gdLst>
              <a:gd name="connsiteX0" fmla="*/ 0 w 11018520"/>
              <a:gd name="connsiteY0" fmla="*/ 0 h 18288"/>
              <a:gd name="connsiteX1" fmla="*/ 468287 w 11018520"/>
              <a:gd name="connsiteY1" fmla="*/ 0 h 18288"/>
              <a:gd name="connsiteX2" fmla="*/ 1156945 w 11018520"/>
              <a:gd name="connsiteY2" fmla="*/ 0 h 18288"/>
              <a:gd name="connsiteX3" fmla="*/ 1955787 w 11018520"/>
              <a:gd name="connsiteY3" fmla="*/ 0 h 18288"/>
              <a:gd name="connsiteX4" fmla="*/ 2313889 w 11018520"/>
              <a:gd name="connsiteY4" fmla="*/ 0 h 18288"/>
              <a:gd name="connsiteX5" fmla="*/ 2671991 w 11018520"/>
              <a:gd name="connsiteY5" fmla="*/ 0 h 18288"/>
              <a:gd name="connsiteX6" fmla="*/ 3581019 w 11018520"/>
              <a:gd name="connsiteY6" fmla="*/ 0 h 18288"/>
              <a:gd name="connsiteX7" fmla="*/ 4269677 w 11018520"/>
              <a:gd name="connsiteY7" fmla="*/ 0 h 18288"/>
              <a:gd name="connsiteX8" fmla="*/ 4627778 w 11018520"/>
              <a:gd name="connsiteY8" fmla="*/ 0 h 18288"/>
              <a:gd name="connsiteX9" fmla="*/ 5316436 w 11018520"/>
              <a:gd name="connsiteY9" fmla="*/ 0 h 18288"/>
              <a:gd name="connsiteX10" fmla="*/ 6225464 w 11018520"/>
              <a:gd name="connsiteY10" fmla="*/ 0 h 18288"/>
              <a:gd name="connsiteX11" fmla="*/ 6803936 w 11018520"/>
              <a:gd name="connsiteY11" fmla="*/ 0 h 18288"/>
              <a:gd name="connsiteX12" fmla="*/ 7382408 w 11018520"/>
              <a:gd name="connsiteY12" fmla="*/ 0 h 18288"/>
              <a:gd name="connsiteX13" fmla="*/ 8071066 w 11018520"/>
              <a:gd name="connsiteY13" fmla="*/ 0 h 18288"/>
              <a:gd name="connsiteX14" fmla="*/ 8869909 w 11018520"/>
              <a:gd name="connsiteY14" fmla="*/ 0 h 18288"/>
              <a:gd name="connsiteX15" fmla="*/ 9668751 w 11018520"/>
              <a:gd name="connsiteY15" fmla="*/ 0 h 18288"/>
              <a:gd name="connsiteX16" fmla="*/ 11018520 w 11018520"/>
              <a:gd name="connsiteY16" fmla="*/ 0 h 18288"/>
              <a:gd name="connsiteX17" fmla="*/ 11018520 w 11018520"/>
              <a:gd name="connsiteY17" fmla="*/ 18288 h 18288"/>
              <a:gd name="connsiteX18" fmla="*/ 10550233 w 11018520"/>
              <a:gd name="connsiteY18" fmla="*/ 18288 h 18288"/>
              <a:gd name="connsiteX19" fmla="*/ 9641205 w 11018520"/>
              <a:gd name="connsiteY19" fmla="*/ 18288 h 18288"/>
              <a:gd name="connsiteX20" fmla="*/ 8952548 w 11018520"/>
              <a:gd name="connsiteY20" fmla="*/ 18288 h 18288"/>
              <a:gd name="connsiteX21" fmla="*/ 8594446 w 11018520"/>
              <a:gd name="connsiteY21" fmla="*/ 18288 h 18288"/>
              <a:gd name="connsiteX22" fmla="*/ 7905788 w 11018520"/>
              <a:gd name="connsiteY22" fmla="*/ 18288 h 18288"/>
              <a:gd name="connsiteX23" fmla="*/ 7327316 w 11018520"/>
              <a:gd name="connsiteY23" fmla="*/ 18288 h 18288"/>
              <a:gd name="connsiteX24" fmla="*/ 6748844 w 11018520"/>
              <a:gd name="connsiteY24" fmla="*/ 18288 h 18288"/>
              <a:gd name="connsiteX25" fmla="*/ 6170371 w 11018520"/>
              <a:gd name="connsiteY25" fmla="*/ 18288 h 18288"/>
              <a:gd name="connsiteX26" fmla="*/ 5591899 w 11018520"/>
              <a:gd name="connsiteY26" fmla="*/ 18288 h 18288"/>
              <a:gd name="connsiteX27" fmla="*/ 4793056 w 11018520"/>
              <a:gd name="connsiteY27" fmla="*/ 18288 h 18288"/>
              <a:gd name="connsiteX28" fmla="*/ 4104399 w 11018520"/>
              <a:gd name="connsiteY28" fmla="*/ 18288 h 18288"/>
              <a:gd name="connsiteX29" fmla="*/ 3746297 w 11018520"/>
              <a:gd name="connsiteY29" fmla="*/ 18288 h 18288"/>
              <a:gd name="connsiteX30" fmla="*/ 3167825 w 11018520"/>
              <a:gd name="connsiteY30" fmla="*/ 18288 h 18288"/>
              <a:gd name="connsiteX31" fmla="*/ 2368982 w 11018520"/>
              <a:gd name="connsiteY31" fmla="*/ 18288 h 18288"/>
              <a:gd name="connsiteX32" fmla="*/ 1900695 w 11018520"/>
              <a:gd name="connsiteY32" fmla="*/ 18288 h 18288"/>
              <a:gd name="connsiteX33" fmla="*/ 991667 w 11018520"/>
              <a:gd name="connsiteY33" fmla="*/ 18288 h 18288"/>
              <a:gd name="connsiteX34" fmla="*/ 0 w 11018520"/>
              <a:gd name="connsiteY34" fmla="*/ 18288 h 18288"/>
              <a:gd name="connsiteX35" fmla="*/ 0 w 11018520"/>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1018520" h="18288" fill="none" extrusionOk="0">
                <a:moveTo>
                  <a:pt x="0" y="0"/>
                </a:moveTo>
                <a:cubicBezTo>
                  <a:pt x="176840" y="19448"/>
                  <a:pt x="369510" y="1686"/>
                  <a:pt x="468287" y="0"/>
                </a:cubicBezTo>
                <a:cubicBezTo>
                  <a:pt x="567064" y="-1686"/>
                  <a:pt x="844925" y="28710"/>
                  <a:pt x="1156945" y="0"/>
                </a:cubicBezTo>
                <a:cubicBezTo>
                  <a:pt x="1468965" y="-28710"/>
                  <a:pt x="1755775" y="35306"/>
                  <a:pt x="1955787" y="0"/>
                </a:cubicBezTo>
                <a:cubicBezTo>
                  <a:pt x="2155799" y="-35306"/>
                  <a:pt x="2224532" y="-16632"/>
                  <a:pt x="2313889" y="0"/>
                </a:cubicBezTo>
                <a:cubicBezTo>
                  <a:pt x="2403246" y="16632"/>
                  <a:pt x="2494050" y="6083"/>
                  <a:pt x="2671991" y="0"/>
                </a:cubicBezTo>
                <a:cubicBezTo>
                  <a:pt x="2849932" y="-6083"/>
                  <a:pt x="3354152" y="34614"/>
                  <a:pt x="3581019" y="0"/>
                </a:cubicBezTo>
                <a:cubicBezTo>
                  <a:pt x="3807886" y="-34614"/>
                  <a:pt x="4022451" y="14254"/>
                  <a:pt x="4269677" y="0"/>
                </a:cubicBezTo>
                <a:cubicBezTo>
                  <a:pt x="4516903" y="-14254"/>
                  <a:pt x="4514495" y="-13291"/>
                  <a:pt x="4627778" y="0"/>
                </a:cubicBezTo>
                <a:cubicBezTo>
                  <a:pt x="4741061" y="13291"/>
                  <a:pt x="5120758" y="-22660"/>
                  <a:pt x="5316436" y="0"/>
                </a:cubicBezTo>
                <a:cubicBezTo>
                  <a:pt x="5512114" y="22660"/>
                  <a:pt x="5812155" y="-9513"/>
                  <a:pt x="6225464" y="0"/>
                </a:cubicBezTo>
                <a:cubicBezTo>
                  <a:pt x="6638773" y="9513"/>
                  <a:pt x="6545417" y="2479"/>
                  <a:pt x="6803936" y="0"/>
                </a:cubicBezTo>
                <a:cubicBezTo>
                  <a:pt x="7062455" y="-2479"/>
                  <a:pt x="7245098" y="-20209"/>
                  <a:pt x="7382408" y="0"/>
                </a:cubicBezTo>
                <a:cubicBezTo>
                  <a:pt x="7519718" y="20209"/>
                  <a:pt x="7801947" y="19736"/>
                  <a:pt x="8071066" y="0"/>
                </a:cubicBezTo>
                <a:cubicBezTo>
                  <a:pt x="8340185" y="-19736"/>
                  <a:pt x="8495312" y="-6666"/>
                  <a:pt x="8869909" y="0"/>
                </a:cubicBezTo>
                <a:cubicBezTo>
                  <a:pt x="9244506" y="6666"/>
                  <a:pt x="9501461" y="-13745"/>
                  <a:pt x="9668751" y="0"/>
                </a:cubicBezTo>
                <a:cubicBezTo>
                  <a:pt x="9836041" y="13745"/>
                  <a:pt x="10607605" y="14143"/>
                  <a:pt x="11018520" y="0"/>
                </a:cubicBezTo>
                <a:cubicBezTo>
                  <a:pt x="11019166" y="4451"/>
                  <a:pt x="11019010" y="9226"/>
                  <a:pt x="11018520" y="18288"/>
                </a:cubicBezTo>
                <a:cubicBezTo>
                  <a:pt x="10834966" y="15274"/>
                  <a:pt x="10754561" y="35250"/>
                  <a:pt x="10550233" y="18288"/>
                </a:cubicBezTo>
                <a:cubicBezTo>
                  <a:pt x="10345905" y="1326"/>
                  <a:pt x="9906342" y="45884"/>
                  <a:pt x="9641205" y="18288"/>
                </a:cubicBezTo>
                <a:cubicBezTo>
                  <a:pt x="9376068" y="-9308"/>
                  <a:pt x="9177188" y="43988"/>
                  <a:pt x="8952548" y="18288"/>
                </a:cubicBezTo>
                <a:cubicBezTo>
                  <a:pt x="8727908" y="-7412"/>
                  <a:pt x="8707007" y="3271"/>
                  <a:pt x="8594446" y="18288"/>
                </a:cubicBezTo>
                <a:cubicBezTo>
                  <a:pt x="8481885" y="33305"/>
                  <a:pt x="8175004" y="35109"/>
                  <a:pt x="7905788" y="18288"/>
                </a:cubicBezTo>
                <a:cubicBezTo>
                  <a:pt x="7636572" y="1467"/>
                  <a:pt x="7535638" y="7399"/>
                  <a:pt x="7327316" y="18288"/>
                </a:cubicBezTo>
                <a:cubicBezTo>
                  <a:pt x="7118994" y="29177"/>
                  <a:pt x="6978247" y="47205"/>
                  <a:pt x="6748844" y="18288"/>
                </a:cubicBezTo>
                <a:cubicBezTo>
                  <a:pt x="6519441" y="-10629"/>
                  <a:pt x="6459241" y="43308"/>
                  <a:pt x="6170371" y="18288"/>
                </a:cubicBezTo>
                <a:cubicBezTo>
                  <a:pt x="5881501" y="-6732"/>
                  <a:pt x="5736201" y="35971"/>
                  <a:pt x="5591899" y="18288"/>
                </a:cubicBezTo>
                <a:cubicBezTo>
                  <a:pt x="5447597" y="605"/>
                  <a:pt x="4990303" y="20409"/>
                  <a:pt x="4793056" y="18288"/>
                </a:cubicBezTo>
                <a:cubicBezTo>
                  <a:pt x="4595809" y="16167"/>
                  <a:pt x="4271723" y="2909"/>
                  <a:pt x="4104399" y="18288"/>
                </a:cubicBezTo>
                <a:cubicBezTo>
                  <a:pt x="3937075" y="33667"/>
                  <a:pt x="3923235" y="10730"/>
                  <a:pt x="3746297" y="18288"/>
                </a:cubicBezTo>
                <a:cubicBezTo>
                  <a:pt x="3569359" y="25846"/>
                  <a:pt x="3351081" y="24702"/>
                  <a:pt x="3167825" y="18288"/>
                </a:cubicBezTo>
                <a:cubicBezTo>
                  <a:pt x="2984569" y="11874"/>
                  <a:pt x="2708033" y="13293"/>
                  <a:pt x="2368982" y="18288"/>
                </a:cubicBezTo>
                <a:cubicBezTo>
                  <a:pt x="2029931" y="23283"/>
                  <a:pt x="2009060" y="37671"/>
                  <a:pt x="1900695" y="18288"/>
                </a:cubicBezTo>
                <a:cubicBezTo>
                  <a:pt x="1792330" y="-1095"/>
                  <a:pt x="1183178" y="9337"/>
                  <a:pt x="991667" y="18288"/>
                </a:cubicBezTo>
                <a:cubicBezTo>
                  <a:pt x="800156" y="27239"/>
                  <a:pt x="375690" y="34110"/>
                  <a:pt x="0" y="18288"/>
                </a:cubicBezTo>
                <a:cubicBezTo>
                  <a:pt x="-213" y="9468"/>
                  <a:pt x="187" y="4459"/>
                  <a:pt x="0" y="0"/>
                </a:cubicBezTo>
                <a:close/>
              </a:path>
              <a:path w="11018520" h="18288" stroke="0" extrusionOk="0">
                <a:moveTo>
                  <a:pt x="0" y="0"/>
                </a:moveTo>
                <a:cubicBezTo>
                  <a:pt x="266588" y="-23405"/>
                  <a:pt x="350503" y="-27031"/>
                  <a:pt x="578472" y="0"/>
                </a:cubicBezTo>
                <a:cubicBezTo>
                  <a:pt x="806441" y="27031"/>
                  <a:pt x="803976" y="13604"/>
                  <a:pt x="936574" y="0"/>
                </a:cubicBezTo>
                <a:cubicBezTo>
                  <a:pt x="1069172" y="-13604"/>
                  <a:pt x="1661335" y="-31902"/>
                  <a:pt x="1845602" y="0"/>
                </a:cubicBezTo>
                <a:cubicBezTo>
                  <a:pt x="2029869" y="31902"/>
                  <a:pt x="2273452" y="17005"/>
                  <a:pt x="2424074" y="0"/>
                </a:cubicBezTo>
                <a:cubicBezTo>
                  <a:pt x="2574696" y="-17005"/>
                  <a:pt x="2790864" y="-28133"/>
                  <a:pt x="3002547" y="0"/>
                </a:cubicBezTo>
                <a:cubicBezTo>
                  <a:pt x="3214230" y="28133"/>
                  <a:pt x="3605033" y="-14934"/>
                  <a:pt x="3911575" y="0"/>
                </a:cubicBezTo>
                <a:cubicBezTo>
                  <a:pt x="4218117" y="14934"/>
                  <a:pt x="4198004" y="3604"/>
                  <a:pt x="4379862" y="0"/>
                </a:cubicBezTo>
                <a:cubicBezTo>
                  <a:pt x="4561720" y="-3604"/>
                  <a:pt x="4941151" y="-37368"/>
                  <a:pt x="5288890" y="0"/>
                </a:cubicBezTo>
                <a:cubicBezTo>
                  <a:pt x="5636629" y="37368"/>
                  <a:pt x="6011513" y="-33898"/>
                  <a:pt x="6197918" y="0"/>
                </a:cubicBezTo>
                <a:cubicBezTo>
                  <a:pt x="6384323" y="33898"/>
                  <a:pt x="6555799" y="11241"/>
                  <a:pt x="6886575" y="0"/>
                </a:cubicBezTo>
                <a:cubicBezTo>
                  <a:pt x="7217351" y="-11241"/>
                  <a:pt x="7604472" y="-44614"/>
                  <a:pt x="7795603" y="0"/>
                </a:cubicBezTo>
                <a:cubicBezTo>
                  <a:pt x="7986734" y="44614"/>
                  <a:pt x="8098870" y="-11086"/>
                  <a:pt x="8374075" y="0"/>
                </a:cubicBezTo>
                <a:cubicBezTo>
                  <a:pt x="8649280" y="11086"/>
                  <a:pt x="8701749" y="-25020"/>
                  <a:pt x="8952548" y="0"/>
                </a:cubicBezTo>
                <a:cubicBezTo>
                  <a:pt x="9203347" y="25020"/>
                  <a:pt x="9519297" y="4274"/>
                  <a:pt x="9751390" y="0"/>
                </a:cubicBezTo>
                <a:cubicBezTo>
                  <a:pt x="9983483" y="-4274"/>
                  <a:pt x="10169881" y="16480"/>
                  <a:pt x="10329863" y="0"/>
                </a:cubicBezTo>
                <a:cubicBezTo>
                  <a:pt x="10489845" y="-16480"/>
                  <a:pt x="10750941" y="-9727"/>
                  <a:pt x="11018520" y="0"/>
                </a:cubicBezTo>
                <a:cubicBezTo>
                  <a:pt x="11018113" y="8690"/>
                  <a:pt x="11018366" y="14141"/>
                  <a:pt x="11018520" y="18288"/>
                </a:cubicBezTo>
                <a:cubicBezTo>
                  <a:pt x="10841176" y="-3597"/>
                  <a:pt x="10399304" y="41504"/>
                  <a:pt x="10219677" y="18288"/>
                </a:cubicBezTo>
                <a:cubicBezTo>
                  <a:pt x="10040050" y="-4928"/>
                  <a:pt x="10030762" y="16144"/>
                  <a:pt x="9861575" y="18288"/>
                </a:cubicBezTo>
                <a:cubicBezTo>
                  <a:pt x="9692388" y="20432"/>
                  <a:pt x="9529439" y="40380"/>
                  <a:pt x="9393288" y="18288"/>
                </a:cubicBezTo>
                <a:cubicBezTo>
                  <a:pt x="9257137" y="-3804"/>
                  <a:pt x="8825003" y="25592"/>
                  <a:pt x="8484260" y="18288"/>
                </a:cubicBezTo>
                <a:cubicBezTo>
                  <a:pt x="8143517" y="10984"/>
                  <a:pt x="8082894" y="45968"/>
                  <a:pt x="7795603" y="18288"/>
                </a:cubicBezTo>
                <a:cubicBezTo>
                  <a:pt x="7508312" y="-9392"/>
                  <a:pt x="7466074" y="19486"/>
                  <a:pt x="7327316" y="18288"/>
                </a:cubicBezTo>
                <a:cubicBezTo>
                  <a:pt x="7188558" y="17090"/>
                  <a:pt x="6869645" y="4657"/>
                  <a:pt x="6638658" y="18288"/>
                </a:cubicBezTo>
                <a:cubicBezTo>
                  <a:pt x="6407671" y="31919"/>
                  <a:pt x="6359238" y="35967"/>
                  <a:pt x="6280556" y="18288"/>
                </a:cubicBezTo>
                <a:cubicBezTo>
                  <a:pt x="6201874" y="609"/>
                  <a:pt x="6041216" y="22404"/>
                  <a:pt x="5922455" y="18288"/>
                </a:cubicBezTo>
                <a:cubicBezTo>
                  <a:pt x="5803694" y="14172"/>
                  <a:pt x="5555521" y="48848"/>
                  <a:pt x="5233797" y="18288"/>
                </a:cubicBezTo>
                <a:cubicBezTo>
                  <a:pt x="4912073" y="-12272"/>
                  <a:pt x="4986440" y="-2740"/>
                  <a:pt x="4765510" y="18288"/>
                </a:cubicBezTo>
                <a:cubicBezTo>
                  <a:pt x="4544580" y="39316"/>
                  <a:pt x="4177715" y="18248"/>
                  <a:pt x="3966667" y="18288"/>
                </a:cubicBezTo>
                <a:cubicBezTo>
                  <a:pt x="3755619" y="18328"/>
                  <a:pt x="3664519" y="22387"/>
                  <a:pt x="3498380" y="18288"/>
                </a:cubicBezTo>
                <a:cubicBezTo>
                  <a:pt x="3332241" y="14189"/>
                  <a:pt x="3065858" y="-7524"/>
                  <a:pt x="2699537" y="18288"/>
                </a:cubicBezTo>
                <a:cubicBezTo>
                  <a:pt x="2333216" y="44100"/>
                  <a:pt x="2505666" y="4650"/>
                  <a:pt x="2341436" y="18288"/>
                </a:cubicBezTo>
                <a:cubicBezTo>
                  <a:pt x="2177206" y="31926"/>
                  <a:pt x="1790164" y="19880"/>
                  <a:pt x="1542593" y="18288"/>
                </a:cubicBezTo>
                <a:cubicBezTo>
                  <a:pt x="1295022" y="16696"/>
                  <a:pt x="1218012" y="39325"/>
                  <a:pt x="1074306" y="18288"/>
                </a:cubicBezTo>
                <a:cubicBezTo>
                  <a:pt x="930600" y="-2749"/>
                  <a:pt x="797266" y="24589"/>
                  <a:pt x="716204" y="18288"/>
                </a:cubicBezTo>
                <a:cubicBezTo>
                  <a:pt x="635142" y="11987"/>
                  <a:pt x="344503" y="41396"/>
                  <a:pt x="0" y="18288"/>
                </a:cubicBezTo>
                <a:cubicBezTo>
                  <a:pt x="-53" y="11301"/>
                  <a:pt x="-649" y="7756"/>
                  <a:pt x="0" y="0"/>
                </a:cubicBezTo>
                <a:close/>
              </a:path>
            </a:pathLst>
          </a:custGeom>
          <a:solidFill>
            <a:srgbClr val="C3724D"/>
          </a:solidFill>
          <a:ln w="38100" cap="rnd">
            <a:solidFill>
              <a:srgbClr val="C3724D"/>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0822531-2495-DCC1-1EE6-038ED8BD00FA}"/>
              </a:ext>
            </a:extLst>
          </p:cNvPr>
          <p:cNvSpPr>
            <a:spLocks noGrp="1"/>
          </p:cNvSpPr>
          <p:nvPr>
            <p:ph idx="1"/>
          </p:nvPr>
        </p:nvSpPr>
        <p:spPr>
          <a:xfrm>
            <a:off x="572493" y="2071316"/>
            <a:ext cx="9556245" cy="4119172"/>
          </a:xfrm>
        </p:spPr>
        <p:txBody>
          <a:bodyPr anchor="t">
            <a:noAutofit/>
          </a:bodyPr>
          <a:lstStyle/>
          <a:p>
            <a:pPr marL="0" indent="0" algn="l">
              <a:buNone/>
            </a:pPr>
            <a:r>
              <a:rPr lang="en-US" sz="3600" b="0" i="0" dirty="0">
                <a:solidFill>
                  <a:srgbClr val="000000"/>
                </a:solidFill>
                <a:effectLst/>
                <a:latin typeface="Aptos" panose="020B0004020202020204" pitchFamily="34" charset="0"/>
              </a:rPr>
              <a:t> ….</a:t>
            </a:r>
            <a:r>
              <a:rPr lang="en-US" sz="3600" b="1" i="0" baseline="30000" dirty="0">
                <a:solidFill>
                  <a:srgbClr val="000000"/>
                </a:solidFill>
                <a:effectLst/>
                <a:latin typeface="Aptos" panose="020B0004020202020204" pitchFamily="34" charset="0"/>
              </a:rPr>
              <a:t>5 </a:t>
            </a:r>
            <a:r>
              <a:rPr lang="en-US" sz="3600" b="0" i="0" dirty="0">
                <a:solidFill>
                  <a:srgbClr val="000000"/>
                </a:solidFill>
                <a:effectLst/>
                <a:latin typeface="Aptos" panose="020B0004020202020204" pitchFamily="34" charset="0"/>
              </a:rPr>
              <a:t>There was a plot afoot among both Gentiles and Jews, together with their leaders, to mistreat them and stone them. </a:t>
            </a:r>
            <a:r>
              <a:rPr lang="en-US" sz="3600" b="1" i="0" baseline="30000" dirty="0">
                <a:solidFill>
                  <a:srgbClr val="000000"/>
                </a:solidFill>
                <a:effectLst/>
                <a:latin typeface="Aptos" panose="020B0004020202020204" pitchFamily="34" charset="0"/>
              </a:rPr>
              <a:t>6 </a:t>
            </a:r>
            <a:r>
              <a:rPr lang="en-US" sz="3600" b="0" i="0" dirty="0">
                <a:solidFill>
                  <a:srgbClr val="000000"/>
                </a:solidFill>
                <a:effectLst/>
                <a:latin typeface="Aptos" panose="020B0004020202020204" pitchFamily="34" charset="0"/>
              </a:rPr>
              <a:t>But they found out about it and fled to the Lycaonian cities of Lystra and </a:t>
            </a:r>
            <a:r>
              <a:rPr lang="en-US" sz="3600" b="0" i="0" dirty="0" err="1">
                <a:solidFill>
                  <a:srgbClr val="000000"/>
                </a:solidFill>
                <a:effectLst/>
                <a:latin typeface="Aptos" panose="020B0004020202020204" pitchFamily="34" charset="0"/>
              </a:rPr>
              <a:t>Derbe</a:t>
            </a:r>
            <a:r>
              <a:rPr lang="en-US" sz="3600" b="0" i="0" dirty="0">
                <a:solidFill>
                  <a:srgbClr val="000000"/>
                </a:solidFill>
                <a:effectLst/>
                <a:latin typeface="Aptos" panose="020B0004020202020204" pitchFamily="34" charset="0"/>
              </a:rPr>
              <a:t> and to the surrounding country, </a:t>
            </a:r>
            <a:r>
              <a:rPr lang="en-US" sz="3600" b="1" i="0" baseline="30000" dirty="0">
                <a:solidFill>
                  <a:srgbClr val="000000"/>
                </a:solidFill>
                <a:effectLst/>
                <a:latin typeface="Aptos" panose="020B0004020202020204" pitchFamily="34" charset="0"/>
              </a:rPr>
              <a:t>7 </a:t>
            </a:r>
            <a:r>
              <a:rPr lang="en-US" sz="3600" b="0" i="0" dirty="0">
                <a:solidFill>
                  <a:srgbClr val="000000"/>
                </a:solidFill>
                <a:effectLst/>
                <a:latin typeface="Aptos" panose="020B0004020202020204" pitchFamily="34" charset="0"/>
              </a:rPr>
              <a:t>where they continued to preach the gospel.</a:t>
            </a:r>
            <a:endParaRPr lang="en-US" sz="3600" u="sng" dirty="0">
              <a:latin typeface="Aptos" panose="020B0004020202020204" pitchFamily="34" charset="0"/>
            </a:endParaRPr>
          </a:p>
        </p:txBody>
      </p:sp>
      <p:pic>
        <p:nvPicPr>
          <p:cNvPr id="4" name="Picture 3" descr="Isolated twigs and flowers on a white surface">
            <a:extLst>
              <a:ext uri="{FF2B5EF4-FFF2-40B4-BE49-F238E27FC236}">
                <a16:creationId xmlns:a16="http://schemas.microsoft.com/office/drawing/2014/main" id="{37CC9411-A3A4-8F7D-2BA4-10D810A74FF1}"/>
              </a:ext>
            </a:extLst>
          </p:cNvPr>
          <p:cNvPicPr>
            <a:picLocks noChangeAspect="1"/>
          </p:cNvPicPr>
          <p:nvPr/>
        </p:nvPicPr>
        <p:blipFill>
          <a:blip r:embed="rId3"/>
          <a:srcRect l="23193" r="9705" b="1"/>
          <a:stretch/>
        </p:blipFill>
        <p:spPr>
          <a:xfrm>
            <a:off x="10027433" y="3605298"/>
            <a:ext cx="2262825" cy="2352078"/>
          </a:xfrm>
          <a:prstGeom prst="rect">
            <a:avLst/>
          </a:prstGeom>
        </p:spPr>
      </p:pic>
    </p:spTree>
    <p:extLst>
      <p:ext uri="{BB962C8B-B14F-4D97-AF65-F5344CB8AC3E}">
        <p14:creationId xmlns:p14="http://schemas.microsoft.com/office/powerpoint/2010/main" val="7162407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4C55796D-A34B-2B92-9E83-88298E92847A}"/>
            </a:ext>
          </a:extLst>
        </p:cNvPr>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DD7086B-449F-35DF-3F8F-848135CCB6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59DD366-77BE-C70A-BEEE-F40A3BADCA9F}"/>
              </a:ext>
            </a:extLst>
          </p:cNvPr>
          <p:cNvSpPr>
            <a:spLocks noGrp="1"/>
          </p:cNvSpPr>
          <p:nvPr>
            <p:ph type="title"/>
          </p:nvPr>
        </p:nvSpPr>
        <p:spPr>
          <a:xfrm>
            <a:off x="576072" y="238539"/>
            <a:ext cx="11018520" cy="1434415"/>
          </a:xfrm>
        </p:spPr>
        <p:txBody>
          <a:bodyPr anchor="b">
            <a:normAutofit/>
          </a:bodyPr>
          <a:lstStyle/>
          <a:p>
            <a:r>
              <a:rPr lang="en-US" sz="4800" dirty="0"/>
              <a:t>Acts 14 Iconium </a:t>
            </a:r>
            <a:r>
              <a:rPr lang="en-US" sz="4800" dirty="0">
                <a:sym typeface="Wingdings" panose="05000000000000000000" pitchFamily="2" charset="2"/>
              </a:rPr>
              <a:t> Lystra</a:t>
            </a:r>
            <a:endParaRPr lang="en-US" dirty="0"/>
          </a:p>
        </p:txBody>
      </p:sp>
      <p:sp>
        <p:nvSpPr>
          <p:cNvPr id="11" name="Rectangle 6">
            <a:extLst>
              <a:ext uri="{FF2B5EF4-FFF2-40B4-BE49-F238E27FC236}">
                <a16:creationId xmlns:a16="http://schemas.microsoft.com/office/drawing/2014/main" id="{83697748-3AD7-4429-BBB4-BF54D6ABD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6072" y="1817073"/>
            <a:ext cx="11018520" cy="18288"/>
          </a:xfrm>
          <a:custGeom>
            <a:avLst/>
            <a:gdLst>
              <a:gd name="connsiteX0" fmla="*/ 0 w 11018520"/>
              <a:gd name="connsiteY0" fmla="*/ 0 h 18288"/>
              <a:gd name="connsiteX1" fmla="*/ 468287 w 11018520"/>
              <a:gd name="connsiteY1" fmla="*/ 0 h 18288"/>
              <a:gd name="connsiteX2" fmla="*/ 1156945 w 11018520"/>
              <a:gd name="connsiteY2" fmla="*/ 0 h 18288"/>
              <a:gd name="connsiteX3" fmla="*/ 1955787 w 11018520"/>
              <a:gd name="connsiteY3" fmla="*/ 0 h 18288"/>
              <a:gd name="connsiteX4" fmla="*/ 2313889 w 11018520"/>
              <a:gd name="connsiteY4" fmla="*/ 0 h 18288"/>
              <a:gd name="connsiteX5" fmla="*/ 2671991 w 11018520"/>
              <a:gd name="connsiteY5" fmla="*/ 0 h 18288"/>
              <a:gd name="connsiteX6" fmla="*/ 3581019 w 11018520"/>
              <a:gd name="connsiteY6" fmla="*/ 0 h 18288"/>
              <a:gd name="connsiteX7" fmla="*/ 4269677 w 11018520"/>
              <a:gd name="connsiteY7" fmla="*/ 0 h 18288"/>
              <a:gd name="connsiteX8" fmla="*/ 4627778 w 11018520"/>
              <a:gd name="connsiteY8" fmla="*/ 0 h 18288"/>
              <a:gd name="connsiteX9" fmla="*/ 5316436 w 11018520"/>
              <a:gd name="connsiteY9" fmla="*/ 0 h 18288"/>
              <a:gd name="connsiteX10" fmla="*/ 6225464 w 11018520"/>
              <a:gd name="connsiteY10" fmla="*/ 0 h 18288"/>
              <a:gd name="connsiteX11" fmla="*/ 6803936 w 11018520"/>
              <a:gd name="connsiteY11" fmla="*/ 0 h 18288"/>
              <a:gd name="connsiteX12" fmla="*/ 7382408 w 11018520"/>
              <a:gd name="connsiteY12" fmla="*/ 0 h 18288"/>
              <a:gd name="connsiteX13" fmla="*/ 8071066 w 11018520"/>
              <a:gd name="connsiteY13" fmla="*/ 0 h 18288"/>
              <a:gd name="connsiteX14" fmla="*/ 8869909 w 11018520"/>
              <a:gd name="connsiteY14" fmla="*/ 0 h 18288"/>
              <a:gd name="connsiteX15" fmla="*/ 9668751 w 11018520"/>
              <a:gd name="connsiteY15" fmla="*/ 0 h 18288"/>
              <a:gd name="connsiteX16" fmla="*/ 11018520 w 11018520"/>
              <a:gd name="connsiteY16" fmla="*/ 0 h 18288"/>
              <a:gd name="connsiteX17" fmla="*/ 11018520 w 11018520"/>
              <a:gd name="connsiteY17" fmla="*/ 18288 h 18288"/>
              <a:gd name="connsiteX18" fmla="*/ 10550233 w 11018520"/>
              <a:gd name="connsiteY18" fmla="*/ 18288 h 18288"/>
              <a:gd name="connsiteX19" fmla="*/ 9641205 w 11018520"/>
              <a:gd name="connsiteY19" fmla="*/ 18288 h 18288"/>
              <a:gd name="connsiteX20" fmla="*/ 8952548 w 11018520"/>
              <a:gd name="connsiteY20" fmla="*/ 18288 h 18288"/>
              <a:gd name="connsiteX21" fmla="*/ 8594446 w 11018520"/>
              <a:gd name="connsiteY21" fmla="*/ 18288 h 18288"/>
              <a:gd name="connsiteX22" fmla="*/ 7905788 w 11018520"/>
              <a:gd name="connsiteY22" fmla="*/ 18288 h 18288"/>
              <a:gd name="connsiteX23" fmla="*/ 7327316 w 11018520"/>
              <a:gd name="connsiteY23" fmla="*/ 18288 h 18288"/>
              <a:gd name="connsiteX24" fmla="*/ 6748844 w 11018520"/>
              <a:gd name="connsiteY24" fmla="*/ 18288 h 18288"/>
              <a:gd name="connsiteX25" fmla="*/ 6170371 w 11018520"/>
              <a:gd name="connsiteY25" fmla="*/ 18288 h 18288"/>
              <a:gd name="connsiteX26" fmla="*/ 5591899 w 11018520"/>
              <a:gd name="connsiteY26" fmla="*/ 18288 h 18288"/>
              <a:gd name="connsiteX27" fmla="*/ 4793056 w 11018520"/>
              <a:gd name="connsiteY27" fmla="*/ 18288 h 18288"/>
              <a:gd name="connsiteX28" fmla="*/ 4104399 w 11018520"/>
              <a:gd name="connsiteY28" fmla="*/ 18288 h 18288"/>
              <a:gd name="connsiteX29" fmla="*/ 3746297 w 11018520"/>
              <a:gd name="connsiteY29" fmla="*/ 18288 h 18288"/>
              <a:gd name="connsiteX30" fmla="*/ 3167825 w 11018520"/>
              <a:gd name="connsiteY30" fmla="*/ 18288 h 18288"/>
              <a:gd name="connsiteX31" fmla="*/ 2368982 w 11018520"/>
              <a:gd name="connsiteY31" fmla="*/ 18288 h 18288"/>
              <a:gd name="connsiteX32" fmla="*/ 1900695 w 11018520"/>
              <a:gd name="connsiteY32" fmla="*/ 18288 h 18288"/>
              <a:gd name="connsiteX33" fmla="*/ 991667 w 11018520"/>
              <a:gd name="connsiteY33" fmla="*/ 18288 h 18288"/>
              <a:gd name="connsiteX34" fmla="*/ 0 w 11018520"/>
              <a:gd name="connsiteY34" fmla="*/ 18288 h 18288"/>
              <a:gd name="connsiteX35" fmla="*/ 0 w 11018520"/>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1018520" h="18288" fill="none" extrusionOk="0">
                <a:moveTo>
                  <a:pt x="0" y="0"/>
                </a:moveTo>
                <a:cubicBezTo>
                  <a:pt x="176840" y="19448"/>
                  <a:pt x="369510" y="1686"/>
                  <a:pt x="468287" y="0"/>
                </a:cubicBezTo>
                <a:cubicBezTo>
                  <a:pt x="567064" y="-1686"/>
                  <a:pt x="844925" y="28710"/>
                  <a:pt x="1156945" y="0"/>
                </a:cubicBezTo>
                <a:cubicBezTo>
                  <a:pt x="1468965" y="-28710"/>
                  <a:pt x="1755775" y="35306"/>
                  <a:pt x="1955787" y="0"/>
                </a:cubicBezTo>
                <a:cubicBezTo>
                  <a:pt x="2155799" y="-35306"/>
                  <a:pt x="2224532" y="-16632"/>
                  <a:pt x="2313889" y="0"/>
                </a:cubicBezTo>
                <a:cubicBezTo>
                  <a:pt x="2403246" y="16632"/>
                  <a:pt x="2494050" y="6083"/>
                  <a:pt x="2671991" y="0"/>
                </a:cubicBezTo>
                <a:cubicBezTo>
                  <a:pt x="2849932" y="-6083"/>
                  <a:pt x="3354152" y="34614"/>
                  <a:pt x="3581019" y="0"/>
                </a:cubicBezTo>
                <a:cubicBezTo>
                  <a:pt x="3807886" y="-34614"/>
                  <a:pt x="4022451" y="14254"/>
                  <a:pt x="4269677" y="0"/>
                </a:cubicBezTo>
                <a:cubicBezTo>
                  <a:pt x="4516903" y="-14254"/>
                  <a:pt x="4514495" y="-13291"/>
                  <a:pt x="4627778" y="0"/>
                </a:cubicBezTo>
                <a:cubicBezTo>
                  <a:pt x="4741061" y="13291"/>
                  <a:pt x="5120758" y="-22660"/>
                  <a:pt x="5316436" y="0"/>
                </a:cubicBezTo>
                <a:cubicBezTo>
                  <a:pt x="5512114" y="22660"/>
                  <a:pt x="5812155" y="-9513"/>
                  <a:pt x="6225464" y="0"/>
                </a:cubicBezTo>
                <a:cubicBezTo>
                  <a:pt x="6638773" y="9513"/>
                  <a:pt x="6545417" y="2479"/>
                  <a:pt x="6803936" y="0"/>
                </a:cubicBezTo>
                <a:cubicBezTo>
                  <a:pt x="7062455" y="-2479"/>
                  <a:pt x="7245098" y="-20209"/>
                  <a:pt x="7382408" y="0"/>
                </a:cubicBezTo>
                <a:cubicBezTo>
                  <a:pt x="7519718" y="20209"/>
                  <a:pt x="7801947" y="19736"/>
                  <a:pt x="8071066" y="0"/>
                </a:cubicBezTo>
                <a:cubicBezTo>
                  <a:pt x="8340185" y="-19736"/>
                  <a:pt x="8495312" y="-6666"/>
                  <a:pt x="8869909" y="0"/>
                </a:cubicBezTo>
                <a:cubicBezTo>
                  <a:pt x="9244506" y="6666"/>
                  <a:pt x="9501461" y="-13745"/>
                  <a:pt x="9668751" y="0"/>
                </a:cubicBezTo>
                <a:cubicBezTo>
                  <a:pt x="9836041" y="13745"/>
                  <a:pt x="10607605" y="14143"/>
                  <a:pt x="11018520" y="0"/>
                </a:cubicBezTo>
                <a:cubicBezTo>
                  <a:pt x="11019166" y="4451"/>
                  <a:pt x="11019010" y="9226"/>
                  <a:pt x="11018520" y="18288"/>
                </a:cubicBezTo>
                <a:cubicBezTo>
                  <a:pt x="10834966" y="15274"/>
                  <a:pt x="10754561" y="35250"/>
                  <a:pt x="10550233" y="18288"/>
                </a:cubicBezTo>
                <a:cubicBezTo>
                  <a:pt x="10345905" y="1326"/>
                  <a:pt x="9906342" y="45884"/>
                  <a:pt x="9641205" y="18288"/>
                </a:cubicBezTo>
                <a:cubicBezTo>
                  <a:pt x="9376068" y="-9308"/>
                  <a:pt x="9177188" y="43988"/>
                  <a:pt x="8952548" y="18288"/>
                </a:cubicBezTo>
                <a:cubicBezTo>
                  <a:pt x="8727908" y="-7412"/>
                  <a:pt x="8707007" y="3271"/>
                  <a:pt x="8594446" y="18288"/>
                </a:cubicBezTo>
                <a:cubicBezTo>
                  <a:pt x="8481885" y="33305"/>
                  <a:pt x="8175004" y="35109"/>
                  <a:pt x="7905788" y="18288"/>
                </a:cubicBezTo>
                <a:cubicBezTo>
                  <a:pt x="7636572" y="1467"/>
                  <a:pt x="7535638" y="7399"/>
                  <a:pt x="7327316" y="18288"/>
                </a:cubicBezTo>
                <a:cubicBezTo>
                  <a:pt x="7118994" y="29177"/>
                  <a:pt x="6978247" y="47205"/>
                  <a:pt x="6748844" y="18288"/>
                </a:cubicBezTo>
                <a:cubicBezTo>
                  <a:pt x="6519441" y="-10629"/>
                  <a:pt x="6459241" y="43308"/>
                  <a:pt x="6170371" y="18288"/>
                </a:cubicBezTo>
                <a:cubicBezTo>
                  <a:pt x="5881501" y="-6732"/>
                  <a:pt x="5736201" y="35971"/>
                  <a:pt x="5591899" y="18288"/>
                </a:cubicBezTo>
                <a:cubicBezTo>
                  <a:pt x="5447597" y="605"/>
                  <a:pt x="4990303" y="20409"/>
                  <a:pt x="4793056" y="18288"/>
                </a:cubicBezTo>
                <a:cubicBezTo>
                  <a:pt x="4595809" y="16167"/>
                  <a:pt x="4271723" y="2909"/>
                  <a:pt x="4104399" y="18288"/>
                </a:cubicBezTo>
                <a:cubicBezTo>
                  <a:pt x="3937075" y="33667"/>
                  <a:pt x="3923235" y="10730"/>
                  <a:pt x="3746297" y="18288"/>
                </a:cubicBezTo>
                <a:cubicBezTo>
                  <a:pt x="3569359" y="25846"/>
                  <a:pt x="3351081" y="24702"/>
                  <a:pt x="3167825" y="18288"/>
                </a:cubicBezTo>
                <a:cubicBezTo>
                  <a:pt x="2984569" y="11874"/>
                  <a:pt x="2708033" y="13293"/>
                  <a:pt x="2368982" y="18288"/>
                </a:cubicBezTo>
                <a:cubicBezTo>
                  <a:pt x="2029931" y="23283"/>
                  <a:pt x="2009060" y="37671"/>
                  <a:pt x="1900695" y="18288"/>
                </a:cubicBezTo>
                <a:cubicBezTo>
                  <a:pt x="1792330" y="-1095"/>
                  <a:pt x="1183178" y="9337"/>
                  <a:pt x="991667" y="18288"/>
                </a:cubicBezTo>
                <a:cubicBezTo>
                  <a:pt x="800156" y="27239"/>
                  <a:pt x="375690" y="34110"/>
                  <a:pt x="0" y="18288"/>
                </a:cubicBezTo>
                <a:cubicBezTo>
                  <a:pt x="-213" y="9468"/>
                  <a:pt x="187" y="4459"/>
                  <a:pt x="0" y="0"/>
                </a:cubicBezTo>
                <a:close/>
              </a:path>
              <a:path w="11018520" h="18288" stroke="0" extrusionOk="0">
                <a:moveTo>
                  <a:pt x="0" y="0"/>
                </a:moveTo>
                <a:cubicBezTo>
                  <a:pt x="266588" y="-23405"/>
                  <a:pt x="350503" y="-27031"/>
                  <a:pt x="578472" y="0"/>
                </a:cubicBezTo>
                <a:cubicBezTo>
                  <a:pt x="806441" y="27031"/>
                  <a:pt x="803976" y="13604"/>
                  <a:pt x="936574" y="0"/>
                </a:cubicBezTo>
                <a:cubicBezTo>
                  <a:pt x="1069172" y="-13604"/>
                  <a:pt x="1661335" y="-31902"/>
                  <a:pt x="1845602" y="0"/>
                </a:cubicBezTo>
                <a:cubicBezTo>
                  <a:pt x="2029869" y="31902"/>
                  <a:pt x="2273452" y="17005"/>
                  <a:pt x="2424074" y="0"/>
                </a:cubicBezTo>
                <a:cubicBezTo>
                  <a:pt x="2574696" y="-17005"/>
                  <a:pt x="2790864" y="-28133"/>
                  <a:pt x="3002547" y="0"/>
                </a:cubicBezTo>
                <a:cubicBezTo>
                  <a:pt x="3214230" y="28133"/>
                  <a:pt x="3605033" y="-14934"/>
                  <a:pt x="3911575" y="0"/>
                </a:cubicBezTo>
                <a:cubicBezTo>
                  <a:pt x="4218117" y="14934"/>
                  <a:pt x="4198004" y="3604"/>
                  <a:pt x="4379862" y="0"/>
                </a:cubicBezTo>
                <a:cubicBezTo>
                  <a:pt x="4561720" y="-3604"/>
                  <a:pt x="4941151" y="-37368"/>
                  <a:pt x="5288890" y="0"/>
                </a:cubicBezTo>
                <a:cubicBezTo>
                  <a:pt x="5636629" y="37368"/>
                  <a:pt x="6011513" y="-33898"/>
                  <a:pt x="6197918" y="0"/>
                </a:cubicBezTo>
                <a:cubicBezTo>
                  <a:pt x="6384323" y="33898"/>
                  <a:pt x="6555799" y="11241"/>
                  <a:pt x="6886575" y="0"/>
                </a:cubicBezTo>
                <a:cubicBezTo>
                  <a:pt x="7217351" y="-11241"/>
                  <a:pt x="7604472" y="-44614"/>
                  <a:pt x="7795603" y="0"/>
                </a:cubicBezTo>
                <a:cubicBezTo>
                  <a:pt x="7986734" y="44614"/>
                  <a:pt x="8098870" y="-11086"/>
                  <a:pt x="8374075" y="0"/>
                </a:cubicBezTo>
                <a:cubicBezTo>
                  <a:pt x="8649280" y="11086"/>
                  <a:pt x="8701749" y="-25020"/>
                  <a:pt x="8952548" y="0"/>
                </a:cubicBezTo>
                <a:cubicBezTo>
                  <a:pt x="9203347" y="25020"/>
                  <a:pt x="9519297" y="4274"/>
                  <a:pt x="9751390" y="0"/>
                </a:cubicBezTo>
                <a:cubicBezTo>
                  <a:pt x="9983483" y="-4274"/>
                  <a:pt x="10169881" y="16480"/>
                  <a:pt x="10329863" y="0"/>
                </a:cubicBezTo>
                <a:cubicBezTo>
                  <a:pt x="10489845" y="-16480"/>
                  <a:pt x="10750941" y="-9727"/>
                  <a:pt x="11018520" y="0"/>
                </a:cubicBezTo>
                <a:cubicBezTo>
                  <a:pt x="11018113" y="8690"/>
                  <a:pt x="11018366" y="14141"/>
                  <a:pt x="11018520" y="18288"/>
                </a:cubicBezTo>
                <a:cubicBezTo>
                  <a:pt x="10841176" y="-3597"/>
                  <a:pt x="10399304" y="41504"/>
                  <a:pt x="10219677" y="18288"/>
                </a:cubicBezTo>
                <a:cubicBezTo>
                  <a:pt x="10040050" y="-4928"/>
                  <a:pt x="10030762" y="16144"/>
                  <a:pt x="9861575" y="18288"/>
                </a:cubicBezTo>
                <a:cubicBezTo>
                  <a:pt x="9692388" y="20432"/>
                  <a:pt x="9529439" y="40380"/>
                  <a:pt x="9393288" y="18288"/>
                </a:cubicBezTo>
                <a:cubicBezTo>
                  <a:pt x="9257137" y="-3804"/>
                  <a:pt x="8825003" y="25592"/>
                  <a:pt x="8484260" y="18288"/>
                </a:cubicBezTo>
                <a:cubicBezTo>
                  <a:pt x="8143517" y="10984"/>
                  <a:pt x="8082894" y="45968"/>
                  <a:pt x="7795603" y="18288"/>
                </a:cubicBezTo>
                <a:cubicBezTo>
                  <a:pt x="7508312" y="-9392"/>
                  <a:pt x="7466074" y="19486"/>
                  <a:pt x="7327316" y="18288"/>
                </a:cubicBezTo>
                <a:cubicBezTo>
                  <a:pt x="7188558" y="17090"/>
                  <a:pt x="6869645" y="4657"/>
                  <a:pt x="6638658" y="18288"/>
                </a:cubicBezTo>
                <a:cubicBezTo>
                  <a:pt x="6407671" y="31919"/>
                  <a:pt x="6359238" y="35967"/>
                  <a:pt x="6280556" y="18288"/>
                </a:cubicBezTo>
                <a:cubicBezTo>
                  <a:pt x="6201874" y="609"/>
                  <a:pt x="6041216" y="22404"/>
                  <a:pt x="5922455" y="18288"/>
                </a:cubicBezTo>
                <a:cubicBezTo>
                  <a:pt x="5803694" y="14172"/>
                  <a:pt x="5555521" y="48848"/>
                  <a:pt x="5233797" y="18288"/>
                </a:cubicBezTo>
                <a:cubicBezTo>
                  <a:pt x="4912073" y="-12272"/>
                  <a:pt x="4986440" y="-2740"/>
                  <a:pt x="4765510" y="18288"/>
                </a:cubicBezTo>
                <a:cubicBezTo>
                  <a:pt x="4544580" y="39316"/>
                  <a:pt x="4177715" y="18248"/>
                  <a:pt x="3966667" y="18288"/>
                </a:cubicBezTo>
                <a:cubicBezTo>
                  <a:pt x="3755619" y="18328"/>
                  <a:pt x="3664519" y="22387"/>
                  <a:pt x="3498380" y="18288"/>
                </a:cubicBezTo>
                <a:cubicBezTo>
                  <a:pt x="3332241" y="14189"/>
                  <a:pt x="3065858" y="-7524"/>
                  <a:pt x="2699537" y="18288"/>
                </a:cubicBezTo>
                <a:cubicBezTo>
                  <a:pt x="2333216" y="44100"/>
                  <a:pt x="2505666" y="4650"/>
                  <a:pt x="2341436" y="18288"/>
                </a:cubicBezTo>
                <a:cubicBezTo>
                  <a:pt x="2177206" y="31926"/>
                  <a:pt x="1790164" y="19880"/>
                  <a:pt x="1542593" y="18288"/>
                </a:cubicBezTo>
                <a:cubicBezTo>
                  <a:pt x="1295022" y="16696"/>
                  <a:pt x="1218012" y="39325"/>
                  <a:pt x="1074306" y="18288"/>
                </a:cubicBezTo>
                <a:cubicBezTo>
                  <a:pt x="930600" y="-2749"/>
                  <a:pt x="797266" y="24589"/>
                  <a:pt x="716204" y="18288"/>
                </a:cubicBezTo>
                <a:cubicBezTo>
                  <a:pt x="635142" y="11987"/>
                  <a:pt x="344503" y="41396"/>
                  <a:pt x="0" y="18288"/>
                </a:cubicBezTo>
                <a:cubicBezTo>
                  <a:pt x="-53" y="11301"/>
                  <a:pt x="-649" y="7756"/>
                  <a:pt x="0" y="0"/>
                </a:cubicBezTo>
                <a:close/>
              </a:path>
            </a:pathLst>
          </a:custGeom>
          <a:solidFill>
            <a:srgbClr val="C3724D"/>
          </a:solidFill>
          <a:ln w="38100" cap="rnd">
            <a:solidFill>
              <a:srgbClr val="C3724D"/>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551F9767-7103-9305-D1F7-344CB76CC693}"/>
              </a:ext>
            </a:extLst>
          </p:cNvPr>
          <p:cNvSpPr>
            <a:spLocks noGrp="1"/>
          </p:cNvSpPr>
          <p:nvPr>
            <p:ph idx="1"/>
          </p:nvPr>
        </p:nvSpPr>
        <p:spPr>
          <a:xfrm>
            <a:off x="572493" y="2071316"/>
            <a:ext cx="9556245" cy="4119172"/>
          </a:xfrm>
        </p:spPr>
        <p:txBody>
          <a:bodyPr anchor="t">
            <a:noAutofit/>
          </a:bodyPr>
          <a:lstStyle/>
          <a:p>
            <a:pPr marL="0" indent="0" algn="l">
              <a:buNone/>
            </a:pPr>
            <a:r>
              <a:rPr lang="en-US" sz="3600" b="0" i="0" dirty="0">
                <a:solidFill>
                  <a:srgbClr val="000000"/>
                </a:solidFill>
                <a:effectLst/>
                <a:latin typeface="Aptos" panose="020B0004020202020204" pitchFamily="34" charset="0"/>
              </a:rPr>
              <a:t> ….</a:t>
            </a:r>
            <a:r>
              <a:rPr lang="en-US" sz="3600" b="1" i="0" baseline="30000" dirty="0">
                <a:solidFill>
                  <a:srgbClr val="000000"/>
                </a:solidFill>
                <a:effectLst/>
                <a:latin typeface="Aptos" panose="020B0004020202020204" pitchFamily="34" charset="0"/>
              </a:rPr>
              <a:t>5 </a:t>
            </a:r>
            <a:r>
              <a:rPr lang="en-US" sz="3600" b="0" i="0" dirty="0">
                <a:solidFill>
                  <a:srgbClr val="000000"/>
                </a:solidFill>
                <a:effectLst/>
                <a:latin typeface="Aptos" panose="020B0004020202020204" pitchFamily="34" charset="0"/>
              </a:rPr>
              <a:t>There was a plot afoot among both Gentiles and Jews, together with their leaders, to mistreat them and stone them. </a:t>
            </a:r>
            <a:r>
              <a:rPr lang="en-US" sz="3600" b="1" i="0" baseline="30000" dirty="0">
                <a:solidFill>
                  <a:srgbClr val="000000"/>
                </a:solidFill>
                <a:effectLst/>
                <a:latin typeface="Aptos" panose="020B0004020202020204" pitchFamily="34" charset="0"/>
              </a:rPr>
              <a:t>6 </a:t>
            </a:r>
            <a:r>
              <a:rPr lang="en-US" sz="3600" b="0" i="0" dirty="0">
                <a:solidFill>
                  <a:srgbClr val="000000"/>
                </a:solidFill>
                <a:effectLst/>
                <a:latin typeface="Aptos" panose="020B0004020202020204" pitchFamily="34" charset="0"/>
              </a:rPr>
              <a:t>But they found out about it and fled to the Lycaonian cities of Lystra and </a:t>
            </a:r>
            <a:r>
              <a:rPr lang="en-US" sz="3600" b="0" i="0" dirty="0" err="1">
                <a:solidFill>
                  <a:srgbClr val="000000"/>
                </a:solidFill>
                <a:effectLst/>
                <a:latin typeface="Aptos" panose="020B0004020202020204" pitchFamily="34" charset="0"/>
              </a:rPr>
              <a:t>Derbe</a:t>
            </a:r>
            <a:r>
              <a:rPr lang="en-US" sz="3600" b="0" i="0" dirty="0">
                <a:solidFill>
                  <a:srgbClr val="000000"/>
                </a:solidFill>
                <a:effectLst/>
                <a:latin typeface="Aptos" panose="020B0004020202020204" pitchFamily="34" charset="0"/>
              </a:rPr>
              <a:t> and to the surrounding country, </a:t>
            </a:r>
            <a:r>
              <a:rPr lang="en-US" sz="3600" b="1" i="0" baseline="30000" dirty="0">
                <a:solidFill>
                  <a:srgbClr val="000000"/>
                </a:solidFill>
                <a:effectLst/>
                <a:latin typeface="Aptos" panose="020B0004020202020204" pitchFamily="34" charset="0"/>
              </a:rPr>
              <a:t>7 </a:t>
            </a:r>
            <a:r>
              <a:rPr lang="en-US" sz="3600" b="0" i="0" dirty="0">
                <a:solidFill>
                  <a:srgbClr val="000000"/>
                </a:solidFill>
                <a:effectLst/>
                <a:latin typeface="Aptos" panose="020B0004020202020204" pitchFamily="34" charset="0"/>
              </a:rPr>
              <a:t>where they continued to preach the gospel.</a:t>
            </a:r>
            <a:endParaRPr lang="en-US" sz="3600" u="sng" dirty="0">
              <a:latin typeface="Aptos" panose="020B0004020202020204" pitchFamily="34" charset="0"/>
            </a:endParaRPr>
          </a:p>
        </p:txBody>
      </p:sp>
      <p:pic>
        <p:nvPicPr>
          <p:cNvPr id="4" name="Picture 3" descr="Isolated twigs and flowers on a white surface">
            <a:extLst>
              <a:ext uri="{FF2B5EF4-FFF2-40B4-BE49-F238E27FC236}">
                <a16:creationId xmlns:a16="http://schemas.microsoft.com/office/drawing/2014/main" id="{E3E94905-21BD-2660-25C2-CA9BEF7AA152}"/>
              </a:ext>
            </a:extLst>
          </p:cNvPr>
          <p:cNvPicPr>
            <a:picLocks noChangeAspect="1"/>
          </p:cNvPicPr>
          <p:nvPr/>
        </p:nvPicPr>
        <p:blipFill>
          <a:blip r:embed="rId3"/>
          <a:srcRect l="23193" r="9705" b="1"/>
          <a:stretch/>
        </p:blipFill>
        <p:spPr>
          <a:xfrm>
            <a:off x="10027433" y="3605298"/>
            <a:ext cx="2262825" cy="2352078"/>
          </a:xfrm>
          <a:prstGeom prst="rect">
            <a:avLst/>
          </a:prstGeom>
        </p:spPr>
      </p:pic>
    </p:spTree>
    <p:extLst>
      <p:ext uri="{BB962C8B-B14F-4D97-AF65-F5344CB8AC3E}">
        <p14:creationId xmlns:p14="http://schemas.microsoft.com/office/powerpoint/2010/main" val="15070209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4235C6F5-1140-3FCA-BBD6-A96D960C372E}"/>
            </a:ext>
          </a:extLst>
        </p:cNvPr>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9EC5FF-355B-B11C-2417-B915C96F88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344249C-343D-B742-08C3-9A81D81E9378}"/>
              </a:ext>
            </a:extLst>
          </p:cNvPr>
          <p:cNvSpPr>
            <a:spLocks noGrp="1"/>
          </p:cNvSpPr>
          <p:nvPr>
            <p:ph type="title"/>
          </p:nvPr>
        </p:nvSpPr>
        <p:spPr>
          <a:xfrm>
            <a:off x="576072" y="238539"/>
            <a:ext cx="11018520" cy="1434415"/>
          </a:xfrm>
        </p:spPr>
        <p:txBody>
          <a:bodyPr anchor="b">
            <a:normAutofit/>
          </a:bodyPr>
          <a:lstStyle/>
          <a:p>
            <a:r>
              <a:rPr lang="en-US" sz="4800" dirty="0"/>
              <a:t>Acts 14 </a:t>
            </a:r>
            <a:r>
              <a:rPr lang="en-US" sz="4800" dirty="0">
                <a:sym typeface="Wingdings" panose="05000000000000000000" pitchFamily="2" charset="2"/>
              </a:rPr>
              <a:t>Lystra</a:t>
            </a:r>
            <a:endParaRPr lang="en-US" dirty="0"/>
          </a:p>
        </p:txBody>
      </p:sp>
      <p:sp>
        <p:nvSpPr>
          <p:cNvPr id="11" name="Rectangle 6">
            <a:extLst>
              <a:ext uri="{FF2B5EF4-FFF2-40B4-BE49-F238E27FC236}">
                <a16:creationId xmlns:a16="http://schemas.microsoft.com/office/drawing/2014/main" id="{B497B453-6613-2C52-2B16-D1489204E2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6072" y="1817073"/>
            <a:ext cx="11018520" cy="18288"/>
          </a:xfrm>
          <a:custGeom>
            <a:avLst/>
            <a:gdLst>
              <a:gd name="connsiteX0" fmla="*/ 0 w 11018520"/>
              <a:gd name="connsiteY0" fmla="*/ 0 h 18288"/>
              <a:gd name="connsiteX1" fmla="*/ 468287 w 11018520"/>
              <a:gd name="connsiteY1" fmla="*/ 0 h 18288"/>
              <a:gd name="connsiteX2" fmla="*/ 1156945 w 11018520"/>
              <a:gd name="connsiteY2" fmla="*/ 0 h 18288"/>
              <a:gd name="connsiteX3" fmla="*/ 1955787 w 11018520"/>
              <a:gd name="connsiteY3" fmla="*/ 0 h 18288"/>
              <a:gd name="connsiteX4" fmla="*/ 2313889 w 11018520"/>
              <a:gd name="connsiteY4" fmla="*/ 0 h 18288"/>
              <a:gd name="connsiteX5" fmla="*/ 2671991 w 11018520"/>
              <a:gd name="connsiteY5" fmla="*/ 0 h 18288"/>
              <a:gd name="connsiteX6" fmla="*/ 3581019 w 11018520"/>
              <a:gd name="connsiteY6" fmla="*/ 0 h 18288"/>
              <a:gd name="connsiteX7" fmla="*/ 4269677 w 11018520"/>
              <a:gd name="connsiteY7" fmla="*/ 0 h 18288"/>
              <a:gd name="connsiteX8" fmla="*/ 4627778 w 11018520"/>
              <a:gd name="connsiteY8" fmla="*/ 0 h 18288"/>
              <a:gd name="connsiteX9" fmla="*/ 5316436 w 11018520"/>
              <a:gd name="connsiteY9" fmla="*/ 0 h 18288"/>
              <a:gd name="connsiteX10" fmla="*/ 6225464 w 11018520"/>
              <a:gd name="connsiteY10" fmla="*/ 0 h 18288"/>
              <a:gd name="connsiteX11" fmla="*/ 6803936 w 11018520"/>
              <a:gd name="connsiteY11" fmla="*/ 0 h 18288"/>
              <a:gd name="connsiteX12" fmla="*/ 7382408 w 11018520"/>
              <a:gd name="connsiteY12" fmla="*/ 0 h 18288"/>
              <a:gd name="connsiteX13" fmla="*/ 8071066 w 11018520"/>
              <a:gd name="connsiteY13" fmla="*/ 0 h 18288"/>
              <a:gd name="connsiteX14" fmla="*/ 8869909 w 11018520"/>
              <a:gd name="connsiteY14" fmla="*/ 0 h 18288"/>
              <a:gd name="connsiteX15" fmla="*/ 9668751 w 11018520"/>
              <a:gd name="connsiteY15" fmla="*/ 0 h 18288"/>
              <a:gd name="connsiteX16" fmla="*/ 11018520 w 11018520"/>
              <a:gd name="connsiteY16" fmla="*/ 0 h 18288"/>
              <a:gd name="connsiteX17" fmla="*/ 11018520 w 11018520"/>
              <a:gd name="connsiteY17" fmla="*/ 18288 h 18288"/>
              <a:gd name="connsiteX18" fmla="*/ 10550233 w 11018520"/>
              <a:gd name="connsiteY18" fmla="*/ 18288 h 18288"/>
              <a:gd name="connsiteX19" fmla="*/ 9641205 w 11018520"/>
              <a:gd name="connsiteY19" fmla="*/ 18288 h 18288"/>
              <a:gd name="connsiteX20" fmla="*/ 8952548 w 11018520"/>
              <a:gd name="connsiteY20" fmla="*/ 18288 h 18288"/>
              <a:gd name="connsiteX21" fmla="*/ 8594446 w 11018520"/>
              <a:gd name="connsiteY21" fmla="*/ 18288 h 18288"/>
              <a:gd name="connsiteX22" fmla="*/ 7905788 w 11018520"/>
              <a:gd name="connsiteY22" fmla="*/ 18288 h 18288"/>
              <a:gd name="connsiteX23" fmla="*/ 7327316 w 11018520"/>
              <a:gd name="connsiteY23" fmla="*/ 18288 h 18288"/>
              <a:gd name="connsiteX24" fmla="*/ 6748844 w 11018520"/>
              <a:gd name="connsiteY24" fmla="*/ 18288 h 18288"/>
              <a:gd name="connsiteX25" fmla="*/ 6170371 w 11018520"/>
              <a:gd name="connsiteY25" fmla="*/ 18288 h 18288"/>
              <a:gd name="connsiteX26" fmla="*/ 5591899 w 11018520"/>
              <a:gd name="connsiteY26" fmla="*/ 18288 h 18288"/>
              <a:gd name="connsiteX27" fmla="*/ 4793056 w 11018520"/>
              <a:gd name="connsiteY27" fmla="*/ 18288 h 18288"/>
              <a:gd name="connsiteX28" fmla="*/ 4104399 w 11018520"/>
              <a:gd name="connsiteY28" fmla="*/ 18288 h 18288"/>
              <a:gd name="connsiteX29" fmla="*/ 3746297 w 11018520"/>
              <a:gd name="connsiteY29" fmla="*/ 18288 h 18288"/>
              <a:gd name="connsiteX30" fmla="*/ 3167825 w 11018520"/>
              <a:gd name="connsiteY30" fmla="*/ 18288 h 18288"/>
              <a:gd name="connsiteX31" fmla="*/ 2368982 w 11018520"/>
              <a:gd name="connsiteY31" fmla="*/ 18288 h 18288"/>
              <a:gd name="connsiteX32" fmla="*/ 1900695 w 11018520"/>
              <a:gd name="connsiteY32" fmla="*/ 18288 h 18288"/>
              <a:gd name="connsiteX33" fmla="*/ 991667 w 11018520"/>
              <a:gd name="connsiteY33" fmla="*/ 18288 h 18288"/>
              <a:gd name="connsiteX34" fmla="*/ 0 w 11018520"/>
              <a:gd name="connsiteY34" fmla="*/ 18288 h 18288"/>
              <a:gd name="connsiteX35" fmla="*/ 0 w 11018520"/>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1018520" h="18288" fill="none" extrusionOk="0">
                <a:moveTo>
                  <a:pt x="0" y="0"/>
                </a:moveTo>
                <a:cubicBezTo>
                  <a:pt x="176840" y="19448"/>
                  <a:pt x="369510" y="1686"/>
                  <a:pt x="468287" y="0"/>
                </a:cubicBezTo>
                <a:cubicBezTo>
                  <a:pt x="567064" y="-1686"/>
                  <a:pt x="844925" y="28710"/>
                  <a:pt x="1156945" y="0"/>
                </a:cubicBezTo>
                <a:cubicBezTo>
                  <a:pt x="1468965" y="-28710"/>
                  <a:pt x="1755775" y="35306"/>
                  <a:pt x="1955787" y="0"/>
                </a:cubicBezTo>
                <a:cubicBezTo>
                  <a:pt x="2155799" y="-35306"/>
                  <a:pt x="2224532" y="-16632"/>
                  <a:pt x="2313889" y="0"/>
                </a:cubicBezTo>
                <a:cubicBezTo>
                  <a:pt x="2403246" y="16632"/>
                  <a:pt x="2494050" y="6083"/>
                  <a:pt x="2671991" y="0"/>
                </a:cubicBezTo>
                <a:cubicBezTo>
                  <a:pt x="2849932" y="-6083"/>
                  <a:pt x="3354152" y="34614"/>
                  <a:pt x="3581019" y="0"/>
                </a:cubicBezTo>
                <a:cubicBezTo>
                  <a:pt x="3807886" y="-34614"/>
                  <a:pt x="4022451" y="14254"/>
                  <a:pt x="4269677" y="0"/>
                </a:cubicBezTo>
                <a:cubicBezTo>
                  <a:pt x="4516903" y="-14254"/>
                  <a:pt x="4514495" y="-13291"/>
                  <a:pt x="4627778" y="0"/>
                </a:cubicBezTo>
                <a:cubicBezTo>
                  <a:pt x="4741061" y="13291"/>
                  <a:pt x="5120758" y="-22660"/>
                  <a:pt x="5316436" y="0"/>
                </a:cubicBezTo>
                <a:cubicBezTo>
                  <a:pt x="5512114" y="22660"/>
                  <a:pt x="5812155" y="-9513"/>
                  <a:pt x="6225464" y="0"/>
                </a:cubicBezTo>
                <a:cubicBezTo>
                  <a:pt x="6638773" y="9513"/>
                  <a:pt x="6545417" y="2479"/>
                  <a:pt x="6803936" y="0"/>
                </a:cubicBezTo>
                <a:cubicBezTo>
                  <a:pt x="7062455" y="-2479"/>
                  <a:pt x="7245098" y="-20209"/>
                  <a:pt x="7382408" y="0"/>
                </a:cubicBezTo>
                <a:cubicBezTo>
                  <a:pt x="7519718" y="20209"/>
                  <a:pt x="7801947" y="19736"/>
                  <a:pt x="8071066" y="0"/>
                </a:cubicBezTo>
                <a:cubicBezTo>
                  <a:pt x="8340185" y="-19736"/>
                  <a:pt x="8495312" y="-6666"/>
                  <a:pt x="8869909" y="0"/>
                </a:cubicBezTo>
                <a:cubicBezTo>
                  <a:pt x="9244506" y="6666"/>
                  <a:pt x="9501461" y="-13745"/>
                  <a:pt x="9668751" y="0"/>
                </a:cubicBezTo>
                <a:cubicBezTo>
                  <a:pt x="9836041" y="13745"/>
                  <a:pt x="10607605" y="14143"/>
                  <a:pt x="11018520" y="0"/>
                </a:cubicBezTo>
                <a:cubicBezTo>
                  <a:pt x="11019166" y="4451"/>
                  <a:pt x="11019010" y="9226"/>
                  <a:pt x="11018520" y="18288"/>
                </a:cubicBezTo>
                <a:cubicBezTo>
                  <a:pt x="10834966" y="15274"/>
                  <a:pt x="10754561" y="35250"/>
                  <a:pt x="10550233" y="18288"/>
                </a:cubicBezTo>
                <a:cubicBezTo>
                  <a:pt x="10345905" y="1326"/>
                  <a:pt x="9906342" y="45884"/>
                  <a:pt x="9641205" y="18288"/>
                </a:cubicBezTo>
                <a:cubicBezTo>
                  <a:pt x="9376068" y="-9308"/>
                  <a:pt x="9177188" y="43988"/>
                  <a:pt x="8952548" y="18288"/>
                </a:cubicBezTo>
                <a:cubicBezTo>
                  <a:pt x="8727908" y="-7412"/>
                  <a:pt x="8707007" y="3271"/>
                  <a:pt x="8594446" y="18288"/>
                </a:cubicBezTo>
                <a:cubicBezTo>
                  <a:pt x="8481885" y="33305"/>
                  <a:pt x="8175004" y="35109"/>
                  <a:pt x="7905788" y="18288"/>
                </a:cubicBezTo>
                <a:cubicBezTo>
                  <a:pt x="7636572" y="1467"/>
                  <a:pt x="7535638" y="7399"/>
                  <a:pt x="7327316" y="18288"/>
                </a:cubicBezTo>
                <a:cubicBezTo>
                  <a:pt x="7118994" y="29177"/>
                  <a:pt x="6978247" y="47205"/>
                  <a:pt x="6748844" y="18288"/>
                </a:cubicBezTo>
                <a:cubicBezTo>
                  <a:pt x="6519441" y="-10629"/>
                  <a:pt x="6459241" y="43308"/>
                  <a:pt x="6170371" y="18288"/>
                </a:cubicBezTo>
                <a:cubicBezTo>
                  <a:pt x="5881501" y="-6732"/>
                  <a:pt x="5736201" y="35971"/>
                  <a:pt x="5591899" y="18288"/>
                </a:cubicBezTo>
                <a:cubicBezTo>
                  <a:pt x="5447597" y="605"/>
                  <a:pt x="4990303" y="20409"/>
                  <a:pt x="4793056" y="18288"/>
                </a:cubicBezTo>
                <a:cubicBezTo>
                  <a:pt x="4595809" y="16167"/>
                  <a:pt x="4271723" y="2909"/>
                  <a:pt x="4104399" y="18288"/>
                </a:cubicBezTo>
                <a:cubicBezTo>
                  <a:pt x="3937075" y="33667"/>
                  <a:pt x="3923235" y="10730"/>
                  <a:pt x="3746297" y="18288"/>
                </a:cubicBezTo>
                <a:cubicBezTo>
                  <a:pt x="3569359" y="25846"/>
                  <a:pt x="3351081" y="24702"/>
                  <a:pt x="3167825" y="18288"/>
                </a:cubicBezTo>
                <a:cubicBezTo>
                  <a:pt x="2984569" y="11874"/>
                  <a:pt x="2708033" y="13293"/>
                  <a:pt x="2368982" y="18288"/>
                </a:cubicBezTo>
                <a:cubicBezTo>
                  <a:pt x="2029931" y="23283"/>
                  <a:pt x="2009060" y="37671"/>
                  <a:pt x="1900695" y="18288"/>
                </a:cubicBezTo>
                <a:cubicBezTo>
                  <a:pt x="1792330" y="-1095"/>
                  <a:pt x="1183178" y="9337"/>
                  <a:pt x="991667" y="18288"/>
                </a:cubicBezTo>
                <a:cubicBezTo>
                  <a:pt x="800156" y="27239"/>
                  <a:pt x="375690" y="34110"/>
                  <a:pt x="0" y="18288"/>
                </a:cubicBezTo>
                <a:cubicBezTo>
                  <a:pt x="-213" y="9468"/>
                  <a:pt x="187" y="4459"/>
                  <a:pt x="0" y="0"/>
                </a:cubicBezTo>
                <a:close/>
              </a:path>
              <a:path w="11018520" h="18288" stroke="0" extrusionOk="0">
                <a:moveTo>
                  <a:pt x="0" y="0"/>
                </a:moveTo>
                <a:cubicBezTo>
                  <a:pt x="266588" y="-23405"/>
                  <a:pt x="350503" y="-27031"/>
                  <a:pt x="578472" y="0"/>
                </a:cubicBezTo>
                <a:cubicBezTo>
                  <a:pt x="806441" y="27031"/>
                  <a:pt x="803976" y="13604"/>
                  <a:pt x="936574" y="0"/>
                </a:cubicBezTo>
                <a:cubicBezTo>
                  <a:pt x="1069172" y="-13604"/>
                  <a:pt x="1661335" y="-31902"/>
                  <a:pt x="1845602" y="0"/>
                </a:cubicBezTo>
                <a:cubicBezTo>
                  <a:pt x="2029869" y="31902"/>
                  <a:pt x="2273452" y="17005"/>
                  <a:pt x="2424074" y="0"/>
                </a:cubicBezTo>
                <a:cubicBezTo>
                  <a:pt x="2574696" y="-17005"/>
                  <a:pt x="2790864" y="-28133"/>
                  <a:pt x="3002547" y="0"/>
                </a:cubicBezTo>
                <a:cubicBezTo>
                  <a:pt x="3214230" y="28133"/>
                  <a:pt x="3605033" y="-14934"/>
                  <a:pt x="3911575" y="0"/>
                </a:cubicBezTo>
                <a:cubicBezTo>
                  <a:pt x="4218117" y="14934"/>
                  <a:pt x="4198004" y="3604"/>
                  <a:pt x="4379862" y="0"/>
                </a:cubicBezTo>
                <a:cubicBezTo>
                  <a:pt x="4561720" y="-3604"/>
                  <a:pt x="4941151" y="-37368"/>
                  <a:pt x="5288890" y="0"/>
                </a:cubicBezTo>
                <a:cubicBezTo>
                  <a:pt x="5636629" y="37368"/>
                  <a:pt x="6011513" y="-33898"/>
                  <a:pt x="6197918" y="0"/>
                </a:cubicBezTo>
                <a:cubicBezTo>
                  <a:pt x="6384323" y="33898"/>
                  <a:pt x="6555799" y="11241"/>
                  <a:pt x="6886575" y="0"/>
                </a:cubicBezTo>
                <a:cubicBezTo>
                  <a:pt x="7217351" y="-11241"/>
                  <a:pt x="7604472" y="-44614"/>
                  <a:pt x="7795603" y="0"/>
                </a:cubicBezTo>
                <a:cubicBezTo>
                  <a:pt x="7986734" y="44614"/>
                  <a:pt x="8098870" y="-11086"/>
                  <a:pt x="8374075" y="0"/>
                </a:cubicBezTo>
                <a:cubicBezTo>
                  <a:pt x="8649280" y="11086"/>
                  <a:pt x="8701749" y="-25020"/>
                  <a:pt x="8952548" y="0"/>
                </a:cubicBezTo>
                <a:cubicBezTo>
                  <a:pt x="9203347" y="25020"/>
                  <a:pt x="9519297" y="4274"/>
                  <a:pt x="9751390" y="0"/>
                </a:cubicBezTo>
                <a:cubicBezTo>
                  <a:pt x="9983483" y="-4274"/>
                  <a:pt x="10169881" y="16480"/>
                  <a:pt x="10329863" y="0"/>
                </a:cubicBezTo>
                <a:cubicBezTo>
                  <a:pt x="10489845" y="-16480"/>
                  <a:pt x="10750941" y="-9727"/>
                  <a:pt x="11018520" y="0"/>
                </a:cubicBezTo>
                <a:cubicBezTo>
                  <a:pt x="11018113" y="8690"/>
                  <a:pt x="11018366" y="14141"/>
                  <a:pt x="11018520" y="18288"/>
                </a:cubicBezTo>
                <a:cubicBezTo>
                  <a:pt x="10841176" y="-3597"/>
                  <a:pt x="10399304" y="41504"/>
                  <a:pt x="10219677" y="18288"/>
                </a:cubicBezTo>
                <a:cubicBezTo>
                  <a:pt x="10040050" y="-4928"/>
                  <a:pt x="10030762" y="16144"/>
                  <a:pt x="9861575" y="18288"/>
                </a:cubicBezTo>
                <a:cubicBezTo>
                  <a:pt x="9692388" y="20432"/>
                  <a:pt x="9529439" y="40380"/>
                  <a:pt x="9393288" y="18288"/>
                </a:cubicBezTo>
                <a:cubicBezTo>
                  <a:pt x="9257137" y="-3804"/>
                  <a:pt x="8825003" y="25592"/>
                  <a:pt x="8484260" y="18288"/>
                </a:cubicBezTo>
                <a:cubicBezTo>
                  <a:pt x="8143517" y="10984"/>
                  <a:pt x="8082894" y="45968"/>
                  <a:pt x="7795603" y="18288"/>
                </a:cubicBezTo>
                <a:cubicBezTo>
                  <a:pt x="7508312" y="-9392"/>
                  <a:pt x="7466074" y="19486"/>
                  <a:pt x="7327316" y="18288"/>
                </a:cubicBezTo>
                <a:cubicBezTo>
                  <a:pt x="7188558" y="17090"/>
                  <a:pt x="6869645" y="4657"/>
                  <a:pt x="6638658" y="18288"/>
                </a:cubicBezTo>
                <a:cubicBezTo>
                  <a:pt x="6407671" y="31919"/>
                  <a:pt x="6359238" y="35967"/>
                  <a:pt x="6280556" y="18288"/>
                </a:cubicBezTo>
                <a:cubicBezTo>
                  <a:pt x="6201874" y="609"/>
                  <a:pt x="6041216" y="22404"/>
                  <a:pt x="5922455" y="18288"/>
                </a:cubicBezTo>
                <a:cubicBezTo>
                  <a:pt x="5803694" y="14172"/>
                  <a:pt x="5555521" y="48848"/>
                  <a:pt x="5233797" y="18288"/>
                </a:cubicBezTo>
                <a:cubicBezTo>
                  <a:pt x="4912073" y="-12272"/>
                  <a:pt x="4986440" y="-2740"/>
                  <a:pt x="4765510" y="18288"/>
                </a:cubicBezTo>
                <a:cubicBezTo>
                  <a:pt x="4544580" y="39316"/>
                  <a:pt x="4177715" y="18248"/>
                  <a:pt x="3966667" y="18288"/>
                </a:cubicBezTo>
                <a:cubicBezTo>
                  <a:pt x="3755619" y="18328"/>
                  <a:pt x="3664519" y="22387"/>
                  <a:pt x="3498380" y="18288"/>
                </a:cubicBezTo>
                <a:cubicBezTo>
                  <a:pt x="3332241" y="14189"/>
                  <a:pt x="3065858" y="-7524"/>
                  <a:pt x="2699537" y="18288"/>
                </a:cubicBezTo>
                <a:cubicBezTo>
                  <a:pt x="2333216" y="44100"/>
                  <a:pt x="2505666" y="4650"/>
                  <a:pt x="2341436" y="18288"/>
                </a:cubicBezTo>
                <a:cubicBezTo>
                  <a:pt x="2177206" y="31926"/>
                  <a:pt x="1790164" y="19880"/>
                  <a:pt x="1542593" y="18288"/>
                </a:cubicBezTo>
                <a:cubicBezTo>
                  <a:pt x="1295022" y="16696"/>
                  <a:pt x="1218012" y="39325"/>
                  <a:pt x="1074306" y="18288"/>
                </a:cubicBezTo>
                <a:cubicBezTo>
                  <a:pt x="930600" y="-2749"/>
                  <a:pt x="797266" y="24589"/>
                  <a:pt x="716204" y="18288"/>
                </a:cubicBezTo>
                <a:cubicBezTo>
                  <a:pt x="635142" y="11987"/>
                  <a:pt x="344503" y="41396"/>
                  <a:pt x="0" y="18288"/>
                </a:cubicBezTo>
                <a:cubicBezTo>
                  <a:pt x="-53" y="11301"/>
                  <a:pt x="-649" y="7756"/>
                  <a:pt x="0" y="0"/>
                </a:cubicBezTo>
                <a:close/>
              </a:path>
            </a:pathLst>
          </a:custGeom>
          <a:solidFill>
            <a:srgbClr val="C3724D"/>
          </a:solidFill>
          <a:ln w="38100" cap="rnd">
            <a:solidFill>
              <a:srgbClr val="C3724D"/>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AD9CC1B7-2176-0AC8-FB59-EBF9528D3239}"/>
              </a:ext>
            </a:extLst>
          </p:cNvPr>
          <p:cNvSpPr>
            <a:spLocks noGrp="1"/>
          </p:cNvSpPr>
          <p:nvPr>
            <p:ph idx="1"/>
          </p:nvPr>
        </p:nvSpPr>
        <p:spPr>
          <a:xfrm>
            <a:off x="572493" y="2071316"/>
            <a:ext cx="9556245" cy="4119172"/>
          </a:xfrm>
        </p:spPr>
        <p:txBody>
          <a:bodyPr anchor="t">
            <a:noAutofit/>
          </a:bodyPr>
          <a:lstStyle/>
          <a:p>
            <a:pPr marL="0" indent="0" algn="l">
              <a:buNone/>
            </a:pPr>
            <a:r>
              <a:rPr lang="en-US" sz="3600" b="1" i="0" baseline="30000" dirty="0">
                <a:solidFill>
                  <a:srgbClr val="000000"/>
                </a:solidFill>
                <a:effectLst/>
                <a:latin typeface="system-ui"/>
              </a:rPr>
              <a:t>8 </a:t>
            </a:r>
            <a:r>
              <a:rPr lang="en-US" sz="3600" b="0" i="0" dirty="0">
                <a:solidFill>
                  <a:srgbClr val="000000"/>
                </a:solidFill>
                <a:effectLst/>
                <a:latin typeface="system-ui"/>
              </a:rPr>
              <a:t>In Lystra there sat a man who was lame.  …. </a:t>
            </a:r>
            <a:r>
              <a:rPr lang="en-US" sz="3600" b="1" i="0" baseline="30000" dirty="0">
                <a:solidFill>
                  <a:srgbClr val="000000"/>
                </a:solidFill>
                <a:effectLst/>
                <a:latin typeface="system-ui"/>
              </a:rPr>
              <a:t>10 </a:t>
            </a:r>
            <a:r>
              <a:rPr lang="en-US" sz="3600" b="0" i="0" dirty="0">
                <a:solidFill>
                  <a:srgbClr val="000000"/>
                </a:solidFill>
                <a:effectLst/>
                <a:latin typeface="system-ui"/>
              </a:rPr>
              <a:t>(Paul)called out, “Stand up on your feet!” At that, the man jumped up and began to walk.</a:t>
            </a:r>
          </a:p>
          <a:p>
            <a:pPr marL="0" indent="0" algn="l">
              <a:buNone/>
            </a:pPr>
            <a:r>
              <a:rPr lang="en-US" sz="3600" b="1" i="0" baseline="30000" dirty="0">
                <a:solidFill>
                  <a:srgbClr val="000000"/>
                </a:solidFill>
                <a:effectLst/>
                <a:latin typeface="system-ui"/>
              </a:rPr>
              <a:t>11 </a:t>
            </a:r>
            <a:r>
              <a:rPr lang="en-US" sz="3600" b="0" i="0" dirty="0">
                <a:solidFill>
                  <a:srgbClr val="000000"/>
                </a:solidFill>
                <a:effectLst/>
                <a:latin typeface="system-ui"/>
              </a:rPr>
              <a:t>…..(crowd) shouted,…. “The gods have come down to us in human form!” </a:t>
            </a:r>
            <a:endParaRPr lang="en-US" sz="3600" u="sng" dirty="0">
              <a:latin typeface="Aptos" panose="020B0004020202020204" pitchFamily="34" charset="0"/>
            </a:endParaRPr>
          </a:p>
        </p:txBody>
      </p:sp>
      <p:pic>
        <p:nvPicPr>
          <p:cNvPr id="4" name="Picture 3" descr="Isolated twigs and flowers on a white surface">
            <a:extLst>
              <a:ext uri="{FF2B5EF4-FFF2-40B4-BE49-F238E27FC236}">
                <a16:creationId xmlns:a16="http://schemas.microsoft.com/office/drawing/2014/main" id="{E697FB8A-310D-F24C-5DFE-8E11B7BE55B3}"/>
              </a:ext>
            </a:extLst>
          </p:cNvPr>
          <p:cNvPicPr>
            <a:picLocks noChangeAspect="1"/>
          </p:cNvPicPr>
          <p:nvPr/>
        </p:nvPicPr>
        <p:blipFill>
          <a:blip r:embed="rId3"/>
          <a:srcRect l="23193" r="9705" b="1"/>
          <a:stretch/>
        </p:blipFill>
        <p:spPr>
          <a:xfrm>
            <a:off x="10027433" y="3605298"/>
            <a:ext cx="2262825" cy="2352078"/>
          </a:xfrm>
          <a:prstGeom prst="rect">
            <a:avLst/>
          </a:prstGeom>
        </p:spPr>
      </p:pic>
    </p:spTree>
    <p:extLst>
      <p:ext uri="{BB962C8B-B14F-4D97-AF65-F5344CB8AC3E}">
        <p14:creationId xmlns:p14="http://schemas.microsoft.com/office/powerpoint/2010/main" val="35262684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CB01E7A5-46D9-0688-2A0B-11457E7EC4E3}"/>
            </a:ext>
          </a:extLst>
        </p:cNvPr>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F05AF9-31B6-A385-DB7F-CB26BC8483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6A4951B-1FAA-786A-6E30-5B38E1B787E7}"/>
              </a:ext>
            </a:extLst>
          </p:cNvPr>
          <p:cNvSpPr>
            <a:spLocks noGrp="1"/>
          </p:cNvSpPr>
          <p:nvPr>
            <p:ph type="title"/>
          </p:nvPr>
        </p:nvSpPr>
        <p:spPr>
          <a:xfrm>
            <a:off x="576072" y="238539"/>
            <a:ext cx="11018520" cy="1434415"/>
          </a:xfrm>
        </p:spPr>
        <p:txBody>
          <a:bodyPr anchor="b">
            <a:normAutofit/>
          </a:bodyPr>
          <a:lstStyle/>
          <a:p>
            <a:r>
              <a:rPr lang="en-US" sz="4800" dirty="0"/>
              <a:t>Acts 14 </a:t>
            </a:r>
            <a:r>
              <a:rPr lang="en-US" sz="4800" dirty="0">
                <a:sym typeface="Wingdings" panose="05000000000000000000" pitchFamily="2" charset="2"/>
              </a:rPr>
              <a:t>Lystra</a:t>
            </a:r>
            <a:endParaRPr lang="en-US" dirty="0"/>
          </a:p>
        </p:txBody>
      </p:sp>
      <p:sp>
        <p:nvSpPr>
          <p:cNvPr id="11" name="Rectangle 6">
            <a:extLst>
              <a:ext uri="{FF2B5EF4-FFF2-40B4-BE49-F238E27FC236}">
                <a16:creationId xmlns:a16="http://schemas.microsoft.com/office/drawing/2014/main" id="{B42471DD-5D30-3C38-ADA5-C0511FECDE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6072" y="1817073"/>
            <a:ext cx="11018520" cy="18288"/>
          </a:xfrm>
          <a:custGeom>
            <a:avLst/>
            <a:gdLst>
              <a:gd name="connsiteX0" fmla="*/ 0 w 11018520"/>
              <a:gd name="connsiteY0" fmla="*/ 0 h 18288"/>
              <a:gd name="connsiteX1" fmla="*/ 468287 w 11018520"/>
              <a:gd name="connsiteY1" fmla="*/ 0 h 18288"/>
              <a:gd name="connsiteX2" fmla="*/ 1156945 w 11018520"/>
              <a:gd name="connsiteY2" fmla="*/ 0 h 18288"/>
              <a:gd name="connsiteX3" fmla="*/ 1955787 w 11018520"/>
              <a:gd name="connsiteY3" fmla="*/ 0 h 18288"/>
              <a:gd name="connsiteX4" fmla="*/ 2313889 w 11018520"/>
              <a:gd name="connsiteY4" fmla="*/ 0 h 18288"/>
              <a:gd name="connsiteX5" fmla="*/ 2671991 w 11018520"/>
              <a:gd name="connsiteY5" fmla="*/ 0 h 18288"/>
              <a:gd name="connsiteX6" fmla="*/ 3581019 w 11018520"/>
              <a:gd name="connsiteY6" fmla="*/ 0 h 18288"/>
              <a:gd name="connsiteX7" fmla="*/ 4269677 w 11018520"/>
              <a:gd name="connsiteY7" fmla="*/ 0 h 18288"/>
              <a:gd name="connsiteX8" fmla="*/ 4627778 w 11018520"/>
              <a:gd name="connsiteY8" fmla="*/ 0 h 18288"/>
              <a:gd name="connsiteX9" fmla="*/ 5316436 w 11018520"/>
              <a:gd name="connsiteY9" fmla="*/ 0 h 18288"/>
              <a:gd name="connsiteX10" fmla="*/ 6225464 w 11018520"/>
              <a:gd name="connsiteY10" fmla="*/ 0 h 18288"/>
              <a:gd name="connsiteX11" fmla="*/ 6803936 w 11018520"/>
              <a:gd name="connsiteY11" fmla="*/ 0 h 18288"/>
              <a:gd name="connsiteX12" fmla="*/ 7382408 w 11018520"/>
              <a:gd name="connsiteY12" fmla="*/ 0 h 18288"/>
              <a:gd name="connsiteX13" fmla="*/ 8071066 w 11018520"/>
              <a:gd name="connsiteY13" fmla="*/ 0 h 18288"/>
              <a:gd name="connsiteX14" fmla="*/ 8869909 w 11018520"/>
              <a:gd name="connsiteY14" fmla="*/ 0 h 18288"/>
              <a:gd name="connsiteX15" fmla="*/ 9668751 w 11018520"/>
              <a:gd name="connsiteY15" fmla="*/ 0 h 18288"/>
              <a:gd name="connsiteX16" fmla="*/ 11018520 w 11018520"/>
              <a:gd name="connsiteY16" fmla="*/ 0 h 18288"/>
              <a:gd name="connsiteX17" fmla="*/ 11018520 w 11018520"/>
              <a:gd name="connsiteY17" fmla="*/ 18288 h 18288"/>
              <a:gd name="connsiteX18" fmla="*/ 10550233 w 11018520"/>
              <a:gd name="connsiteY18" fmla="*/ 18288 h 18288"/>
              <a:gd name="connsiteX19" fmla="*/ 9641205 w 11018520"/>
              <a:gd name="connsiteY19" fmla="*/ 18288 h 18288"/>
              <a:gd name="connsiteX20" fmla="*/ 8952548 w 11018520"/>
              <a:gd name="connsiteY20" fmla="*/ 18288 h 18288"/>
              <a:gd name="connsiteX21" fmla="*/ 8594446 w 11018520"/>
              <a:gd name="connsiteY21" fmla="*/ 18288 h 18288"/>
              <a:gd name="connsiteX22" fmla="*/ 7905788 w 11018520"/>
              <a:gd name="connsiteY22" fmla="*/ 18288 h 18288"/>
              <a:gd name="connsiteX23" fmla="*/ 7327316 w 11018520"/>
              <a:gd name="connsiteY23" fmla="*/ 18288 h 18288"/>
              <a:gd name="connsiteX24" fmla="*/ 6748844 w 11018520"/>
              <a:gd name="connsiteY24" fmla="*/ 18288 h 18288"/>
              <a:gd name="connsiteX25" fmla="*/ 6170371 w 11018520"/>
              <a:gd name="connsiteY25" fmla="*/ 18288 h 18288"/>
              <a:gd name="connsiteX26" fmla="*/ 5591899 w 11018520"/>
              <a:gd name="connsiteY26" fmla="*/ 18288 h 18288"/>
              <a:gd name="connsiteX27" fmla="*/ 4793056 w 11018520"/>
              <a:gd name="connsiteY27" fmla="*/ 18288 h 18288"/>
              <a:gd name="connsiteX28" fmla="*/ 4104399 w 11018520"/>
              <a:gd name="connsiteY28" fmla="*/ 18288 h 18288"/>
              <a:gd name="connsiteX29" fmla="*/ 3746297 w 11018520"/>
              <a:gd name="connsiteY29" fmla="*/ 18288 h 18288"/>
              <a:gd name="connsiteX30" fmla="*/ 3167825 w 11018520"/>
              <a:gd name="connsiteY30" fmla="*/ 18288 h 18288"/>
              <a:gd name="connsiteX31" fmla="*/ 2368982 w 11018520"/>
              <a:gd name="connsiteY31" fmla="*/ 18288 h 18288"/>
              <a:gd name="connsiteX32" fmla="*/ 1900695 w 11018520"/>
              <a:gd name="connsiteY32" fmla="*/ 18288 h 18288"/>
              <a:gd name="connsiteX33" fmla="*/ 991667 w 11018520"/>
              <a:gd name="connsiteY33" fmla="*/ 18288 h 18288"/>
              <a:gd name="connsiteX34" fmla="*/ 0 w 11018520"/>
              <a:gd name="connsiteY34" fmla="*/ 18288 h 18288"/>
              <a:gd name="connsiteX35" fmla="*/ 0 w 11018520"/>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1018520" h="18288" fill="none" extrusionOk="0">
                <a:moveTo>
                  <a:pt x="0" y="0"/>
                </a:moveTo>
                <a:cubicBezTo>
                  <a:pt x="176840" y="19448"/>
                  <a:pt x="369510" y="1686"/>
                  <a:pt x="468287" y="0"/>
                </a:cubicBezTo>
                <a:cubicBezTo>
                  <a:pt x="567064" y="-1686"/>
                  <a:pt x="844925" y="28710"/>
                  <a:pt x="1156945" y="0"/>
                </a:cubicBezTo>
                <a:cubicBezTo>
                  <a:pt x="1468965" y="-28710"/>
                  <a:pt x="1755775" y="35306"/>
                  <a:pt x="1955787" y="0"/>
                </a:cubicBezTo>
                <a:cubicBezTo>
                  <a:pt x="2155799" y="-35306"/>
                  <a:pt x="2224532" y="-16632"/>
                  <a:pt x="2313889" y="0"/>
                </a:cubicBezTo>
                <a:cubicBezTo>
                  <a:pt x="2403246" y="16632"/>
                  <a:pt x="2494050" y="6083"/>
                  <a:pt x="2671991" y="0"/>
                </a:cubicBezTo>
                <a:cubicBezTo>
                  <a:pt x="2849932" y="-6083"/>
                  <a:pt x="3354152" y="34614"/>
                  <a:pt x="3581019" y="0"/>
                </a:cubicBezTo>
                <a:cubicBezTo>
                  <a:pt x="3807886" y="-34614"/>
                  <a:pt x="4022451" y="14254"/>
                  <a:pt x="4269677" y="0"/>
                </a:cubicBezTo>
                <a:cubicBezTo>
                  <a:pt x="4516903" y="-14254"/>
                  <a:pt x="4514495" y="-13291"/>
                  <a:pt x="4627778" y="0"/>
                </a:cubicBezTo>
                <a:cubicBezTo>
                  <a:pt x="4741061" y="13291"/>
                  <a:pt x="5120758" y="-22660"/>
                  <a:pt x="5316436" y="0"/>
                </a:cubicBezTo>
                <a:cubicBezTo>
                  <a:pt x="5512114" y="22660"/>
                  <a:pt x="5812155" y="-9513"/>
                  <a:pt x="6225464" y="0"/>
                </a:cubicBezTo>
                <a:cubicBezTo>
                  <a:pt x="6638773" y="9513"/>
                  <a:pt x="6545417" y="2479"/>
                  <a:pt x="6803936" y="0"/>
                </a:cubicBezTo>
                <a:cubicBezTo>
                  <a:pt x="7062455" y="-2479"/>
                  <a:pt x="7245098" y="-20209"/>
                  <a:pt x="7382408" y="0"/>
                </a:cubicBezTo>
                <a:cubicBezTo>
                  <a:pt x="7519718" y="20209"/>
                  <a:pt x="7801947" y="19736"/>
                  <a:pt x="8071066" y="0"/>
                </a:cubicBezTo>
                <a:cubicBezTo>
                  <a:pt x="8340185" y="-19736"/>
                  <a:pt x="8495312" y="-6666"/>
                  <a:pt x="8869909" y="0"/>
                </a:cubicBezTo>
                <a:cubicBezTo>
                  <a:pt x="9244506" y="6666"/>
                  <a:pt x="9501461" y="-13745"/>
                  <a:pt x="9668751" y="0"/>
                </a:cubicBezTo>
                <a:cubicBezTo>
                  <a:pt x="9836041" y="13745"/>
                  <a:pt x="10607605" y="14143"/>
                  <a:pt x="11018520" y="0"/>
                </a:cubicBezTo>
                <a:cubicBezTo>
                  <a:pt x="11019166" y="4451"/>
                  <a:pt x="11019010" y="9226"/>
                  <a:pt x="11018520" y="18288"/>
                </a:cubicBezTo>
                <a:cubicBezTo>
                  <a:pt x="10834966" y="15274"/>
                  <a:pt x="10754561" y="35250"/>
                  <a:pt x="10550233" y="18288"/>
                </a:cubicBezTo>
                <a:cubicBezTo>
                  <a:pt x="10345905" y="1326"/>
                  <a:pt x="9906342" y="45884"/>
                  <a:pt x="9641205" y="18288"/>
                </a:cubicBezTo>
                <a:cubicBezTo>
                  <a:pt x="9376068" y="-9308"/>
                  <a:pt x="9177188" y="43988"/>
                  <a:pt x="8952548" y="18288"/>
                </a:cubicBezTo>
                <a:cubicBezTo>
                  <a:pt x="8727908" y="-7412"/>
                  <a:pt x="8707007" y="3271"/>
                  <a:pt x="8594446" y="18288"/>
                </a:cubicBezTo>
                <a:cubicBezTo>
                  <a:pt x="8481885" y="33305"/>
                  <a:pt x="8175004" y="35109"/>
                  <a:pt x="7905788" y="18288"/>
                </a:cubicBezTo>
                <a:cubicBezTo>
                  <a:pt x="7636572" y="1467"/>
                  <a:pt x="7535638" y="7399"/>
                  <a:pt x="7327316" y="18288"/>
                </a:cubicBezTo>
                <a:cubicBezTo>
                  <a:pt x="7118994" y="29177"/>
                  <a:pt x="6978247" y="47205"/>
                  <a:pt x="6748844" y="18288"/>
                </a:cubicBezTo>
                <a:cubicBezTo>
                  <a:pt x="6519441" y="-10629"/>
                  <a:pt x="6459241" y="43308"/>
                  <a:pt x="6170371" y="18288"/>
                </a:cubicBezTo>
                <a:cubicBezTo>
                  <a:pt x="5881501" y="-6732"/>
                  <a:pt x="5736201" y="35971"/>
                  <a:pt x="5591899" y="18288"/>
                </a:cubicBezTo>
                <a:cubicBezTo>
                  <a:pt x="5447597" y="605"/>
                  <a:pt x="4990303" y="20409"/>
                  <a:pt x="4793056" y="18288"/>
                </a:cubicBezTo>
                <a:cubicBezTo>
                  <a:pt x="4595809" y="16167"/>
                  <a:pt x="4271723" y="2909"/>
                  <a:pt x="4104399" y="18288"/>
                </a:cubicBezTo>
                <a:cubicBezTo>
                  <a:pt x="3937075" y="33667"/>
                  <a:pt x="3923235" y="10730"/>
                  <a:pt x="3746297" y="18288"/>
                </a:cubicBezTo>
                <a:cubicBezTo>
                  <a:pt x="3569359" y="25846"/>
                  <a:pt x="3351081" y="24702"/>
                  <a:pt x="3167825" y="18288"/>
                </a:cubicBezTo>
                <a:cubicBezTo>
                  <a:pt x="2984569" y="11874"/>
                  <a:pt x="2708033" y="13293"/>
                  <a:pt x="2368982" y="18288"/>
                </a:cubicBezTo>
                <a:cubicBezTo>
                  <a:pt x="2029931" y="23283"/>
                  <a:pt x="2009060" y="37671"/>
                  <a:pt x="1900695" y="18288"/>
                </a:cubicBezTo>
                <a:cubicBezTo>
                  <a:pt x="1792330" y="-1095"/>
                  <a:pt x="1183178" y="9337"/>
                  <a:pt x="991667" y="18288"/>
                </a:cubicBezTo>
                <a:cubicBezTo>
                  <a:pt x="800156" y="27239"/>
                  <a:pt x="375690" y="34110"/>
                  <a:pt x="0" y="18288"/>
                </a:cubicBezTo>
                <a:cubicBezTo>
                  <a:pt x="-213" y="9468"/>
                  <a:pt x="187" y="4459"/>
                  <a:pt x="0" y="0"/>
                </a:cubicBezTo>
                <a:close/>
              </a:path>
              <a:path w="11018520" h="18288" stroke="0" extrusionOk="0">
                <a:moveTo>
                  <a:pt x="0" y="0"/>
                </a:moveTo>
                <a:cubicBezTo>
                  <a:pt x="266588" y="-23405"/>
                  <a:pt x="350503" y="-27031"/>
                  <a:pt x="578472" y="0"/>
                </a:cubicBezTo>
                <a:cubicBezTo>
                  <a:pt x="806441" y="27031"/>
                  <a:pt x="803976" y="13604"/>
                  <a:pt x="936574" y="0"/>
                </a:cubicBezTo>
                <a:cubicBezTo>
                  <a:pt x="1069172" y="-13604"/>
                  <a:pt x="1661335" y="-31902"/>
                  <a:pt x="1845602" y="0"/>
                </a:cubicBezTo>
                <a:cubicBezTo>
                  <a:pt x="2029869" y="31902"/>
                  <a:pt x="2273452" y="17005"/>
                  <a:pt x="2424074" y="0"/>
                </a:cubicBezTo>
                <a:cubicBezTo>
                  <a:pt x="2574696" y="-17005"/>
                  <a:pt x="2790864" y="-28133"/>
                  <a:pt x="3002547" y="0"/>
                </a:cubicBezTo>
                <a:cubicBezTo>
                  <a:pt x="3214230" y="28133"/>
                  <a:pt x="3605033" y="-14934"/>
                  <a:pt x="3911575" y="0"/>
                </a:cubicBezTo>
                <a:cubicBezTo>
                  <a:pt x="4218117" y="14934"/>
                  <a:pt x="4198004" y="3604"/>
                  <a:pt x="4379862" y="0"/>
                </a:cubicBezTo>
                <a:cubicBezTo>
                  <a:pt x="4561720" y="-3604"/>
                  <a:pt x="4941151" y="-37368"/>
                  <a:pt x="5288890" y="0"/>
                </a:cubicBezTo>
                <a:cubicBezTo>
                  <a:pt x="5636629" y="37368"/>
                  <a:pt x="6011513" y="-33898"/>
                  <a:pt x="6197918" y="0"/>
                </a:cubicBezTo>
                <a:cubicBezTo>
                  <a:pt x="6384323" y="33898"/>
                  <a:pt x="6555799" y="11241"/>
                  <a:pt x="6886575" y="0"/>
                </a:cubicBezTo>
                <a:cubicBezTo>
                  <a:pt x="7217351" y="-11241"/>
                  <a:pt x="7604472" y="-44614"/>
                  <a:pt x="7795603" y="0"/>
                </a:cubicBezTo>
                <a:cubicBezTo>
                  <a:pt x="7986734" y="44614"/>
                  <a:pt x="8098870" y="-11086"/>
                  <a:pt x="8374075" y="0"/>
                </a:cubicBezTo>
                <a:cubicBezTo>
                  <a:pt x="8649280" y="11086"/>
                  <a:pt x="8701749" y="-25020"/>
                  <a:pt x="8952548" y="0"/>
                </a:cubicBezTo>
                <a:cubicBezTo>
                  <a:pt x="9203347" y="25020"/>
                  <a:pt x="9519297" y="4274"/>
                  <a:pt x="9751390" y="0"/>
                </a:cubicBezTo>
                <a:cubicBezTo>
                  <a:pt x="9983483" y="-4274"/>
                  <a:pt x="10169881" y="16480"/>
                  <a:pt x="10329863" y="0"/>
                </a:cubicBezTo>
                <a:cubicBezTo>
                  <a:pt x="10489845" y="-16480"/>
                  <a:pt x="10750941" y="-9727"/>
                  <a:pt x="11018520" y="0"/>
                </a:cubicBezTo>
                <a:cubicBezTo>
                  <a:pt x="11018113" y="8690"/>
                  <a:pt x="11018366" y="14141"/>
                  <a:pt x="11018520" y="18288"/>
                </a:cubicBezTo>
                <a:cubicBezTo>
                  <a:pt x="10841176" y="-3597"/>
                  <a:pt x="10399304" y="41504"/>
                  <a:pt x="10219677" y="18288"/>
                </a:cubicBezTo>
                <a:cubicBezTo>
                  <a:pt x="10040050" y="-4928"/>
                  <a:pt x="10030762" y="16144"/>
                  <a:pt x="9861575" y="18288"/>
                </a:cubicBezTo>
                <a:cubicBezTo>
                  <a:pt x="9692388" y="20432"/>
                  <a:pt x="9529439" y="40380"/>
                  <a:pt x="9393288" y="18288"/>
                </a:cubicBezTo>
                <a:cubicBezTo>
                  <a:pt x="9257137" y="-3804"/>
                  <a:pt x="8825003" y="25592"/>
                  <a:pt x="8484260" y="18288"/>
                </a:cubicBezTo>
                <a:cubicBezTo>
                  <a:pt x="8143517" y="10984"/>
                  <a:pt x="8082894" y="45968"/>
                  <a:pt x="7795603" y="18288"/>
                </a:cubicBezTo>
                <a:cubicBezTo>
                  <a:pt x="7508312" y="-9392"/>
                  <a:pt x="7466074" y="19486"/>
                  <a:pt x="7327316" y="18288"/>
                </a:cubicBezTo>
                <a:cubicBezTo>
                  <a:pt x="7188558" y="17090"/>
                  <a:pt x="6869645" y="4657"/>
                  <a:pt x="6638658" y="18288"/>
                </a:cubicBezTo>
                <a:cubicBezTo>
                  <a:pt x="6407671" y="31919"/>
                  <a:pt x="6359238" y="35967"/>
                  <a:pt x="6280556" y="18288"/>
                </a:cubicBezTo>
                <a:cubicBezTo>
                  <a:pt x="6201874" y="609"/>
                  <a:pt x="6041216" y="22404"/>
                  <a:pt x="5922455" y="18288"/>
                </a:cubicBezTo>
                <a:cubicBezTo>
                  <a:pt x="5803694" y="14172"/>
                  <a:pt x="5555521" y="48848"/>
                  <a:pt x="5233797" y="18288"/>
                </a:cubicBezTo>
                <a:cubicBezTo>
                  <a:pt x="4912073" y="-12272"/>
                  <a:pt x="4986440" y="-2740"/>
                  <a:pt x="4765510" y="18288"/>
                </a:cubicBezTo>
                <a:cubicBezTo>
                  <a:pt x="4544580" y="39316"/>
                  <a:pt x="4177715" y="18248"/>
                  <a:pt x="3966667" y="18288"/>
                </a:cubicBezTo>
                <a:cubicBezTo>
                  <a:pt x="3755619" y="18328"/>
                  <a:pt x="3664519" y="22387"/>
                  <a:pt x="3498380" y="18288"/>
                </a:cubicBezTo>
                <a:cubicBezTo>
                  <a:pt x="3332241" y="14189"/>
                  <a:pt x="3065858" y="-7524"/>
                  <a:pt x="2699537" y="18288"/>
                </a:cubicBezTo>
                <a:cubicBezTo>
                  <a:pt x="2333216" y="44100"/>
                  <a:pt x="2505666" y="4650"/>
                  <a:pt x="2341436" y="18288"/>
                </a:cubicBezTo>
                <a:cubicBezTo>
                  <a:pt x="2177206" y="31926"/>
                  <a:pt x="1790164" y="19880"/>
                  <a:pt x="1542593" y="18288"/>
                </a:cubicBezTo>
                <a:cubicBezTo>
                  <a:pt x="1295022" y="16696"/>
                  <a:pt x="1218012" y="39325"/>
                  <a:pt x="1074306" y="18288"/>
                </a:cubicBezTo>
                <a:cubicBezTo>
                  <a:pt x="930600" y="-2749"/>
                  <a:pt x="797266" y="24589"/>
                  <a:pt x="716204" y="18288"/>
                </a:cubicBezTo>
                <a:cubicBezTo>
                  <a:pt x="635142" y="11987"/>
                  <a:pt x="344503" y="41396"/>
                  <a:pt x="0" y="18288"/>
                </a:cubicBezTo>
                <a:cubicBezTo>
                  <a:pt x="-53" y="11301"/>
                  <a:pt x="-649" y="7756"/>
                  <a:pt x="0" y="0"/>
                </a:cubicBezTo>
                <a:close/>
              </a:path>
            </a:pathLst>
          </a:custGeom>
          <a:solidFill>
            <a:srgbClr val="C3724D"/>
          </a:solidFill>
          <a:ln w="38100" cap="rnd">
            <a:solidFill>
              <a:srgbClr val="C3724D"/>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35A7D8A-F8F6-14BA-8C8F-B2EE7FDD3848}"/>
              </a:ext>
            </a:extLst>
          </p:cNvPr>
          <p:cNvSpPr>
            <a:spLocks noGrp="1"/>
          </p:cNvSpPr>
          <p:nvPr>
            <p:ph idx="1"/>
          </p:nvPr>
        </p:nvSpPr>
        <p:spPr>
          <a:xfrm>
            <a:off x="572493" y="2071316"/>
            <a:ext cx="9556245" cy="4119172"/>
          </a:xfrm>
        </p:spPr>
        <p:txBody>
          <a:bodyPr anchor="t">
            <a:noAutofit/>
          </a:bodyPr>
          <a:lstStyle/>
          <a:p>
            <a:pPr marL="0" indent="0" algn="l">
              <a:buNone/>
            </a:pPr>
            <a:r>
              <a:rPr lang="en-US" sz="3600" b="1" i="0" baseline="30000" dirty="0">
                <a:solidFill>
                  <a:srgbClr val="000000"/>
                </a:solidFill>
                <a:effectLst/>
                <a:latin typeface="system-ui"/>
              </a:rPr>
              <a:t>14 </a:t>
            </a:r>
            <a:r>
              <a:rPr lang="en-US" sz="3600" b="0" i="0" dirty="0">
                <a:solidFill>
                  <a:srgbClr val="000000"/>
                </a:solidFill>
                <a:effectLst/>
                <a:latin typeface="system-ui"/>
              </a:rPr>
              <a:t>Barnabas and Paul heard of (</a:t>
            </a:r>
            <a:r>
              <a:rPr lang="en-US" sz="3600" b="0" i="0" dirty="0" err="1">
                <a:solidFill>
                  <a:srgbClr val="000000"/>
                </a:solidFill>
                <a:effectLst/>
                <a:latin typeface="system-ui"/>
              </a:rPr>
              <a:t>Lystrans</a:t>
            </a:r>
            <a:r>
              <a:rPr lang="en-US" sz="3600" b="0" i="0" dirty="0">
                <a:solidFill>
                  <a:srgbClr val="000000"/>
                </a:solidFill>
                <a:effectLst/>
                <a:latin typeface="system-ui"/>
              </a:rPr>
              <a:t> sacrificing to them), they tore their clothes. </a:t>
            </a:r>
            <a:r>
              <a:rPr lang="en-US" sz="3600" b="1" i="0" baseline="30000" dirty="0">
                <a:solidFill>
                  <a:srgbClr val="000000"/>
                </a:solidFill>
                <a:effectLst/>
                <a:latin typeface="system-ui"/>
              </a:rPr>
              <a:t>15 </a:t>
            </a:r>
            <a:r>
              <a:rPr lang="en-US" sz="3600" b="0" i="0" dirty="0">
                <a:solidFill>
                  <a:srgbClr val="000000"/>
                </a:solidFill>
                <a:effectLst/>
                <a:latin typeface="system-ui"/>
              </a:rPr>
              <a:t>“Friends, why are you doing this? We too are only human, like you. We are bringing you good news….. </a:t>
            </a:r>
            <a:r>
              <a:rPr lang="en-US" sz="3600" b="1" i="0" baseline="30000" dirty="0">
                <a:solidFill>
                  <a:srgbClr val="000000"/>
                </a:solidFill>
                <a:effectLst/>
                <a:latin typeface="system-ui"/>
              </a:rPr>
              <a:t>18 </a:t>
            </a:r>
            <a:r>
              <a:rPr lang="en-US" sz="3600" b="0" i="0" dirty="0">
                <a:solidFill>
                  <a:srgbClr val="000000"/>
                </a:solidFill>
                <a:effectLst/>
                <a:latin typeface="system-ui"/>
              </a:rPr>
              <a:t>Even with these words, they had difficulty keeping the crowd from sacrificing to them.</a:t>
            </a:r>
            <a:endParaRPr lang="en-US" sz="3600" u="sng" dirty="0">
              <a:latin typeface="Aptos" panose="020B0004020202020204" pitchFamily="34" charset="0"/>
            </a:endParaRPr>
          </a:p>
        </p:txBody>
      </p:sp>
      <p:pic>
        <p:nvPicPr>
          <p:cNvPr id="4" name="Picture 3" descr="Isolated twigs and flowers on a white surface">
            <a:extLst>
              <a:ext uri="{FF2B5EF4-FFF2-40B4-BE49-F238E27FC236}">
                <a16:creationId xmlns:a16="http://schemas.microsoft.com/office/drawing/2014/main" id="{A69AE5B0-D288-BF1D-C0BD-4EB336562402}"/>
              </a:ext>
            </a:extLst>
          </p:cNvPr>
          <p:cNvPicPr>
            <a:picLocks noChangeAspect="1"/>
          </p:cNvPicPr>
          <p:nvPr/>
        </p:nvPicPr>
        <p:blipFill>
          <a:blip r:embed="rId3"/>
          <a:srcRect l="23193" r="9705" b="1"/>
          <a:stretch/>
        </p:blipFill>
        <p:spPr>
          <a:xfrm>
            <a:off x="10027433" y="3605298"/>
            <a:ext cx="2262825" cy="2352078"/>
          </a:xfrm>
          <a:prstGeom prst="rect">
            <a:avLst/>
          </a:prstGeom>
        </p:spPr>
      </p:pic>
    </p:spTree>
    <p:extLst>
      <p:ext uri="{BB962C8B-B14F-4D97-AF65-F5344CB8AC3E}">
        <p14:creationId xmlns:p14="http://schemas.microsoft.com/office/powerpoint/2010/main" val="18633815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E7A4F764-653B-BCCD-AFA1-8EB9CFFEA6E2}"/>
            </a:ext>
          </a:extLst>
        </p:cNvPr>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2824EF3-675F-5166-E98E-FBD921A4EC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3FCB56B-67F1-4531-EB0D-F2155A5A7CD7}"/>
              </a:ext>
            </a:extLst>
          </p:cNvPr>
          <p:cNvSpPr>
            <a:spLocks noGrp="1"/>
          </p:cNvSpPr>
          <p:nvPr>
            <p:ph type="title"/>
          </p:nvPr>
        </p:nvSpPr>
        <p:spPr>
          <a:xfrm>
            <a:off x="576072" y="238539"/>
            <a:ext cx="11018520" cy="1434415"/>
          </a:xfrm>
        </p:spPr>
        <p:txBody>
          <a:bodyPr anchor="b">
            <a:normAutofit/>
          </a:bodyPr>
          <a:lstStyle/>
          <a:p>
            <a:r>
              <a:rPr lang="en-US" sz="4800" dirty="0"/>
              <a:t>Acts 14 </a:t>
            </a:r>
            <a:r>
              <a:rPr lang="en-US" sz="4800" dirty="0">
                <a:sym typeface="Wingdings" panose="05000000000000000000" pitchFamily="2" charset="2"/>
              </a:rPr>
              <a:t>Lystra</a:t>
            </a:r>
            <a:endParaRPr lang="en-US" dirty="0"/>
          </a:p>
        </p:txBody>
      </p:sp>
      <p:sp>
        <p:nvSpPr>
          <p:cNvPr id="11" name="Rectangle 6">
            <a:extLst>
              <a:ext uri="{FF2B5EF4-FFF2-40B4-BE49-F238E27FC236}">
                <a16:creationId xmlns:a16="http://schemas.microsoft.com/office/drawing/2014/main" id="{F728682A-8BD5-5764-91EE-BA39E32BD0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6072" y="1817073"/>
            <a:ext cx="11018520" cy="18288"/>
          </a:xfrm>
          <a:custGeom>
            <a:avLst/>
            <a:gdLst>
              <a:gd name="connsiteX0" fmla="*/ 0 w 11018520"/>
              <a:gd name="connsiteY0" fmla="*/ 0 h 18288"/>
              <a:gd name="connsiteX1" fmla="*/ 468287 w 11018520"/>
              <a:gd name="connsiteY1" fmla="*/ 0 h 18288"/>
              <a:gd name="connsiteX2" fmla="*/ 1156945 w 11018520"/>
              <a:gd name="connsiteY2" fmla="*/ 0 h 18288"/>
              <a:gd name="connsiteX3" fmla="*/ 1955787 w 11018520"/>
              <a:gd name="connsiteY3" fmla="*/ 0 h 18288"/>
              <a:gd name="connsiteX4" fmla="*/ 2313889 w 11018520"/>
              <a:gd name="connsiteY4" fmla="*/ 0 h 18288"/>
              <a:gd name="connsiteX5" fmla="*/ 2671991 w 11018520"/>
              <a:gd name="connsiteY5" fmla="*/ 0 h 18288"/>
              <a:gd name="connsiteX6" fmla="*/ 3581019 w 11018520"/>
              <a:gd name="connsiteY6" fmla="*/ 0 h 18288"/>
              <a:gd name="connsiteX7" fmla="*/ 4269677 w 11018520"/>
              <a:gd name="connsiteY7" fmla="*/ 0 h 18288"/>
              <a:gd name="connsiteX8" fmla="*/ 4627778 w 11018520"/>
              <a:gd name="connsiteY8" fmla="*/ 0 h 18288"/>
              <a:gd name="connsiteX9" fmla="*/ 5316436 w 11018520"/>
              <a:gd name="connsiteY9" fmla="*/ 0 h 18288"/>
              <a:gd name="connsiteX10" fmla="*/ 6225464 w 11018520"/>
              <a:gd name="connsiteY10" fmla="*/ 0 h 18288"/>
              <a:gd name="connsiteX11" fmla="*/ 6803936 w 11018520"/>
              <a:gd name="connsiteY11" fmla="*/ 0 h 18288"/>
              <a:gd name="connsiteX12" fmla="*/ 7382408 w 11018520"/>
              <a:gd name="connsiteY12" fmla="*/ 0 h 18288"/>
              <a:gd name="connsiteX13" fmla="*/ 8071066 w 11018520"/>
              <a:gd name="connsiteY13" fmla="*/ 0 h 18288"/>
              <a:gd name="connsiteX14" fmla="*/ 8869909 w 11018520"/>
              <a:gd name="connsiteY14" fmla="*/ 0 h 18288"/>
              <a:gd name="connsiteX15" fmla="*/ 9668751 w 11018520"/>
              <a:gd name="connsiteY15" fmla="*/ 0 h 18288"/>
              <a:gd name="connsiteX16" fmla="*/ 11018520 w 11018520"/>
              <a:gd name="connsiteY16" fmla="*/ 0 h 18288"/>
              <a:gd name="connsiteX17" fmla="*/ 11018520 w 11018520"/>
              <a:gd name="connsiteY17" fmla="*/ 18288 h 18288"/>
              <a:gd name="connsiteX18" fmla="*/ 10550233 w 11018520"/>
              <a:gd name="connsiteY18" fmla="*/ 18288 h 18288"/>
              <a:gd name="connsiteX19" fmla="*/ 9641205 w 11018520"/>
              <a:gd name="connsiteY19" fmla="*/ 18288 h 18288"/>
              <a:gd name="connsiteX20" fmla="*/ 8952548 w 11018520"/>
              <a:gd name="connsiteY20" fmla="*/ 18288 h 18288"/>
              <a:gd name="connsiteX21" fmla="*/ 8594446 w 11018520"/>
              <a:gd name="connsiteY21" fmla="*/ 18288 h 18288"/>
              <a:gd name="connsiteX22" fmla="*/ 7905788 w 11018520"/>
              <a:gd name="connsiteY22" fmla="*/ 18288 h 18288"/>
              <a:gd name="connsiteX23" fmla="*/ 7327316 w 11018520"/>
              <a:gd name="connsiteY23" fmla="*/ 18288 h 18288"/>
              <a:gd name="connsiteX24" fmla="*/ 6748844 w 11018520"/>
              <a:gd name="connsiteY24" fmla="*/ 18288 h 18288"/>
              <a:gd name="connsiteX25" fmla="*/ 6170371 w 11018520"/>
              <a:gd name="connsiteY25" fmla="*/ 18288 h 18288"/>
              <a:gd name="connsiteX26" fmla="*/ 5591899 w 11018520"/>
              <a:gd name="connsiteY26" fmla="*/ 18288 h 18288"/>
              <a:gd name="connsiteX27" fmla="*/ 4793056 w 11018520"/>
              <a:gd name="connsiteY27" fmla="*/ 18288 h 18288"/>
              <a:gd name="connsiteX28" fmla="*/ 4104399 w 11018520"/>
              <a:gd name="connsiteY28" fmla="*/ 18288 h 18288"/>
              <a:gd name="connsiteX29" fmla="*/ 3746297 w 11018520"/>
              <a:gd name="connsiteY29" fmla="*/ 18288 h 18288"/>
              <a:gd name="connsiteX30" fmla="*/ 3167825 w 11018520"/>
              <a:gd name="connsiteY30" fmla="*/ 18288 h 18288"/>
              <a:gd name="connsiteX31" fmla="*/ 2368982 w 11018520"/>
              <a:gd name="connsiteY31" fmla="*/ 18288 h 18288"/>
              <a:gd name="connsiteX32" fmla="*/ 1900695 w 11018520"/>
              <a:gd name="connsiteY32" fmla="*/ 18288 h 18288"/>
              <a:gd name="connsiteX33" fmla="*/ 991667 w 11018520"/>
              <a:gd name="connsiteY33" fmla="*/ 18288 h 18288"/>
              <a:gd name="connsiteX34" fmla="*/ 0 w 11018520"/>
              <a:gd name="connsiteY34" fmla="*/ 18288 h 18288"/>
              <a:gd name="connsiteX35" fmla="*/ 0 w 11018520"/>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1018520" h="18288" fill="none" extrusionOk="0">
                <a:moveTo>
                  <a:pt x="0" y="0"/>
                </a:moveTo>
                <a:cubicBezTo>
                  <a:pt x="176840" y="19448"/>
                  <a:pt x="369510" y="1686"/>
                  <a:pt x="468287" y="0"/>
                </a:cubicBezTo>
                <a:cubicBezTo>
                  <a:pt x="567064" y="-1686"/>
                  <a:pt x="844925" y="28710"/>
                  <a:pt x="1156945" y="0"/>
                </a:cubicBezTo>
                <a:cubicBezTo>
                  <a:pt x="1468965" y="-28710"/>
                  <a:pt x="1755775" y="35306"/>
                  <a:pt x="1955787" y="0"/>
                </a:cubicBezTo>
                <a:cubicBezTo>
                  <a:pt x="2155799" y="-35306"/>
                  <a:pt x="2224532" y="-16632"/>
                  <a:pt x="2313889" y="0"/>
                </a:cubicBezTo>
                <a:cubicBezTo>
                  <a:pt x="2403246" y="16632"/>
                  <a:pt x="2494050" y="6083"/>
                  <a:pt x="2671991" y="0"/>
                </a:cubicBezTo>
                <a:cubicBezTo>
                  <a:pt x="2849932" y="-6083"/>
                  <a:pt x="3354152" y="34614"/>
                  <a:pt x="3581019" y="0"/>
                </a:cubicBezTo>
                <a:cubicBezTo>
                  <a:pt x="3807886" y="-34614"/>
                  <a:pt x="4022451" y="14254"/>
                  <a:pt x="4269677" y="0"/>
                </a:cubicBezTo>
                <a:cubicBezTo>
                  <a:pt x="4516903" y="-14254"/>
                  <a:pt x="4514495" y="-13291"/>
                  <a:pt x="4627778" y="0"/>
                </a:cubicBezTo>
                <a:cubicBezTo>
                  <a:pt x="4741061" y="13291"/>
                  <a:pt x="5120758" y="-22660"/>
                  <a:pt x="5316436" y="0"/>
                </a:cubicBezTo>
                <a:cubicBezTo>
                  <a:pt x="5512114" y="22660"/>
                  <a:pt x="5812155" y="-9513"/>
                  <a:pt x="6225464" y="0"/>
                </a:cubicBezTo>
                <a:cubicBezTo>
                  <a:pt x="6638773" y="9513"/>
                  <a:pt x="6545417" y="2479"/>
                  <a:pt x="6803936" y="0"/>
                </a:cubicBezTo>
                <a:cubicBezTo>
                  <a:pt x="7062455" y="-2479"/>
                  <a:pt x="7245098" y="-20209"/>
                  <a:pt x="7382408" y="0"/>
                </a:cubicBezTo>
                <a:cubicBezTo>
                  <a:pt x="7519718" y="20209"/>
                  <a:pt x="7801947" y="19736"/>
                  <a:pt x="8071066" y="0"/>
                </a:cubicBezTo>
                <a:cubicBezTo>
                  <a:pt x="8340185" y="-19736"/>
                  <a:pt x="8495312" y="-6666"/>
                  <a:pt x="8869909" y="0"/>
                </a:cubicBezTo>
                <a:cubicBezTo>
                  <a:pt x="9244506" y="6666"/>
                  <a:pt x="9501461" y="-13745"/>
                  <a:pt x="9668751" y="0"/>
                </a:cubicBezTo>
                <a:cubicBezTo>
                  <a:pt x="9836041" y="13745"/>
                  <a:pt x="10607605" y="14143"/>
                  <a:pt x="11018520" y="0"/>
                </a:cubicBezTo>
                <a:cubicBezTo>
                  <a:pt x="11019166" y="4451"/>
                  <a:pt x="11019010" y="9226"/>
                  <a:pt x="11018520" y="18288"/>
                </a:cubicBezTo>
                <a:cubicBezTo>
                  <a:pt x="10834966" y="15274"/>
                  <a:pt x="10754561" y="35250"/>
                  <a:pt x="10550233" y="18288"/>
                </a:cubicBezTo>
                <a:cubicBezTo>
                  <a:pt x="10345905" y="1326"/>
                  <a:pt x="9906342" y="45884"/>
                  <a:pt x="9641205" y="18288"/>
                </a:cubicBezTo>
                <a:cubicBezTo>
                  <a:pt x="9376068" y="-9308"/>
                  <a:pt x="9177188" y="43988"/>
                  <a:pt x="8952548" y="18288"/>
                </a:cubicBezTo>
                <a:cubicBezTo>
                  <a:pt x="8727908" y="-7412"/>
                  <a:pt x="8707007" y="3271"/>
                  <a:pt x="8594446" y="18288"/>
                </a:cubicBezTo>
                <a:cubicBezTo>
                  <a:pt x="8481885" y="33305"/>
                  <a:pt x="8175004" y="35109"/>
                  <a:pt x="7905788" y="18288"/>
                </a:cubicBezTo>
                <a:cubicBezTo>
                  <a:pt x="7636572" y="1467"/>
                  <a:pt x="7535638" y="7399"/>
                  <a:pt x="7327316" y="18288"/>
                </a:cubicBezTo>
                <a:cubicBezTo>
                  <a:pt x="7118994" y="29177"/>
                  <a:pt x="6978247" y="47205"/>
                  <a:pt x="6748844" y="18288"/>
                </a:cubicBezTo>
                <a:cubicBezTo>
                  <a:pt x="6519441" y="-10629"/>
                  <a:pt x="6459241" y="43308"/>
                  <a:pt x="6170371" y="18288"/>
                </a:cubicBezTo>
                <a:cubicBezTo>
                  <a:pt x="5881501" y="-6732"/>
                  <a:pt x="5736201" y="35971"/>
                  <a:pt x="5591899" y="18288"/>
                </a:cubicBezTo>
                <a:cubicBezTo>
                  <a:pt x="5447597" y="605"/>
                  <a:pt x="4990303" y="20409"/>
                  <a:pt x="4793056" y="18288"/>
                </a:cubicBezTo>
                <a:cubicBezTo>
                  <a:pt x="4595809" y="16167"/>
                  <a:pt x="4271723" y="2909"/>
                  <a:pt x="4104399" y="18288"/>
                </a:cubicBezTo>
                <a:cubicBezTo>
                  <a:pt x="3937075" y="33667"/>
                  <a:pt x="3923235" y="10730"/>
                  <a:pt x="3746297" y="18288"/>
                </a:cubicBezTo>
                <a:cubicBezTo>
                  <a:pt x="3569359" y="25846"/>
                  <a:pt x="3351081" y="24702"/>
                  <a:pt x="3167825" y="18288"/>
                </a:cubicBezTo>
                <a:cubicBezTo>
                  <a:pt x="2984569" y="11874"/>
                  <a:pt x="2708033" y="13293"/>
                  <a:pt x="2368982" y="18288"/>
                </a:cubicBezTo>
                <a:cubicBezTo>
                  <a:pt x="2029931" y="23283"/>
                  <a:pt x="2009060" y="37671"/>
                  <a:pt x="1900695" y="18288"/>
                </a:cubicBezTo>
                <a:cubicBezTo>
                  <a:pt x="1792330" y="-1095"/>
                  <a:pt x="1183178" y="9337"/>
                  <a:pt x="991667" y="18288"/>
                </a:cubicBezTo>
                <a:cubicBezTo>
                  <a:pt x="800156" y="27239"/>
                  <a:pt x="375690" y="34110"/>
                  <a:pt x="0" y="18288"/>
                </a:cubicBezTo>
                <a:cubicBezTo>
                  <a:pt x="-213" y="9468"/>
                  <a:pt x="187" y="4459"/>
                  <a:pt x="0" y="0"/>
                </a:cubicBezTo>
                <a:close/>
              </a:path>
              <a:path w="11018520" h="18288" stroke="0" extrusionOk="0">
                <a:moveTo>
                  <a:pt x="0" y="0"/>
                </a:moveTo>
                <a:cubicBezTo>
                  <a:pt x="266588" y="-23405"/>
                  <a:pt x="350503" y="-27031"/>
                  <a:pt x="578472" y="0"/>
                </a:cubicBezTo>
                <a:cubicBezTo>
                  <a:pt x="806441" y="27031"/>
                  <a:pt x="803976" y="13604"/>
                  <a:pt x="936574" y="0"/>
                </a:cubicBezTo>
                <a:cubicBezTo>
                  <a:pt x="1069172" y="-13604"/>
                  <a:pt x="1661335" y="-31902"/>
                  <a:pt x="1845602" y="0"/>
                </a:cubicBezTo>
                <a:cubicBezTo>
                  <a:pt x="2029869" y="31902"/>
                  <a:pt x="2273452" y="17005"/>
                  <a:pt x="2424074" y="0"/>
                </a:cubicBezTo>
                <a:cubicBezTo>
                  <a:pt x="2574696" y="-17005"/>
                  <a:pt x="2790864" y="-28133"/>
                  <a:pt x="3002547" y="0"/>
                </a:cubicBezTo>
                <a:cubicBezTo>
                  <a:pt x="3214230" y="28133"/>
                  <a:pt x="3605033" y="-14934"/>
                  <a:pt x="3911575" y="0"/>
                </a:cubicBezTo>
                <a:cubicBezTo>
                  <a:pt x="4218117" y="14934"/>
                  <a:pt x="4198004" y="3604"/>
                  <a:pt x="4379862" y="0"/>
                </a:cubicBezTo>
                <a:cubicBezTo>
                  <a:pt x="4561720" y="-3604"/>
                  <a:pt x="4941151" y="-37368"/>
                  <a:pt x="5288890" y="0"/>
                </a:cubicBezTo>
                <a:cubicBezTo>
                  <a:pt x="5636629" y="37368"/>
                  <a:pt x="6011513" y="-33898"/>
                  <a:pt x="6197918" y="0"/>
                </a:cubicBezTo>
                <a:cubicBezTo>
                  <a:pt x="6384323" y="33898"/>
                  <a:pt x="6555799" y="11241"/>
                  <a:pt x="6886575" y="0"/>
                </a:cubicBezTo>
                <a:cubicBezTo>
                  <a:pt x="7217351" y="-11241"/>
                  <a:pt x="7604472" y="-44614"/>
                  <a:pt x="7795603" y="0"/>
                </a:cubicBezTo>
                <a:cubicBezTo>
                  <a:pt x="7986734" y="44614"/>
                  <a:pt x="8098870" y="-11086"/>
                  <a:pt x="8374075" y="0"/>
                </a:cubicBezTo>
                <a:cubicBezTo>
                  <a:pt x="8649280" y="11086"/>
                  <a:pt x="8701749" y="-25020"/>
                  <a:pt x="8952548" y="0"/>
                </a:cubicBezTo>
                <a:cubicBezTo>
                  <a:pt x="9203347" y="25020"/>
                  <a:pt x="9519297" y="4274"/>
                  <a:pt x="9751390" y="0"/>
                </a:cubicBezTo>
                <a:cubicBezTo>
                  <a:pt x="9983483" y="-4274"/>
                  <a:pt x="10169881" y="16480"/>
                  <a:pt x="10329863" y="0"/>
                </a:cubicBezTo>
                <a:cubicBezTo>
                  <a:pt x="10489845" y="-16480"/>
                  <a:pt x="10750941" y="-9727"/>
                  <a:pt x="11018520" y="0"/>
                </a:cubicBezTo>
                <a:cubicBezTo>
                  <a:pt x="11018113" y="8690"/>
                  <a:pt x="11018366" y="14141"/>
                  <a:pt x="11018520" y="18288"/>
                </a:cubicBezTo>
                <a:cubicBezTo>
                  <a:pt x="10841176" y="-3597"/>
                  <a:pt x="10399304" y="41504"/>
                  <a:pt x="10219677" y="18288"/>
                </a:cubicBezTo>
                <a:cubicBezTo>
                  <a:pt x="10040050" y="-4928"/>
                  <a:pt x="10030762" y="16144"/>
                  <a:pt x="9861575" y="18288"/>
                </a:cubicBezTo>
                <a:cubicBezTo>
                  <a:pt x="9692388" y="20432"/>
                  <a:pt x="9529439" y="40380"/>
                  <a:pt x="9393288" y="18288"/>
                </a:cubicBezTo>
                <a:cubicBezTo>
                  <a:pt x="9257137" y="-3804"/>
                  <a:pt x="8825003" y="25592"/>
                  <a:pt x="8484260" y="18288"/>
                </a:cubicBezTo>
                <a:cubicBezTo>
                  <a:pt x="8143517" y="10984"/>
                  <a:pt x="8082894" y="45968"/>
                  <a:pt x="7795603" y="18288"/>
                </a:cubicBezTo>
                <a:cubicBezTo>
                  <a:pt x="7508312" y="-9392"/>
                  <a:pt x="7466074" y="19486"/>
                  <a:pt x="7327316" y="18288"/>
                </a:cubicBezTo>
                <a:cubicBezTo>
                  <a:pt x="7188558" y="17090"/>
                  <a:pt x="6869645" y="4657"/>
                  <a:pt x="6638658" y="18288"/>
                </a:cubicBezTo>
                <a:cubicBezTo>
                  <a:pt x="6407671" y="31919"/>
                  <a:pt x="6359238" y="35967"/>
                  <a:pt x="6280556" y="18288"/>
                </a:cubicBezTo>
                <a:cubicBezTo>
                  <a:pt x="6201874" y="609"/>
                  <a:pt x="6041216" y="22404"/>
                  <a:pt x="5922455" y="18288"/>
                </a:cubicBezTo>
                <a:cubicBezTo>
                  <a:pt x="5803694" y="14172"/>
                  <a:pt x="5555521" y="48848"/>
                  <a:pt x="5233797" y="18288"/>
                </a:cubicBezTo>
                <a:cubicBezTo>
                  <a:pt x="4912073" y="-12272"/>
                  <a:pt x="4986440" y="-2740"/>
                  <a:pt x="4765510" y="18288"/>
                </a:cubicBezTo>
                <a:cubicBezTo>
                  <a:pt x="4544580" y="39316"/>
                  <a:pt x="4177715" y="18248"/>
                  <a:pt x="3966667" y="18288"/>
                </a:cubicBezTo>
                <a:cubicBezTo>
                  <a:pt x="3755619" y="18328"/>
                  <a:pt x="3664519" y="22387"/>
                  <a:pt x="3498380" y="18288"/>
                </a:cubicBezTo>
                <a:cubicBezTo>
                  <a:pt x="3332241" y="14189"/>
                  <a:pt x="3065858" y="-7524"/>
                  <a:pt x="2699537" y="18288"/>
                </a:cubicBezTo>
                <a:cubicBezTo>
                  <a:pt x="2333216" y="44100"/>
                  <a:pt x="2505666" y="4650"/>
                  <a:pt x="2341436" y="18288"/>
                </a:cubicBezTo>
                <a:cubicBezTo>
                  <a:pt x="2177206" y="31926"/>
                  <a:pt x="1790164" y="19880"/>
                  <a:pt x="1542593" y="18288"/>
                </a:cubicBezTo>
                <a:cubicBezTo>
                  <a:pt x="1295022" y="16696"/>
                  <a:pt x="1218012" y="39325"/>
                  <a:pt x="1074306" y="18288"/>
                </a:cubicBezTo>
                <a:cubicBezTo>
                  <a:pt x="930600" y="-2749"/>
                  <a:pt x="797266" y="24589"/>
                  <a:pt x="716204" y="18288"/>
                </a:cubicBezTo>
                <a:cubicBezTo>
                  <a:pt x="635142" y="11987"/>
                  <a:pt x="344503" y="41396"/>
                  <a:pt x="0" y="18288"/>
                </a:cubicBezTo>
                <a:cubicBezTo>
                  <a:pt x="-53" y="11301"/>
                  <a:pt x="-649" y="7756"/>
                  <a:pt x="0" y="0"/>
                </a:cubicBezTo>
                <a:close/>
              </a:path>
            </a:pathLst>
          </a:custGeom>
          <a:solidFill>
            <a:srgbClr val="C3724D"/>
          </a:solidFill>
          <a:ln w="38100" cap="rnd">
            <a:solidFill>
              <a:srgbClr val="C3724D"/>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5A46A79B-53ED-D1EE-0955-82F792C603BD}"/>
              </a:ext>
            </a:extLst>
          </p:cNvPr>
          <p:cNvSpPr>
            <a:spLocks noGrp="1"/>
          </p:cNvSpPr>
          <p:nvPr>
            <p:ph idx="1"/>
          </p:nvPr>
        </p:nvSpPr>
        <p:spPr>
          <a:xfrm>
            <a:off x="572493" y="2071316"/>
            <a:ext cx="9556245" cy="4119172"/>
          </a:xfrm>
        </p:spPr>
        <p:txBody>
          <a:bodyPr anchor="t">
            <a:noAutofit/>
          </a:bodyPr>
          <a:lstStyle/>
          <a:p>
            <a:pPr marL="0" indent="0" algn="l">
              <a:buNone/>
            </a:pPr>
            <a:r>
              <a:rPr lang="en-US" sz="3600" b="1" i="0" baseline="30000" dirty="0">
                <a:solidFill>
                  <a:srgbClr val="000000"/>
                </a:solidFill>
                <a:effectLst/>
                <a:latin typeface="system-ui"/>
              </a:rPr>
              <a:t>19 </a:t>
            </a:r>
            <a:r>
              <a:rPr lang="en-US" sz="3600" b="0" i="0" dirty="0">
                <a:solidFill>
                  <a:srgbClr val="000000"/>
                </a:solidFill>
                <a:effectLst/>
                <a:latin typeface="system-ui"/>
              </a:rPr>
              <a:t>Then some Jews came from Antioch and Iconium and won the crowd over. They stoned Paul and dragged him outside the city, thinking he was dead. </a:t>
            </a:r>
            <a:r>
              <a:rPr lang="en-US" sz="3600" b="1" i="0" baseline="30000" dirty="0">
                <a:solidFill>
                  <a:srgbClr val="000000"/>
                </a:solidFill>
                <a:effectLst/>
                <a:latin typeface="system-ui"/>
              </a:rPr>
              <a:t>20 </a:t>
            </a:r>
            <a:r>
              <a:rPr lang="en-US" sz="3600" b="0" i="0" dirty="0">
                <a:solidFill>
                  <a:srgbClr val="000000"/>
                </a:solidFill>
                <a:effectLst/>
                <a:latin typeface="system-ui"/>
              </a:rPr>
              <a:t>But after the disciples had gathered around him, he got up and went back into the city. The next day he and Barnabas left for </a:t>
            </a:r>
            <a:r>
              <a:rPr lang="en-US" sz="3600" b="0" i="0" dirty="0" err="1">
                <a:solidFill>
                  <a:srgbClr val="000000"/>
                </a:solidFill>
                <a:effectLst/>
                <a:latin typeface="system-ui"/>
              </a:rPr>
              <a:t>Derbe</a:t>
            </a:r>
            <a:r>
              <a:rPr lang="en-US" sz="3600" b="0" i="0" dirty="0">
                <a:solidFill>
                  <a:srgbClr val="000000"/>
                </a:solidFill>
                <a:effectLst/>
                <a:latin typeface="system-ui"/>
              </a:rPr>
              <a:t>.</a:t>
            </a:r>
          </a:p>
          <a:p>
            <a:pPr marL="0" indent="0" algn="l">
              <a:buNone/>
            </a:pPr>
            <a:r>
              <a:rPr lang="en-US" sz="3600" dirty="0">
                <a:solidFill>
                  <a:srgbClr val="000000"/>
                </a:solidFill>
                <a:latin typeface="system-ui"/>
              </a:rPr>
              <a:t>Pisidian Antioch to Lystra is 53 miles.</a:t>
            </a:r>
            <a:endParaRPr lang="en-US" sz="3600" b="0" i="0" dirty="0">
              <a:solidFill>
                <a:srgbClr val="000000"/>
              </a:solidFill>
              <a:effectLst/>
              <a:latin typeface="system-ui"/>
            </a:endParaRPr>
          </a:p>
          <a:p>
            <a:pPr marL="0" indent="0" algn="l">
              <a:buNone/>
            </a:pPr>
            <a:endParaRPr lang="en-US" sz="3600" u="sng" dirty="0">
              <a:latin typeface="Aptos" panose="020B0004020202020204" pitchFamily="34" charset="0"/>
            </a:endParaRPr>
          </a:p>
        </p:txBody>
      </p:sp>
      <p:pic>
        <p:nvPicPr>
          <p:cNvPr id="4" name="Picture 3" descr="Isolated twigs and flowers on a white surface">
            <a:extLst>
              <a:ext uri="{FF2B5EF4-FFF2-40B4-BE49-F238E27FC236}">
                <a16:creationId xmlns:a16="http://schemas.microsoft.com/office/drawing/2014/main" id="{F0992A93-3023-9669-8B64-99EFAED2C595}"/>
              </a:ext>
            </a:extLst>
          </p:cNvPr>
          <p:cNvPicPr>
            <a:picLocks noChangeAspect="1"/>
          </p:cNvPicPr>
          <p:nvPr/>
        </p:nvPicPr>
        <p:blipFill>
          <a:blip r:embed="rId3"/>
          <a:srcRect l="23193" r="9705" b="1"/>
          <a:stretch/>
        </p:blipFill>
        <p:spPr>
          <a:xfrm>
            <a:off x="10027433" y="3605298"/>
            <a:ext cx="2262825" cy="2352078"/>
          </a:xfrm>
          <a:prstGeom prst="rect">
            <a:avLst/>
          </a:prstGeom>
        </p:spPr>
      </p:pic>
    </p:spTree>
    <p:extLst>
      <p:ext uri="{BB962C8B-B14F-4D97-AF65-F5344CB8AC3E}">
        <p14:creationId xmlns:p14="http://schemas.microsoft.com/office/powerpoint/2010/main" val="22108803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B133BC2B-7077-BFE7-D33B-BDC6379E54DB}"/>
            </a:ext>
          </a:extLst>
        </p:cNvPr>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241F61D-DB96-F23F-FE14-23E2419E33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9E9151B-E2A5-0C8C-679E-2B58D407BE75}"/>
              </a:ext>
            </a:extLst>
          </p:cNvPr>
          <p:cNvSpPr>
            <a:spLocks noGrp="1"/>
          </p:cNvSpPr>
          <p:nvPr>
            <p:ph type="title"/>
          </p:nvPr>
        </p:nvSpPr>
        <p:spPr>
          <a:xfrm>
            <a:off x="576072" y="238539"/>
            <a:ext cx="11018520" cy="1434415"/>
          </a:xfrm>
        </p:spPr>
        <p:txBody>
          <a:bodyPr anchor="b">
            <a:normAutofit/>
          </a:bodyPr>
          <a:lstStyle/>
          <a:p>
            <a:r>
              <a:rPr lang="en-US" sz="4800" dirty="0"/>
              <a:t>Acts 14 </a:t>
            </a:r>
            <a:r>
              <a:rPr lang="en-US" sz="4800" dirty="0" err="1">
                <a:sym typeface="Wingdings" panose="05000000000000000000" pitchFamily="2" charset="2"/>
              </a:rPr>
              <a:t>Derbe</a:t>
            </a:r>
            <a:endParaRPr lang="en-US" dirty="0"/>
          </a:p>
        </p:txBody>
      </p:sp>
      <p:sp>
        <p:nvSpPr>
          <p:cNvPr id="11" name="Rectangle 6">
            <a:extLst>
              <a:ext uri="{FF2B5EF4-FFF2-40B4-BE49-F238E27FC236}">
                <a16:creationId xmlns:a16="http://schemas.microsoft.com/office/drawing/2014/main" id="{096052FB-F364-86A8-955C-1423796D0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6072" y="1817073"/>
            <a:ext cx="11018520" cy="18288"/>
          </a:xfrm>
          <a:custGeom>
            <a:avLst/>
            <a:gdLst>
              <a:gd name="connsiteX0" fmla="*/ 0 w 11018520"/>
              <a:gd name="connsiteY0" fmla="*/ 0 h 18288"/>
              <a:gd name="connsiteX1" fmla="*/ 468287 w 11018520"/>
              <a:gd name="connsiteY1" fmla="*/ 0 h 18288"/>
              <a:gd name="connsiteX2" fmla="*/ 1156945 w 11018520"/>
              <a:gd name="connsiteY2" fmla="*/ 0 h 18288"/>
              <a:gd name="connsiteX3" fmla="*/ 1955787 w 11018520"/>
              <a:gd name="connsiteY3" fmla="*/ 0 h 18288"/>
              <a:gd name="connsiteX4" fmla="*/ 2313889 w 11018520"/>
              <a:gd name="connsiteY4" fmla="*/ 0 h 18288"/>
              <a:gd name="connsiteX5" fmla="*/ 2671991 w 11018520"/>
              <a:gd name="connsiteY5" fmla="*/ 0 h 18288"/>
              <a:gd name="connsiteX6" fmla="*/ 3581019 w 11018520"/>
              <a:gd name="connsiteY6" fmla="*/ 0 h 18288"/>
              <a:gd name="connsiteX7" fmla="*/ 4269677 w 11018520"/>
              <a:gd name="connsiteY7" fmla="*/ 0 h 18288"/>
              <a:gd name="connsiteX8" fmla="*/ 4627778 w 11018520"/>
              <a:gd name="connsiteY8" fmla="*/ 0 h 18288"/>
              <a:gd name="connsiteX9" fmla="*/ 5316436 w 11018520"/>
              <a:gd name="connsiteY9" fmla="*/ 0 h 18288"/>
              <a:gd name="connsiteX10" fmla="*/ 6225464 w 11018520"/>
              <a:gd name="connsiteY10" fmla="*/ 0 h 18288"/>
              <a:gd name="connsiteX11" fmla="*/ 6803936 w 11018520"/>
              <a:gd name="connsiteY11" fmla="*/ 0 h 18288"/>
              <a:gd name="connsiteX12" fmla="*/ 7382408 w 11018520"/>
              <a:gd name="connsiteY12" fmla="*/ 0 h 18288"/>
              <a:gd name="connsiteX13" fmla="*/ 8071066 w 11018520"/>
              <a:gd name="connsiteY13" fmla="*/ 0 h 18288"/>
              <a:gd name="connsiteX14" fmla="*/ 8869909 w 11018520"/>
              <a:gd name="connsiteY14" fmla="*/ 0 h 18288"/>
              <a:gd name="connsiteX15" fmla="*/ 9668751 w 11018520"/>
              <a:gd name="connsiteY15" fmla="*/ 0 h 18288"/>
              <a:gd name="connsiteX16" fmla="*/ 11018520 w 11018520"/>
              <a:gd name="connsiteY16" fmla="*/ 0 h 18288"/>
              <a:gd name="connsiteX17" fmla="*/ 11018520 w 11018520"/>
              <a:gd name="connsiteY17" fmla="*/ 18288 h 18288"/>
              <a:gd name="connsiteX18" fmla="*/ 10550233 w 11018520"/>
              <a:gd name="connsiteY18" fmla="*/ 18288 h 18288"/>
              <a:gd name="connsiteX19" fmla="*/ 9641205 w 11018520"/>
              <a:gd name="connsiteY19" fmla="*/ 18288 h 18288"/>
              <a:gd name="connsiteX20" fmla="*/ 8952548 w 11018520"/>
              <a:gd name="connsiteY20" fmla="*/ 18288 h 18288"/>
              <a:gd name="connsiteX21" fmla="*/ 8594446 w 11018520"/>
              <a:gd name="connsiteY21" fmla="*/ 18288 h 18288"/>
              <a:gd name="connsiteX22" fmla="*/ 7905788 w 11018520"/>
              <a:gd name="connsiteY22" fmla="*/ 18288 h 18288"/>
              <a:gd name="connsiteX23" fmla="*/ 7327316 w 11018520"/>
              <a:gd name="connsiteY23" fmla="*/ 18288 h 18288"/>
              <a:gd name="connsiteX24" fmla="*/ 6748844 w 11018520"/>
              <a:gd name="connsiteY24" fmla="*/ 18288 h 18288"/>
              <a:gd name="connsiteX25" fmla="*/ 6170371 w 11018520"/>
              <a:gd name="connsiteY25" fmla="*/ 18288 h 18288"/>
              <a:gd name="connsiteX26" fmla="*/ 5591899 w 11018520"/>
              <a:gd name="connsiteY26" fmla="*/ 18288 h 18288"/>
              <a:gd name="connsiteX27" fmla="*/ 4793056 w 11018520"/>
              <a:gd name="connsiteY27" fmla="*/ 18288 h 18288"/>
              <a:gd name="connsiteX28" fmla="*/ 4104399 w 11018520"/>
              <a:gd name="connsiteY28" fmla="*/ 18288 h 18288"/>
              <a:gd name="connsiteX29" fmla="*/ 3746297 w 11018520"/>
              <a:gd name="connsiteY29" fmla="*/ 18288 h 18288"/>
              <a:gd name="connsiteX30" fmla="*/ 3167825 w 11018520"/>
              <a:gd name="connsiteY30" fmla="*/ 18288 h 18288"/>
              <a:gd name="connsiteX31" fmla="*/ 2368982 w 11018520"/>
              <a:gd name="connsiteY31" fmla="*/ 18288 h 18288"/>
              <a:gd name="connsiteX32" fmla="*/ 1900695 w 11018520"/>
              <a:gd name="connsiteY32" fmla="*/ 18288 h 18288"/>
              <a:gd name="connsiteX33" fmla="*/ 991667 w 11018520"/>
              <a:gd name="connsiteY33" fmla="*/ 18288 h 18288"/>
              <a:gd name="connsiteX34" fmla="*/ 0 w 11018520"/>
              <a:gd name="connsiteY34" fmla="*/ 18288 h 18288"/>
              <a:gd name="connsiteX35" fmla="*/ 0 w 11018520"/>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1018520" h="18288" fill="none" extrusionOk="0">
                <a:moveTo>
                  <a:pt x="0" y="0"/>
                </a:moveTo>
                <a:cubicBezTo>
                  <a:pt x="176840" y="19448"/>
                  <a:pt x="369510" y="1686"/>
                  <a:pt x="468287" y="0"/>
                </a:cubicBezTo>
                <a:cubicBezTo>
                  <a:pt x="567064" y="-1686"/>
                  <a:pt x="844925" y="28710"/>
                  <a:pt x="1156945" y="0"/>
                </a:cubicBezTo>
                <a:cubicBezTo>
                  <a:pt x="1468965" y="-28710"/>
                  <a:pt x="1755775" y="35306"/>
                  <a:pt x="1955787" y="0"/>
                </a:cubicBezTo>
                <a:cubicBezTo>
                  <a:pt x="2155799" y="-35306"/>
                  <a:pt x="2224532" y="-16632"/>
                  <a:pt x="2313889" y="0"/>
                </a:cubicBezTo>
                <a:cubicBezTo>
                  <a:pt x="2403246" y="16632"/>
                  <a:pt x="2494050" y="6083"/>
                  <a:pt x="2671991" y="0"/>
                </a:cubicBezTo>
                <a:cubicBezTo>
                  <a:pt x="2849932" y="-6083"/>
                  <a:pt x="3354152" y="34614"/>
                  <a:pt x="3581019" y="0"/>
                </a:cubicBezTo>
                <a:cubicBezTo>
                  <a:pt x="3807886" y="-34614"/>
                  <a:pt x="4022451" y="14254"/>
                  <a:pt x="4269677" y="0"/>
                </a:cubicBezTo>
                <a:cubicBezTo>
                  <a:pt x="4516903" y="-14254"/>
                  <a:pt x="4514495" y="-13291"/>
                  <a:pt x="4627778" y="0"/>
                </a:cubicBezTo>
                <a:cubicBezTo>
                  <a:pt x="4741061" y="13291"/>
                  <a:pt x="5120758" y="-22660"/>
                  <a:pt x="5316436" y="0"/>
                </a:cubicBezTo>
                <a:cubicBezTo>
                  <a:pt x="5512114" y="22660"/>
                  <a:pt x="5812155" y="-9513"/>
                  <a:pt x="6225464" y="0"/>
                </a:cubicBezTo>
                <a:cubicBezTo>
                  <a:pt x="6638773" y="9513"/>
                  <a:pt x="6545417" y="2479"/>
                  <a:pt x="6803936" y="0"/>
                </a:cubicBezTo>
                <a:cubicBezTo>
                  <a:pt x="7062455" y="-2479"/>
                  <a:pt x="7245098" y="-20209"/>
                  <a:pt x="7382408" y="0"/>
                </a:cubicBezTo>
                <a:cubicBezTo>
                  <a:pt x="7519718" y="20209"/>
                  <a:pt x="7801947" y="19736"/>
                  <a:pt x="8071066" y="0"/>
                </a:cubicBezTo>
                <a:cubicBezTo>
                  <a:pt x="8340185" y="-19736"/>
                  <a:pt x="8495312" y="-6666"/>
                  <a:pt x="8869909" y="0"/>
                </a:cubicBezTo>
                <a:cubicBezTo>
                  <a:pt x="9244506" y="6666"/>
                  <a:pt x="9501461" y="-13745"/>
                  <a:pt x="9668751" y="0"/>
                </a:cubicBezTo>
                <a:cubicBezTo>
                  <a:pt x="9836041" y="13745"/>
                  <a:pt x="10607605" y="14143"/>
                  <a:pt x="11018520" y="0"/>
                </a:cubicBezTo>
                <a:cubicBezTo>
                  <a:pt x="11019166" y="4451"/>
                  <a:pt x="11019010" y="9226"/>
                  <a:pt x="11018520" y="18288"/>
                </a:cubicBezTo>
                <a:cubicBezTo>
                  <a:pt x="10834966" y="15274"/>
                  <a:pt x="10754561" y="35250"/>
                  <a:pt x="10550233" y="18288"/>
                </a:cubicBezTo>
                <a:cubicBezTo>
                  <a:pt x="10345905" y="1326"/>
                  <a:pt x="9906342" y="45884"/>
                  <a:pt x="9641205" y="18288"/>
                </a:cubicBezTo>
                <a:cubicBezTo>
                  <a:pt x="9376068" y="-9308"/>
                  <a:pt x="9177188" y="43988"/>
                  <a:pt x="8952548" y="18288"/>
                </a:cubicBezTo>
                <a:cubicBezTo>
                  <a:pt x="8727908" y="-7412"/>
                  <a:pt x="8707007" y="3271"/>
                  <a:pt x="8594446" y="18288"/>
                </a:cubicBezTo>
                <a:cubicBezTo>
                  <a:pt x="8481885" y="33305"/>
                  <a:pt x="8175004" y="35109"/>
                  <a:pt x="7905788" y="18288"/>
                </a:cubicBezTo>
                <a:cubicBezTo>
                  <a:pt x="7636572" y="1467"/>
                  <a:pt x="7535638" y="7399"/>
                  <a:pt x="7327316" y="18288"/>
                </a:cubicBezTo>
                <a:cubicBezTo>
                  <a:pt x="7118994" y="29177"/>
                  <a:pt x="6978247" y="47205"/>
                  <a:pt x="6748844" y="18288"/>
                </a:cubicBezTo>
                <a:cubicBezTo>
                  <a:pt x="6519441" y="-10629"/>
                  <a:pt x="6459241" y="43308"/>
                  <a:pt x="6170371" y="18288"/>
                </a:cubicBezTo>
                <a:cubicBezTo>
                  <a:pt x="5881501" y="-6732"/>
                  <a:pt x="5736201" y="35971"/>
                  <a:pt x="5591899" y="18288"/>
                </a:cubicBezTo>
                <a:cubicBezTo>
                  <a:pt x="5447597" y="605"/>
                  <a:pt x="4990303" y="20409"/>
                  <a:pt x="4793056" y="18288"/>
                </a:cubicBezTo>
                <a:cubicBezTo>
                  <a:pt x="4595809" y="16167"/>
                  <a:pt x="4271723" y="2909"/>
                  <a:pt x="4104399" y="18288"/>
                </a:cubicBezTo>
                <a:cubicBezTo>
                  <a:pt x="3937075" y="33667"/>
                  <a:pt x="3923235" y="10730"/>
                  <a:pt x="3746297" y="18288"/>
                </a:cubicBezTo>
                <a:cubicBezTo>
                  <a:pt x="3569359" y="25846"/>
                  <a:pt x="3351081" y="24702"/>
                  <a:pt x="3167825" y="18288"/>
                </a:cubicBezTo>
                <a:cubicBezTo>
                  <a:pt x="2984569" y="11874"/>
                  <a:pt x="2708033" y="13293"/>
                  <a:pt x="2368982" y="18288"/>
                </a:cubicBezTo>
                <a:cubicBezTo>
                  <a:pt x="2029931" y="23283"/>
                  <a:pt x="2009060" y="37671"/>
                  <a:pt x="1900695" y="18288"/>
                </a:cubicBezTo>
                <a:cubicBezTo>
                  <a:pt x="1792330" y="-1095"/>
                  <a:pt x="1183178" y="9337"/>
                  <a:pt x="991667" y="18288"/>
                </a:cubicBezTo>
                <a:cubicBezTo>
                  <a:pt x="800156" y="27239"/>
                  <a:pt x="375690" y="34110"/>
                  <a:pt x="0" y="18288"/>
                </a:cubicBezTo>
                <a:cubicBezTo>
                  <a:pt x="-213" y="9468"/>
                  <a:pt x="187" y="4459"/>
                  <a:pt x="0" y="0"/>
                </a:cubicBezTo>
                <a:close/>
              </a:path>
              <a:path w="11018520" h="18288" stroke="0" extrusionOk="0">
                <a:moveTo>
                  <a:pt x="0" y="0"/>
                </a:moveTo>
                <a:cubicBezTo>
                  <a:pt x="266588" y="-23405"/>
                  <a:pt x="350503" y="-27031"/>
                  <a:pt x="578472" y="0"/>
                </a:cubicBezTo>
                <a:cubicBezTo>
                  <a:pt x="806441" y="27031"/>
                  <a:pt x="803976" y="13604"/>
                  <a:pt x="936574" y="0"/>
                </a:cubicBezTo>
                <a:cubicBezTo>
                  <a:pt x="1069172" y="-13604"/>
                  <a:pt x="1661335" y="-31902"/>
                  <a:pt x="1845602" y="0"/>
                </a:cubicBezTo>
                <a:cubicBezTo>
                  <a:pt x="2029869" y="31902"/>
                  <a:pt x="2273452" y="17005"/>
                  <a:pt x="2424074" y="0"/>
                </a:cubicBezTo>
                <a:cubicBezTo>
                  <a:pt x="2574696" y="-17005"/>
                  <a:pt x="2790864" y="-28133"/>
                  <a:pt x="3002547" y="0"/>
                </a:cubicBezTo>
                <a:cubicBezTo>
                  <a:pt x="3214230" y="28133"/>
                  <a:pt x="3605033" y="-14934"/>
                  <a:pt x="3911575" y="0"/>
                </a:cubicBezTo>
                <a:cubicBezTo>
                  <a:pt x="4218117" y="14934"/>
                  <a:pt x="4198004" y="3604"/>
                  <a:pt x="4379862" y="0"/>
                </a:cubicBezTo>
                <a:cubicBezTo>
                  <a:pt x="4561720" y="-3604"/>
                  <a:pt x="4941151" y="-37368"/>
                  <a:pt x="5288890" y="0"/>
                </a:cubicBezTo>
                <a:cubicBezTo>
                  <a:pt x="5636629" y="37368"/>
                  <a:pt x="6011513" y="-33898"/>
                  <a:pt x="6197918" y="0"/>
                </a:cubicBezTo>
                <a:cubicBezTo>
                  <a:pt x="6384323" y="33898"/>
                  <a:pt x="6555799" y="11241"/>
                  <a:pt x="6886575" y="0"/>
                </a:cubicBezTo>
                <a:cubicBezTo>
                  <a:pt x="7217351" y="-11241"/>
                  <a:pt x="7604472" y="-44614"/>
                  <a:pt x="7795603" y="0"/>
                </a:cubicBezTo>
                <a:cubicBezTo>
                  <a:pt x="7986734" y="44614"/>
                  <a:pt x="8098870" y="-11086"/>
                  <a:pt x="8374075" y="0"/>
                </a:cubicBezTo>
                <a:cubicBezTo>
                  <a:pt x="8649280" y="11086"/>
                  <a:pt x="8701749" y="-25020"/>
                  <a:pt x="8952548" y="0"/>
                </a:cubicBezTo>
                <a:cubicBezTo>
                  <a:pt x="9203347" y="25020"/>
                  <a:pt x="9519297" y="4274"/>
                  <a:pt x="9751390" y="0"/>
                </a:cubicBezTo>
                <a:cubicBezTo>
                  <a:pt x="9983483" y="-4274"/>
                  <a:pt x="10169881" y="16480"/>
                  <a:pt x="10329863" y="0"/>
                </a:cubicBezTo>
                <a:cubicBezTo>
                  <a:pt x="10489845" y="-16480"/>
                  <a:pt x="10750941" y="-9727"/>
                  <a:pt x="11018520" y="0"/>
                </a:cubicBezTo>
                <a:cubicBezTo>
                  <a:pt x="11018113" y="8690"/>
                  <a:pt x="11018366" y="14141"/>
                  <a:pt x="11018520" y="18288"/>
                </a:cubicBezTo>
                <a:cubicBezTo>
                  <a:pt x="10841176" y="-3597"/>
                  <a:pt x="10399304" y="41504"/>
                  <a:pt x="10219677" y="18288"/>
                </a:cubicBezTo>
                <a:cubicBezTo>
                  <a:pt x="10040050" y="-4928"/>
                  <a:pt x="10030762" y="16144"/>
                  <a:pt x="9861575" y="18288"/>
                </a:cubicBezTo>
                <a:cubicBezTo>
                  <a:pt x="9692388" y="20432"/>
                  <a:pt x="9529439" y="40380"/>
                  <a:pt x="9393288" y="18288"/>
                </a:cubicBezTo>
                <a:cubicBezTo>
                  <a:pt x="9257137" y="-3804"/>
                  <a:pt x="8825003" y="25592"/>
                  <a:pt x="8484260" y="18288"/>
                </a:cubicBezTo>
                <a:cubicBezTo>
                  <a:pt x="8143517" y="10984"/>
                  <a:pt x="8082894" y="45968"/>
                  <a:pt x="7795603" y="18288"/>
                </a:cubicBezTo>
                <a:cubicBezTo>
                  <a:pt x="7508312" y="-9392"/>
                  <a:pt x="7466074" y="19486"/>
                  <a:pt x="7327316" y="18288"/>
                </a:cubicBezTo>
                <a:cubicBezTo>
                  <a:pt x="7188558" y="17090"/>
                  <a:pt x="6869645" y="4657"/>
                  <a:pt x="6638658" y="18288"/>
                </a:cubicBezTo>
                <a:cubicBezTo>
                  <a:pt x="6407671" y="31919"/>
                  <a:pt x="6359238" y="35967"/>
                  <a:pt x="6280556" y="18288"/>
                </a:cubicBezTo>
                <a:cubicBezTo>
                  <a:pt x="6201874" y="609"/>
                  <a:pt x="6041216" y="22404"/>
                  <a:pt x="5922455" y="18288"/>
                </a:cubicBezTo>
                <a:cubicBezTo>
                  <a:pt x="5803694" y="14172"/>
                  <a:pt x="5555521" y="48848"/>
                  <a:pt x="5233797" y="18288"/>
                </a:cubicBezTo>
                <a:cubicBezTo>
                  <a:pt x="4912073" y="-12272"/>
                  <a:pt x="4986440" y="-2740"/>
                  <a:pt x="4765510" y="18288"/>
                </a:cubicBezTo>
                <a:cubicBezTo>
                  <a:pt x="4544580" y="39316"/>
                  <a:pt x="4177715" y="18248"/>
                  <a:pt x="3966667" y="18288"/>
                </a:cubicBezTo>
                <a:cubicBezTo>
                  <a:pt x="3755619" y="18328"/>
                  <a:pt x="3664519" y="22387"/>
                  <a:pt x="3498380" y="18288"/>
                </a:cubicBezTo>
                <a:cubicBezTo>
                  <a:pt x="3332241" y="14189"/>
                  <a:pt x="3065858" y="-7524"/>
                  <a:pt x="2699537" y="18288"/>
                </a:cubicBezTo>
                <a:cubicBezTo>
                  <a:pt x="2333216" y="44100"/>
                  <a:pt x="2505666" y="4650"/>
                  <a:pt x="2341436" y="18288"/>
                </a:cubicBezTo>
                <a:cubicBezTo>
                  <a:pt x="2177206" y="31926"/>
                  <a:pt x="1790164" y="19880"/>
                  <a:pt x="1542593" y="18288"/>
                </a:cubicBezTo>
                <a:cubicBezTo>
                  <a:pt x="1295022" y="16696"/>
                  <a:pt x="1218012" y="39325"/>
                  <a:pt x="1074306" y="18288"/>
                </a:cubicBezTo>
                <a:cubicBezTo>
                  <a:pt x="930600" y="-2749"/>
                  <a:pt x="797266" y="24589"/>
                  <a:pt x="716204" y="18288"/>
                </a:cubicBezTo>
                <a:cubicBezTo>
                  <a:pt x="635142" y="11987"/>
                  <a:pt x="344503" y="41396"/>
                  <a:pt x="0" y="18288"/>
                </a:cubicBezTo>
                <a:cubicBezTo>
                  <a:pt x="-53" y="11301"/>
                  <a:pt x="-649" y="7756"/>
                  <a:pt x="0" y="0"/>
                </a:cubicBezTo>
                <a:close/>
              </a:path>
            </a:pathLst>
          </a:custGeom>
          <a:solidFill>
            <a:srgbClr val="C3724D"/>
          </a:solidFill>
          <a:ln w="38100" cap="rnd">
            <a:solidFill>
              <a:srgbClr val="C3724D"/>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06EEAC5-2443-95D9-0F2C-B1EE4BE9F19E}"/>
              </a:ext>
            </a:extLst>
          </p:cNvPr>
          <p:cNvSpPr>
            <a:spLocks noGrp="1"/>
          </p:cNvSpPr>
          <p:nvPr>
            <p:ph idx="1"/>
          </p:nvPr>
        </p:nvSpPr>
        <p:spPr>
          <a:xfrm>
            <a:off x="572493" y="2071316"/>
            <a:ext cx="9556245" cy="4119172"/>
          </a:xfrm>
        </p:spPr>
        <p:txBody>
          <a:bodyPr anchor="t">
            <a:noAutofit/>
          </a:bodyPr>
          <a:lstStyle/>
          <a:p>
            <a:pPr marL="0" indent="0" algn="l">
              <a:buNone/>
            </a:pPr>
            <a:r>
              <a:rPr lang="en-US" sz="3600" b="1" i="0" baseline="30000" dirty="0">
                <a:solidFill>
                  <a:srgbClr val="000000"/>
                </a:solidFill>
                <a:effectLst/>
                <a:latin typeface="Aptos" panose="020B0004020202020204" pitchFamily="34" charset="0"/>
              </a:rPr>
              <a:t>21 </a:t>
            </a:r>
            <a:r>
              <a:rPr lang="en-US" sz="3600" b="0" i="0" dirty="0">
                <a:solidFill>
                  <a:srgbClr val="000000"/>
                </a:solidFill>
                <a:effectLst/>
                <a:latin typeface="Aptos" panose="020B0004020202020204" pitchFamily="34" charset="0"/>
              </a:rPr>
              <a:t>They preached the gospel in that city </a:t>
            </a:r>
            <a:r>
              <a:rPr lang="en-US" sz="3600" b="0" i="0" dirty="0" err="1">
                <a:solidFill>
                  <a:srgbClr val="000000"/>
                </a:solidFill>
                <a:effectLst/>
                <a:latin typeface="Aptos" panose="020B0004020202020204" pitchFamily="34" charset="0"/>
              </a:rPr>
              <a:t>Derbe</a:t>
            </a:r>
            <a:r>
              <a:rPr lang="en-US" sz="3600" b="0" i="0" dirty="0">
                <a:solidFill>
                  <a:srgbClr val="000000"/>
                </a:solidFill>
                <a:effectLst/>
                <a:latin typeface="Aptos" panose="020B0004020202020204" pitchFamily="34" charset="0"/>
              </a:rPr>
              <a:t> and won a large number of disciples. </a:t>
            </a:r>
            <a:r>
              <a:rPr lang="en-US" sz="3600" b="0" i="0" u="sng" dirty="0">
                <a:solidFill>
                  <a:srgbClr val="000000"/>
                </a:solidFill>
                <a:effectLst/>
                <a:latin typeface="Aptos" panose="020B0004020202020204" pitchFamily="34" charset="0"/>
              </a:rPr>
              <a:t>Then they returned to Lystra, Iconium and Antioch, </a:t>
            </a:r>
            <a:r>
              <a:rPr lang="en-US" sz="3600" b="1" i="0" baseline="30000" dirty="0">
                <a:solidFill>
                  <a:srgbClr val="000000"/>
                </a:solidFill>
                <a:effectLst/>
                <a:latin typeface="Aptos" panose="020B0004020202020204" pitchFamily="34" charset="0"/>
              </a:rPr>
              <a:t>22 </a:t>
            </a:r>
            <a:r>
              <a:rPr lang="en-US" sz="3600" b="0" i="0" dirty="0">
                <a:solidFill>
                  <a:srgbClr val="000000"/>
                </a:solidFill>
                <a:effectLst/>
                <a:latin typeface="Aptos" panose="020B0004020202020204" pitchFamily="34" charset="0"/>
              </a:rPr>
              <a:t>strengthening the disciples and encouraging them to remain true to the faith</a:t>
            </a:r>
            <a:endParaRPr lang="en-US" sz="3600" u="sng" dirty="0">
              <a:latin typeface="Aptos" panose="020B0004020202020204" pitchFamily="34" charset="0"/>
            </a:endParaRPr>
          </a:p>
        </p:txBody>
      </p:sp>
      <p:pic>
        <p:nvPicPr>
          <p:cNvPr id="4" name="Picture 3" descr="Isolated twigs and flowers on a white surface">
            <a:extLst>
              <a:ext uri="{FF2B5EF4-FFF2-40B4-BE49-F238E27FC236}">
                <a16:creationId xmlns:a16="http://schemas.microsoft.com/office/drawing/2014/main" id="{907932FE-38B4-0297-7329-13768D8B8C69}"/>
              </a:ext>
            </a:extLst>
          </p:cNvPr>
          <p:cNvPicPr>
            <a:picLocks noChangeAspect="1"/>
          </p:cNvPicPr>
          <p:nvPr/>
        </p:nvPicPr>
        <p:blipFill>
          <a:blip r:embed="rId3"/>
          <a:srcRect l="23193" r="9705" b="1"/>
          <a:stretch/>
        </p:blipFill>
        <p:spPr>
          <a:xfrm>
            <a:off x="10027433" y="3605298"/>
            <a:ext cx="2262825" cy="2352078"/>
          </a:xfrm>
          <a:prstGeom prst="rect">
            <a:avLst/>
          </a:prstGeom>
        </p:spPr>
      </p:pic>
    </p:spTree>
    <p:extLst>
      <p:ext uri="{BB962C8B-B14F-4D97-AF65-F5344CB8AC3E}">
        <p14:creationId xmlns:p14="http://schemas.microsoft.com/office/powerpoint/2010/main" val="5471509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BFC9F00F-A647-CA1F-AB95-37DE719798F6}"/>
            </a:ext>
          </a:extLst>
        </p:cNvPr>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5705557-496C-522E-7CF9-204E7B34B1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E27947B-AB94-9E1C-B21B-642A2E79F383}"/>
              </a:ext>
            </a:extLst>
          </p:cNvPr>
          <p:cNvSpPr>
            <a:spLocks noGrp="1"/>
          </p:cNvSpPr>
          <p:nvPr>
            <p:ph type="title"/>
          </p:nvPr>
        </p:nvSpPr>
        <p:spPr>
          <a:xfrm>
            <a:off x="576072" y="238539"/>
            <a:ext cx="11018520" cy="1434415"/>
          </a:xfrm>
        </p:spPr>
        <p:txBody>
          <a:bodyPr anchor="b">
            <a:normAutofit/>
          </a:bodyPr>
          <a:lstStyle/>
          <a:p>
            <a:r>
              <a:rPr lang="en-US" dirty="0"/>
              <a:t>Galatians 1:15-16</a:t>
            </a:r>
          </a:p>
        </p:txBody>
      </p:sp>
      <p:sp>
        <p:nvSpPr>
          <p:cNvPr id="11" name="Rectangle 6">
            <a:extLst>
              <a:ext uri="{FF2B5EF4-FFF2-40B4-BE49-F238E27FC236}">
                <a16:creationId xmlns:a16="http://schemas.microsoft.com/office/drawing/2014/main" id="{51FF16CE-84FC-FA8C-D253-7F3DE6E119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6072" y="1817073"/>
            <a:ext cx="11018520" cy="18288"/>
          </a:xfrm>
          <a:custGeom>
            <a:avLst/>
            <a:gdLst>
              <a:gd name="connsiteX0" fmla="*/ 0 w 11018520"/>
              <a:gd name="connsiteY0" fmla="*/ 0 h 18288"/>
              <a:gd name="connsiteX1" fmla="*/ 468287 w 11018520"/>
              <a:gd name="connsiteY1" fmla="*/ 0 h 18288"/>
              <a:gd name="connsiteX2" fmla="*/ 1156945 w 11018520"/>
              <a:gd name="connsiteY2" fmla="*/ 0 h 18288"/>
              <a:gd name="connsiteX3" fmla="*/ 1955787 w 11018520"/>
              <a:gd name="connsiteY3" fmla="*/ 0 h 18288"/>
              <a:gd name="connsiteX4" fmla="*/ 2313889 w 11018520"/>
              <a:gd name="connsiteY4" fmla="*/ 0 h 18288"/>
              <a:gd name="connsiteX5" fmla="*/ 2671991 w 11018520"/>
              <a:gd name="connsiteY5" fmla="*/ 0 h 18288"/>
              <a:gd name="connsiteX6" fmla="*/ 3581019 w 11018520"/>
              <a:gd name="connsiteY6" fmla="*/ 0 h 18288"/>
              <a:gd name="connsiteX7" fmla="*/ 4269677 w 11018520"/>
              <a:gd name="connsiteY7" fmla="*/ 0 h 18288"/>
              <a:gd name="connsiteX8" fmla="*/ 4627778 w 11018520"/>
              <a:gd name="connsiteY8" fmla="*/ 0 h 18288"/>
              <a:gd name="connsiteX9" fmla="*/ 5316436 w 11018520"/>
              <a:gd name="connsiteY9" fmla="*/ 0 h 18288"/>
              <a:gd name="connsiteX10" fmla="*/ 6225464 w 11018520"/>
              <a:gd name="connsiteY10" fmla="*/ 0 h 18288"/>
              <a:gd name="connsiteX11" fmla="*/ 6803936 w 11018520"/>
              <a:gd name="connsiteY11" fmla="*/ 0 h 18288"/>
              <a:gd name="connsiteX12" fmla="*/ 7382408 w 11018520"/>
              <a:gd name="connsiteY12" fmla="*/ 0 h 18288"/>
              <a:gd name="connsiteX13" fmla="*/ 8071066 w 11018520"/>
              <a:gd name="connsiteY13" fmla="*/ 0 h 18288"/>
              <a:gd name="connsiteX14" fmla="*/ 8869909 w 11018520"/>
              <a:gd name="connsiteY14" fmla="*/ 0 h 18288"/>
              <a:gd name="connsiteX15" fmla="*/ 9668751 w 11018520"/>
              <a:gd name="connsiteY15" fmla="*/ 0 h 18288"/>
              <a:gd name="connsiteX16" fmla="*/ 11018520 w 11018520"/>
              <a:gd name="connsiteY16" fmla="*/ 0 h 18288"/>
              <a:gd name="connsiteX17" fmla="*/ 11018520 w 11018520"/>
              <a:gd name="connsiteY17" fmla="*/ 18288 h 18288"/>
              <a:gd name="connsiteX18" fmla="*/ 10550233 w 11018520"/>
              <a:gd name="connsiteY18" fmla="*/ 18288 h 18288"/>
              <a:gd name="connsiteX19" fmla="*/ 9641205 w 11018520"/>
              <a:gd name="connsiteY19" fmla="*/ 18288 h 18288"/>
              <a:gd name="connsiteX20" fmla="*/ 8952548 w 11018520"/>
              <a:gd name="connsiteY20" fmla="*/ 18288 h 18288"/>
              <a:gd name="connsiteX21" fmla="*/ 8594446 w 11018520"/>
              <a:gd name="connsiteY21" fmla="*/ 18288 h 18288"/>
              <a:gd name="connsiteX22" fmla="*/ 7905788 w 11018520"/>
              <a:gd name="connsiteY22" fmla="*/ 18288 h 18288"/>
              <a:gd name="connsiteX23" fmla="*/ 7327316 w 11018520"/>
              <a:gd name="connsiteY23" fmla="*/ 18288 h 18288"/>
              <a:gd name="connsiteX24" fmla="*/ 6748844 w 11018520"/>
              <a:gd name="connsiteY24" fmla="*/ 18288 h 18288"/>
              <a:gd name="connsiteX25" fmla="*/ 6170371 w 11018520"/>
              <a:gd name="connsiteY25" fmla="*/ 18288 h 18288"/>
              <a:gd name="connsiteX26" fmla="*/ 5591899 w 11018520"/>
              <a:gd name="connsiteY26" fmla="*/ 18288 h 18288"/>
              <a:gd name="connsiteX27" fmla="*/ 4793056 w 11018520"/>
              <a:gd name="connsiteY27" fmla="*/ 18288 h 18288"/>
              <a:gd name="connsiteX28" fmla="*/ 4104399 w 11018520"/>
              <a:gd name="connsiteY28" fmla="*/ 18288 h 18288"/>
              <a:gd name="connsiteX29" fmla="*/ 3746297 w 11018520"/>
              <a:gd name="connsiteY29" fmla="*/ 18288 h 18288"/>
              <a:gd name="connsiteX30" fmla="*/ 3167825 w 11018520"/>
              <a:gd name="connsiteY30" fmla="*/ 18288 h 18288"/>
              <a:gd name="connsiteX31" fmla="*/ 2368982 w 11018520"/>
              <a:gd name="connsiteY31" fmla="*/ 18288 h 18288"/>
              <a:gd name="connsiteX32" fmla="*/ 1900695 w 11018520"/>
              <a:gd name="connsiteY32" fmla="*/ 18288 h 18288"/>
              <a:gd name="connsiteX33" fmla="*/ 991667 w 11018520"/>
              <a:gd name="connsiteY33" fmla="*/ 18288 h 18288"/>
              <a:gd name="connsiteX34" fmla="*/ 0 w 11018520"/>
              <a:gd name="connsiteY34" fmla="*/ 18288 h 18288"/>
              <a:gd name="connsiteX35" fmla="*/ 0 w 11018520"/>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1018520" h="18288" fill="none" extrusionOk="0">
                <a:moveTo>
                  <a:pt x="0" y="0"/>
                </a:moveTo>
                <a:cubicBezTo>
                  <a:pt x="176840" y="19448"/>
                  <a:pt x="369510" y="1686"/>
                  <a:pt x="468287" y="0"/>
                </a:cubicBezTo>
                <a:cubicBezTo>
                  <a:pt x="567064" y="-1686"/>
                  <a:pt x="844925" y="28710"/>
                  <a:pt x="1156945" y="0"/>
                </a:cubicBezTo>
                <a:cubicBezTo>
                  <a:pt x="1468965" y="-28710"/>
                  <a:pt x="1755775" y="35306"/>
                  <a:pt x="1955787" y="0"/>
                </a:cubicBezTo>
                <a:cubicBezTo>
                  <a:pt x="2155799" y="-35306"/>
                  <a:pt x="2224532" y="-16632"/>
                  <a:pt x="2313889" y="0"/>
                </a:cubicBezTo>
                <a:cubicBezTo>
                  <a:pt x="2403246" y="16632"/>
                  <a:pt x="2494050" y="6083"/>
                  <a:pt x="2671991" y="0"/>
                </a:cubicBezTo>
                <a:cubicBezTo>
                  <a:pt x="2849932" y="-6083"/>
                  <a:pt x="3354152" y="34614"/>
                  <a:pt x="3581019" y="0"/>
                </a:cubicBezTo>
                <a:cubicBezTo>
                  <a:pt x="3807886" y="-34614"/>
                  <a:pt x="4022451" y="14254"/>
                  <a:pt x="4269677" y="0"/>
                </a:cubicBezTo>
                <a:cubicBezTo>
                  <a:pt x="4516903" y="-14254"/>
                  <a:pt x="4514495" y="-13291"/>
                  <a:pt x="4627778" y="0"/>
                </a:cubicBezTo>
                <a:cubicBezTo>
                  <a:pt x="4741061" y="13291"/>
                  <a:pt x="5120758" y="-22660"/>
                  <a:pt x="5316436" y="0"/>
                </a:cubicBezTo>
                <a:cubicBezTo>
                  <a:pt x="5512114" y="22660"/>
                  <a:pt x="5812155" y="-9513"/>
                  <a:pt x="6225464" y="0"/>
                </a:cubicBezTo>
                <a:cubicBezTo>
                  <a:pt x="6638773" y="9513"/>
                  <a:pt x="6545417" y="2479"/>
                  <a:pt x="6803936" y="0"/>
                </a:cubicBezTo>
                <a:cubicBezTo>
                  <a:pt x="7062455" y="-2479"/>
                  <a:pt x="7245098" y="-20209"/>
                  <a:pt x="7382408" y="0"/>
                </a:cubicBezTo>
                <a:cubicBezTo>
                  <a:pt x="7519718" y="20209"/>
                  <a:pt x="7801947" y="19736"/>
                  <a:pt x="8071066" y="0"/>
                </a:cubicBezTo>
                <a:cubicBezTo>
                  <a:pt x="8340185" y="-19736"/>
                  <a:pt x="8495312" y="-6666"/>
                  <a:pt x="8869909" y="0"/>
                </a:cubicBezTo>
                <a:cubicBezTo>
                  <a:pt x="9244506" y="6666"/>
                  <a:pt x="9501461" y="-13745"/>
                  <a:pt x="9668751" y="0"/>
                </a:cubicBezTo>
                <a:cubicBezTo>
                  <a:pt x="9836041" y="13745"/>
                  <a:pt x="10607605" y="14143"/>
                  <a:pt x="11018520" y="0"/>
                </a:cubicBezTo>
                <a:cubicBezTo>
                  <a:pt x="11019166" y="4451"/>
                  <a:pt x="11019010" y="9226"/>
                  <a:pt x="11018520" y="18288"/>
                </a:cubicBezTo>
                <a:cubicBezTo>
                  <a:pt x="10834966" y="15274"/>
                  <a:pt x="10754561" y="35250"/>
                  <a:pt x="10550233" y="18288"/>
                </a:cubicBezTo>
                <a:cubicBezTo>
                  <a:pt x="10345905" y="1326"/>
                  <a:pt x="9906342" y="45884"/>
                  <a:pt x="9641205" y="18288"/>
                </a:cubicBezTo>
                <a:cubicBezTo>
                  <a:pt x="9376068" y="-9308"/>
                  <a:pt x="9177188" y="43988"/>
                  <a:pt x="8952548" y="18288"/>
                </a:cubicBezTo>
                <a:cubicBezTo>
                  <a:pt x="8727908" y="-7412"/>
                  <a:pt x="8707007" y="3271"/>
                  <a:pt x="8594446" y="18288"/>
                </a:cubicBezTo>
                <a:cubicBezTo>
                  <a:pt x="8481885" y="33305"/>
                  <a:pt x="8175004" y="35109"/>
                  <a:pt x="7905788" y="18288"/>
                </a:cubicBezTo>
                <a:cubicBezTo>
                  <a:pt x="7636572" y="1467"/>
                  <a:pt x="7535638" y="7399"/>
                  <a:pt x="7327316" y="18288"/>
                </a:cubicBezTo>
                <a:cubicBezTo>
                  <a:pt x="7118994" y="29177"/>
                  <a:pt x="6978247" y="47205"/>
                  <a:pt x="6748844" y="18288"/>
                </a:cubicBezTo>
                <a:cubicBezTo>
                  <a:pt x="6519441" y="-10629"/>
                  <a:pt x="6459241" y="43308"/>
                  <a:pt x="6170371" y="18288"/>
                </a:cubicBezTo>
                <a:cubicBezTo>
                  <a:pt x="5881501" y="-6732"/>
                  <a:pt x="5736201" y="35971"/>
                  <a:pt x="5591899" y="18288"/>
                </a:cubicBezTo>
                <a:cubicBezTo>
                  <a:pt x="5447597" y="605"/>
                  <a:pt x="4990303" y="20409"/>
                  <a:pt x="4793056" y="18288"/>
                </a:cubicBezTo>
                <a:cubicBezTo>
                  <a:pt x="4595809" y="16167"/>
                  <a:pt x="4271723" y="2909"/>
                  <a:pt x="4104399" y="18288"/>
                </a:cubicBezTo>
                <a:cubicBezTo>
                  <a:pt x="3937075" y="33667"/>
                  <a:pt x="3923235" y="10730"/>
                  <a:pt x="3746297" y="18288"/>
                </a:cubicBezTo>
                <a:cubicBezTo>
                  <a:pt x="3569359" y="25846"/>
                  <a:pt x="3351081" y="24702"/>
                  <a:pt x="3167825" y="18288"/>
                </a:cubicBezTo>
                <a:cubicBezTo>
                  <a:pt x="2984569" y="11874"/>
                  <a:pt x="2708033" y="13293"/>
                  <a:pt x="2368982" y="18288"/>
                </a:cubicBezTo>
                <a:cubicBezTo>
                  <a:pt x="2029931" y="23283"/>
                  <a:pt x="2009060" y="37671"/>
                  <a:pt x="1900695" y="18288"/>
                </a:cubicBezTo>
                <a:cubicBezTo>
                  <a:pt x="1792330" y="-1095"/>
                  <a:pt x="1183178" y="9337"/>
                  <a:pt x="991667" y="18288"/>
                </a:cubicBezTo>
                <a:cubicBezTo>
                  <a:pt x="800156" y="27239"/>
                  <a:pt x="375690" y="34110"/>
                  <a:pt x="0" y="18288"/>
                </a:cubicBezTo>
                <a:cubicBezTo>
                  <a:pt x="-213" y="9468"/>
                  <a:pt x="187" y="4459"/>
                  <a:pt x="0" y="0"/>
                </a:cubicBezTo>
                <a:close/>
              </a:path>
              <a:path w="11018520" h="18288" stroke="0" extrusionOk="0">
                <a:moveTo>
                  <a:pt x="0" y="0"/>
                </a:moveTo>
                <a:cubicBezTo>
                  <a:pt x="266588" y="-23405"/>
                  <a:pt x="350503" y="-27031"/>
                  <a:pt x="578472" y="0"/>
                </a:cubicBezTo>
                <a:cubicBezTo>
                  <a:pt x="806441" y="27031"/>
                  <a:pt x="803976" y="13604"/>
                  <a:pt x="936574" y="0"/>
                </a:cubicBezTo>
                <a:cubicBezTo>
                  <a:pt x="1069172" y="-13604"/>
                  <a:pt x="1661335" y="-31902"/>
                  <a:pt x="1845602" y="0"/>
                </a:cubicBezTo>
                <a:cubicBezTo>
                  <a:pt x="2029869" y="31902"/>
                  <a:pt x="2273452" y="17005"/>
                  <a:pt x="2424074" y="0"/>
                </a:cubicBezTo>
                <a:cubicBezTo>
                  <a:pt x="2574696" y="-17005"/>
                  <a:pt x="2790864" y="-28133"/>
                  <a:pt x="3002547" y="0"/>
                </a:cubicBezTo>
                <a:cubicBezTo>
                  <a:pt x="3214230" y="28133"/>
                  <a:pt x="3605033" y="-14934"/>
                  <a:pt x="3911575" y="0"/>
                </a:cubicBezTo>
                <a:cubicBezTo>
                  <a:pt x="4218117" y="14934"/>
                  <a:pt x="4198004" y="3604"/>
                  <a:pt x="4379862" y="0"/>
                </a:cubicBezTo>
                <a:cubicBezTo>
                  <a:pt x="4561720" y="-3604"/>
                  <a:pt x="4941151" y="-37368"/>
                  <a:pt x="5288890" y="0"/>
                </a:cubicBezTo>
                <a:cubicBezTo>
                  <a:pt x="5636629" y="37368"/>
                  <a:pt x="6011513" y="-33898"/>
                  <a:pt x="6197918" y="0"/>
                </a:cubicBezTo>
                <a:cubicBezTo>
                  <a:pt x="6384323" y="33898"/>
                  <a:pt x="6555799" y="11241"/>
                  <a:pt x="6886575" y="0"/>
                </a:cubicBezTo>
                <a:cubicBezTo>
                  <a:pt x="7217351" y="-11241"/>
                  <a:pt x="7604472" y="-44614"/>
                  <a:pt x="7795603" y="0"/>
                </a:cubicBezTo>
                <a:cubicBezTo>
                  <a:pt x="7986734" y="44614"/>
                  <a:pt x="8098870" y="-11086"/>
                  <a:pt x="8374075" y="0"/>
                </a:cubicBezTo>
                <a:cubicBezTo>
                  <a:pt x="8649280" y="11086"/>
                  <a:pt x="8701749" y="-25020"/>
                  <a:pt x="8952548" y="0"/>
                </a:cubicBezTo>
                <a:cubicBezTo>
                  <a:pt x="9203347" y="25020"/>
                  <a:pt x="9519297" y="4274"/>
                  <a:pt x="9751390" y="0"/>
                </a:cubicBezTo>
                <a:cubicBezTo>
                  <a:pt x="9983483" y="-4274"/>
                  <a:pt x="10169881" y="16480"/>
                  <a:pt x="10329863" y="0"/>
                </a:cubicBezTo>
                <a:cubicBezTo>
                  <a:pt x="10489845" y="-16480"/>
                  <a:pt x="10750941" y="-9727"/>
                  <a:pt x="11018520" y="0"/>
                </a:cubicBezTo>
                <a:cubicBezTo>
                  <a:pt x="11018113" y="8690"/>
                  <a:pt x="11018366" y="14141"/>
                  <a:pt x="11018520" y="18288"/>
                </a:cubicBezTo>
                <a:cubicBezTo>
                  <a:pt x="10841176" y="-3597"/>
                  <a:pt x="10399304" y="41504"/>
                  <a:pt x="10219677" y="18288"/>
                </a:cubicBezTo>
                <a:cubicBezTo>
                  <a:pt x="10040050" y="-4928"/>
                  <a:pt x="10030762" y="16144"/>
                  <a:pt x="9861575" y="18288"/>
                </a:cubicBezTo>
                <a:cubicBezTo>
                  <a:pt x="9692388" y="20432"/>
                  <a:pt x="9529439" y="40380"/>
                  <a:pt x="9393288" y="18288"/>
                </a:cubicBezTo>
                <a:cubicBezTo>
                  <a:pt x="9257137" y="-3804"/>
                  <a:pt x="8825003" y="25592"/>
                  <a:pt x="8484260" y="18288"/>
                </a:cubicBezTo>
                <a:cubicBezTo>
                  <a:pt x="8143517" y="10984"/>
                  <a:pt x="8082894" y="45968"/>
                  <a:pt x="7795603" y="18288"/>
                </a:cubicBezTo>
                <a:cubicBezTo>
                  <a:pt x="7508312" y="-9392"/>
                  <a:pt x="7466074" y="19486"/>
                  <a:pt x="7327316" y="18288"/>
                </a:cubicBezTo>
                <a:cubicBezTo>
                  <a:pt x="7188558" y="17090"/>
                  <a:pt x="6869645" y="4657"/>
                  <a:pt x="6638658" y="18288"/>
                </a:cubicBezTo>
                <a:cubicBezTo>
                  <a:pt x="6407671" y="31919"/>
                  <a:pt x="6359238" y="35967"/>
                  <a:pt x="6280556" y="18288"/>
                </a:cubicBezTo>
                <a:cubicBezTo>
                  <a:pt x="6201874" y="609"/>
                  <a:pt x="6041216" y="22404"/>
                  <a:pt x="5922455" y="18288"/>
                </a:cubicBezTo>
                <a:cubicBezTo>
                  <a:pt x="5803694" y="14172"/>
                  <a:pt x="5555521" y="48848"/>
                  <a:pt x="5233797" y="18288"/>
                </a:cubicBezTo>
                <a:cubicBezTo>
                  <a:pt x="4912073" y="-12272"/>
                  <a:pt x="4986440" y="-2740"/>
                  <a:pt x="4765510" y="18288"/>
                </a:cubicBezTo>
                <a:cubicBezTo>
                  <a:pt x="4544580" y="39316"/>
                  <a:pt x="4177715" y="18248"/>
                  <a:pt x="3966667" y="18288"/>
                </a:cubicBezTo>
                <a:cubicBezTo>
                  <a:pt x="3755619" y="18328"/>
                  <a:pt x="3664519" y="22387"/>
                  <a:pt x="3498380" y="18288"/>
                </a:cubicBezTo>
                <a:cubicBezTo>
                  <a:pt x="3332241" y="14189"/>
                  <a:pt x="3065858" y="-7524"/>
                  <a:pt x="2699537" y="18288"/>
                </a:cubicBezTo>
                <a:cubicBezTo>
                  <a:pt x="2333216" y="44100"/>
                  <a:pt x="2505666" y="4650"/>
                  <a:pt x="2341436" y="18288"/>
                </a:cubicBezTo>
                <a:cubicBezTo>
                  <a:pt x="2177206" y="31926"/>
                  <a:pt x="1790164" y="19880"/>
                  <a:pt x="1542593" y="18288"/>
                </a:cubicBezTo>
                <a:cubicBezTo>
                  <a:pt x="1295022" y="16696"/>
                  <a:pt x="1218012" y="39325"/>
                  <a:pt x="1074306" y="18288"/>
                </a:cubicBezTo>
                <a:cubicBezTo>
                  <a:pt x="930600" y="-2749"/>
                  <a:pt x="797266" y="24589"/>
                  <a:pt x="716204" y="18288"/>
                </a:cubicBezTo>
                <a:cubicBezTo>
                  <a:pt x="635142" y="11987"/>
                  <a:pt x="344503" y="41396"/>
                  <a:pt x="0" y="18288"/>
                </a:cubicBezTo>
                <a:cubicBezTo>
                  <a:pt x="-53" y="11301"/>
                  <a:pt x="-649" y="7756"/>
                  <a:pt x="0" y="0"/>
                </a:cubicBezTo>
                <a:close/>
              </a:path>
            </a:pathLst>
          </a:custGeom>
          <a:solidFill>
            <a:srgbClr val="C3724D"/>
          </a:solidFill>
          <a:ln w="38100" cap="rnd">
            <a:solidFill>
              <a:srgbClr val="C3724D"/>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AC3DC1ED-351A-15BE-15A1-7AAECBD7319D}"/>
              </a:ext>
            </a:extLst>
          </p:cNvPr>
          <p:cNvSpPr>
            <a:spLocks noGrp="1"/>
          </p:cNvSpPr>
          <p:nvPr>
            <p:ph idx="1"/>
          </p:nvPr>
        </p:nvSpPr>
        <p:spPr>
          <a:xfrm>
            <a:off x="572493" y="2071316"/>
            <a:ext cx="9305798" cy="4119172"/>
          </a:xfrm>
        </p:spPr>
        <p:txBody>
          <a:bodyPr anchor="t">
            <a:noAutofit/>
          </a:bodyPr>
          <a:lstStyle/>
          <a:p>
            <a:pPr algn="l"/>
            <a:r>
              <a:rPr lang="en-US" sz="3600" b="1" i="0" baseline="30000" dirty="0">
                <a:solidFill>
                  <a:srgbClr val="000000"/>
                </a:solidFill>
                <a:effectLst/>
                <a:latin typeface="Aptos" panose="020B0004020202020204" pitchFamily="34" charset="0"/>
              </a:rPr>
              <a:t> </a:t>
            </a:r>
            <a:r>
              <a:rPr lang="en-US" sz="3600" b="1" i="0" baseline="30000" dirty="0">
                <a:solidFill>
                  <a:srgbClr val="000000"/>
                </a:solidFill>
                <a:effectLst/>
                <a:latin typeface="system-ui"/>
              </a:rPr>
              <a:t>15 </a:t>
            </a:r>
            <a:r>
              <a:rPr lang="en-US" sz="3600" b="0" i="0" dirty="0">
                <a:solidFill>
                  <a:srgbClr val="000000"/>
                </a:solidFill>
                <a:effectLst/>
                <a:latin typeface="system-ui"/>
              </a:rPr>
              <a:t>But when God, who set me apart from my mother’s womb and called me by his grace, was pleased </a:t>
            </a:r>
            <a:r>
              <a:rPr lang="en-US" sz="3600" b="1" i="0" baseline="30000" dirty="0">
                <a:solidFill>
                  <a:srgbClr val="000000"/>
                </a:solidFill>
                <a:effectLst/>
                <a:latin typeface="system-ui"/>
              </a:rPr>
              <a:t>16 </a:t>
            </a:r>
            <a:r>
              <a:rPr lang="en-US" sz="3600" b="0" i="0" dirty="0">
                <a:solidFill>
                  <a:srgbClr val="000000"/>
                </a:solidFill>
                <a:effectLst/>
                <a:latin typeface="system-ui"/>
              </a:rPr>
              <a:t>to reveal his Son in me so that I might preach him among the Gentiles, my immediate response was not to consult any human being. </a:t>
            </a:r>
            <a:endParaRPr lang="en-US" sz="4800" u="sng" dirty="0">
              <a:latin typeface="Aptos" panose="020B0004020202020204" pitchFamily="34" charset="0"/>
            </a:endParaRPr>
          </a:p>
        </p:txBody>
      </p:sp>
      <p:pic>
        <p:nvPicPr>
          <p:cNvPr id="4" name="Picture 3" descr="Isolated twigs and flowers on a white surface">
            <a:extLst>
              <a:ext uri="{FF2B5EF4-FFF2-40B4-BE49-F238E27FC236}">
                <a16:creationId xmlns:a16="http://schemas.microsoft.com/office/drawing/2014/main" id="{F7A80123-9C0A-01C4-854B-FEDE230F9B4A}"/>
              </a:ext>
            </a:extLst>
          </p:cNvPr>
          <p:cNvPicPr>
            <a:picLocks noChangeAspect="1"/>
          </p:cNvPicPr>
          <p:nvPr/>
        </p:nvPicPr>
        <p:blipFill>
          <a:blip r:embed="rId3"/>
          <a:srcRect l="23193" r="9705" b="1"/>
          <a:stretch/>
        </p:blipFill>
        <p:spPr>
          <a:xfrm>
            <a:off x="9605657" y="3663639"/>
            <a:ext cx="2262825" cy="2352078"/>
          </a:xfrm>
          <a:prstGeom prst="rect">
            <a:avLst/>
          </a:prstGeom>
        </p:spPr>
      </p:pic>
    </p:spTree>
    <p:extLst>
      <p:ext uri="{BB962C8B-B14F-4D97-AF65-F5344CB8AC3E}">
        <p14:creationId xmlns:p14="http://schemas.microsoft.com/office/powerpoint/2010/main" val="1348305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E69828AC-33FB-6453-9ABE-24347951E4FA}"/>
            </a:ext>
          </a:extLst>
        </p:cNvPr>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C4F6F2C-BB2F-3028-DFEF-53A47EC8D7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E933763-8C5A-A24B-5FBE-0383B0A4DF4C}"/>
              </a:ext>
            </a:extLst>
          </p:cNvPr>
          <p:cNvSpPr>
            <a:spLocks noGrp="1"/>
          </p:cNvSpPr>
          <p:nvPr>
            <p:ph type="title"/>
          </p:nvPr>
        </p:nvSpPr>
        <p:spPr>
          <a:xfrm>
            <a:off x="576072" y="238539"/>
            <a:ext cx="11018520" cy="1434415"/>
          </a:xfrm>
        </p:spPr>
        <p:txBody>
          <a:bodyPr anchor="b">
            <a:normAutofit/>
          </a:bodyPr>
          <a:lstStyle/>
          <a:p>
            <a:r>
              <a:rPr lang="en-US" dirty="0"/>
              <a:t>Galatians 1:17-18</a:t>
            </a:r>
          </a:p>
        </p:txBody>
      </p:sp>
      <p:sp>
        <p:nvSpPr>
          <p:cNvPr id="11" name="Rectangle 6">
            <a:extLst>
              <a:ext uri="{FF2B5EF4-FFF2-40B4-BE49-F238E27FC236}">
                <a16:creationId xmlns:a16="http://schemas.microsoft.com/office/drawing/2014/main" id="{2E3A7D45-FFD7-5F4D-EE42-BF1A823298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6072" y="1817073"/>
            <a:ext cx="11018520" cy="18288"/>
          </a:xfrm>
          <a:custGeom>
            <a:avLst/>
            <a:gdLst>
              <a:gd name="connsiteX0" fmla="*/ 0 w 11018520"/>
              <a:gd name="connsiteY0" fmla="*/ 0 h 18288"/>
              <a:gd name="connsiteX1" fmla="*/ 468287 w 11018520"/>
              <a:gd name="connsiteY1" fmla="*/ 0 h 18288"/>
              <a:gd name="connsiteX2" fmla="*/ 1156945 w 11018520"/>
              <a:gd name="connsiteY2" fmla="*/ 0 h 18288"/>
              <a:gd name="connsiteX3" fmla="*/ 1955787 w 11018520"/>
              <a:gd name="connsiteY3" fmla="*/ 0 h 18288"/>
              <a:gd name="connsiteX4" fmla="*/ 2313889 w 11018520"/>
              <a:gd name="connsiteY4" fmla="*/ 0 h 18288"/>
              <a:gd name="connsiteX5" fmla="*/ 2671991 w 11018520"/>
              <a:gd name="connsiteY5" fmla="*/ 0 h 18288"/>
              <a:gd name="connsiteX6" fmla="*/ 3581019 w 11018520"/>
              <a:gd name="connsiteY6" fmla="*/ 0 h 18288"/>
              <a:gd name="connsiteX7" fmla="*/ 4269677 w 11018520"/>
              <a:gd name="connsiteY7" fmla="*/ 0 h 18288"/>
              <a:gd name="connsiteX8" fmla="*/ 4627778 w 11018520"/>
              <a:gd name="connsiteY8" fmla="*/ 0 h 18288"/>
              <a:gd name="connsiteX9" fmla="*/ 5316436 w 11018520"/>
              <a:gd name="connsiteY9" fmla="*/ 0 h 18288"/>
              <a:gd name="connsiteX10" fmla="*/ 6225464 w 11018520"/>
              <a:gd name="connsiteY10" fmla="*/ 0 h 18288"/>
              <a:gd name="connsiteX11" fmla="*/ 6803936 w 11018520"/>
              <a:gd name="connsiteY11" fmla="*/ 0 h 18288"/>
              <a:gd name="connsiteX12" fmla="*/ 7382408 w 11018520"/>
              <a:gd name="connsiteY12" fmla="*/ 0 h 18288"/>
              <a:gd name="connsiteX13" fmla="*/ 8071066 w 11018520"/>
              <a:gd name="connsiteY13" fmla="*/ 0 h 18288"/>
              <a:gd name="connsiteX14" fmla="*/ 8869909 w 11018520"/>
              <a:gd name="connsiteY14" fmla="*/ 0 h 18288"/>
              <a:gd name="connsiteX15" fmla="*/ 9668751 w 11018520"/>
              <a:gd name="connsiteY15" fmla="*/ 0 h 18288"/>
              <a:gd name="connsiteX16" fmla="*/ 11018520 w 11018520"/>
              <a:gd name="connsiteY16" fmla="*/ 0 h 18288"/>
              <a:gd name="connsiteX17" fmla="*/ 11018520 w 11018520"/>
              <a:gd name="connsiteY17" fmla="*/ 18288 h 18288"/>
              <a:gd name="connsiteX18" fmla="*/ 10550233 w 11018520"/>
              <a:gd name="connsiteY18" fmla="*/ 18288 h 18288"/>
              <a:gd name="connsiteX19" fmla="*/ 9641205 w 11018520"/>
              <a:gd name="connsiteY19" fmla="*/ 18288 h 18288"/>
              <a:gd name="connsiteX20" fmla="*/ 8952548 w 11018520"/>
              <a:gd name="connsiteY20" fmla="*/ 18288 h 18288"/>
              <a:gd name="connsiteX21" fmla="*/ 8594446 w 11018520"/>
              <a:gd name="connsiteY21" fmla="*/ 18288 h 18288"/>
              <a:gd name="connsiteX22" fmla="*/ 7905788 w 11018520"/>
              <a:gd name="connsiteY22" fmla="*/ 18288 h 18288"/>
              <a:gd name="connsiteX23" fmla="*/ 7327316 w 11018520"/>
              <a:gd name="connsiteY23" fmla="*/ 18288 h 18288"/>
              <a:gd name="connsiteX24" fmla="*/ 6748844 w 11018520"/>
              <a:gd name="connsiteY24" fmla="*/ 18288 h 18288"/>
              <a:gd name="connsiteX25" fmla="*/ 6170371 w 11018520"/>
              <a:gd name="connsiteY25" fmla="*/ 18288 h 18288"/>
              <a:gd name="connsiteX26" fmla="*/ 5591899 w 11018520"/>
              <a:gd name="connsiteY26" fmla="*/ 18288 h 18288"/>
              <a:gd name="connsiteX27" fmla="*/ 4793056 w 11018520"/>
              <a:gd name="connsiteY27" fmla="*/ 18288 h 18288"/>
              <a:gd name="connsiteX28" fmla="*/ 4104399 w 11018520"/>
              <a:gd name="connsiteY28" fmla="*/ 18288 h 18288"/>
              <a:gd name="connsiteX29" fmla="*/ 3746297 w 11018520"/>
              <a:gd name="connsiteY29" fmla="*/ 18288 h 18288"/>
              <a:gd name="connsiteX30" fmla="*/ 3167825 w 11018520"/>
              <a:gd name="connsiteY30" fmla="*/ 18288 h 18288"/>
              <a:gd name="connsiteX31" fmla="*/ 2368982 w 11018520"/>
              <a:gd name="connsiteY31" fmla="*/ 18288 h 18288"/>
              <a:gd name="connsiteX32" fmla="*/ 1900695 w 11018520"/>
              <a:gd name="connsiteY32" fmla="*/ 18288 h 18288"/>
              <a:gd name="connsiteX33" fmla="*/ 991667 w 11018520"/>
              <a:gd name="connsiteY33" fmla="*/ 18288 h 18288"/>
              <a:gd name="connsiteX34" fmla="*/ 0 w 11018520"/>
              <a:gd name="connsiteY34" fmla="*/ 18288 h 18288"/>
              <a:gd name="connsiteX35" fmla="*/ 0 w 11018520"/>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1018520" h="18288" fill="none" extrusionOk="0">
                <a:moveTo>
                  <a:pt x="0" y="0"/>
                </a:moveTo>
                <a:cubicBezTo>
                  <a:pt x="176840" y="19448"/>
                  <a:pt x="369510" y="1686"/>
                  <a:pt x="468287" y="0"/>
                </a:cubicBezTo>
                <a:cubicBezTo>
                  <a:pt x="567064" y="-1686"/>
                  <a:pt x="844925" y="28710"/>
                  <a:pt x="1156945" y="0"/>
                </a:cubicBezTo>
                <a:cubicBezTo>
                  <a:pt x="1468965" y="-28710"/>
                  <a:pt x="1755775" y="35306"/>
                  <a:pt x="1955787" y="0"/>
                </a:cubicBezTo>
                <a:cubicBezTo>
                  <a:pt x="2155799" y="-35306"/>
                  <a:pt x="2224532" y="-16632"/>
                  <a:pt x="2313889" y="0"/>
                </a:cubicBezTo>
                <a:cubicBezTo>
                  <a:pt x="2403246" y="16632"/>
                  <a:pt x="2494050" y="6083"/>
                  <a:pt x="2671991" y="0"/>
                </a:cubicBezTo>
                <a:cubicBezTo>
                  <a:pt x="2849932" y="-6083"/>
                  <a:pt x="3354152" y="34614"/>
                  <a:pt x="3581019" y="0"/>
                </a:cubicBezTo>
                <a:cubicBezTo>
                  <a:pt x="3807886" y="-34614"/>
                  <a:pt x="4022451" y="14254"/>
                  <a:pt x="4269677" y="0"/>
                </a:cubicBezTo>
                <a:cubicBezTo>
                  <a:pt x="4516903" y="-14254"/>
                  <a:pt x="4514495" y="-13291"/>
                  <a:pt x="4627778" y="0"/>
                </a:cubicBezTo>
                <a:cubicBezTo>
                  <a:pt x="4741061" y="13291"/>
                  <a:pt x="5120758" y="-22660"/>
                  <a:pt x="5316436" y="0"/>
                </a:cubicBezTo>
                <a:cubicBezTo>
                  <a:pt x="5512114" y="22660"/>
                  <a:pt x="5812155" y="-9513"/>
                  <a:pt x="6225464" y="0"/>
                </a:cubicBezTo>
                <a:cubicBezTo>
                  <a:pt x="6638773" y="9513"/>
                  <a:pt x="6545417" y="2479"/>
                  <a:pt x="6803936" y="0"/>
                </a:cubicBezTo>
                <a:cubicBezTo>
                  <a:pt x="7062455" y="-2479"/>
                  <a:pt x="7245098" y="-20209"/>
                  <a:pt x="7382408" y="0"/>
                </a:cubicBezTo>
                <a:cubicBezTo>
                  <a:pt x="7519718" y="20209"/>
                  <a:pt x="7801947" y="19736"/>
                  <a:pt x="8071066" y="0"/>
                </a:cubicBezTo>
                <a:cubicBezTo>
                  <a:pt x="8340185" y="-19736"/>
                  <a:pt x="8495312" y="-6666"/>
                  <a:pt x="8869909" y="0"/>
                </a:cubicBezTo>
                <a:cubicBezTo>
                  <a:pt x="9244506" y="6666"/>
                  <a:pt x="9501461" y="-13745"/>
                  <a:pt x="9668751" y="0"/>
                </a:cubicBezTo>
                <a:cubicBezTo>
                  <a:pt x="9836041" y="13745"/>
                  <a:pt x="10607605" y="14143"/>
                  <a:pt x="11018520" y="0"/>
                </a:cubicBezTo>
                <a:cubicBezTo>
                  <a:pt x="11019166" y="4451"/>
                  <a:pt x="11019010" y="9226"/>
                  <a:pt x="11018520" y="18288"/>
                </a:cubicBezTo>
                <a:cubicBezTo>
                  <a:pt x="10834966" y="15274"/>
                  <a:pt x="10754561" y="35250"/>
                  <a:pt x="10550233" y="18288"/>
                </a:cubicBezTo>
                <a:cubicBezTo>
                  <a:pt x="10345905" y="1326"/>
                  <a:pt x="9906342" y="45884"/>
                  <a:pt x="9641205" y="18288"/>
                </a:cubicBezTo>
                <a:cubicBezTo>
                  <a:pt x="9376068" y="-9308"/>
                  <a:pt x="9177188" y="43988"/>
                  <a:pt x="8952548" y="18288"/>
                </a:cubicBezTo>
                <a:cubicBezTo>
                  <a:pt x="8727908" y="-7412"/>
                  <a:pt x="8707007" y="3271"/>
                  <a:pt x="8594446" y="18288"/>
                </a:cubicBezTo>
                <a:cubicBezTo>
                  <a:pt x="8481885" y="33305"/>
                  <a:pt x="8175004" y="35109"/>
                  <a:pt x="7905788" y="18288"/>
                </a:cubicBezTo>
                <a:cubicBezTo>
                  <a:pt x="7636572" y="1467"/>
                  <a:pt x="7535638" y="7399"/>
                  <a:pt x="7327316" y="18288"/>
                </a:cubicBezTo>
                <a:cubicBezTo>
                  <a:pt x="7118994" y="29177"/>
                  <a:pt x="6978247" y="47205"/>
                  <a:pt x="6748844" y="18288"/>
                </a:cubicBezTo>
                <a:cubicBezTo>
                  <a:pt x="6519441" y="-10629"/>
                  <a:pt x="6459241" y="43308"/>
                  <a:pt x="6170371" y="18288"/>
                </a:cubicBezTo>
                <a:cubicBezTo>
                  <a:pt x="5881501" y="-6732"/>
                  <a:pt x="5736201" y="35971"/>
                  <a:pt x="5591899" y="18288"/>
                </a:cubicBezTo>
                <a:cubicBezTo>
                  <a:pt x="5447597" y="605"/>
                  <a:pt x="4990303" y="20409"/>
                  <a:pt x="4793056" y="18288"/>
                </a:cubicBezTo>
                <a:cubicBezTo>
                  <a:pt x="4595809" y="16167"/>
                  <a:pt x="4271723" y="2909"/>
                  <a:pt x="4104399" y="18288"/>
                </a:cubicBezTo>
                <a:cubicBezTo>
                  <a:pt x="3937075" y="33667"/>
                  <a:pt x="3923235" y="10730"/>
                  <a:pt x="3746297" y="18288"/>
                </a:cubicBezTo>
                <a:cubicBezTo>
                  <a:pt x="3569359" y="25846"/>
                  <a:pt x="3351081" y="24702"/>
                  <a:pt x="3167825" y="18288"/>
                </a:cubicBezTo>
                <a:cubicBezTo>
                  <a:pt x="2984569" y="11874"/>
                  <a:pt x="2708033" y="13293"/>
                  <a:pt x="2368982" y="18288"/>
                </a:cubicBezTo>
                <a:cubicBezTo>
                  <a:pt x="2029931" y="23283"/>
                  <a:pt x="2009060" y="37671"/>
                  <a:pt x="1900695" y="18288"/>
                </a:cubicBezTo>
                <a:cubicBezTo>
                  <a:pt x="1792330" y="-1095"/>
                  <a:pt x="1183178" y="9337"/>
                  <a:pt x="991667" y="18288"/>
                </a:cubicBezTo>
                <a:cubicBezTo>
                  <a:pt x="800156" y="27239"/>
                  <a:pt x="375690" y="34110"/>
                  <a:pt x="0" y="18288"/>
                </a:cubicBezTo>
                <a:cubicBezTo>
                  <a:pt x="-213" y="9468"/>
                  <a:pt x="187" y="4459"/>
                  <a:pt x="0" y="0"/>
                </a:cubicBezTo>
                <a:close/>
              </a:path>
              <a:path w="11018520" h="18288" stroke="0" extrusionOk="0">
                <a:moveTo>
                  <a:pt x="0" y="0"/>
                </a:moveTo>
                <a:cubicBezTo>
                  <a:pt x="266588" y="-23405"/>
                  <a:pt x="350503" y="-27031"/>
                  <a:pt x="578472" y="0"/>
                </a:cubicBezTo>
                <a:cubicBezTo>
                  <a:pt x="806441" y="27031"/>
                  <a:pt x="803976" y="13604"/>
                  <a:pt x="936574" y="0"/>
                </a:cubicBezTo>
                <a:cubicBezTo>
                  <a:pt x="1069172" y="-13604"/>
                  <a:pt x="1661335" y="-31902"/>
                  <a:pt x="1845602" y="0"/>
                </a:cubicBezTo>
                <a:cubicBezTo>
                  <a:pt x="2029869" y="31902"/>
                  <a:pt x="2273452" y="17005"/>
                  <a:pt x="2424074" y="0"/>
                </a:cubicBezTo>
                <a:cubicBezTo>
                  <a:pt x="2574696" y="-17005"/>
                  <a:pt x="2790864" y="-28133"/>
                  <a:pt x="3002547" y="0"/>
                </a:cubicBezTo>
                <a:cubicBezTo>
                  <a:pt x="3214230" y="28133"/>
                  <a:pt x="3605033" y="-14934"/>
                  <a:pt x="3911575" y="0"/>
                </a:cubicBezTo>
                <a:cubicBezTo>
                  <a:pt x="4218117" y="14934"/>
                  <a:pt x="4198004" y="3604"/>
                  <a:pt x="4379862" y="0"/>
                </a:cubicBezTo>
                <a:cubicBezTo>
                  <a:pt x="4561720" y="-3604"/>
                  <a:pt x="4941151" y="-37368"/>
                  <a:pt x="5288890" y="0"/>
                </a:cubicBezTo>
                <a:cubicBezTo>
                  <a:pt x="5636629" y="37368"/>
                  <a:pt x="6011513" y="-33898"/>
                  <a:pt x="6197918" y="0"/>
                </a:cubicBezTo>
                <a:cubicBezTo>
                  <a:pt x="6384323" y="33898"/>
                  <a:pt x="6555799" y="11241"/>
                  <a:pt x="6886575" y="0"/>
                </a:cubicBezTo>
                <a:cubicBezTo>
                  <a:pt x="7217351" y="-11241"/>
                  <a:pt x="7604472" y="-44614"/>
                  <a:pt x="7795603" y="0"/>
                </a:cubicBezTo>
                <a:cubicBezTo>
                  <a:pt x="7986734" y="44614"/>
                  <a:pt x="8098870" y="-11086"/>
                  <a:pt x="8374075" y="0"/>
                </a:cubicBezTo>
                <a:cubicBezTo>
                  <a:pt x="8649280" y="11086"/>
                  <a:pt x="8701749" y="-25020"/>
                  <a:pt x="8952548" y="0"/>
                </a:cubicBezTo>
                <a:cubicBezTo>
                  <a:pt x="9203347" y="25020"/>
                  <a:pt x="9519297" y="4274"/>
                  <a:pt x="9751390" y="0"/>
                </a:cubicBezTo>
                <a:cubicBezTo>
                  <a:pt x="9983483" y="-4274"/>
                  <a:pt x="10169881" y="16480"/>
                  <a:pt x="10329863" y="0"/>
                </a:cubicBezTo>
                <a:cubicBezTo>
                  <a:pt x="10489845" y="-16480"/>
                  <a:pt x="10750941" y="-9727"/>
                  <a:pt x="11018520" y="0"/>
                </a:cubicBezTo>
                <a:cubicBezTo>
                  <a:pt x="11018113" y="8690"/>
                  <a:pt x="11018366" y="14141"/>
                  <a:pt x="11018520" y="18288"/>
                </a:cubicBezTo>
                <a:cubicBezTo>
                  <a:pt x="10841176" y="-3597"/>
                  <a:pt x="10399304" y="41504"/>
                  <a:pt x="10219677" y="18288"/>
                </a:cubicBezTo>
                <a:cubicBezTo>
                  <a:pt x="10040050" y="-4928"/>
                  <a:pt x="10030762" y="16144"/>
                  <a:pt x="9861575" y="18288"/>
                </a:cubicBezTo>
                <a:cubicBezTo>
                  <a:pt x="9692388" y="20432"/>
                  <a:pt x="9529439" y="40380"/>
                  <a:pt x="9393288" y="18288"/>
                </a:cubicBezTo>
                <a:cubicBezTo>
                  <a:pt x="9257137" y="-3804"/>
                  <a:pt x="8825003" y="25592"/>
                  <a:pt x="8484260" y="18288"/>
                </a:cubicBezTo>
                <a:cubicBezTo>
                  <a:pt x="8143517" y="10984"/>
                  <a:pt x="8082894" y="45968"/>
                  <a:pt x="7795603" y="18288"/>
                </a:cubicBezTo>
                <a:cubicBezTo>
                  <a:pt x="7508312" y="-9392"/>
                  <a:pt x="7466074" y="19486"/>
                  <a:pt x="7327316" y="18288"/>
                </a:cubicBezTo>
                <a:cubicBezTo>
                  <a:pt x="7188558" y="17090"/>
                  <a:pt x="6869645" y="4657"/>
                  <a:pt x="6638658" y="18288"/>
                </a:cubicBezTo>
                <a:cubicBezTo>
                  <a:pt x="6407671" y="31919"/>
                  <a:pt x="6359238" y="35967"/>
                  <a:pt x="6280556" y="18288"/>
                </a:cubicBezTo>
                <a:cubicBezTo>
                  <a:pt x="6201874" y="609"/>
                  <a:pt x="6041216" y="22404"/>
                  <a:pt x="5922455" y="18288"/>
                </a:cubicBezTo>
                <a:cubicBezTo>
                  <a:pt x="5803694" y="14172"/>
                  <a:pt x="5555521" y="48848"/>
                  <a:pt x="5233797" y="18288"/>
                </a:cubicBezTo>
                <a:cubicBezTo>
                  <a:pt x="4912073" y="-12272"/>
                  <a:pt x="4986440" y="-2740"/>
                  <a:pt x="4765510" y="18288"/>
                </a:cubicBezTo>
                <a:cubicBezTo>
                  <a:pt x="4544580" y="39316"/>
                  <a:pt x="4177715" y="18248"/>
                  <a:pt x="3966667" y="18288"/>
                </a:cubicBezTo>
                <a:cubicBezTo>
                  <a:pt x="3755619" y="18328"/>
                  <a:pt x="3664519" y="22387"/>
                  <a:pt x="3498380" y="18288"/>
                </a:cubicBezTo>
                <a:cubicBezTo>
                  <a:pt x="3332241" y="14189"/>
                  <a:pt x="3065858" y="-7524"/>
                  <a:pt x="2699537" y="18288"/>
                </a:cubicBezTo>
                <a:cubicBezTo>
                  <a:pt x="2333216" y="44100"/>
                  <a:pt x="2505666" y="4650"/>
                  <a:pt x="2341436" y="18288"/>
                </a:cubicBezTo>
                <a:cubicBezTo>
                  <a:pt x="2177206" y="31926"/>
                  <a:pt x="1790164" y="19880"/>
                  <a:pt x="1542593" y="18288"/>
                </a:cubicBezTo>
                <a:cubicBezTo>
                  <a:pt x="1295022" y="16696"/>
                  <a:pt x="1218012" y="39325"/>
                  <a:pt x="1074306" y="18288"/>
                </a:cubicBezTo>
                <a:cubicBezTo>
                  <a:pt x="930600" y="-2749"/>
                  <a:pt x="797266" y="24589"/>
                  <a:pt x="716204" y="18288"/>
                </a:cubicBezTo>
                <a:cubicBezTo>
                  <a:pt x="635142" y="11987"/>
                  <a:pt x="344503" y="41396"/>
                  <a:pt x="0" y="18288"/>
                </a:cubicBezTo>
                <a:cubicBezTo>
                  <a:pt x="-53" y="11301"/>
                  <a:pt x="-649" y="7756"/>
                  <a:pt x="0" y="0"/>
                </a:cubicBezTo>
                <a:close/>
              </a:path>
            </a:pathLst>
          </a:custGeom>
          <a:solidFill>
            <a:srgbClr val="C3724D"/>
          </a:solidFill>
          <a:ln w="38100" cap="rnd">
            <a:solidFill>
              <a:srgbClr val="C3724D"/>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9681BC03-1736-2382-B701-F0A7FC4A0A6A}"/>
              </a:ext>
            </a:extLst>
          </p:cNvPr>
          <p:cNvSpPr>
            <a:spLocks noGrp="1"/>
          </p:cNvSpPr>
          <p:nvPr>
            <p:ph idx="1"/>
          </p:nvPr>
        </p:nvSpPr>
        <p:spPr>
          <a:xfrm>
            <a:off x="572493" y="2071316"/>
            <a:ext cx="9305798" cy="4119172"/>
          </a:xfrm>
        </p:spPr>
        <p:txBody>
          <a:bodyPr anchor="t">
            <a:noAutofit/>
          </a:bodyPr>
          <a:lstStyle/>
          <a:p>
            <a:pPr algn="l"/>
            <a:r>
              <a:rPr lang="en-US" sz="3600" b="1" i="0" baseline="30000" dirty="0">
                <a:solidFill>
                  <a:srgbClr val="000000"/>
                </a:solidFill>
                <a:effectLst/>
                <a:latin typeface="Aptos" panose="020B0004020202020204" pitchFamily="34" charset="0"/>
              </a:rPr>
              <a:t>17 </a:t>
            </a:r>
            <a:r>
              <a:rPr lang="en-US" sz="3600" b="0" i="0" dirty="0">
                <a:solidFill>
                  <a:srgbClr val="000000"/>
                </a:solidFill>
                <a:effectLst/>
                <a:latin typeface="Aptos" panose="020B0004020202020204" pitchFamily="34" charset="0"/>
              </a:rPr>
              <a:t>I did not go up to Jerusalem to see those who were apostles before I was, but I went into Arabia. Later I returned to Damascus.</a:t>
            </a:r>
          </a:p>
          <a:p>
            <a:pPr algn="l"/>
            <a:r>
              <a:rPr lang="en-US" sz="3600" b="1" i="0" baseline="30000" dirty="0">
                <a:solidFill>
                  <a:srgbClr val="000000"/>
                </a:solidFill>
                <a:effectLst/>
                <a:latin typeface="Aptos" panose="020B0004020202020204" pitchFamily="34" charset="0"/>
              </a:rPr>
              <a:t>18 </a:t>
            </a:r>
            <a:r>
              <a:rPr lang="en-US" sz="3600" b="0" i="0" dirty="0">
                <a:solidFill>
                  <a:srgbClr val="000000"/>
                </a:solidFill>
                <a:effectLst/>
                <a:latin typeface="Aptos" panose="020B0004020202020204" pitchFamily="34" charset="0"/>
              </a:rPr>
              <a:t>Then after three years, I went </a:t>
            </a:r>
            <a:r>
              <a:rPr lang="en-US" sz="2400" b="0" i="0" dirty="0">
                <a:solidFill>
                  <a:srgbClr val="000000"/>
                </a:solidFill>
                <a:effectLst/>
                <a:latin typeface="system-ui"/>
              </a:rPr>
              <a:t> </a:t>
            </a:r>
            <a:r>
              <a:rPr lang="en-US" sz="3600" b="0" i="0" dirty="0">
                <a:solidFill>
                  <a:srgbClr val="000000"/>
                </a:solidFill>
                <a:effectLst/>
                <a:latin typeface="Aptos" panose="020B0004020202020204" pitchFamily="34" charset="0"/>
              </a:rPr>
              <a:t>up to Jerusalem to get acquainted with Cephas (Peter) and stayed with him fifteen days. </a:t>
            </a:r>
          </a:p>
        </p:txBody>
      </p:sp>
      <p:pic>
        <p:nvPicPr>
          <p:cNvPr id="4" name="Picture 3" descr="Isolated twigs and flowers on a white surface">
            <a:extLst>
              <a:ext uri="{FF2B5EF4-FFF2-40B4-BE49-F238E27FC236}">
                <a16:creationId xmlns:a16="http://schemas.microsoft.com/office/drawing/2014/main" id="{6C19B973-56B1-D461-113C-91BAF4EDCD96}"/>
              </a:ext>
            </a:extLst>
          </p:cNvPr>
          <p:cNvPicPr>
            <a:picLocks noChangeAspect="1"/>
          </p:cNvPicPr>
          <p:nvPr/>
        </p:nvPicPr>
        <p:blipFill>
          <a:blip r:embed="rId3"/>
          <a:srcRect l="23193" r="9705" b="1"/>
          <a:stretch/>
        </p:blipFill>
        <p:spPr>
          <a:xfrm>
            <a:off x="9605657" y="3663639"/>
            <a:ext cx="2262825" cy="2352078"/>
          </a:xfrm>
          <a:prstGeom prst="rect">
            <a:avLst/>
          </a:prstGeom>
        </p:spPr>
      </p:pic>
    </p:spTree>
    <p:extLst>
      <p:ext uri="{BB962C8B-B14F-4D97-AF65-F5344CB8AC3E}">
        <p14:creationId xmlns:p14="http://schemas.microsoft.com/office/powerpoint/2010/main" val="31495376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27A8092E-2258-EAA0-0765-17412936DE2C}"/>
            </a:ext>
          </a:extLst>
        </p:cNvPr>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7BC1D83-DBBD-FB45-BB7B-D61F07F7A2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0E03D6E-57D6-8E61-4CDC-2C4B75F50840}"/>
              </a:ext>
            </a:extLst>
          </p:cNvPr>
          <p:cNvSpPr>
            <a:spLocks noGrp="1"/>
          </p:cNvSpPr>
          <p:nvPr>
            <p:ph type="title"/>
          </p:nvPr>
        </p:nvSpPr>
        <p:spPr>
          <a:xfrm>
            <a:off x="576072" y="238539"/>
            <a:ext cx="11018520" cy="1434415"/>
          </a:xfrm>
        </p:spPr>
        <p:txBody>
          <a:bodyPr anchor="b">
            <a:normAutofit/>
          </a:bodyPr>
          <a:lstStyle/>
          <a:p>
            <a:r>
              <a:rPr lang="en-US" dirty="0"/>
              <a:t>      </a:t>
            </a:r>
            <a:r>
              <a:rPr lang="en-US" dirty="0" err="1"/>
              <a:t>Pauls</a:t>
            </a:r>
            <a:r>
              <a:rPr lang="en-US" dirty="0"/>
              <a:t> viewpoint</a:t>
            </a:r>
          </a:p>
        </p:txBody>
      </p:sp>
      <p:sp>
        <p:nvSpPr>
          <p:cNvPr id="11" name="Rectangle 6">
            <a:extLst>
              <a:ext uri="{FF2B5EF4-FFF2-40B4-BE49-F238E27FC236}">
                <a16:creationId xmlns:a16="http://schemas.microsoft.com/office/drawing/2014/main" id="{ABA91D5F-4405-EF9C-A8C3-3733AB5078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6072" y="1817073"/>
            <a:ext cx="11018520" cy="18288"/>
          </a:xfrm>
          <a:custGeom>
            <a:avLst/>
            <a:gdLst>
              <a:gd name="connsiteX0" fmla="*/ 0 w 11018520"/>
              <a:gd name="connsiteY0" fmla="*/ 0 h 18288"/>
              <a:gd name="connsiteX1" fmla="*/ 468287 w 11018520"/>
              <a:gd name="connsiteY1" fmla="*/ 0 h 18288"/>
              <a:gd name="connsiteX2" fmla="*/ 1156945 w 11018520"/>
              <a:gd name="connsiteY2" fmla="*/ 0 h 18288"/>
              <a:gd name="connsiteX3" fmla="*/ 1955787 w 11018520"/>
              <a:gd name="connsiteY3" fmla="*/ 0 h 18288"/>
              <a:gd name="connsiteX4" fmla="*/ 2313889 w 11018520"/>
              <a:gd name="connsiteY4" fmla="*/ 0 h 18288"/>
              <a:gd name="connsiteX5" fmla="*/ 2671991 w 11018520"/>
              <a:gd name="connsiteY5" fmla="*/ 0 h 18288"/>
              <a:gd name="connsiteX6" fmla="*/ 3581019 w 11018520"/>
              <a:gd name="connsiteY6" fmla="*/ 0 h 18288"/>
              <a:gd name="connsiteX7" fmla="*/ 4269677 w 11018520"/>
              <a:gd name="connsiteY7" fmla="*/ 0 h 18288"/>
              <a:gd name="connsiteX8" fmla="*/ 4627778 w 11018520"/>
              <a:gd name="connsiteY8" fmla="*/ 0 h 18288"/>
              <a:gd name="connsiteX9" fmla="*/ 5316436 w 11018520"/>
              <a:gd name="connsiteY9" fmla="*/ 0 h 18288"/>
              <a:gd name="connsiteX10" fmla="*/ 6225464 w 11018520"/>
              <a:gd name="connsiteY10" fmla="*/ 0 h 18288"/>
              <a:gd name="connsiteX11" fmla="*/ 6803936 w 11018520"/>
              <a:gd name="connsiteY11" fmla="*/ 0 h 18288"/>
              <a:gd name="connsiteX12" fmla="*/ 7382408 w 11018520"/>
              <a:gd name="connsiteY12" fmla="*/ 0 h 18288"/>
              <a:gd name="connsiteX13" fmla="*/ 8071066 w 11018520"/>
              <a:gd name="connsiteY13" fmla="*/ 0 h 18288"/>
              <a:gd name="connsiteX14" fmla="*/ 8869909 w 11018520"/>
              <a:gd name="connsiteY14" fmla="*/ 0 h 18288"/>
              <a:gd name="connsiteX15" fmla="*/ 9668751 w 11018520"/>
              <a:gd name="connsiteY15" fmla="*/ 0 h 18288"/>
              <a:gd name="connsiteX16" fmla="*/ 11018520 w 11018520"/>
              <a:gd name="connsiteY16" fmla="*/ 0 h 18288"/>
              <a:gd name="connsiteX17" fmla="*/ 11018520 w 11018520"/>
              <a:gd name="connsiteY17" fmla="*/ 18288 h 18288"/>
              <a:gd name="connsiteX18" fmla="*/ 10550233 w 11018520"/>
              <a:gd name="connsiteY18" fmla="*/ 18288 h 18288"/>
              <a:gd name="connsiteX19" fmla="*/ 9641205 w 11018520"/>
              <a:gd name="connsiteY19" fmla="*/ 18288 h 18288"/>
              <a:gd name="connsiteX20" fmla="*/ 8952548 w 11018520"/>
              <a:gd name="connsiteY20" fmla="*/ 18288 h 18288"/>
              <a:gd name="connsiteX21" fmla="*/ 8594446 w 11018520"/>
              <a:gd name="connsiteY21" fmla="*/ 18288 h 18288"/>
              <a:gd name="connsiteX22" fmla="*/ 7905788 w 11018520"/>
              <a:gd name="connsiteY22" fmla="*/ 18288 h 18288"/>
              <a:gd name="connsiteX23" fmla="*/ 7327316 w 11018520"/>
              <a:gd name="connsiteY23" fmla="*/ 18288 h 18288"/>
              <a:gd name="connsiteX24" fmla="*/ 6748844 w 11018520"/>
              <a:gd name="connsiteY24" fmla="*/ 18288 h 18288"/>
              <a:gd name="connsiteX25" fmla="*/ 6170371 w 11018520"/>
              <a:gd name="connsiteY25" fmla="*/ 18288 h 18288"/>
              <a:gd name="connsiteX26" fmla="*/ 5591899 w 11018520"/>
              <a:gd name="connsiteY26" fmla="*/ 18288 h 18288"/>
              <a:gd name="connsiteX27" fmla="*/ 4793056 w 11018520"/>
              <a:gd name="connsiteY27" fmla="*/ 18288 h 18288"/>
              <a:gd name="connsiteX28" fmla="*/ 4104399 w 11018520"/>
              <a:gd name="connsiteY28" fmla="*/ 18288 h 18288"/>
              <a:gd name="connsiteX29" fmla="*/ 3746297 w 11018520"/>
              <a:gd name="connsiteY29" fmla="*/ 18288 h 18288"/>
              <a:gd name="connsiteX30" fmla="*/ 3167825 w 11018520"/>
              <a:gd name="connsiteY30" fmla="*/ 18288 h 18288"/>
              <a:gd name="connsiteX31" fmla="*/ 2368982 w 11018520"/>
              <a:gd name="connsiteY31" fmla="*/ 18288 h 18288"/>
              <a:gd name="connsiteX32" fmla="*/ 1900695 w 11018520"/>
              <a:gd name="connsiteY32" fmla="*/ 18288 h 18288"/>
              <a:gd name="connsiteX33" fmla="*/ 991667 w 11018520"/>
              <a:gd name="connsiteY33" fmla="*/ 18288 h 18288"/>
              <a:gd name="connsiteX34" fmla="*/ 0 w 11018520"/>
              <a:gd name="connsiteY34" fmla="*/ 18288 h 18288"/>
              <a:gd name="connsiteX35" fmla="*/ 0 w 11018520"/>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1018520" h="18288" fill="none" extrusionOk="0">
                <a:moveTo>
                  <a:pt x="0" y="0"/>
                </a:moveTo>
                <a:cubicBezTo>
                  <a:pt x="176840" y="19448"/>
                  <a:pt x="369510" y="1686"/>
                  <a:pt x="468287" y="0"/>
                </a:cubicBezTo>
                <a:cubicBezTo>
                  <a:pt x="567064" y="-1686"/>
                  <a:pt x="844925" y="28710"/>
                  <a:pt x="1156945" y="0"/>
                </a:cubicBezTo>
                <a:cubicBezTo>
                  <a:pt x="1468965" y="-28710"/>
                  <a:pt x="1755775" y="35306"/>
                  <a:pt x="1955787" y="0"/>
                </a:cubicBezTo>
                <a:cubicBezTo>
                  <a:pt x="2155799" y="-35306"/>
                  <a:pt x="2224532" y="-16632"/>
                  <a:pt x="2313889" y="0"/>
                </a:cubicBezTo>
                <a:cubicBezTo>
                  <a:pt x="2403246" y="16632"/>
                  <a:pt x="2494050" y="6083"/>
                  <a:pt x="2671991" y="0"/>
                </a:cubicBezTo>
                <a:cubicBezTo>
                  <a:pt x="2849932" y="-6083"/>
                  <a:pt x="3354152" y="34614"/>
                  <a:pt x="3581019" y="0"/>
                </a:cubicBezTo>
                <a:cubicBezTo>
                  <a:pt x="3807886" y="-34614"/>
                  <a:pt x="4022451" y="14254"/>
                  <a:pt x="4269677" y="0"/>
                </a:cubicBezTo>
                <a:cubicBezTo>
                  <a:pt x="4516903" y="-14254"/>
                  <a:pt x="4514495" y="-13291"/>
                  <a:pt x="4627778" y="0"/>
                </a:cubicBezTo>
                <a:cubicBezTo>
                  <a:pt x="4741061" y="13291"/>
                  <a:pt x="5120758" y="-22660"/>
                  <a:pt x="5316436" y="0"/>
                </a:cubicBezTo>
                <a:cubicBezTo>
                  <a:pt x="5512114" y="22660"/>
                  <a:pt x="5812155" y="-9513"/>
                  <a:pt x="6225464" y="0"/>
                </a:cubicBezTo>
                <a:cubicBezTo>
                  <a:pt x="6638773" y="9513"/>
                  <a:pt x="6545417" y="2479"/>
                  <a:pt x="6803936" y="0"/>
                </a:cubicBezTo>
                <a:cubicBezTo>
                  <a:pt x="7062455" y="-2479"/>
                  <a:pt x="7245098" y="-20209"/>
                  <a:pt x="7382408" y="0"/>
                </a:cubicBezTo>
                <a:cubicBezTo>
                  <a:pt x="7519718" y="20209"/>
                  <a:pt x="7801947" y="19736"/>
                  <a:pt x="8071066" y="0"/>
                </a:cubicBezTo>
                <a:cubicBezTo>
                  <a:pt x="8340185" y="-19736"/>
                  <a:pt x="8495312" y="-6666"/>
                  <a:pt x="8869909" y="0"/>
                </a:cubicBezTo>
                <a:cubicBezTo>
                  <a:pt x="9244506" y="6666"/>
                  <a:pt x="9501461" y="-13745"/>
                  <a:pt x="9668751" y="0"/>
                </a:cubicBezTo>
                <a:cubicBezTo>
                  <a:pt x="9836041" y="13745"/>
                  <a:pt x="10607605" y="14143"/>
                  <a:pt x="11018520" y="0"/>
                </a:cubicBezTo>
                <a:cubicBezTo>
                  <a:pt x="11019166" y="4451"/>
                  <a:pt x="11019010" y="9226"/>
                  <a:pt x="11018520" y="18288"/>
                </a:cubicBezTo>
                <a:cubicBezTo>
                  <a:pt x="10834966" y="15274"/>
                  <a:pt x="10754561" y="35250"/>
                  <a:pt x="10550233" y="18288"/>
                </a:cubicBezTo>
                <a:cubicBezTo>
                  <a:pt x="10345905" y="1326"/>
                  <a:pt x="9906342" y="45884"/>
                  <a:pt x="9641205" y="18288"/>
                </a:cubicBezTo>
                <a:cubicBezTo>
                  <a:pt x="9376068" y="-9308"/>
                  <a:pt x="9177188" y="43988"/>
                  <a:pt x="8952548" y="18288"/>
                </a:cubicBezTo>
                <a:cubicBezTo>
                  <a:pt x="8727908" y="-7412"/>
                  <a:pt x="8707007" y="3271"/>
                  <a:pt x="8594446" y="18288"/>
                </a:cubicBezTo>
                <a:cubicBezTo>
                  <a:pt x="8481885" y="33305"/>
                  <a:pt x="8175004" y="35109"/>
                  <a:pt x="7905788" y="18288"/>
                </a:cubicBezTo>
                <a:cubicBezTo>
                  <a:pt x="7636572" y="1467"/>
                  <a:pt x="7535638" y="7399"/>
                  <a:pt x="7327316" y="18288"/>
                </a:cubicBezTo>
                <a:cubicBezTo>
                  <a:pt x="7118994" y="29177"/>
                  <a:pt x="6978247" y="47205"/>
                  <a:pt x="6748844" y="18288"/>
                </a:cubicBezTo>
                <a:cubicBezTo>
                  <a:pt x="6519441" y="-10629"/>
                  <a:pt x="6459241" y="43308"/>
                  <a:pt x="6170371" y="18288"/>
                </a:cubicBezTo>
                <a:cubicBezTo>
                  <a:pt x="5881501" y="-6732"/>
                  <a:pt x="5736201" y="35971"/>
                  <a:pt x="5591899" y="18288"/>
                </a:cubicBezTo>
                <a:cubicBezTo>
                  <a:pt x="5447597" y="605"/>
                  <a:pt x="4990303" y="20409"/>
                  <a:pt x="4793056" y="18288"/>
                </a:cubicBezTo>
                <a:cubicBezTo>
                  <a:pt x="4595809" y="16167"/>
                  <a:pt x="4271723" y="2909"/>
                  <a:pt x="4104399" y="18288"/>
                </a:cubicBezTo>
                <a:cubicBezTo>
                  <a:pt x="3937075" y="33667"/>
                  <a:pt x="3923235" y="10730"/>
                  <a:pt x="3746297" y="18288"/>
                </a:cubicBezTo>
                <a:cubicBezTo>
                  <a:pt x="3569359" y="25846"/>
                  <a:pt x="3351081" y="24702"/>
                  <a:pt x="3167825" y="18288"/>
                </a:cubicBezTo>
                <a:cubicBezTo>
                  <a:pt x="2984569" y="11874"/>
                  <a:pt x="2708033" y="13293"/>
                  <a:pt x="2368982" y="18288"/>
                </a:cubicBezTo>
                <a:cubicBezTo>
                  <a:pt x="2029931" y="23283"/>
                  <a:pt x="2009060" y="37671"/>
                  <a:pt x="1900695" y="18288"/>
                </a:cubicBezTo>
                <a:cubicBezTo>
                  <a:pt x="1792330" y="-1095"/>
                  <a:pt x="1183178" y="9337"/>
                  <a:pt x="991667" y="18288"/>
                </a:cubicBezTo>
                <a:cubicBezTo>
                  <a:pt x="800156" y="27239"/>
                  <a:pt x="375690" y="34110"/>
                  <a:pt x="0" y="18288"/>
                </a:cubicBezTo>
                <a:cubicBezTo>
                  <a:pt x="-213" y="9468"/>
                  <a:pt x="187" y="4459"/>
                  <a:pt x="0" y="0"/>
                </a:cubicBezTo>
                <a:close/>
              </a:path>
              <a:path w="11018520" h="18288" stroke="0" extrusionOk="0">
                <a:moveTo>
                  <a:pt x="0" y="0"/>
                </a:moveTo>
                <a:cubicBezTo>
                  <a:pt x="266588" y="-23405"/>
                  <a:pt x="350503" y="-27031"/>
                  <a:pt x="578472" y="0"/>
                </a:cubicBezTo>
                <a:cubicBezTo>
                  <a:pt x="806441" y="27031"/>
                  <a:pt x="803976" y="13604"/>
                  <a:pt x="936574" y="0"/>
                </a:cubicBezTo>
                <a:cubicBezTo>
                  <a:pt x="1069172" y="-13604"/>
                  <a:pt x="1661335" y="-31902"/>
                  <a:pt x="1845602" y="0"/>
                </a:cubicBezTo>
                <a:cubicBezTo>
                  <a:pt x="2029869" y="31902"/>
                  <a:pt x="2273452" y="17005"/>
                  <a:pt x="2424074" y="0"/>
                </a:cubicBezTo>
                <a:cubicBezTo>
                  <a:pt x="2574696" y="-17005"/>
                  <a:pt x="2790864" y="-28133"/>
                  <a:pt x="3002547" y="0"/>
                </a:cubicBezTo>
                <a:cubicBezTo>
                  <a:pt x="3214230" y="28133"/>
                  <a:pt x="3605033" y="-14934"/>
                  <a:pt x="3911575" y="0"/>
                </a:cubicBezTo>
                <a:cubicBezTo>
                  <a:pt x="4218117" y="14934"/>
                  <a:pt x="4198004" y="3604"/>
                  <a:pt x="4379862" y="0"/>
                </a:cubicBezTo>
                <a:cubicBezTo>
                  <a:pt x="4561720" y="-3604"/>
                  <a:pt x="4941151" y="-37368"/>
                  <a:pt x="5288890" y="0"/>
                </a:cubicBezTo>
                <a:cubicBezTo>
                  <a:pt x="5636629" y="37368"/>
                  <a:pt x="6011513" y="-33898"/>
                  <a:pt x="6197918" y="0"/>
                </a:cubicBezTo>
                <a:cubicBezTo>
                  <a:pt x="6384323" y="33898"/>
                  <a:pt x="6555799" y="11241"/>
                  <a:pt x="6886575" y="0"/>
                </a:cubicBezTo>
                <a:cubicBezTo>
                  <a:pt x="7217351" y="-11241"/>
                  <a:pt x="7604472" y="-44614"/>
                  <a:pt x="7795603" y="0"/>
                </a:cubicBezTo>
                <a:cubicBezTo>
                  <a:pt x="7986734" y="44614"/>
                  <a:pt x="8098870" y="-11086"/>
                  <a:pt x="8374075" y="0"/>
                </a:cubicBezTo>
                <a:cubicBezTo>
                  <a:pt x="8649280" y="11086"/>
                  <a:pt x="8701749" y="-25020"/>
                  <a:pt x="8952548" y="0"/>
                </a:cubicBezTo>
                <a:cubicBezTo>
                  <a:pt x="9203347" y="25020"/>
                  <a:pt x="9519297" y="4274"/>
                  <a:pt x="9751390" y="0"/>
                </a:cubicBezTo>
                <a:cubicBezTo>
                  <a:pt x="9983483" y="-4274"/>
                  <a:pt x="10169881" y="16480"/>
                  <a:pt x="10329863" y="0"/>
                </a:cubicBezTo>
                <a:cubicBezTo>
                  <a:pt x="10489845" y="-16480"/>
                  <a:pt x="10750941" y="-9727"/>
                  <a:pt x="11018520" y="0"/>
                </a:cubicBezTo>
                <a:cubicBezTo>
                  <a:pt x="11018113" y="8690"/>
                  <a:pt x="11018366" y="14141"/>
                  <a:pt x="11018520" y="18288"/>
                </a:cubicBezTo>
                <a:cubicBezTo>
                  <a:pt x="10841176" y="-3597"/>
                  <a:pt x="10399304" y="41504"/>
                  <a:pt x="10219677" y="18288"/>
                </a:cubicBezTo>
                <a:cubicBezTo>
                  <a:pt x="10040050" y="-4928"/>
                  <a:pt x="10030762" y="16144"/>
                  <a:pt x="9861575" y="18288"/>
                </a:cubicBezTo>
                <a:cubicBezTo>
                  <a:pt x="9692388" y="20432"/>
                  <a:pt x="9529439" y="40380"/>
                  <a:pt x="9393288" y="18288"/>
                </a:cubicBezTo>
                <a:cubicBezTo>
                  <a:pt x="9257137" y="-3804"/>
                  <a:pt x="8825003" y="25592"/>
                  <a:pt x="8484260" y="18288"/>
                </a:cubicBezTo>
                <a:cubicBezTo>
                  <a:pt x="8143517" y="10984"/>
                  <a:pt x="8082894" y="45968"/>
                  <a:pt x="7795603" y="18288"/>
                </a:cubicBezTo>
                <a:cubicBezTo>
                  <a:pt x="7508312" y="-9392"/>
                  <a:pt x="7466074" y="19486"/>
                  <a:pt x="7327316" y="18288"/>
                </a:cubicBezTo>
                <a:cubicBezTo>
                  <a:pt x="7188558" y="17090"/>
                  <a:pt x="6869645" y="4657"/>
                  <a:pt x="6638658" y="18288"/>
                </a:cubicBezTo>
                <a:cubicBezTo>
                  <a:pt x="6407671" y="31919"/>
                  <a:pt x="6359238" y="35967"/>
                  <a:pt x="6280556" y="18288"/>
                </a:cubicBezTo>
                <a:cubicBezTo>
                  <a:pt x="6201874" y="609"/>
                  <a:pt x="6041216" y="22404"/>
                  <a:pt x="5922455" y="18288"/>
                </a:cubicBezTo>
                <a:cubicBezTo>
                  <a:pt x="5803694" y="14172"/>
                  <a:pt x="5555521" y="48848"/>
                  <a:pt x="5233797" y="18288"/>
                </a:cubicBezTo>
                <a:cubicBezTo>
                  <a:pt x="4912073" y="-12272"/>
                  <a:pt x="4986440" y="-2740"/>
                  <a:pt x="4765510" y="18288"/>
                </a:cubicBezTo>
                <a:cubicBezTo>
                  <a:pt x="4544580" y="39316"/>
                  <a:pt x="4177715" y="18248"/>
                  <a:pt x="3966667" y="18288"/>
                </a:cubicBezTo>
                <a:cubicBezTo>
                  <a:pt x="3755619" y="18328"/>
                  <a:pt x="3664519" y="22387"/>
                  <a:pt x="3498380" y="18288"/>
                </a:cubicBezTo>
                <a:cubicBezTo>
                  <a:pt x="3332241" y="14189"/>
                  <a:pt x="3065858" y="-7524"/>
                  <a:pt x="2699537" y="18288"/>
                </a:cubicBezTo>
                <a:cubicBezTo>
                  <a:pt x="2333216" y="44100"/>
                  <a:pt x="2505666" y="4650"/>
                  <a:pt x="2341436" y="18288"/>
                </a:cubicBezTo>
                <a:cubicBezTo>
                  <a:pt x="2177206" y="31926"/>
                  <a:pt x="1790164" y="19880"/>
                  <a:pt x="1542593" y="18288"/>
                </a:cubicBezTo>
                <a:cubicBezTo>
                  <a:pt x="1295022" y="16696"/>
                  <a:pt x="1218012" y="39325"/>
                  <a:pt x="1074306" y="18288"/>
                </a:cubicBezTo>
                <a:cubicBezTo>
                  <a:pt x="930600" y="-2749"/>
                  <a:pt x="797266" y="24589"/>
                  <a:pt x="716204" y="18288"/>
                </a:cubicBezTo>
                <a:cubicBezTo>
                  <a:pt x="635142" y="11987"/>
                  <a:pt x="344503" y="41396"/>
                  <a:pt x="0" y="18288"/>
                </a:cubicBezTo>
                <a:cubicBezTo>
                  <a:pt x="-53" y="11301"/>
                  <a:pt x="-649" y="7756"/>
                  <a:pt x="0" y="0"/>
                </a:cubicBezTo>
                <a:close/>
              </a:path>
            </a:pathLst>
          </a:custGeom>
          <a:solidFill>
            <a:srgbClr val="C3724D"/>
          </a:solidFill>
          <a:ln w="38100" cap="rnd">
            <a:solidFill>
              <a:srgbClr val="C3724D"/>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176D8F3-445E-A0B0-B76A-5A1EE196C9CC}"/>
              </a:ext>
            </a:extLst>
          </p:cNvPr>
          <p:cNvSpPr>
            <a:spLocks noGrp="1"/>
          </p:cNvSpPr>
          <p:nvPr>
            <p:ph idx="1"/>
          </p:nvPr>
        </p:nvSpPr>
        <p:spPr>
          <a:xfrm>
            <a:off x="572493" y="2071316"/>
            <a:ext cx="9305798" cy="4119172"/>
          </a:xfrm>
        </p:spPr>
        <p:txBody>
          <a:bodyPr anchor="t">
            <a:noAutofit/>
          </a:bodyPr>
          <a:lstStyle/>
          <a:p>
            <a:r>
              <a:rPr lang="en-US" sz="4400" b="0" i="0" dirty="0">
                <a:effectLst/>
                <a:latin typeface="system-ui"/>
              </a:rPr>
              <a:t>I am perplexed about you.</a:t>
            </a:r>
          </a:p>
          <a:p>
            <a:r>
              <a:rPr lang="en-US" sz="4400" dirty="0">
                <a:latin typeface="system-ui"/>
              </a:rPr>
              <a:t>I am afraid for you</a:t>
            </a:r>
          </a:p>
          <a:p>
            <a:r>
              <a:rPr lang="en-US" sz="4400" dirty="0">
                <a:latin typeface="system-ui"/>
              </a:rPr>
              <a:t>I am astonished by you</a:t>
            </a:r>
            <a:endParaRPr lang="en-US" sz="4400" b="0" i="0" dirty="0">
              <a:effectLst/>
              <a:latin typeface="system-ui"/>
            </a:endParaRPr>
          </a:p>
          <a:p>
            <a:pPr algn="ctr"/>
            <a:endParaRPr lang="en-US" sz="8800" dirty="0"/>
          </a:p>
        </p:txBody>
      </p:sp>
      <p:pic>
        <p:nvPicPr>
          <p:cNvPr id="4" name="Picture 3" descr="Isolated twigs and flowers on a white surface">
            <a:extLst>
              <a:ext uri="{FF2B5EF4-FFF2-40B4-BE49-F238E27FC236}">
                <a16:creationId xmlns:a16="http://schemas.microsoft.com/office/drawing/2014/main" id="{AC629D10-D284-64F1-694A-7B9F449B90E9}"/>
              </a:ext>
            </a:extLst>
          </p:cNvPr>
          <p:cNvPicPr>
            <a:picLocks noChangeAspect="1"/>
          </p:cNvPicPr>
          <p:nvPr/>
        </p:nvPicPr>
        <p:blipFill>
          <a:blip r:embed="rId3"/>
          <a:srcRect l="23193" r="9705" b="1"/>
          <a:stretch/>
        </p:blipFill>
        <p:spPr>
          <a:xfrm>
            <a:off x="9605657" y="3663639"/>
            <a:ext cx="2262825" cy="2352078"/>
          </a:xfrm>
          <a:prstGeom prst="rect">
            <a:avLst/>
          </a:prstGeom>
        </p:spPr>
      </p:pic>
    </p:spTree>
    <p:extLst>
      <p:ext uri="{BB962C8B-B14F-4D97-AF65-F5344CB8AC3E}">
        <p14:creationId xmlns:p14="http://schemas.microsoft.com/office/powerpoint/2010/main" val="295415693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39A982FB-D485-B220-8687-5DEC776A89B2}"/>
            </a:ext>
          </a:extLst>
        </p:cNvPr>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9788ADF-6C0B-3A03-E8AF-F0DFC5C3CD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74FB089-5555-AF72-3551-E1331498704B}"/>
              </a:ext>
            </a:extLst>
          </p:cNvPr>
          <p:cNvSpPr>
            <a:spLocks noGrp="1"/>
          </p:cNvSpPr>
          <p:nvPr>
            <p:ph type="title"/>
          </p:nvPr>
        </p:nvSpPr>
        <p:spPr>
          <a:xfrm>
            <a:off x="576072" y="238539"/>
            <a:ext cx="11018520" cy="1434415"/>
          </a:xfrm>
        </p:spPr>
        <p:txBody>
          <a:bodyPr anchor="b">
            <a:normAutofit/>
          </a:bodyPr>
          <a:lstStyle/>
          <a:p>
            <a:r>
              <a:rPr lang="en-US" dirty="0"/>
              <a:t>Galatians 1:19-21</a:t>
            </a:r>
          </a:p>
        </p:txBody>
      </p:sp>
      <p:sp>
        <p:nvSpPr>
          <p:cNvPr id="11" name="Rectangle 6">
            <a:extLst>
              <a:ext uri="{FF2B5EF4-FFF2-40B4-BE49-F238E27FC236}">
                <a16:creationId xmlns:a16="http://schemas.microsoft.com/office/drawing/2014/main" id="{5F6C7509-0453-5A2B-7C89-893099C49F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6072" y="1817073"/>
            <a:ext cx="11018520" cy="18288"/>
          </a:xfrm>
          <a:custGeom>
            <a:avLst/>
            <a:gdLst>
              <a:gd name="connsiteX0" fmla="*/ 0 w 11018520"/>
              <a:gd name="connsiteY0" fmla="*/ 0 h 18288"/>
              <a:gd name="connsiteX1" fmla="*/ 468287 w 11018520"/>
              <a:gd name="connsiteY1" fmla="*/ 0 h 18288"/>
              <a:gd name="connsiteX2" fmla="*/ 1156945 w 11018520"/>
              <a:gd name="connsiteY2" fmla="*/ 0 h 18288"/>
              <a:gd name="connsiteX3" fmla="*/ 1955787 w 11018520"/>
              <a:gd name="connsiteY3" fmla="*/ 0 h 18288"/>
              <a:gd name="connsiteX4" fmla="*/ 2313889 w 11018520"/>
              <a:gd name="connsiteY4" fmla="*/ 0 h 18288"/>
              <a:gd name="connsiteX5" fmla="*/ 2671991 w 11018520"/>
              <a:gd name="connsiteY5" fmla="*/ 0 h 18288"/>
              <a:gd name="connsiteX6" fmla="*/ 3581019 w 11018520"/>
              <a:gd name="connsiteY6" fmla="*/ 0 h 18288"/>
              <a:gd name="connsiteX7" fmla="*/ 4269677 w 11018520"/>
              <a:gd name="connsiteY7" fmla="*/ 0 h 18288"/>
              <a:gd name="connsiteX8" fmla="*/ 4627778 w 11018520"/>
              <a:gd name="connsiteY8" fmla="*/ 0 h 18288"/>
              <a:gd name="connsiteX9" fmla="*/ 5316436 w 11018520"/>
              <a:gd name="connsiteY9" fmla="*/ 0 h 18288"/>
              <a:gd name="connsiteX10" fmla="*/ 6225464 w 11018520"/>
              <a:gd name="connsiteY10" fmla="*/ 0 h 18288"/>
              <a:gd name="connsiteX11" fmla="*/ 6803936 w 11018520"/>
              <a:gd name="connsiteY11" fmla="*/ 0 h 18288"/>
              <a:gd name="connsiteX12" fmla="*/ 7382408 w 11018520"/>
              <a:gd name="connsiteY12" fmla="*/ 0 h 18288"/>
              <a:gd name="connsiteX13" fmla="*/ 8071066 w 11018520"/>
              <a:gd name="connsiteY13" fmla="*/ 0 h 18288"/>
              <a:gd name="connsiteX14" fmla="*/ 8869909 w 11018520"/>
              <a:gd name="connsiteY14" fmla="*/ 0 h 18288"/>
              <a:gd name="connsiteX15" fmla="*/ 9668751 w 11018520"/>
              <a:gd name="connsiteY15" fmla="*/ 0 h 18288"/>
              <a:gd name="connsiteX16" fmla="*/ 11018520 w 11018520"/>
              <a:gd name="connsiteY16" fmla="*/ 0 h 18288"/>
              <a:gd name="connsiteX17" fmla="*/ 11018520 w 11018520"/>
              <a:gd name="connsiteY17" fmla="*/ 18288 h 18288"/>
              <a:gd name="connsiteX18" fmla="*/ 10550233 w 11018520"/>
              <a:gd name="connsiteY18" fmla="*/ 18288 h 18288"/>
              <a:gd name="connsiteX19" fmla="*/ 9641205 w 11018520"/>
              <a:gd name="connsiteY19" fmla="*/ 18288 h 18288"/>
              <a:gd name="connsiteX20" fmla="*/ 8952548 w 11018520"/>
              <a:gd name="connsiteY20" fmla="*/ 18288 h 18288"/>
              <a:gd name="connsiteX21" fmla="*/ 8594446 w 11018520"/>
              <a:gd name="connsiteY21" fmla="*/ 18288 h 18288"/>
              <a:gd name="connsiteX22" fmla="*/ 7905788 w 11018520"/>
              <a:gd name="connsiteY22" fmla="*/ 18288 h 18288"/>
              <a:gd name="connsiteX23" fmla="*/ 7327316 w 11018520"/>
              <a:gd name="connsiteY23" fmla="*/ 18288 h 18288"/>
              <a:gd name="connsiteX24" fmla="*/ 6748844 w 11018520"/>
              <a:gd name="connsiteY24" fmla="*/ 18288 h 18288"/>
              <a:gd name="connsiteX25" fmla="*/ 6170371 w 11018520"/>
              <a:gd name="connsiteY25" fmla="*/ 18288 h 18288"/>
              <a:gd name="connsiteX26" fmla="*/ 5591899 w 11018520"/>
              <a:gd name="connsiteY26" fmla="*/ 18288 h 18288"/>
              <a:gd name="connsiteX27" fmla="*/ 4793056 w 11018520"/>
              <a:gd name="connsiteY27" fmla="*/ 18288 h 18288"/>
              <a:gd name="connsiteX28" fmla="*/ 4104399 w 11018520"/>
              <a:gd name="connsiteY28" fmla="*/ 18288 h 18288"/>
              <a:gd name="connsiteX29" fmla="*/ 3746297 w 11018520"/>
              <a:gd name="connsiteY29" fmla="*/ 18288 h 18288"/>
              <a:gd name="connsiteX30" fmla="*/ 3167825 w 11018520"/>
              <a:gd name="connsiteY30" fmla="*/ 18288 h 18288"/>
              <a:gd name="connsiteX31" fmla="*/ 2368982 w 11018520"/>
              <a:gd name="connsiteY31" fmla="*/ 18288 h 18288"/>
              <a:gd name="connsiteX32" fmla="*/ 1900695 w 11018520"/>
              <a:gd name="connsiteY32" fmla="*/ 18288 h 18288"/>
              <a:gd name="connsiteX33" fmla="*/ 991667 w 11018520"/>
              <a:gd name="connsiteY33" fmla="*/ 18288 h 18288"/>
              <a:gd name="connsiteX34" fmla="*/ 0 w 11018520"/>
              <a:gd name="connsiteY34" fmla="*/ 18288 h 18288"/>
              <a:gd name="connsiteX35" fmla="*/ 0 w 11018520"/>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1018520" h="18288" fill="none" extrusionOk="0">
                <a:moveTo>
                  <a:pt x="0" y="0"/>
                </a:moveTo>
                <a:cubicBezTo>
                  <a:pt x="176840" y="19448"/>
                  <a:pt x="369510" y="1686"/>
                  <a:pt x="468287" y="0"/>
                </a:cubicBezTo>
                <a:cubicBezTo>
                  <a:pt x="567064" y="-1686"/>
                  <a:pt x="844925" y="28710"/>
                  <a:pt x="1156945" y="0"/>
                </a:cubicBezTo>
                <a:cubicBezTo>
                  <a:pt x="1468965" y="-28710"/>
                  <a:pt x="1755775" y="35306"/>
                  <a:pt x="1955787" y="0"/>
                </a:cubicBezTo>
                <a:cubicBezTo>
                  <a:pt x="2155799" y="-35306"/>
                  <a:pt x="2224532" y="-16632"/>
                  <a:pt x="2313889" y="0"/>
                </a:cubicBezTo>
                <a:cubicBezTo>
                  <a:pt x="2403246" y="16632"/>
                  <a:pt x="2494050" y="6083"/>
                  <a:pt x="2671991" y="0"/>
                </a:cubicBezTo>
                <a:cubicBezTo>
                  <a:pt x="2849932" y="-6083"/>
                  <a:pt x="3354152" y="34614"/>
                  <a:pt x="3581019" y="0"/>
                </a:cubicBezTo>
                <a:cubicBezTo>
                  <a:pt x="3807886" y="-34614"/>
                  <a:pt x="4022451" y="14254"/>
                  <a:pt x="4269677" y="0"/>
                </a:cubicBezTo>
                <a:cubicBezTo>
                  <a:pt x="4516903" y="-14254"/>
                  <a:pt x="4514495" y="-13291"/>
                  <a:pt x="4627778" y="0"/>
                </a:cubicBezTo>
                <a:cubicBezTo>
                  <a:pt x="4741061" y="13291"/>
                  <a:pt x="5120758" y="-22660"/>
                  <a:pt x="5316436" y="0"/>
                </a:cubicBezTo>
                <a:cubicBezTo>
                  <a:pt x="5512114" y="22660"/>
                  <a:pt x="5812155" y="-9513"/>
                  <a:pt x="6225464" y="0"/>
                </a:cubicBezTo>
                <a:cubicBezTo>
                  <a:pt x="6638773" y="9513"/>
                  <a:pt x="6545417" y="2479"/>
                  <a:pt x="6803936" y="0"/>
                </a:cubicBezTo>
                <a:cubicBezTo>
                  <a:pt x="7062455" y="-2479"/>
                  <a:pt x="7245098" y="-20209"/>
                  <a:pt x="7382408" y="0"/>
                </a:cubicBezTo>
                <a:cubicBezTo>
                  <a:pt x="7519718" y="20209"/>
                  <a:pt x="7801947" y="19736"/>
                  <a:pt x="8071066" y="0"/>
                </a:cubicBezTo>
                <a:cubicBezTo>
                  <a:pt x="8340185" y="-19736"/>
                  <a:pt x="8495312" y="-6666"/>
                  <a:pt x="8869909" y="0"/>
                </a:cubicBezTo>
                <a:cubicBezTo>
                  <a:pt x="9244506" y="6666"/>
                  <a:pt x="9501461" y="-13745"/>
                  <a:pt x="9668751" y="0"/>
                </a:cubicBezTo>
                <a:cubicBezTo>
                  <a:pt x="9836041" y="13745"/>
                  <a:pt x="10607605" y="14143"/>
                  <a:pt x="11018520" y="0"/>
                </a:cubicBezTo>
                <a:cubicBezTo>
                  <a:pt x="11019166" y="4451"/>
                  <a:pt x="11019010" y="9226"/>
                  <a:pt x="11018520" y="18288"/>
                </a:cubicBezTo>
                <a:cubicBezTo>
                  <a:pt x="10834966" y="15274"/>
                  <a:pt x="10754561" y="35250"/>
                  <a:pt x="10550233" y="18288"/>
                </a:cubicBezTo>
                <a:cubicBezTo>
                  <a:pt x="10345905" y="1326"/>
                  <a:pt x="9906342" y="45884"/>
                  <a:pt x="9641205" y="18288"/>
                </a:cubicBezTo>
                <a:cubicBezTo>
                  <a:pt x="9376068" y="-9308"/>
                  <a:pt x="9177188" y="43988"/>
                  <a:pt x="8952548" y="18288"/>
                </a:cubicBezTo>
                <a:cubicBezTo>
                  <a:pt x="8727908" y="-7412"/>
                  <a:pt x="8707007" y="3271"/>
                  <a:pt x="8594446" y="18288"/>
                </a:cubicBezTo>
                <a:cubicBezTo>
                  <a:pt x="8481885" y="33305"/>
                  <a:pt x="8175004" y="35109"/>
                  <a:pt x="7905788" y="18288"/>
                </a:cubicBezTo>
                <a:cubicBezTo>
                  <a:pt x="7636572" y="1467"/>
                  <a:pt x="7535638" y="7399"/>
                  <a:pt x="7327316" y="18288"/>
                </a:cubicBezTo>
                <a:cubicBezTo>
                  <a:pt x="7118994" y="29177"/>
                  <a:pt x="6978247" y="47205"/>
                  <a:pt x="6748844" y="18288"/>
                </a:cubicBezTo>
                <a:cubicBezTo>
                  <a:pt x="6519441" y="-10629"/>
                  <a:pt x="6459241" y="43308"/>
                  <a:pt x="6170371" y="18288"/>
                </a:cubicBezTo>
                <a:cubicBezTo>
                  <a:pt x="5881501" y="-6732"/>
                  <a:pt x="5736201" y="35971"/>
                  <a:pt x="5591899" y="18288"/>
                </a:cubicBezTo>
                <a:cubicBezTo>
                  <a:pt x="5447597" y="605"/>
                  <a:pt x="4990303" y="20409"/>
                  <a:pt x="4793056" y="18288"/>
                </a:cubicBezTo>
                <a:cubicBezTo>
                  <a:pt x="4595809" y="16167"/>
                  <a:pt x="4271723" y="2909"/>
                  <a:pt x="4104399" y="18288"/>
                </a:cubicBezTo>
                <a:cubicBezTo>
                  <a:pt x="3937075" y="33667"/>
                  <a:pt x="3923235" y="10730"/>
                  <a:pt x="3746297" y="18288"/>
                </a:cubicBezTo>
                <a:cubicBezTo>
                  <a:pt x="3569359" y="25846"/>
                  <a:pt x="3351081" y="24702"/>
                  <a:pt x="3167825" y="18288"/>
                </a:cubicBezTo>
                <a:cubicBezTo>
                  <a:pt x="2984569" y="11874"/>
                  <a:pt x="2708033" y="13293"/>
                  <a:pt x="2368982" y="18288"/>
                </a:cubicBezTo>
                <a:cubicBezTo>
                  <a:pt x="2029931" y="23283"/>
                  <a:pt x="2009060" y="37671"/>
                  <a:pt x="1900695" y="18288"/>
                </a:cubicBezTo>
                <a:cubicBezTo>
                  <a:pt x="1792330" y="-1095"/>
                  <a:pt x="1183178" y="9337"/>
                  <a:pt x="991667" y="18288"/>
                </a:cubicBezTo>
                <a:cubicBezTo>
                  <a:pt x="800156" y="27239"/>
                  <a:pt x="375690" y="34110"/>
                  <a:pt x="0" y="18288"/>
                </a:cubicBezTo>
                <a:cubicBezTo>
                  <a:pt x="-213" y="9468"/>
                  <a:pt x="187" y="4459"/>
                  <a:pt x="0" y="0"/>
                </a:cubicBezTo>
                <a:close/>
              </a:path>
              <a:path w="11018520" h="18288" stroke="0" extrusionOk="0">
                <a:moveTo>
                  <a:pt x="0" y="0"/>
                </a:moveTo>
                <a:cubicBezTo>
                  <a:pt x="266588" y="-23405"/>
                  <a:pt x="350503" y="-27031"/>
                  <a:pt x="578472" y="0"/>
                </a:cubicBezTo>
                <a:cubicBezTo>
                  <a:pt x="806441" y="27031"/>
                  <a:pt x="803976" y="13604"/>
                  <a:pt x="936574" y="0"/>
                </a:cubicBezTo>
                <a:cubicBezTo>
                  <a:pt x="1069172" y="-13604"/>
                  <a:pt x="1661335" y="-31902"/>
                  <a:pt x="1845602" y="0"/>
                </a:cubicBezTo>
                <a:cubicBezTo>
                  <a:pt x="2029869" y="31902"/>
                  <a:pt x="2273452" y="17005"/>
                  <a:pt x="2424074" y="0"/>
                </a:cubicBezTo>
                <a:cubicBezTo>
                  <a:pt x="2574696" y="-17005"/>
                  <a:pt x="2790864" y="-28133"/>
                  <a:pt x="3002547" y="0"/>
                </a:cubicBezTo>
                <a:cubicBezTo>
                  <a:pt x="3214230" y="28133"/>
                  <a:pt x="3605033" y="-14934"/>
                  <a:pt x="3911575" y="0"/>
                </a:cubicBezTo>
                <a:cubicBezTo>
                  <a:pt x="4218117" y="14934"/>
                  <a:pt x="4198004" y="3604"/>
                  <a:pt x="4379862" y="0"/>
                </a:cubicBezTo>
                <a:cubicBezTo>
                  <a:pt x="4561720" y="-3604"/>
                  <a:pt x="4941151" y="-37368"/>
                  <a:pt x="5288890" y="0"/>
                </a:cubicBezTo>
                <a:cubicBezTo>
                  <a:pt x="5636629" y="37368"/>
                  <a:pt x="6011513" y="-33898"/>
                  <a:pt x="6197918" y="0"/>
                </a:cubicBezTo>
                <a:cubicBezTo>
                  <a:pt x="6384323" y="33898"/>
                  <a:pt x="6555799" y="11241"/>
                  <a:pt x="6886575" y="0"/>
                </a:cubicBezTo>
                <a:cubicBezTo>
                  <a:pt x="7217351" y="-11241"/>
                  <a:pt x="7604472" y="-44614"/>
                  <a:pt x="7795603" y="0"/>
                </a:cubicBezTo>
                <a:cubicBezTo>
                  <a:pt x="7986734" y="44614"/>
                  <a:pt x="8098870" y="-11086"/>
                  <a:pt x="8374075" y="0"/>
                </a:cubicBezTo>
                <a:cubicBezTo>
                  <a:pt x="8649280" y="11086"/>
                  <a:pt x="8701749" y="-25020"/>
                  <a:pt x="8952548" y="0"/>
                </a:cubicBezTo>
                <a:cubicBezTo>
                  <a:pt x="9203347" y="25020"/>
                  <a:pt x="9519297" y="4274"/>
                  <a:pt x="9751390" y="0"/>
                </a:cubicBezTo>
                <a:cubicBezTo>
                  <a:pt x="9983483" y="-4274"/>
                  <a:pt x="10169881" y="16480"/>
                  <a:pt x="10329863" y="0"/>
                </a:cubicBezTo>
                <a:cubicBezTo>
                  <a:pt x="10489845" y="-16480"/>
                  <a:pt x="10750941" y="-9727"/>
                  <a:pt x="11018520" y="0"/>
                </a:cubicBezTo>
                <a:cubicBezTo>
                  <a:pt x="11018113" y="8690"/>
                  <a:pt x="11018366" y="14141"/>
                  <a:pt x="11018520" y="18288"/>
                </a:cubicBezTo>
                <a:cubicBezTo>
                  <a:pt x="10841176" y="-3597"/>
                  <a:pt x="10399304" y="41504"/>
                  <a:pt x="10219677" y="18288"/>
                </a:cubicBezTo>
                <a:cubicBezTo>
                  <a:pt x="10040050" y="-4928"/>
                  <a:pt x="10030762" y="16144"/>
                  <a:pt x="9861575" y="18288"/>
                </a:cubicBezTo>
                <a:cubicBezTo>
                  <a:pt x="9692388" y="20432"/>
                  <a:pt x="9529439" y="40380"/>
                  <a:pt x="9393288" y="18288"/>
                </a:cubicBezTo>
                <a:cubicBezTo>
                  <a:pt x="9257137" y="-3804"/>
                  <a:pt x="8825003" y="25592"/>
                  <a:pt x="8484260" y="18288"/>
                </a:cubicBezTo>
                <a:cubicBezTo>
                  <a:pt x="8143517" y="10984"/>
                  <a:pt x="8082894" y="45968"/>
                  <a:pt x="7795603" y="18288"/>
                </a:cubicBezTo>
                <a:cubicBezTo>
                  <a:pt x="7508312" y="-9392"/>
                  <a:pt x="7466074" y="19486"/>
                  <a:pt x="7327316" y="18288"/>
                </a:cubicBezTo>
                <a:cubicBezTo>
                  <a:pt x="7188558" y="17090"/>
                  <a:pt x="6869645" y="4657"/>
                  <a:pt x="6638658" y="18288"/>
                </a:cubicBezTo>
                <a:cubicBezTo>
                  <a:pt x="6407671" y="31919"/>
                  <a:pt x="6359238" y="35967"/>
                  <a:pt x="6280556" y="18288"/>
                </a:cubicBezTo>
                <a:cubicBezTo>
                  <a:pt x="6201874" y="609"/>
                  <a:pt x="6041216" y="22404"/>
                  <a:pt x="5922455" y="18288"/>
                </a:cubicBezTo>
                <a:cubicBezTo>
                  <a:pt x="5803694" y="14172"/>
                  <a:pt x="5555521" y="48848"/>
                  <a:pt x="5233797" y="18288"/>
                </a:cubicBezTo>
                <a:cubicBezTo>
                  <a:pt x="4912073" y="-12272"/>
                  <a:pt x="4986440" y="-2740"/>
                  <a:pt x="4765510" y="18288"/>
                </a:cubicBezTo>
                <a:cubicBezTo>
                  <a:pt x="4544580" y="39316"/>
                  <a:pt x="4177715" y="18248"/>
                  <a:pt x="3966667" y="18288"/>
                </a:cubicBezTo>
                <a:cubicBezTo>
                  <a:pt x="3755619" y="18328"/>
                  <a:pt x="3664519" y="22387"/>
                  <a:pt x="3498380" y="18288"/>
                </a:cubicBezTo>
                <a:cubicBezTo>
                  <a:pt x="3332241" y="14189"/>
                  <a:pt x="3065858" y="-7524"/>
                  <a:pt x="2699537" y="18288"/>
                </a:cubicBezTo>
                <a:cubicBezTo>
                  <a:pt x="2333216" y="44100"/>
                  <a:pt x="2505666" y="4650"/>
                  <a:pt x="2341436" y="18288"/>
                </a:cubicBezTo>
                <a:cubicBezTo>
                  <a:pt x="2177206" y="31926"/>
                  <a:pt x="1790164" y="19880"/>
                  <a:pt x="1542593" y="18288"/>
                </a:cubicBezTo>
                <a:cubicBezTo>
                  <a:pt x="1295022" y="16696"/>
                  <a:pt x="1218012" y="39325"/>
                  <a:pt x="1074306" y="18288"/>
                </a:cubicBezTo>
                <a:cubicBezTo>
                  <a:pt x="930600" y="-2749"/>
                  <a:pt x="797266" y="24589"/>
                  <a:pt x="716204" y="18288"/>
                </a:cubicBezTo>
                <a:cubicBezTo>
                  <a:pt x="635142" y="11987"/>
                  <a:pt x="344503" y="41396"/>
                  <a:pt x="0" y="18288"/>
                </a:cubicBezTo>
                <a:cubicBezTo>
                  <a:pt x="-53" y="11301"/>
                  <a:pt x="-649" y="7756"/>
                  <a:pt x="0" y="0"/>
                </a:cubicBezTo>
                <a:close/>
              </a:path>
            </a:pathLst>
          </a:custGeom>
          <a:solidFill>
            <a:srgbClr val="C3724D"/>
          </a:solidFill>
          <a:ln w="38100" cap="rnd">
            <a:solidFill>
              <a:srgbClr val="C3724D"/>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59C1118C-1F58-FC6E-FBE6-3E61E30572FD}"/>
              </a:ext>
            </a:extLst>
          </p:cNvPr>
          <p:cNvSpPr>
            <a:spLocks noGrp="1"/>
          </p:cNvSpPr>
          <p:nvPr>
            <p:ph idx="1"/>
          </p:nvPr>
        </p:nvSpPr>
        <p:spPr>
          <a:xfrm>
            <a:off x="572493" y="2071316"/>
            <a:ext cx="9305798" cy="4119172"/>
          </a:xfrm>
        </p:spPr>
        <p:txBody>
          <a:bodyPr anchor="t">
            <a:noAutofit/>
          </a:bodyPr>
          <a:lstStyle/>
          <a:p>
            <a:pPr algn="l"/>
            <a:r>
              <a:rPr lang="en-US" sz="3600" b="1" i="0" baseline="30000" dirty="0">
                <a:solidFill>
                  <a:srgbClr val="000000"/>
                </a:solidFill>
                <a:effectLst/>
                <a:latin typeface="Aptos" panose="020B0004020202020204" pitchFamily="34" charset="0"/>
              </a:rPr>
              <a:t>19 </a:t>
            </a:r>
            <a:r>
              <a:rPr lang="en-US" sz="3600" b="0" i="0" dirty="0">
                <a:solidFill>
                  <a:srgbClr val="000000"/>
                </a:solidFill>
                <a:effectLst/>
                <a:latin typeface="Aptos" panose="020B0004020202020204" pitchFamily="34" charset="0"/>
              </a:rPr>
              <a:t>I saw none of the other apostles—only James, the Lord’s brother. </a:t>
            </a:r>
            <a:r>
              <a:rPr lang="en-US" sz="3600" b="1" i="0" baseline="30000" dirty="0">
                <a:solidFill>
                  <a:srgbClr val="000000"/>
                </a:solidFill>
                <a:effectLst/>
                <a:latin typeface="Aptos" panose="020B0004020202020204" pitchFamily="34" charset="0"/>
              </a:rPr>
              <a:t>20 </a:t>
            </a:r>
            <a:r>
              <a:rPr lang="en-US" sz="3600" b="0" i="0" dirty="0">
                <a:solidFill>
                  <a:srgbClr val="000000"/>
                </a:solidFill>
                <a:effectLst/>
                <a:latin typeface="Aptos" panose="020B0004020202020204" pitchFamily="34" charset="0"/>
              </a:rPr>
              <a:t>I assure you before God that what I am writing you is no lie. </a:t>
            </a:r>
            <a:r>
              <a:rPr lang="en-US" sz="3600" b="1" i="0" baseline="30000" dirty="0">
                <a:solidFill>
                  <a:srgbClr val="000000"/>
                </a:solidFill>
                <a:effectLst/>
                <a:latin typeface="Aptos" panose="020B0004020202020204" pitchFamily="34" charset="0"/>
              </a:rPr>
              <a:t>21 </a:t>
            </a:r>
            <a:r>
              <a:rPr lang="en-US" sz="3600" b="0" i="0" dirty="0">
                <a:solidFill>
                  <a:srgbClr val="000000"/>
                </a:solidFill>
                <a:effectLst/>
                <a:latin typeface="Aptos" panose="020B0004020202020204" pitchFamily="34" charset="0"/>
              </a:rPr>
              <a:t>Then I went to Syria and Cilicia. </a:t>
            </a:r>
          </a:p>
        </p:txBody>
      </p:sp>
      <p:pic>
        <p:nvPicPr>
          <p:cNvPr id="4" name="Picture 3" descr="Isolated twigs and flowers on a white surface">
            <a:extLst>
              <a:ext uri="{FF2B5EF4-FFF2-40B4-BE49-F238E27FC236}">
                <a16:creationId xmlns:a16="http://schemas.microsoft.com/office/drawing/2014/main" id="{5FF903FB-2966-4427-AA07-BB9D87AC408A}"/>
              </a:ext>
            </a:extLst>
          </p:cNvPr>
          <p:cNvPicPr>
            <a:picLocks noChangeAspect="1"/>
          </p:cNvPicPr>
          <p:nvPr/>
        </p:nvPicPr>
        <p:blipFill>
          <a:blip r:embed="rId3"/>
          <a:srcRect l="23193" r="9705" b="1"/>
          <a:stretch/>
        </p:blipFill>
        <p:spPr>
          <a:xfrm>
            <a:off x="9605657" y="3663639"/>
            <a:ext cx="2262825" cy="2352078"/>
          </a:xfrm>
          <a:prstGeom prst="rect">
            <a:avLst/>
          </a:prstGeom>
        </p:spPr>
      </p:pic>
    </p:spTree>
    <p:extLst>
      <p:ext uri="{BB962C8B-B14F-4D97-AF65-F5344CB8AC3E}">
        <p14:creationId xmlns:p14="http://schemas.microsoft.com/office/powerpoint/2010/main" val="28403167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97E1A000-0C43-26B5-7C19-81C524010DC7}"/>
            </a:ext>
          </a:extLst>
        </p:cNvPr>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2E7A184-BD5D-7996-59A9-2FF43E1CFB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2297BFB-73D8-32C6-EC10-B3D8676DECAC}"/>
              </a:ext>
            </a:extLst>
          </p:cNvPr>
          <p:cNvSpPr>
            <a:spLocks noGrp="1"/>
          </p:cNvSpPr>
          <p:nvPr>
            <p:ph type="title"/>
          </p:nvPr>
        </p:nvSpPr>
        <p:spPr>
          <a:xfrm>
            <a:off x="576072" y="238539"/>
            <a:ext cx="11018520" cy="1434415"/>
          </a:xfrm>
        </p:spPr>
        <p:txBody>
          <a:bodyPr anchor="b">
            <a:normAutofit/>
          </a:bodyPr>
          <a:lstStyle/>
          <a:p>
            <a:r>
              <a:rPr lang="en-US" dirty="0"/>
              <a:t>Galatians 1:19-21</a:t>
            </a:r>
          </a:p>
        </p:txBody>
      </p:sp>
      <p:sp>
        <p:nvSpPr>
          <p:cNvPr id="11" name="Rectangle 6">
            <a:extLst>
              <a:ext uri="{FF2B5EF4-FFF2-40B4-BE49-F238E27FC236}">
                <a16:creationId xmlns:a16="http://schemas.microsoft.com/office/drawing/2014/main" id="{76D0C00D-3AC8-332A-9258-F89447F34C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6072" y="1817073"/>
            <a:ext cx="11018520" cy="18288"/>
          </a:xfrm>
          <a:custGeom>
            <a:avLst/>
            <a:gdLst>
              <a:gd name="connsiteX0" fmla="*/ 0 w 11018520"/>
              <a:gd name="connsiteY0" fmla="*/ 0 h 18288"/>
              <a:gd name="connsiteX1" fmla="*/ 468287 w 11018520"/>
              <a:gd name="connsiteY1" fmla="*/ 0 h 18288"/>
              <a:gd name="connsiteX2" fmla="*/ 1156945 w 11018520"/>
              <a:gd name="connsiteY2" fmla="*/ 0 h 18288"/>
              <a:gd name="connsiteX3" fmla="*/ 1955787 w 11018520"/>
              <a:gd name="connsiteY3" fmla="*/ 0 h 18288"/>
              <a:gd name="connsiteX4" fmla="*/ 2313889 w 11018520"/>
              <a:gd name="connsiteY4" fmla="*/ 0 h 18288"/>
              <a:gd name="connsiteX5" fmla="*/ 2671991 w 11018520"/>
              <a:gd name="connsiteY5" fmla="*/ 0 h 18288"/>
              <a:gd name="connsiteX6" fmla="*/ 3581019 w 11018520"/>
              <a:gd name="connsiteY6" fmla="*/ 0 h 18288"/>
              <a:gd name="connsiteX7" fmla="*/ 4269677 w 11018520"/>
              <a:gd name="connsiteY7" fmla="*/ 0 h 18288"/>
              <a:gd name="connsiteX8" fmla="*/ 4627778 w 11018520"/>
              <a:gd name="connsiteY8" fmla="*/ 0 h 18288"/>
              <a:gd name="connsiteX9" fmla="*/ 5316436 w 11018520"/>
              <a:gd name="connsiteY9" fmla="*/ 0 h 18288"/>
              <a:gd name="connsiteX10" fmla="*/ 6225464 w 11018520"/>
              <a:gd name="connsiteY10" fmla="*/ 0 h 18288"/>
              <a:gd name="connsiteX11" fmla="*/ 6803936 w 11018520"/>
              <a:gd name="connsiteY11" fmla="*/ 0 h 18288"/>
              <a:gd name="connsiteX12" fmla="*/ 7382408 w 11018520"/>
              <a:gd name="connsiteY12" fmla="*/ 0 h 18288"/>
              <a:gd name="connsiteX13" fmla="*/ 8071066 w 11018520"/>
              <a:gd name="connsiteY13" fmla="*/ 0 h 18288"/>
              <a:gd name="connsiteX14" fmla="*/ 8869909 w 11018520"/>
              <a:gd name="connsiteY14" fmla="*/ 0 h 18288"/>
              <a:gd name="connsiteX15" fmla="*/ 9668751 w 11018520"/>
              <a:gd name="connsiteY15" fmla="*/ 0 h 18288"/>
              <a:gd name="connsiteX16" fmla="*/ 11018520 w 11018520"/>
              <a:gd name="connsiteY16" fmla="*/ 0 h 18288"/>
              <a:gd name="connsiteX17" fmla="*/ 11018520 w 11018520"/>
              <a:gd name="connsiteY17" fmla="*/ 18288 h 18288"/>
              <a:gd name="connsiteX18" fmla="*/ 10550233 w 11018520"/>
              <a:gd name="connsiteY18" fmla="*/ 18288 h 18288"/>
              <a:gd name="connsiteX19" fmla="*/ 9641205 w 11018520"/>
              <a:gd name="connsiteY19" fmla="*/ 18288 h 18288"/>
              <a:gd name="connsiteX20" fmla="*/ 8952548 w 11018520"/>
              <a:gd name="connsiteY20" fmla="*/ 18288 h 18288"/>
              <a:gd name="connsiteX21" fmla="*/ 8594446 w 11018520"/>
              <a:gd name="connsiteY21" fmla="*/ 18288 h 18288"/>
              <a:gd name="connsiteX22" fmla="*/ 7905788 w 11018520"/>
              <a:gd name="connsiteY22" fmla="*/ 18288 h 18288"/>
              <a:gd name="connsiteX23" fmla="*/ 7327316 w 11018520"/>
              <a:gd name="connsiteY23" fmla="*/ 18288 h 18288"/>
              <a:gd name="connsiteX24" fmla="*/ 6748844 w 11018520"/>
              <a:gd name="connsiteY24" fmla="*/ 18288 h 18288"/>
              <a:gd name="connsiteX25" fmla="*/ 6170371 w 11018520"/>
              <a:gd name="connsiteY25" fmla="*/ 18288 h 18288"/>
              <a:gd name="connsiteX26" fmla="*/ 5591899 w 11018520"/>
              <a:gd name="connsiteY26" fmla="*/ 18288 h 18288"/>
              <a:gd name="connsiteX27" fmla="*/ 4793056 w 11018520"/>
              <a:gd name="connsiteY27" fmla="*/ 18288 h 18288"/>
              <a:gd name="connsiteX28" fmla="*/ 4104399 w 11018520"/>
              <a:gd name="connsiteY28" fmla="*/ 18288 h 18288"/>
              <a:gd name="connsiteX29" fmla="*/ 3746297 w 11018520"/>
              <a:gd name="connsiteY29" fmla="*/ 18288 h 18288"/>
              <a:gd name="connsiteX30" fmla="*/ 3167825 w 11018520"/>
              <a:gd name="connsiteY30" fmla="*/ 18288 h 18288"/>
              <a:gd name="connsiteX31" fmla="*/ 2368982 w 11018520"/>
              <a:gd name="connsiteY31" fmla="*/ 18288 h 18288"/>
              <a:gd name="connsiteX32" fmla="*/ 1900695 w 11018520"/>
              <a:gd name="connsiteY32" fmla="*/ 18288 h 18288"/>
              <a:gd name="connsiteX33" fmla="*/ 991667 w 11018520"/>
              <a:gd name="connsiteY33" fmla="*/ 18288 h 18288"/>
              <a:gd name="connsiteX34" fmla="*/ 0 w 11018520"/>
              <a:gd name="connsiteY34" fmla="*/ 18288 h 18288"/>
              <a:gd name="connsiteX35" fmla="*/ 0 w 11018520"/>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1018520" h="18288" fill="none" extrusionOk="0">
                <a:moveTo>
                  <a:pt x="0" y="0"/>
                </a:moveTo>
                <a:cubicBezTo>
                  <a:pt x="176840" y="19448"/>
                  <a:pt x="369510" y="1686"/>
                  <a:pt x="468287" y="0"/>
                </a:cubicBezTo>
                <a:cubicBezTo>
                  <a:pt x="567064" y="-1686"/>
                  <a:pt x="844925" y="28710"/>
                  <a:pt x="1156945" y="0"/>
                </a:cubicBezTo>
                <a:cubicBezTo>
                  <a:pt x="1468965" y="-28710"/>
                  <a:pt x="1755775" y="35306"/>
                  <a:pt x="1955787" y="0"/>
                </a:cubicBezTo>
                <a:cubicBezTo>
                  <a:pt x="2155799" y="-35306"/>
                  <a:pt x="2224532" y="-16632"/>
                  <a:pt x="2313889" y="0"/>
                </a:cubicBezTo>
                <a:cubicBezTo>
                  <a:pt x="2403246" y="16632"/>
                  <a:pt x="2494050" y="6083"/>
                  <a:pt x="2671991" y="0"/>
                </a:cubicBezTo>
                <a:cubicBezTo>
                  <a:pt x="2849932" y="-6083"/>
                  <a:pt x="3354152" y="34614"/>
                  <a:pt x="3581019" y="0"/>
                </a:cubicBezTo>
                <a:cubicBezTo>
                  <a:pt x="3807886" y="-34614"/>
                  <a:pt x="4022451" y="14254"/>
                  <a:pt x="4269677" y="0"/>
                </a:cubicBezTo>
                <a:cubicBezTo>
                  <a:pt x="4516903" y="-14254"/>
                  <a:pt x="4514495" y="-13291"/>
                  <a:pt x="4627778" y="0"/>
                </a:cubicBezTo>
                <a:cubicBezTo>
                  <a:pt x="4741061" y="13291"/>
                  <a:pt x="5120758" y="-22660"/>
                  <a:pt x="5316436" y="0"/>
                </a:cubicBezTo>
                <a:cubicBezTo>
                  <a:pt x="5512114" y="22660"/>
                  <a:pt x="5812155" y="-9513"/>
                  <a:pt x="6225464" y="0"/>
                </a:cubicBezTo>
                <a:cubicBezTo>
                  <a:pt x="6638773" y="9513"/>
                  <a:pt x="6545417" y="2479"/>
                  <a:pt x="6803936" y="0"/>
                </a:cubicBezTo>
                <a:cubicBezTo>
                  <a:pt x="7062455" y="-2479"/>
                  <a:pt x="7245098" y="-20209"/>
                  <a:pt x="7382408" y="0"/>
                </a:cubicBezTo>
                <a:cubicBezTo>
                  <a:pt x="7519718" y="20209"/>
                  <a:pt x="7801947" y="19736"/>
                  <a:pt x="8071066" y="0"/>
                </a:cubicBezTo>
                <a:cubicBezTo>
                  <a:pt x="8340185" y="-19736"/>
                  <a:pt x="8495312" y="-6666"/>
                  <a:pt x="8869909" y="0"/>
                </a:cubicBezTo>
                <a:cubicBezTo>
                  <a:pt x="9244506" y="6666"/>
                  <a:pt x="9501461" y="-13745"/>
                  <a:pt x="9668751" y="0"/>
                </a:cubicBezTo>
                <a:cubicBezTo>
                  <a:pt x="9836041" y="13745"/>
                  <a:pt x="10607605" y="14143"/>
                  <a:pt x="11018520" y="0"/>
                </a:cubicBezTo>
                <a:cubicBezTo>
                  <a:pt x="11019166" y="4451"/>
                  <a:pt x="11019010" y="9226"/>
                  <a:pt x="11018520" y="18288"/>
                </a:cubicBezTo>
                <a:cubicBezTo>
                  <a:pt x="10834966" y="15274"/>
                  <a:pt x="10754561" y="35250"/>
                  <a:pt x="10550233" y="18288"/>
                </a:cubicBezTo>
                <a:cubicBezTo>
                  <a:pt x="10345905" y="1326"/>
                  <a:pt x="9906342" y="45884"/>
                  <a:pt x="9641205" y="18288"/>
                </a:cubicBezTo>
                <a:cubicBezTo>
                  <a:pt x="9376068" y="-9308"/>
                  <a:pt x="9177188" y="43988"/>
                  <a:pt x="8952548" y="18288"/>
                </a:cubicBezTo>
                <a:cubicBezTo>
                  <a:pt x="8727908" y="-7412"/>
                  <a:pt x="8707007" y="3271"/>
                  <a:pt x="8594446" y="18288"/>
                </a:cubicBezTo>
                <a:cubicBezTo>
                  <a:pt x="8481885" y="33305"/>
                  <a:pt x="8175004" y="35109"/>
                  <a:pt x="7905788" y="18288"/>
                </a:cubicBezTo>
                <a:cubicBezTo>
                  <a:pt x="7636572" y="1467"/>
                  <a:pt x="7535638" y="7399"/>
                  <a:pt x="7327316" y="18288"/>
                </a:cubicBezTo>
                <a:cubicBezTo>
                  <a:pt x="7118994" y="29177"/>
                  <a:pt x="6978247" y="47205"/>
                  <a:pt x="6748844" y="18288"/>
                </a:cubicBezTo>
                <a:cubicBezTo>
                  <a:pt x="6519441" y="-10629"/>
                  <a:pt x="6459241" y="43308"/>
                  <a:pt x="6170371" y="18288"/>
                </a:cubicBezTo>
                <a:cubicBezTo>
                  <a:pt x="5881501" y="-6732"/>
                  <a:pt x="5736201" y="35971"/>
                  <a:pt x="5591899" y="18288"/>
                </a:cubicBezTo>
                <a:cubicBezTo>
                  <a:pt x="5447597" y="605"/>
                  <a:pt x="4990303" y="20409"/>
                  <a:pt x="4793056" y="18288"/>
                </a:cubicBezTo>
                <a:cubicBezTo>
                  <a:pt x="4595809" y="16167"/>
                  <a:pt x="4271723" y="2909"/>
                  <a:pt x="4104399" y="18288"/>
                </a:cubicBezTo>
                <a:cubicBezTo>
                  <a:pt x="3937075" y="33667"/>
                  <a:pt x="3923235" y="10730"/>
                  <a:pt x="3746297" y="18288"/>
                </a:cubicBezTo>
                <a:cubicBezTo>
                  <a:pt x="3569359" y="25846"/>
                  <a:pt x="3351081" y="24702"/>
                  <a:pt x="3167825" y="18288"/>
                </a:cubicBezTo>
                <a:cubicBezTo>
                  <a:pt x="2984569" y="11874"/>
                  <a:pt x="2708033" y="13293"/>
                  <a:pt x="2368982" y="18288"/>
                </a:cubicBezTo>
                <a:cubicBezTo>
                  <a:pt x="2029931" y="23283"/>
                  <a:pt x="2009060" y="37671"/>
                  <a:pt x="1900695" y="18288"/>
                </a:cubicBezTo>
                <a:cubicBezTo>
                  <a:pt x="1792330" y="-1095"/>
                  <a:pt x="1183178" y="9337"/>
                  <a:pt x="991667" y="18288"/>
                </a:cubicBezTo>
                <a:cubicBezTo>
                  <a:pt x="800156" y="27239"/>
                  <a:pt x="375690" y="34110"/>
                  <a:pt x="0" y="18288"/>
                </a:cubicBezTo>
                <a:cubicBezTo>
                  <a:pt x="-213" y="9468"/>
                  <a:pt x="187" y="4459"/>
                  <a:pt x="0" y="0"/>
                </a:cubicBezTo>
                <a:close/>
              </a:path>
              <a:path w="11018520" h="18288" stroke="0" extrusionOk="0">
                <a:moveTo>
                  <a:pt x="0" y="0"/>
                </a:moveTo>
                <a:cubicBezTo>
                  <a:pt x="266588" y="-23405"/>
                  <a:pt x="350503" y="-27031"/>
                  <a:pt x="578472" y="0"/>
                </a:cubicBezTo>
                <a:cubicBezTo>
                  <a:pt x="806441" y="27031"/>
                  <a:pt x="803976" y="13604"/>
                  <a:pt x="936574" y="0"/>
                </a:cubicBezTo>
                <a:cubicBezTo>
                  <a:pt x="1069172" y="-13604"/>
                  <a:pt x="1661335" y="-31902"/>
                  <a:pt x="1845602" y="0"/>
                </a:cubicBezTo>
                <a:cubicBezTo>
                  <a:pt x="2029869" y="31902"/>
                  <a:pt x="2273452" y="17005"/>
                  <a:pt x="2424074" y="0"/>
                </a:cubicBezTo>
                <a:cubicBezTo>
                  <a:pt x="2574696" y="-17005"/>
                  <a:pt x="2790864" y="-28133"/>
                  <a:pt x="3002547" y="0"/>
                </a:cubicBezTo>
                <a:cubicBezTo>
                  <a:pt x="3214230" y="28133"/>
                  <a:pt x="3605033" y="-14934"/>
                  <a:pt x="3911575" y="0"/>
                </a:cubicBezTo>
                <a:cubicBezTo>
                  <a:pt x="4218117" y="14934"/>
                  <a:pt x="4198004" y="3604"/>
                  <a:pt x="4379862" y="0"/>
                </a:cubicBezTo>
                <a:cubicBezTo>
                  <a:pt x="4561720" y="-3604"/>
                  <a:pt x="4941151" y="-37368"/>
                  <a:pt x="5288890" y="0"/>
                </a:cubicBezTo>
                <a:cubicBezTo>
                  <a:pt x="5636629" y="37368"/>
                  <a:pt x="6011513" y="-33898"/>
                  <a:pt x="6197918" y="0"/>
                </a:cubicBezTo>
                <a:cubicBezTo>
                  <a:pt x="6384323" y="33898"/>
                  <a:pt x="6555799" y="11241"/>
                  <a:pt x="6886575" y="0"/>
                </a:cubicBezTo>
                <a:cubicBezTo>
                  <a:pt x="7217351" y="-11241"/>
                  <a:pt x="7604472" y="-44614"/>
                  <a:pt x="7795603" y="0"/>
                </a:cubicBezTo>
                <a:cubicBezTo>
                  <a:pt x="7986734" y="44614"/>
                  <a:pt x="8098870" y="-11086"/>
                  <a:pt x="8374075" y="0"/>
                </a:cubicBezTo>
                <a:cubicBezTo>
                  <a:pt x="8649280" y="11086"/>
                  <a:pt x="8701749" y="-25020"/>
                  <a:pt x="8952548" y="0"/>
                </a:cubicBezTo>
                <a:cubicBezTo>
                  <a:pt x="9203347" y="25020"/>
                  <a:pt x="9519297" y="4274"/>
                  <a:pt x="9751390" y="0"/>
                </a:cubicBezTo>
                <a:cubicBezTo>
                  <a:pt x="9983483" y="-4274"/>
                  <a:pt x="10169881" y="16480"/>
                  <a:pt x="10329863" y="0"/>
                </a:cubicBezTo>
                <a:cubicBezTo>
                  <a:pt x="10489845" y="-16480"/>
                  <a:pt x="10750941" y="-9727"/>
                  <a:pt x="11018520" y="0"/>
                </a:cubicBezTo>
                <a:cubicBezTo>
                  <a:pt x="11018113" y="8690"/>
                  <a:pt x="11018366" y="14141"/>
                  <a:pt x="11018520" y="18288"/>
                </a:cubicBezTo>
                <a:cubicBezTo>
                  <a:pt x="10841176" y="-3597"/>
                  <a:pt x="10399304" y="41504"/>
                  <a:pt x="10219677" y="18288"/>
                </a:cubicBezTo>
                <a:cubicBezTo>
                  <a:pt x="10040050" y="-4928"/>
                  <a:pt x="10030762" y="16144"/>
                  <a:pt x="9861575" y="18288"/>
                </a:cubicBezTo>
                <a:cubicBezTo>
                  <a:pt x="9692388" y="20432"/>
                  <a:pt x="9529439" y="40380"/>
                  <a:pt x="9393288" y="18288"/>
                </a:cubicBezTo>
                <a:cubicBezTo>
                  <a:pt x="9257137" y="-3804"/>
                  <a:pt x="8825003" y="25592"/>
                  <a:pt x="8484260" y="18288"/>
                </a:cubicBezTo>
                <a:cubicBezTo>
                  <a:pt x="8143517" y="10984"/>
                  <a:pt x="8082894" y="45968"/>
                  <a:pt x="7795603" y="18288"/>
                </a:cubicBezTo>
                <a:cubicBezTo>
                  <a:pt x="7508312" y="-9392"/>
                  <a:pt x="7466074" y="19486"/>
                  <a:pt x="7327316" y="18288"/>
                </a:cubicBezTo>
                <a:cubicBezTo>
                  <a:pt x="7188558" y="17090"/>
                  <a:pt x="6869645" y="4657"/>
                  <a:pt x="6638658" y="18288"/>
                </a:cubicBezTo>
                <a:cubicBezTo>
                  <a:pt x="6407671" y="31919"/>
                  <a:pt x="6359238" y="35967"/>
                  <a:pt x="6280556" y="18288"/>
                </a:cubicBezTo>
                <a:cubicBezTo>
                  <a:pt x="6201874" y="609"/>
                  <a:pt x="6041216" y="22404"/>
                  <a:pt x="5922455" y="18288"/>
                </a:cubicBezTo>
                <a:cubicBezTo>
                  <a:pt x="5803694" y="14172"/>
                  <a:pt x="5555521" y="48848"/>
                  <a:pt x="5233797" y="18288"/>
                </a:cubicBezTo>
                <a:cubicBezTo>
                  <a:pt x="4912073" y="-12272"/>
                  <a:pt x="4986440" y="-2740"/>
                  <a:pt x="4765510" y="18288"/>
                </a:cubicBezTo>
                <a:cubicBezTo>
                  <a:pt x="4544580" y="39316"/>
                  <a:pt x="4177715" y="18248"/>
                  <a:pt x="3966667" y="18288"/>
                </a:cubicBezTo>
                <a:cubicBezTo>
                  <a:pt x="3755619" y="18328"/>
                  <a:pt x="3664519" y="22387"/>
                  <a:pt x="3498380" y="18288"/>
                </a:cubicBezTo>
                <a:cubicBezTo>
                  <a:pt x="3332241" y="14189"/>
                  <a:pt x="3065858" y="-7524"/>
                  <a:pt x="2699537" y="18288"/>
                </a:cubicBezTo>
                <a:cubicBezTo>
                  <a:pt x="2333216" y="44100"/>
                  <a:pt x="2505666" y="4650"/>
                  <a:pt x="2341436" y="18288"/>
                </a:cubicBezTo>
                <a:cubicBezTo>
                  <a:pt x="2177206" y="31926"/>
                  <a:pt x="1790164" y="19880"/>
                  <a:pt x="1542593" y="18288"/>
                </a:cubicBezTo>
                <a:cubicBezTo>
                  <a:pt x="1295022" y="16696"/>
                  <a:pt x="1218012" y="39325"/>
                  <a:pt x="1074306" y="18288"/>
                </a:cubicBezTo>
                <a:cubicBezTo>
                  <a:pt x="930600" y="-2749"/>
                  <a:pt x="797266" y="24589"/>
                  <a:pt x="716204" y="18288"/>
                </a:cubicBezTo>
                <a:cubicBezTo>
                  <a:pt x="635142" y="11987"/>
                  <a:pt x="344503" y="41396"/>
                  <a:pt x="0" y="18288"/>
                </a:cubicBezTo>
                <a:cubicBezTo>
                  <a:pt x="-53" y="11301"/>
                  <a:pt x="-649" y="7756"/>
                  <a:pt x="0" y="0"/>
                </a:cubicBezTo>
                <a:close/>
              </a:path>
            </a:pathLst>
          </a:custGeom>
          <a:solidFill>
            <a:srgbClr val="C3724D"/>
          </a:solidFill>
          <a:ln w="38100" cap="rnd">
            <a:solidFill>
              <a:srgbClr val="C3724D"/>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E2938F0-84CB-B6A8-9BA8-E5CCC883894C}"/>
              </a:ext>
            </a:extLst>
          </p:cNvPr>
          <p:cNvSpPr>
            <a:spLocks noGrp="1"/>
          </p:cNvSpPr>
          <p:nvPr>
            <p:ph idx="1"/>
          </p:nvPr>
        </p:nvSpPr>
        <p:spPr>
          <a:xfrm>
            <a:off x="572493" y="2071316"/>
            <a:ext cx="9305798" cy="4119172"/>
          </a:xfrm>
        </p:spPr>
        <p:txBody>
          <a:bodyPr anchor="t">
            <a:noAutofit/>
          </a:bodyPr>
          <a:lstStyle/>
          <a:p>
            <a:pPr algn="l"/>
            <a:r>
              <a:rPr lang="en-US" sz="3600" b="1" i="0" baseline="30000" dirty="0">
                <a:solidFill>
                  <a:srgbClr val="000000"/>
                </a:solidFill>
                <a:effectLst/>
                <a:latin typeface="Aptos" panose="020B0004020202020204" pitchFamily="34" charset="0"/>
              </a:rPr>
              <a:t>22 </a:t>
            </a:r>
            <a:r>
              <a:rPr lang="en-US" sz="3600" b="0" i="0" dirty="0">
                <a:solidFill>
                  <a:srgbClr val="000000"/>
                </a:solidFill>
                <a:effectLst/>
                <a:latin typeface="Aptos" panose="020B0004020202020204" pitchFamily="34" charset="0"/>
              </a:rPr>
              <a:t>I was personally unknown to the churches of Judea that are in Christ. </a:t>
            </a:r>
            <a:r>
              <a:rPr lang="en-US" sz="3600" b="1" i="0" baseline="30000" dirty="0">
                <a:solidFill>
                  <a:srgbClr val="000000"/>
                </a:solidFill>
                <a:effectLst/>
                <a:latin typeface="Aptos" panose="020B0004020202020204" pitchFamily="34" charset="0"/>
              </a:rPr>
              <a:t>23 </a:t>
            </a:r>
            <a:r>
              <a:rPr lang="en-US" sz="3600" b="0" i="0" dirty="0">
                <a:solidFill>
                  <a:srgbClr val="000000"/>
                </a:solidFill>
                <a:effectLst/>
                <a:latin typeface="Aptos" panose="020B0004020202020204" pitchFamily="34" charset="0"/>
              </a:rPr>
              <a:t>They only heard the report: “The man who formerly persecuted us is now preaching the faith he once tried to destroy.” </a:t>
            </a:r>
            <a:r>
              <a:rPr lang="en-US" sz="3600" b="1" i="0" baseline="30000" dirty="0">
                <a:solidFill>
                  <a:srgbClr val="000000"/>
                </a:solidFill>
                <a:effectLst/>
                <a:latin typeface="Aptos" panose="020B0004020202020204" pitchFamily="34" charset="0"/>
              </a:rPr>
              <a:t>24 </a:t>
            </a:r>
            <a:r>
              <a:rPr lang="en-US" sz="3600" b="0" i="0" dirty="0">
                <a:solidFill>
                  <a:srgbClr val="000000"/>
                </a:solidFill>
                <a:effectLst/>
                <a:latin typeface="Aptos" panose="020B0004020202020204" pitchFamily="34" charset="0"/>
              </a:rPr>
              <a:t>And they praised God because of me.</a:t>
            </a:r>
          </a:p>
        </p:txBody>
      </p:sp>
      <p:pic>
        <p:nvPicPr>
          <p:cNvPr id="4" name="Picture 3" descr="Isolated twigs and flowers on a white surface">
            <a:extLst>
              <a:ext uri="{FF2B5EF4-FFF2-40B4-BE49-F238E27FC236}">
                <a16:creationId xmlns:a16="http://schemas.microsoft.com/office/drawing/2014/main" id="{3BF4BF9B-06AA-D03A-3EFF-19DC1702BDF3}"/>
              </a:ext>
            </a:extLst>
          </p:cNvPr>
          <p:cNvPicPr>
            <a:picLocks noChangeAspect="1"/>
          </p:cNvPicPr>
          <p:nvPr/>
        </p:nvPicPr>
        <p:blipFill>
          <a:blip r:embed="rId3"/>
          <a:srcRect l="23193" r="9705" b="1"/>
          <a:stretch/>
        </p:blipFill>
        <p:spPr>
          <a:xfrm>
            <a:off x="9605657" y="3663639"/>
            <a:ext cx="2262825" cy="2352078"/>
          </a:xfrm>
          <a:prstGeom prst="rect">
            <a:avLst/>
          </a:prstGeom>
        </p:spPr>
      </p:pic>
    </p:spTree>
    <p:extLst>
      <p:ext uri="{BB962C8B-B14F-4D97-AF65-F5344CB8AC3E}">
        <p14:creationId xmlns:p14="http://schemas.microsoft.com/office/powerpoint/2010/main" val="21129287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23EAC291-7B14-641C-2398-16A54F5582E5}"/>
            </a:ext>
          </a:extLst>
        </p:cNvPr>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9F03316-723E-426D-D4E5-85193F2380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727A33E-6C6B-8F34-0923-4CADF666D99A}"/>
              </a:ext>
            </a:extLst>
          </p:cNvPr>
          <p:cNvSpPr>
            <a:spLocks noGrp="1"/>
          </p:cNvSpPr>
          <p:nvPr>
            <p:ph type="title"/>
          </p:nvPr>
        </p:nvSpPr>
        <p:spPr>
          <a:xfrm>
            <a:off x="576072" y="238539"/>
            <a:ext cx="11018520" cy="1434415"/>
          </a:xfrm>
        </p:spPr>
        <p:txBody>
          <a:bodyPr anchor="b">
            <a:normAutofit/>
          </a:bodyPr>
          <a:lstStyle/>
          <a:p>
            <a:r>
              <a:rPr lang="en-US" sz="4800" dirty="0"/>
              <a:t>Galatians 1</a:t>
            </a:r>
            <a:endParaRPr lang="en-US" dirty="0"/>
          </a:p>
        </p:txBody>
      </p:sp>
      <p:sp>
        <p:nvSpPr>
          <p:cNvPr id="11" name="Rectangle 6">
            <a:extLst>
              <a:ext uri="{FF2B5EF4-FFF2-40B4-BE49-F238E27FC236}">
                <a16:creationId xmlns:a16="http://schemas.microsoft.com/office/drawing/2014/main" id="{49BFE144-F68A-D526-4CBE-1CD2227925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6072" y="1817073"/>
            <a:ext cx="11018520" cy="18288"/>
          </a:xfrm>
          <a:custGeom>
            <a:avLst/>
            <a:gdLst>
              <a:gd name="connsiteX0" fmla="*/ 0 w 11018520"/>
              <a:gd name="connsiteY0" fmla="*/ 0 h 18288"/>
              <a:gd name="connsiteX1" fmla="*/ 468287 w 11018520"/>
              <a:gd name="connsiteY1" fmla="*/ 0 h 18288"/>
              <a:gd name="connsiteX2" fmla="*/ 1156945 w 11018520"/>
              <a:gd name="connsiteY2" fmla="*/ 0 h 18288"/>
              <a:gd name="connsiteX3" fmla="*/ 1955787 w 11018520"/>
              <a:gd name="connsiteY3" fmla="*/ 0 h 18288"/>
              <a:gd name="connsiteX4" fmla="*/ 2313889 w 11018520"/>
              <a:gd name="connsiteY4" fmla="*/ 0 h 18288"/>
              <a:gd name="connsiteX5" fmla="*/ 2671991 w 11018520"/>
              <a:gd name="connsiteY5" fmla="*/ 0 h 18288"/>
              <a:gd name="connsiteX6" fmla="*/ 3581019 w 11018520"/>
              <a:gd name="connsiteY6" fmla="*/ 0 h 18288"/>
              <a:gd name="connsiteX7" fmla="*/ 4269677 w 11018520"/>
              <a:gd name="connsiteY7" fmla="*/ 0 h 18288"/>
              <a:gd name="connsiteX8" fmla="*/ 4627778 w 11018520"/>
              <a:gd name="connsiteY8" fmla="*/ 0 h 18288"/>
              <a:gd name="connsiteX9" fmla="*/ 5316436 w 11018520"/>
              <a:gd name="connsiteY9" fmla="*/ 0 h 18288"/>
              <a:gd name="connsiteX10" fmla="*/ 6225464 w 11018520"/>
              <a:gd name="connsiteY10" fmla="*/ 0 h 18288"/>
              <a:gd name="connsiteX11" fmla="*/ 6803936 w 11018520"/>
              <a:gd name="connsiteY11" fmla="*/ 0 h 18288"/>
              <a:gd name="connsiteX12" fmla="*/ 7382408 w 11018520"/>
              <a:gd name="connsiteY12" fmla="*/ 0 h 18288"/>
              <a:gd name="connsiteX13" fmla="*/ 8071066 w 11018520"/>
              <a:gd name="connsiteY13" fmla="*/ 0 h 18288"/>
              <a:gd name="connsiteX14" fmla="*/ 8869909 w 11018520"/>
              <a:gd name="connsiteY14" fmla="*/ 0 h 18288"/>
              <a:gd name="connsiteX15" fmla="*/ 9668751 w 11018520"/>
              <a:gd name="connsiteY15" fmla="*/ 0 h 18288"/>
              <a:gd name="connsiteX16" fmla="*/ 11018520 w 11018520"/>
              <a:gd name="connsiteY16" fmla="*/ 0 h 18288"/>
              <a:gd name="connsiteX17" fmla="*/ 11018520 w 11018520"/>
              <a:gd name="connsiteY17" fmla="*/ 18288 h 18288"/>
              <a:gd name="connsiteX18" fmla="*/ 10550233 w 11018520"/>
              <a:gd name="connsiteY18" fmla="*/ 18288 h 18288"/>
              <a:gd name="connsiteX19" fmla="*/ 9641205 w 11018520"/>
              <a:gd name="connsiteY19" fmla="*/ 18288 h 18288"/>
              <a:gd name="connsiteX20" fmla="*/ 8952548 w 11018520"/>
              <a:gd name="connsiteY20" fmla="*/ 18288 h 18288"/>
              <a:gd name="connsiteX21" fmla="*/ 8594446 w 11018520"/>
              <a:gd name="connsiteY21" fmla="*/ 18288 h 18288"/>
              <a:gd name="connsiteX22" fmla="*/ 7905788 w 11018520"/>
              <a:gd name="connsiteY22" fmla="*/ 18288 h 18288"/>
              <a:gd name="connsiteX23" fmla="*/ 7327316 w 11018520"/>
              <a:gd name="connsiteY23" fmla="*/ 18288 h 18288"/>
              <a:gd name="connsiteX24" fmla="*/ 6748844 w 11018520"/>
              <a:gd name="connsiteY24" fmla="*/ 18288 h 18288"/>
              <a:gd name="connsiteX25" fmla="*/ 6170371 w 11018520"/>
              <a:gd name="connsiteY25" fmla="*/ 18288 h 18288"/>
              <a:gd name="connsiteX26" fmla="*/ 5591899 w 11018520"/>
              <a:gd name="connsiteY26" fmla="*/ 18288 h 18288"/>
              <a:gd name="connsiteX27" fmla="*/ 4793056 w 11018520"/>
              <a:gd name="connsiteY27" fmla="*/ 18288 h 18288"/>
              <a:gd name="connsiteX28" fmla="*/ 4104399 w 11018520"/>
              <a:gd name="connsiteY28" fmla="*/ 18288 h 18288"/>
              <a:gd name="connsiteX29" fmla="*/ 3746297 w 11018520"/>
              <a:gd name="connsiteY29" fmla="*/ 18288 h 18288"/>
              <a:gd name="connsiteX30" fmla="*/ 3167825 w 11018520"/>
              <a:gd name="connsiteY30" fmla="*/ 18288 h 18288"/>
              <a:gd name="connsiteX31" fmla="*/ 2368982 w 11018520"/>
              <a:gd name="connsiteY31" fmla="*/ 18288 h 18288"/>
              <a:gd name="connsiteX32" fmla="*/ 1900695 w 11018520"/>
              <a:gd name="connsiteY32" fmla="*/ 18288 h 18288"/>
              <a:gd name="connsiteX33" fmla="*/ 991667 w 11018520"/>
              <a:gd name="connsiteY33" fmla="*/ 18288 h 18288"/>
              <a:gd name="connsiteX34" fmla="*/ 0 w 11018520"/>
              <a:gd name="connsiteY34" fmla="*/ 18288 h 18288"/>
              <a:gd name="connsiteX35" fmla="*/ 0 w 11018520"/>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1018520" h="18288" fill="none" extrusionOk="0">
                <a:moveTo>
                  <a:pt x="0" y="0"/>
                </a:moveTo>
                <a:cubicBezTo>
                  <a:pt x="176840" y="19448"/>
                  <a:pt x="369510" y="1686"/>
                  <a:pt x="468287" y="0"/>
                </a:cubicBezTo>
                <a:cubicBezTo>
                  <a:pt x="567064" y="-1686"/>
                  <a:pt x="844925" y="28710"/>
                  <a:pt x="1156945" y="0"/>
                </a:cubicBezTo>
                <a:cubicBezTo>
                  <a:pt x="1468965" y="-28710"/>
                  <a:pt x="1755775" y="35306"/>
                  <a:pt x="1955787" y="0"/>
                </a:cubicBezTo>
                <a:cubicBezTo>
                  <a:pt x="2155799" y="-35306"/>
                  <a:pt x="2224532" y="-16632"/>
                  <a:pt x="2313889" y="0"/>
                </a:cubicBezTo>
                <a:cubicBezTo>
                  <a:pt x="2403246" y="16632"/>
                  <a:pt x="2494050" y="6083"/>
                  <a:pt x="2671991" y="0"/>
                </a:cubicBezTo>
                <a:cubicBezTo>
                  <a:pt x="2849932" y="-6083"/>
                  <a:pt x="3354152" y="34614"/>
                  <a:pt x="3581019" y="0"/>
                </a:cubicBezTo>
                <a:cubicBezTo>
                  <a:pt x="3807886" y="-34614"/>
                  <a:pt x="4022451" y="14254"/>
                  <a:pt x="4269677" y="0"/>
                </a:cubicBezTo>
                <a:cubicBezTo>
                  <a:pt x="4516903" y="-14254"/>
                  <a:pt x="4514495" y="-13291"/>
                  <a:pt x="4627778" y="0"/>
                </a:cubicBezTo>
                <a:cubicBezTo>
                  <a:pt x="4741061" y="13291"/>
                  <a:pt x="5120758" y="-22660"/>
                  <a:pt x="5316436" y="0"/>
                </a:cubicBezTo>
                <a:cubicBezTo>
                  <a:pt x="5512114" y="22660"/>
                  <a:pt x="5812155" y="-9513"/>
                  <a:pt x="6225464" y="0"/>
                </a:cubicBezTo>
                <a:cubicBezTo>
                  <a:pt x="6638773" y="9513"/>
                  <a:pt x="6545417" y="2479"/>
                  <a:pt x="6803936" y="0"/>
                </a:cubicBezTo>
                <a:cubicBezTo>
                  <a:pt x="7062455" y="-2479"/>
                  <a:pt x="7245098" y="-20209"/>
                  <a:pt x="7382408" y="0"/>
                </a:cubicBezTo>
                <a:cubicBezTo>
                  <a:pt x="7519718" y="20209"/>
                  <a:pt x="7801947" y="19736"/>
                  <a:pt x="8071066" y="0"/>
                </a:cubicBezTo>
                <a:cubicBezTo>
                  <a:pt x="8340185" y="-19736"/>
                  <a:pt x="8495312" y="-6666"/>
                  <a:pt x="8869909" y="0"/>
                </a:cubicBezTo>
                <a:cubicBezTo>
                  <a:pt x="9244506" y="6666"/>
                  <a:pt x="9501461" y="-13745"/>
                  <a:pt x="9668751" y="0"/>
                </a:cubicBezTo>
                <a:cubicBezTo>
                  <a:pt x="9836041" y="13745"/>
                  <a:pt x="10607605" y="14143"/>
                  <a:pt x="11018520" y="0"/>
                </a:cubicBezTo>
                <a:cubicBezTo>
                  <a:pt x="11019166" y="4451"/>
                  <a:pt x="11019010" y="9226"/>
                  <a:pt x="11018520" y="18288"/>
                </a:cubicBezTo>
                <a:cubicBezTo>
                  <a:pt x="10834966" y="15274"/>
                  <a:pt x="10754561" y="35250"/>
                  <a:pt x="10550233" y="18288"/>
                </a:cubicBezTo>
                <a:cubicBezTo>
                  <a:pt x="10345905" y="1326"/>
                  <a:pt x="9906342" y="45884"/>
                  <a:pt x="9641205" y="18288"/>
                </a:cubicBezTo>
                <a:cubicBezTo>
                  <a:pt x="9376068" y="-9308"/>
                  <a:pt x="9177188" y="43988"/>
                  <a:pt x="8952548" y="18288"/>
                </a:cubicBezTo>
                <a:cubicBezTo>
                  <a:pt x="8727908" y="-7412"/>
                  <a:pt x="8707007" y="3271"/>
                  <a:pt x="8594446" y="18288"/>
                </a:cubicBezTo>
                <a:cubicBezTo>
                  <a:pt x="8481885" y="33305"/>
                  <a:pt x="8175004" y="35109"/>
                  <a:pt x="7905788" y="18288"/>
                </a:cubicBezTo>
                <a:cubicBezTo>
                  <a:pt x="7636572" y="1467"/>
                  <a:pt x="7535638" y="7399"/>
                  <a:pt x="7327316" y="18288"/>
                </a:cubicBezTo>
                <a:cubicBezTo>
                  <a:pt x="7118994" y="29177"/>
                  <a:pt x="6978247" y="47205"/>
                  <a:pt x="6748844" y="18288"/>
                </a:cubicBezTo>
                <a:cubicBezTo>
                  <a:pt x="6519441" y="-10629"/>
                  <a:pt x="6459241" y="43308"/>
                  <a:pt x="6170371" y="18288"/>
                </a:cubicBezTo>
                <a:cubicBezTo>
                  <a:pt x="5881501" y="-6732"/>
                  <a:pt x="5736201" y="35971"/>
                  <a:pt x="5591899" y="18288"/>
                </a:cubicBezTo>
                <a:cubicBezTo>
                  <a:pt x="5447597" y="605"/>
                  <a:pt x="4990303" y="20409"/>
                  <a:pt x="4793056" y="18288"/>
                </a:cubicBezTo>
                <a:cubicBezTo>
                  <a:pt x="4595809" y="16167"/>
                  <a:pt x="4271723" y="2909"/>
                  <a:pt x="4104399" y="18288"/>
                </a:cubicBezTo>
                <a:cubicBezTo>
                  <a:pt x="3937075" y="33667"/>
                  <a:pt x="3923235" y="10730"/>
                  <a:pt x="3746297" y="18288"/>
                </a:cubicBezTo>
                <a:cubicBezTo>
                  <a:pt x="3569359" y="25846"/>
                  <a:pt x="3351081" y="24702"/>
                  <a:pt x="3167825" y="18288"/>
                </a:cubicBezTo>
                <a:cubicBezTo>
                  <a:pt x="2984569" y="11874"/>
                  <a:pt x="2708033" y="13293"/>
                  <a:pt x="2368982" y="18288"/>
                </a:cubicBezTo>
                <a:cubicBezTo>
                  <a:pt x="2029931" y="23283"/>
                  <a:pt x="2009060" y="37671"/>
                  <a:pt x="1900695" y="18288"/>
                </a:cubicBezTo>
                <a:cubicBezTo>
                  <a:pt x="1792330" y="-1095"/>
                  <a:pt x="1183178" y="9337"/>
                  <a:pt x="991667" y="18288"/>
                </a:cubicBezTo>
                <a:cubicBezTo>
                  <a:pt x="800156" y="27239"/>
                  <a:pt x="375690" y="34110"/>
                  <a:pt x="0" y="18288"/>
                </a:cubicBezTo>
                <a:cubicBezTo>
                  <a:pt x="-213" y="9468"/>
                  <a:pt x="187" y="4459"/>
                  <a:pt x="0" y="0"/>
                </a:cubicBezTo>
                <a:close/>
              </a:path>
              <a:path w="11018520" h="18288" stroke="0" extrusionOk="0">
                <a:moveTo>
                  <a:pt x="0" y="0"/>
                </a:moveTo>
                <a:cubicBezTo>
                  <a:pt x="266588" y="-23405"/>
                  <a:pt x="350503" y="-27031"/>
                  <a:pt x="578472" y="0"/>
                </a:cubicBezTo>
                <a:cubicBezTo>
                  <a:pt x="806441" y="27031"/>
                  <a:pt x="803976" y="13604"/>
                  <a:pt x="936574" y="0"/>
                </a:cubicBezTo>
                <a:cubicBezTo>
                  <a:pt x="1069172" y="-13604"/>
                  <a:pt x="1661335" y="-31902"/>
                  <a:pt x="1845602" y="0"/>
                </a:cubicBezTo>
                <a:cubicBezTo>
                  <a:pt x="2029869" y="31902"/>
                  <a:pt x="2273452" y="17005"/>
                  <a:pt x="2424074" y="0"/>
                </a:cubicBezTo>
                <a:cubicBezTo>
                  <a:pt x="2574696" y="-17005"/>
                  <a:pt x="2790864" y="-28133"/>
                  <a:pt x="3002547" y="0"/>
                </a:cubicBezTo>
                <a:cubicBezTo>
                  <a:pt x="3214230" y="28133"/>
                  <a:pt x="3605033" y="-14934"/>
                  <a:pt x="3911575" y="0"/>
                </a:cubicBezTo>
                <a:cubicBezTo>
                  <a:pt x="4218117" y="14934"/>
                  <a:pt x="4198004" y="3604"/>
                  <a:pt x="4379862" y="0"/>
                </a:cubicBezTo>
                <a:cubicBezTo>
                  <a:pt x="4561720" y="-3604"/>
                  <a:pt x="4941151" y="-37368"/>
                  <a:pt x="5288890" y="0"/>
                </a:cubicBezTo>
                <a:cubicBezTo>
                  <a:pt x="5636629" y="37368"/>
                  <a:pt x="6011513" y="-33898"/>
                  <a:pt x="6197918" y="0"/>
                </a:cubicBezTo>
                <a:cubicBezTo>
                  <a:pt x="6384323" y="33898"/>
                  <a:pt x="6555799" y="11241"/>
                  <a:pt x="6886575" y="0"/>
                </a:cubicBezTo>
                <a:cubicBezTo>
                  <a:pt x="7217351" y="-11241"/>
                  <a:pt x="7604472" y="-44614"/>
                  <a:pt x="7795603" y="0"/>
                </a:cubicBezTo>
                <a:cubicBezTo>
                  <a:pt x="7986734" y="44614"/>
                  <a:pt x="8098870" y="-11086"/>
                  <a:pt x="8374075" y="0"/>
                </a:cubicBezTo>
                <a:cubicBezTo>
                  <a:pt x="8649280" y="11086"/>
                  <a:pt x="8701749" y="-25020"/>
                  <a:pt x="8952548" y="0"/>
                </a:cubicBezTo>
                <a:cubicBezTo>
                  <a:pt x="9203347" y="25020"/>
                  <a:pt x="9519297" y="4274"/>
                  <a:pt x="9751390" y="0"/>
                </a:cubicBezTo>
                <a:cubicBezTo>
                  <a:pt x="9983483" y="-4274"/>
                  <a:pt x="10169881" y="16480"/>
                  <a:pt x="10329863" y="0"/>
                </a:cubicBezTo>
                <a:cubicBezTo>
                  <a:pt x="10489845" y="-16480"/>
                  <a:pt x="10750941" y="-9727"/>
                  <a:pt x="11018520" y="0"/>
                </a:cubicBezTo>
                <a:cubicBezTo>
                  <a:pt x="11018113" y="8690"/>
                  <a:pt x="11018366" y="14141"/>
                  <a:pt x="11018520" y="18288"/>
                </a:cubicBezTo>
                <a:cubicBezTo>
                  <a:pt x="10841176" y="-3597"/>
                  <a:pt x="10399304" y="41504"/>
                  <a:pt x="10219677" y="18288"/>
                </a:cubicBezTo>
                <a:cubicBezTo>
                  <a:pt x="10040050" y="-4928"/>
                  <a:pt x="10030762" y="16144"/>
                  <a:pt x="9861575" y="18288"/>
                </a:cubicBezTo>
                <a:cubicBezTo>
                  <a:pt x="9692388" y="20432"/>
                  <a:pt x="9529439" y="40380"/>
                  <a:pt x="9393288" y="18288"/>
                </a:cubicBezTo>
                <a:cubicBezTo>
                  <a:pt x="9257137" y="-3804"/>
                  <a:pt x="8825003" y="25592"/>
                  <a:pt x="8484260" y="18288"/>
                </a:cubicBezTo>
                <a:cubicBezTo>
                  <a:pt x="8143517" y="10984"/>
                  <a:pt x="8082894" y="45968"/>
                  <a:pt x="7795603" y="18288"/>
                </a:cubicBezTo>
                <a:cubicBezTo>
                  <a:pt x="7508312" y="-9392"/>
                  <a:pt x="7466074" y="19486"/>
                  <a:pt x="7327316" y="18288"/>
                </a:cubicBezTo>
                <a:cubicBezTo>
                  <a:pt x="7188558" y="17090"/>
                  <a:pt x="6869645" y="4657"/>
                  <a:pt x="6638658" y="18288"/>
                </a:cubicBezTo>
                <a:cubicBezTo>
                  <a:pt x="6407671" y="31919"/>
                  <a:pt x="6359238" y="35967"/>
                  <a:pt x="6280556" y="18288"/>
                </a:cubicBezTo>
                <a:cubicBezTo>
                  <a:pt x="6201874" y="609"/>
                  <a:pt x="6041216" y="22404"/>
                  <a:pt x="5922455" y="18288"/>
                </a:cubicBezTo>
                <a:cubicBezTo>
                  <a:pt x="5803694" y="14172"/>
                  <a:pt x="5555521" y="48848"/>
                  <a:pt x="5233797" y="18288"/>
                </a:cubicBezTo>
                <a:cubicBezTo>
                  <a:pt x="4912073" y="-12272"/>
                  <a:pt x="4986440" y="-2740"/>
                  <a:pt x="4765510" y="18288"/>
                </a:cubicBezTo>
                <a:cubicBezTo>
                  <a:pt x="4544580" y="39316"/>
                  <a:pt x="4177715" y="18248"/>
                  <a:pt x="3966667" y="18288"/>
                </a:cubicBezTo>
                <a:cubicBezTo>
                  <a:pt x="3755619" y="18328"/>
                  <a:pt x="3664519" y="22387"/>
                  <a:pt x="3498380" y="18288"/>
                </a:cubicBezTo>
                <a:cubicBezTo>
                  <a:pt x="3332241" y="14189"/>
                  <a:pt x="3065858" y="-7524"/>
                  <a:pt x="2699537" y="18288"/>
                </a:cubicBezTo>
                <a:cubicBezTo>
                  <a:pt x="2333216" y="44100"/>
                  <a:pt x="2505666" y="4650"/>
                  <a:pt x="2341436" y="18288"/>
                </a:cubicBezTo>
                <a:cubicBezTo>
                  <a:pt x="2177206" y="31926"/>
                  <a:pt x="1790164" y="19880"/>
                  <a:pt x="1542593" y="18288"/>
                </a:cubicBezTo>
                <a:cubicBezTo>
                  <a:pt x="1295022" y="16696"/>
                  <a:pt x="1218012" y="39325"/>
                  <a:pt x="1074306" y="18288"/>
                </a:cubicBezTo>
                <a:cubicBezTo>
                  <a:pt x="930600" y="-2749"/>
                  <a:pt x="797266" y="24589"/>
                  <a:pt x="716204" y="18288"/>
                </a:cubicBezTo>
                <a:cubicBezTo>
                  <a:pt x="635142" y="11987"/>
                  <a:pt x="344503" y="41396"/>
                  <a:pt x="0" y="18288"/>
                </a:cubicBezTo>
                <a:cubicBezTo>
                  <a:pt x="-53" y="11301"/>
                  <a:pt x="-649" y="7756"/>
                  <a:pt x="0" y="0"/>
                </a:cubicBezTo>
                <a:close/>
              </a:path>
            </a:pathLst>
          </a:custGeom>
          <a:solidFill>
            <a:srgbClr val="C3724D"/>
          </a:solidFill>
          <a:ln w="38100" cap="rnd">
            <a:solidFill>
              <a:srgbClr val="C3724D"/>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56E70ED4-1923-A0E8-FB49-28F38DDF5048}"/>
              </a:ext>
            </a:extLst>
          </p:cNvPr>
          <p:cNvSpPr>
            <a:spLocks noGrp="1"/>
          </p:cNvSpPr>
          <p:nvPr>
            <p:ph idx="1"/>
          </p:nvPr>
        </p:nvSpPr>
        <p:spPr>
          <a:xfrm>
            <a:off x="572493" y="2071316"/>
            <a:ext cx="9305798" cy="4119172"/>
          </a:xfrm>
        </p:spPr>
        <p:txBody>
          <a:bodyPr anchor="t">
            <a:noAutofit/>
          </a:bodyPr>
          <a:lstStyle/>
          <a:p>
            <a:pPr algn="l"/>
            <a:r>
              <a:rPr lang="en-US" sz="3600" b="1" i="0" baseline="30000" dirty="0">
                <a:solidFill>
                  <a:srgbClr val="000000"/>
                </a:solidFill>
                <a:effectLst/>
                <a:latin typeface="system-ui"/>
              </a:rPr>
              <a:t>6 </a:t>
            </a:r>
            <a:r>
              <a:rPr lang="en-US" sz="3600" b="0" i="0" dirty="0">
                <a:solidFill>
                  <a:srgbClr val="000000"/>
                </a:solidFill>
                <a:effectLst/>
                <a:latin typeface="system-ui"/>
              </a:rPr>
              <a:t>…..(you) are turning to a different gospel— </a:t>
            </a:r>
            <a:r>
              <a:rPr lang="en-US" sz="3600" b="1" i="0" baseline="30000" dirty="0">
                <a:solidFill>
                  <a:srgbClr val="000000"/>
                </a:solidFill>
                <a:effectLst/>
                <a:latin typeface="system-ui"/>
              </a:rPr>
              <a:t>7 </a:t>
            </a:r>
            <a:r>
              <a:rPr lang="en-US" sz="3600" b="0" i="0" dirty="0">
                <a:solidFill>
                  <a:srgbClr val="000000"/>
                </a:solidFill>
                <a:effectLst/>
                <a:latin typeface="system-ui"/>
              </a:rPr>
              <a:t>which is really no gospel at all. Evidently some people are throwing you into confusion and are trying to pervert the gospel of Christ. </a:t>
            </a:r>
            <a:r>
              <a:rPr lang="en-US" sz="3600" b="1" i="0" baseline="30000" dirty="0">
                <a:solidFill>
                  <a:srgbClr val="000000"/>
                </a:solidFill>
                <a:effectLst/>
                <a:latin typeface="system-ui"/>
              </a:rPr>
              <a:t>8 </a:t>
            </a:r>
            <a:r>
              <a:rPr lang="en-US" sz="3600" b="0" i="0" dirty="0">
                <a:solidFill>
                  <a:srgbClr val="000000"/>
                </a:solidFill>
                <a:effectLst/>
                <a:latin typeface="system-ui"/>
              </a:rPr>
              <a:t>But even if we or an angel from heaven should preach a gospel other than the one we preached to you, let them be under God’s curse! </a:t>
            </a:r>
            <a:endParaRPr lang="en-US" sz="3600" u="sng" dirty="0"/>
          </a:p>
        </p:txBody>
      </p:sp>
      <p:pic>
        <p:nvPicPr>
          <p:cNvPr id="4" name="Picture 3" descr="Isolated twigs and flowers on a white surface">
            <a:extLst>
              <a:ext uri="{FF2B5EF4-FFF2-40B4-BE49-F238E27FC236}">
                <a16:creationId xmlns:a16="http://schemas.microsoft.com/office/drawing/2014/main" id="{5AE6C40E-8DFE-6ADC-F8E8-D1FBEF35DE46}"/>
              </a:ext>
            </a:extLst>
          </p:cNvPr>
          <p:cNvPicPr>
            <a:picLocks noChangeAspect="1"/>
          </p:cNvPicPr>
          <p:nvPr/>
        </p:nvPicPr>
        <p:blipFill>
          <a:blip r:embed="rId3"/>
          <a:srcRect l="23193" r="9705" b="1"/>
          <a:stretch/>
        </p:blipFill>
        <p:spPr>
          <a:xfrm>
            <a:off x="9605657" y="3663639"/>
            <a:ext cx="2262825" cy="2352078"/>
          </a:xfrm>
          <a:prstGeom prst="rect">
            <a:avLst/>
          </a:prstGeom>
        </p:spPr>
      </p:pic>
    </p:spTree>
    <p:extLst>
      <p:ext uri="{BB962C8B-B14F-4D97-AF65-F5344CB8AC3E}">
        <p14:creationId xmlns:p14="http://schemas.microsoft.com/office/powerpoint/2010/main" val="21562525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99C6891B-40B5-322F-AB49-35D3B4AB697E}"/>
            </a:ext>
          </a:extLst>
        </p:cNvPr>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7803020-5BAC-5FE7-5D44-1EA67F0A51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052E98A-7AB4-6EF8-6EDC-A009CE190FF6}"/>
              </a:ext>
            </a:extLst>
          </p:cNvPr>
          <p:cNvSpPr>
            <a:spLocks noGrp="1"/>
          </p:cNvSpPr>
          <p:nvPr>
            <p:ph type="title"/>
          </p:nvPr>
        </p:nvSpPr>
        <p:spPr>
          <a:xfrm>
            <a:off x="576072" y="238539"/>
            <a:ext cx="11018520" cy="1434415"/>
          </a:xfrm>
        </p:spPr>
        <p:txBody>
          <a:bodyPr anchor="b">
            <a:normAutofit/>
          </a:bodyPr>
          <a:lstStyle/>
          <a:p>
            <a:r>
              <a:rPr lang="en-US" sz="4800" dirty="0"/>
              <a:t>Notes on </a:t>
            </a:r>
            <a:r>
              <a:rPr lang="en-US" sz="4800" dirty="0" err="1"/>
              <a:t>GaLatians</a:t>
            </a:r>
            <a:r>
              <a:rPr lang="en-US" sz="4800" dirty="0"/>
              <a:t> 1:8-9 Lesson 4</a:t>
            </a:r>
            <a:endParaRPr lang="en-US" dirty="0"/>
          </a:p>
        </p:txBody>
      </p:sp>
      <p:sp>
        <p:nvSpPr>
          <p:cNvPr id="11" name="Rectangle 6">
            <a:extLst>
              <a:ext uri="{FF2B5EF4-FFF2-40B4-BE49-F238E27FC236}">
                <a16:creationId xmlns:a16="http://schemas.microsoft.com/office/drawing/2014/main" id="{505EB917-B4F9-853F-7684-56C6B9A2B8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6072" y="1817073"/>
            <a:ext cx="11018520" cy="18288"/>
          </a:xfrm>
          <a:custGeom>
            <a:avLst/>
            <a:gdLst>
              <a:gd name="connsiteX0" fmla="*/ 0 w 11018520"/>
              <a:gd name="connsiteY0" fmla="*/ 0 h 18288"/>
              <a:gd name="connsiteX1" fmla="*/ 468287 w 11018520"/>
              <a:gd name="connsiteY1" fmla="*/ 0 h 18288"/>
              <a:gd name="connsiteX2" fmla="*/ 1156945 w 11018520"/>
              <a:gd name="connsiteY2" fmla="*/ 0 h 18288"/>
              <a:gd name="connsiteX3" fmla="*/ 1955787 w 11018520"/>
              <a:gd name="connsiteY3" fmla="*/ 0 h 18288"/>
              <a:gd name="connsiteX4" fmla="*/ 2313889 w 11018520"/>
              <a:gd name="connsiteY4" fmla="*/ 0 h 18288"/>
              <a:gd name="connsiteX5" fmla="*/ 2671991 w 11018520"/>
              <a:gd name="connsiteY5" fmla="*/ 0 h 18288"/>
              <a:gd name="connsiteX6" fmla="*/ 3581019 w 11018520"/>
              <a:gd name="connsiteY6" fmla="*/ 0 h 18288"/>
              <a:gd name="connsiteX7" fmla="*/ 4269677 w 11018520"/>
              <a:gd name="connsiteY7" fmla="*/ 0 h 18288"/>
              <a:gd name="connsiteX8" fmla="*/ 4627778 w 11018520"/>
              <a:gd name="connsiteY8" fmla="*/ 0 h 18288"/>
              <a:gd name="connsiteX9" fmla="*/ 5316436 w 11018520"/>
              <a:gd name="connsiteY9" fmla="*/ 0 h 18288"/>
              <a:gd name="connsiteX10" fmla="*/ 6225464 w 11018520"/>
              <a:gd name="connsiteY10" fmla="*/ 0 h 18288"/>
              <a:gd name="connsiteX11" fmla="*/ 6803936 w 11018520"/>
              <a:gd name="connsiteY11" fmla="*/ 0 h 18288"/>
              <a:gd name="connsiteX12" fmla="*/ 7382408 w 11018520"/>
              <a:gd name="connsiteY12" fmla="*/ 0 h 18288"/>
              <a:gd name="connsiteX13" fmla="*/ 8071066 w 11018520"/>
              <a:gd name="connsiteY13" fmla="*/ 0 h 18288"/>
              <a:gd name="connsiteX14" fmla="*/ 8869909 w 11018520"/>
              <a:gd name="connsiteY14" fmla="*/ 0 h 18288"/>
              <a:gd name="connsiteX15" fmla="*/ 9668751 w 11018520"/>
              <a:gd name="connsiteY15" fmla="*/ 0 h 18288"/>
              <a:gd name="connsiteX16" fmla="*/ 11018520 w 11018520"/>
              <a:gd name="connsiteY16" fmla="*/ 0 h 18288"/>
              <a:gd name="connsiteX17" fmla="*/ 11018520 w 11018520"/>
              <a:gd name="connsiteY17" fmla="*/ 18288 h 18288"/>
              <a:gd name="connsiteX18" fmla="*/ 10550233 w 11018520"/>
              <a:gd name="connsiteY18" fmla="*/ 18288 h 18288"/>
              <a:gd name="connsiteX19" fmla="*/ 9641205 w 11018520"/>
              <a:gd name="connsiteY19" fmla="*/ 18288 h 18288"/>
              <a:gd name="connsiteX20" fmla="*/ 8952548 w 11018520"/>
              <a:gd name="connsiteY20" fmla="*/ 18288 h 18288"/>
              <a:gd name="connsiteX21" fmla="*/ 8594446 w 11018520"/>
              <a:gd name="connsiteY21" fmla="*/ 18288 h 18288"/>
              <a:gd name="connsiteX22" fmla="*/ 7905788 w 11018520"/>
              <a:gd name="connsiteY22" fmla="*/ 18288 h 18288"/>
              <a:gd name="connsiteX23" fmla="*/ 7327316 w 11018520"/>
              <a:gd name="connsiteY23" fmla="*/ 18288 h 18288"/>
              <a:gd name="connsiteX24" fmla="*/ 6748844 w 11018520"/>
              <a:gd name="connsiteY24" fmla="*/ 18288 h 18288"/>
              <a:gd name="connsiteX25" fmla="*/ 6170371 w 11018520"/>
              <a:gd name="connsiteY25" fmla="*/ 18288 h 18288"/>
              <a:gd name="connsiteX26" fmla="*/ 5591899 w 11018520"/>
              <a:gd name="connsiteY26" fmla="*/ 18288 h 18288"/>
              <a:gd name="connsiteX27" fmla="*/ 4793056 w 11018520"/>
              <a:gd name="connsiteY27" fmla="*/ 18288 h 18288"/>
              <a:gd name="connsiteX28" fmla="*/ 4104399 w 11018520"/>
              <a:gd name="connsiteY28" fmla="*/ 18288 h 18288"/>
              <a:gd name="connsiteX29" fmla="*/ 3746297 w 11018520"/>
              <a:gd name="connsiteY29" fmla="*/ 18288 h 18288"/>
              <a:gd name="connsiteX30" fmla="*/ 3167825 w 11018520"/>
              <a:gd name="connsiteY30" fmla="*/ 18288 h 18288"/>
              <a:gd name="connsiteX31" fmla="*/ 2368982 w 11018520"/>
              <a:gd name="connsiteY31" fmla="*/ 18288 h 18288"/>
              <a:gd name="connsiteX32" fmla="*/ 1900695 w 11018520"/>
              <a:gd name="connsiteY32" fmla="*/ 18288 h 18288"/>
              <a:gd name="connsiteX33" fmla="*/ 991667 w 11018520"/>
              <a:gd name="connsiteY33" fmla="*/ 18288 h 18288"/>
              <a:gd name="connsiteX34" fmla="*/ 0 w 11018520"/>
              <a:gd name="connsiteY34" fmla="*/ 18288 h 18288"/>
              <a:gd name="connsiteX35" fmla="*/ 0 w 11018520"/>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1018520" h="18288" fill="none" extrusionOk="0">
                <a:moveTo>
                  <a:pt x="0" y="0"/>
                </a:moveTo>
                <a:cubicBezTo>
                  <a:pt x="176840" y="19448"/>
                  <a:pt x="369510" y="1686"/>
                  <a:pt x="468287" y="0"/>
                </a:cubicBezTo>
                <a:cubicBezTo>
                  <a:pt x="567064" y="-1686"/>
                  <a:pt x="844925" y="28710"/>
                  <a:pt x="1156945" y="0"/>
                </a:cubicBezTo>
                <a:cubicBezTo>
                  <a:pt x="1468965" y="-28710"/>
                  <a:pt x="1755775" y="35306"/>
                  <a:pt x="1955787" y="0"/>
                </a:cubicBezTo>
                <a:cubicBezTo>
                  <a:pt x="2155799" y="-35306"/>
                  <a:pt x="2224532" y="-16632"/>
                  <a:pt x="2313889" y="0"/>
                </a:cubicBezTo>
                <a:cubicBezTo>
                  <a:pt x="2403246" y="16632"/>
                  <a:pt x="2494050" y="6083"/>
                  <a:pt x="2671991" y="0"/>
                </a:cubicBezTo>
                <a:cubicBezTo>
                  <a:pt x="2849932" y="-6083"/>
                  <a:pt x="3354152" y="34614"/>
                  <a:pt x="3581019" y="0"/>
                </a:cubicBezTo>
                <a:cubicBezTo>
                  <a:pt x="3807886" y="-34614"/>
                  <a:pt x="4022451" y="14254"/>
                  <a:pt x="4269677" y="0"/>
                </a:cubicBezTo>
                <a:cubicBezTo>
                  <a:pt x="4516903" y="-14254"/>
                  <a:pt x="4514495" y="-13291"/>
                  <a:pt x="4627778" y="0"/>
                </a:cubicBezTo>
                <a:cubicBezTo>
                  <a:pt x="4741061" y="13291"/>
                  <a:pt x="5120758" y="-22660"/>
                  <a:pt x="5316436" y="0"/>
                </a:cubicBezTo>
                <a:cubicBezTo>
                  <a:pt x="5512114" y="22660"/>
                  <a:pt x="5812155" y="-9513"/>
                  <a:pt x="6225464" y="0"/>
                </a:cubicBezTo>
                <a:cubicBezTo>
                  <a:pt x="6638773" y="9513"/>
                  <a:pt x="6545417" y="2479"/>
                  <a:pt x="6803936" y="0"/>
                </a:cubicBezTo>
                <a:cubicBezTo>
                  <a:pt x="7062455" y="-2479"/>
                  <a:pt x="7245098" y="-20209"/>
                  <a:pt x="7382408" y="0"/>
                </a:cubicBezTo>
                <a:cubicBezTo>
                  <a:pt x="7519718" y="20209"/>
                  <a:pt x="7801947" y="19736"/>
                  <a:pt x="8071066" y="0"/>
                </a:cubicBezTo>
                <a:cubicBezTo>
                  <a:pt x="8340185" y="-19736"/>
                  <a:pt x="8495312" y="-6666"/>
                  <a:pt x="8869909" y="0"/>
                </a:cubicBezTo>
                <a:cubicBezTo>
                  <a:pt x="9244506" y="6666"/>
                  <a:pt x="9501461" y="-13745"/>
                  <a:pt x="9668751" y="0"/>
                </a:cubicBezTo>
                <a:cubicBezTo>
                  <a:pt x="9836041" y="13745"/>
                  <a:pt x="10607605" y="14143"/>
                  <a:pt x="11018520" y="0"/>
                </a:cubicBezTo>
                <a:cubicBezTo>
                  <a:pt x="11019166" y="4451"/>
                  <a:pt x="11019010" y="9226"/>
                  <a:pt x="11018520" y="18288"/>
                </a:cubicBezTo>
                <a:cubicBezTo>
                  <a:pt x="10834966" y="15274"/>
                  <a:pt x="10754561" y="35250"/>
                  <a:pt x="10550233" y="18288"/>
                </a:cubicBezTo>
                <a:cubicBezTo>
                  <a:pt x="10345905" y="1326"/>
                  <a:pt x="9906342" y="45884"/>
                  <a:pt x="9641205" y="18288"/>
                </a:cubicBezTo>
                <a:cubicBezTo>
                  <a:pt x="9376068" y="-9308"/>
                  <a:pt x="9177188" y="43988"/>
                  <a:pt x="8952548" y="18288"/>
                </a:cubicBezTo>
                <a:cubicBezTo>
                  <a:pt x="8727908" y="-7412"/>
                  <a:pt x="8707007" y="3271"/>
                  <a:pt x="8594446" y="18288"/>
                </a:cubicBezTo>
                <a:cubicBezTo>
                  <a:pt x="8481885" y="33305"/>
                  <a:pt x="8175004" y="35109"/>
                  <a:pt x="7905788" y="18288"/>
                </a:cubicBezTo>
                <a:cubicBezTo>
                  <a:pt x="7636572" y="1467"/>
                  <a:pt x="7535638" y="7399"/>
                  <a:pt x="7327316" y="18288"/>
                </a:cubicBezTo>
                <a:cubicBezTo>
                  <a:pt x="7118994" y="29177"/>
                  <a:pt x="6978247" y="47205"/>
                  <a:pt x="6748844" y="18288"/>
                </a:cubicBezTo>
                <a:cubicBezTo>
                  <a:pt x="6519441" y="-10629"/>
                  <a:pt x="6459241" y="43308"/>
                  <a:pt x="6170371" y="18288"/>
                </a:cubicBezTo>
                <a:cubicBezTo>
                  <a:pt x="5881501" y="-6732"/>
                  <a:pt x="5736201" y="35971"/>
                  <a:pt x="5591899" y="18288"/>
                </a:cubicBezTo>
                <a:cubicBezTo>
                  <a:pt x="5447597" y="605"/>
                  <a:pt x="4990303" y="20409"/>
                  <a:pt x="4793056" y="18288"/>
                </a:cubicBezTo>
                <a:cubicBezTo>
                  <a:pt x="4595809" y="16167"/>
                  <a:pt x="4271723" y="2909"/>
                  <a:pt x="4104399" y="18288"/>
                </a:cubicBezTo>
                <a:cubicBezTo>
                  <a:pt x="3937075" y="33667"/>
                  <a:pt x="3923235" y="10730"/>
                  <a:pt x="3746297" y="18288"/>
                </a:cubicBezTo>
                <a:cubicBezTo>
                  <a:pt x="3569359" y="25846"/>
                  <a:pt x="3351081" y="24702"/>
                  <a:pt x="3167825" y="18288"/>
                </a:cubicBezTo>
                <a:cubicBezTo>
                  <a:pt x="2984569" y="11874"/>
                  <a:pt x="2708033" y="13293"/>
                  <a:pt x="2368982" y="18288"/>
                </a:cubicBezTo>
                <a:cubicBezTo>
                  <a:pt x="2029931" y="23283"/>
                  <a:pt x="2009060" y="37671"/>
                  <a:pt x="1900695" y="18288"/>
                </a:cubicBezTo>
                <a:cubicBezTo>
                  <a:pt x="1792330" y="-1095"/>
                  <a:pt x="1183178" y="9337"/>
                  <a:pt x="991667" y="18288"/>
                </a:cubicBezTo>
                <a:cubicBezTo>
                  <a:pt x="800156" y="27239"/>
                  <a:pt x="375690" y="34110"/>
                  <a:pt x="0" y="18288"/>
                </a:cubicBezTo>
                <a:cubicBezTo>
                  <a:pt x="-213" y="9468"/>
                  <a:pt x="187" y="4459"/>
                  <a:pt x="0" y="0"/>
                </a:cubicBezTo>
                <a:close/>
              </a:path>
              <a:path w="11018520" h="18288" stroke="0" extrusionOk="0">
                <a:moveTo>
                  <a:pt x="0" y="0"/>
                </a:moveTo>
                <a:cubicBezTo>
                  <a:pt x="266588" y="-23405"/>
                  <a:pt x="350503" y="-27031"/>
                  <a:pt x="578472" y="0"/>
                </a:cubicBezTo>
                <a:cubicBezTo>
                  <a:pt x="806441" y="27031"/>
                  <a:pt x="803976" y="13604"/>
                  <a:pt x="936574" y="0"/>
                </a:cubicBezTo>
                <a:cubicBezTo>
                  <a:pt x="1069172" y="-13604"/>
                  <a:pt x="1661335" y="-31902"/>
                  <a:pt x="1845602" y="0"/>
                </a:cubicBezTo>
                <a:cubicBezTo>
                  <a:pt x="2029869" y="31902"/>
                  <a:pt x="2273452" y="17005"/>
                  <a:pt x="2424074" y="0"/>
                </a:cubicBezTo>
                <a:cubicBezTo>
                  <a:pt x="2574696" y="-17005"/>
                  <a:pt x="2790864" y="-28133"/>
                  <a:pt x="3002547" y="0"/>
                </a:cubicBezTo>
                <a:cubicBezTo>
                  <a:pt x="3214230" y="28133"/>
                  <a:pt x="3605033" y="-14934"/>
                  <a:pt x="3911575" y="0"/>
                </a:cubicBezTo>
                <a:cubicBezTo>
                  <a:pt x="4218117" y="14934"/>
                  <a:pt x="4198004" y="3604"/>
                  <a:pt x="4379862" y="0"/>
                </a:cubicBezTo>
                <a:cubicBezTo>
                  <a:pt x="4561720" y="-3604"/>
                  <a:pt x="4941151" y="-37368"/>
                  <a:pt x="5288890" y="0"/>
                </a:cubicBezTo>
                <a:cubicBezTo>
                  <a:pt x="5636629" y="37368"/>
                  <a:pt x="6011513" y="-33898"/>
                  <a:pt x="6197918" y="0"/>
                </a:cubicBezTo>
                <a:cubicBezTo>
                  <a:pt x="6384323" y="33898"/>
                  <a:pt x="6555799" y="11241"/>
                  <a:pt x="6886575" y="0"/>
                </a:cubicBezTo>
                <a:cubicBezTo>
                  <a:pt x="7217351" y="-11241"/>
                  <a:pt x="7604472" y="-44614"/>
                  <a:pt x="7795603" y="0"/>
                </a:cubicBezTo>
                <a:cubicBezTo>
                  <a:pt x="7986734" y="44614"/>
                  <a:pt x="8098870" y="-11086"/>
                  <a:pt x="8374075" y="0"/>
                </a:cubicBezTo>
                <a:cubicBezTo>
                  <a:pt x="8649280" y="11086"/>
                  <a:pt x="8701749" y="-25020"/>
                  <a:pt x="8952548" y="0"/>
                </a:cubicBezTo>
                <a:cubicBezTo>
                  <a:pt x="9203347" y="25020"/>
                  <a:pt x="9519297" y="4274"/>
                  <a:pt x="9751390" y="0"/>
                </a:cubicBezTo>
                <a:cubicBezTo>
                  <a:pt x="9983483" y="-4274"/>
                  <a:pt x="10169881" y="16480"/>
                  <a:pt x="10329863" y="0"/>
                </a:cubicBezTo>
                <a:cubicBezTo>
                  <a:pt x="10489845" y="-16480"/>
                  <a:pt x="10750941" y="-9727"/>
                  <a:pt x="11018520" y="0"/>
                </a:cubicBezTo>
                <a:cubicBezTo>
                  <a:pt x="11018113" y="8690"/>
                  <a:pt x="11018366" y="14141"/>
                  <a:pt x="11018520" y="18288"/>
                </a:cubicBezTo>
                <a:cubicBezTo>
                  <a:pt x="10841176" y="-3597"/>
                  <a:pt x="10399304" y="41504"/>
                  <a:pt x="10219677" y="18288"/>
                </a:cubicBezTo>
                <a:cubicBezTo>
                  <a:pt x="10040050" y="-4928"/>
                  <a:pt x="10030762" y="16144"/>
                  <a:pt x="9861575" y="18288"/>
                </a:cubicBezTo>
                <a:cubicBezTo>
                  <a:pt x="9692388" y="20432"/>
                  <a:pt x="9529439" y="40380"/>
                  <a:pt x="9393288" y="18288"/>
                </a:cubicBezTo>
                <a:cubicBezTo>
                  <a:pt x="9257137" y="-3804"/>
                  <a:pt x="8825003" y="25592"/>
                  <a:pt x="8484260" y="18288"/>
                </a:cubicBezTo>
                <a:cubicBezTo>
                  <a:pt x="8143517" y="10984"/>
                  <a:pt x="8082894" y="45968"/>
                  <a:pt x="7795603" y="18288"/>
                </a:cubicBezTo>
                <a:cubicBezTo>
                  <a:pt x="7508312" y="-9392"/>
                  <a:pt x="7466074" y="19486"/>
                  <a:pt x="7327316" y="18288"/>
                </a:cubicBezTo>
                <a:cubicBezTo>
                  <a:pt x="7188558" y="17090"/>
                  <a:pt x="6869645" y="4657"/>
                  <a:pt x="6638658" y="18288"/>
                </a:cubicBezTo>
                <a:cubicBezTo>
                  <a:pt x="6407671" y="31919"/>
                  <a:pt x="6359238" y="35967"/>
                  <a:pt x="6280556" y="18288"/>
                </a:cubicBezTo>
                <a:cubicBezTo>
                  <a:pt x="6201874" y="609"/>
                  <a:pt x="6041216" y="22404"/>
                  <a:pt x="5922455" y="18288"/>
                </a:cubicBezTo>
                <a:cubicBezTo>
                  <a:pt x="5803694" y="14172"/>
                  <a:pt x="5555521" y="48848"/>
                  <a:pt x="5233797" y="18288"/>
                </a:cubicBezTo>
                <a:cubicBezTo>
                  <a:pt x="4912073" y="-12272"/>
                  <a:pt x="4986440" y="-2740"/>
                  <a:pt x="4765510" y="18288"/>
                </a:cubicBezTo>
                <a:cubicBezTo>
                  <a:pt x="4544580" y="39316"/>
                  <a:pt x="4177715" y="18248"/>
                  <a:pt x="3966667" y="18288"/>
                </a:cubicBezTo>
                <a:cubicBezTo>
                  <a:pt x="3755619" y="18328"/>
                  <a:pt x="3664519" y="22387"/>
                  <a:pt x="3498380" y="18288"/>
                </a:cubicBezTo>
                <a:cubicBezTo>
                  <a:pt x="3332241" y="14189"/>
                  <a:pt x="3065858" y="-7524"/>
                  <a:pt x="2699537" y="18288"/>
                </a:cubicBezTo>
                <a:cubicBezTo>
                  <a:pt x="2333216" y="44100"/>
                  <a:pt x="2505666" y="4650"/>
                  <a:pt x="2341436" y="18288"/>
                </a:cubicBezTo>
                <a:cubicBezTo>
                  <a:pt x="2177206" y="31926"/>
                  <a:pt x="1790164" y="19880"/>
                  <a:pt x="1542593" y="18288"/>
                </a:cubicBezTo>
                <a:cubicBezTo>
                  <a:pt x="1295022" y="16696"/>
                  <a:pt x="1218012" y="39325"/>
                  <a:pt x="1074306" y="18288"/>
                </a:cubicBezTo>
                <a:cubicBezTo>
                  <a:pt x="930600" y="-2749"/>
                  <a:pt x="797266" y="24589"/>
                  <a:pt x="716204" y="18288"/>
                </a:cubicBezTo>
                <a:cubicBezTo>
                  <a:pt x="635142" y="11987"/>
                  <a:pt x="344503" y="41396"/>
                  <a:pt x="0" y="18288"/>
                </a:cubicBezTo>
                <a:cubicBezTo>
                  <a:pt x="-53" y="11301"/>
                  <a:pt x="-649" y="7756"/>
                  <a:pt x="0" y="0"/>
                </a:cubicBezTo>
                <a:close/>
              </a:path>
            </a:pathLst>
          </a:custGeom>
          <a:solidFill>
            <a:srgbClr val="C3724D"/>
          </a:solidFill>
          <a:ln w="38100" cap="rnd">
            <a:solidFill>
              <a:srgbClr val="C3724D"/>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D72C4AD-0C2D-7D99-D1F5-E224E79A1970}"/>
              </a:ext>
            </a:extLst>
          </p:cNvPr>
          <p:cNvSpPr>
            <a:spLocks noGrp="1"/>
          </p:cNvSpPr>
          <p:nvPr>
            <p:ph idx="1"/>
          </p:nvPr>
        </p:nvSpPr>
        <p:spPr>
          <a:xfrm>
            <a:off x="572493" y="2071316"/>
            <a:ext cx="9305798" cy="4119172"/>
          </a:xfrm>
        </p:spPr>
        <p:txBody>
          <a:bodyPr anchor="t">
            <a:noAutofit/>
          </a:bodyPr>
          <a:lstStyle/>
          <a:p>
            <a:pPr algn="l"/>
            <a:r>
              <a:rPr lang="en-US" sz="2400" b="0" i="0" dirty="0">
                <a:solidFill>
                  <a:srgbClr val="000000"/>
                </a:solidFill>
                <a:effectLst/>
                <a:latin typeface="system-ui"/>
              </a:rPr>
              <a:t>These are some of the sternest and controversial verses in the new testament.  KJV uses the word accursed while one commentator says is could be translated as damned.   If leaves absolutely no room for the  perversion of the gospel and is stated twice for emphasis!!  It damns Islam. Mormonism, and many aspects of “Catholic” ,”Orthodox” and  “Christian” denominations that have secularized and diluted the gospel.  An active and saving faith is distinctive from those who have a demonic faith(  Those who “believe” and do nothing”. Pau; teaches an imperative that the stronger hep the weak.  There is no room for complacency or a retried rest as the task is before us.&gt; </a:t>
            </a:r>
            <a:endParaRPr lang="en-US" sz="2400" u="sng" dirty="0"/>
          </a:p>
        </p:txBody>
      </p:sp>
    </p:spTree>
    <p:extLst>
      <p:ext uri="{BB962C8B-B14F-4D97-AF65-F5344CB8AC3E}">
        <p14:creationId xmlns:p14="http://schemas.microsoft.com/office/powerpoint/2010/main" val="22308403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4D558CFD-10AA-1E64-8C5B-A6B56741BF5E}"/>
            </a:ext>
          </a:extLst>
        </p:cNvPr>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BA76E13-6F9C-D96A-83C3-BE5DB80ED0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326EB0-A03D-D670-0152-069298EC8527}"/>
              </a:ext>
            </a:extLst>
          </p:cNvPr>
          <p:cNvSpPr>
            <a:spLocks noGrp="1"/>
          </p:cNvSpPr>
          <p:nvPr>
            <p:ph type="title"/>
          </p:nvPr>
        </p:nvSpPr>
        <p:spPr>
          <a:xfrm>
            <a:off x="576072" y="238539"/>
            <a:ext cx="11018520" cy="1434415"/>
          </a:xfrm>
        </p:spPr>
        <p:txBody>
          <a:bodyPr anchor="b">
            <a:normAutofit/>
          </a:bodyPr>
          <a:lstStyle/>
          <a:p>
            <a:r>
              <a:rPr lang="en-US" sz="4800" dirty="0"/>
              <a:t>Galatians 1</a:t>
            </a:r>
            <a:endParaRPr lang="en-US" dirty="0"/>
          </a:p>
        </p:txBody>
      </p:sp>
      <p:sp>
        <p:nvSpPr>
          <p:cNvPr id="11" name="Rectangle 6">
            <a:extLst>
              <a:ext uri="{FF2B5EF4-FFF2-40B4-BE49-F238E27FC236}">
                <a16:creationId xmlns:a16="http://schemas.microsoft.com/office/drawing/2014/main" id="{97B3FFA0-7869-1169-BFF8-EA7A195273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6072" y="1817073"/>
            <a:ext cx="11018520" cy="18288"/>
          </a:xfrm>
          <a:custGeom>
            <a:avLst/>
            <a:gdLst>
              <a:gd name="connsiteX0" fmla="*/ 0 w 11018520"/>
              <a:gd name="connsiteY0" fmla="*/ 0 h 18288"/>
              <a:gd name="connsiteX1" fmla="*/ 468287 w 11018520"/>
              <a:gd name="connsiteY1" fmla="*/ 0 h 18288"/>
              <a:gd name="connsiteX2" fmla="*/ 1156945 w 11018520"/>
              <a:gd name="connsiteY2" fmla="*/ 0 h 18288"/>
              <a:gd name="connsiteX3" fmla="*/ 1955787 w 11018520"/>
              <a:gd name="connsiteY3" fmla="*/ 0 h 18288"/>
              <a:gd name="connsiteX4" fmla="*/ 2313889 w 11018520"/>
              <a:gd name="connsiteY4" fmla="*/ 0 h 18288"/>
              <a:gd name="connsiteX5" fmla="*/ 2671991 w 11018520"/>
              <a:gd name="connsiteY5" fmla="*/ 0 h 18288"/>
              <a:gd name="connsiteX6" fmla="*/ 3581019 w 11018520"/>
              <a:gd name="connsiteY6" fmla="*/ 0 h 18288"/>
              <a:gd name="connsiteX7" fmla="*/ 4269677 w 11018520"/>
              <a:gd name="connsiteY7" fmla="*/ 0 h 18288"/>
              <a:gd name="connsiteX8" fmla="*/ 4627778 w 11018520"/>
              <a:gd name="connsiteY8" fmla="*/ 0 h 18288"/>
              <a:gd name="connsiteX9" fmla="*/ 5316436 w 11018520"/>
              <a:gd name="connsiteY9" fmla="*/ 0 h 18288"/>
              <a:gd name="connsiteX10" fmla="*/ 6225464 w 11018520"/>
              <a:gd name="connsiteY10" fmla="*/ 0 h 18288"/>
              <a:gd name="connsiteX11" fmla="*/ 6803936 w 11018520"/>
              <a:gd name="connsiteY11" fmla="*/ 0 h 18288"/>
              <a:gd name="connsiteX12" fmla="*/ 7382408 w 11018520"/>
              <a:gd name="connsiteY12" fmla="*/ 0 h 18288"/>
              <a:gd name="connsiteX13" fmla="*/ 8071066 w 11018520"/>
              <a:gd name="connsiteY13" fmla="*/ 0 h 18288"/>
              <a:gd name="connsiteX14" fmla="*/ 8869909 w 11018520"/>
              <a:gd name="connsiteY14" fmla="*/ 0 h 18288"/>
              <a:gd name="connsiteX15" fmla="*/ 9668751 w 11018520"/>
              <a:gd name="connsiteY15" fmla="*/ 0 h 18288"/>
              <a:gd name="connsiteX16" fmla="*/ 11018520 w 11018520"/>
              <a:gd name="connsiteY16" fmla="*/ 0 h 18288"/>
              <a:gd name="connsiteX17" fmla="*/ 11018520 w 11018520"/>
              <a:gd name="connsiteY17" fmla="*/ 18288 h 18288"/>
              <a:gd name="connsiteX18" fmla="*/ 10550233 w 11018520"/>
              <a:gd name="connsiteY18" fmla="*/ 18288 h 18288"/>
              <a:gd name="connsiteX19" fmla="*/ 9641205 w 11018520"/>
              <a:gd name="connsiteY19" fmla="*/ 18288 h 18288"/>
              <a:gd name="connsiteX20" fmla="*/ 8952548 w 11018520"/>
              <a:gd name="connsiteY20" fmla="*/ 18288 h 18288"/>
              <a:gd name="connsiteX21" fmla="*/ 8594446 w 11018520"/>
              <a:gd name="connsiteY21" fmla="*/ 18288 h 18288"/>
              <a:gd name="connsiteX22" fmla="*/ 7905788 w 11018520"/>
              <a:gd name="connsiteY22" fmla="*/ 18288 h 18288"/>
              <a:gd name="connsiteX23" fmla="*/ 7327316 w 11018520"/>
              <a:gd name="connsiteY23" fmla="*/ 18288 h 18288"/>
              <a:gd name="connsiteX24" fmla="*/ 6748844 w 11018520"/>
              <a:gd name="connsiteY24" fmla="*/ 18288 h 18288"/>
              <a:gd name="connsiteX25" fmla="*/ 6170371 w 11018520"/>
              <a:gd name="connsiteY25" fmla="*/ 18288 h 18288"/>
              <a:gd name="connsiteX26" fmla="*/ 5591899 w 11018520"/>
              <a:gd name="connsiteY26" fmla="*/ 18288 h 18288"/>
              <a:gd name="connsiteX27" fmla="*/ 4793056 w 11018520"/>
              <a:gd name="connsiteY27" fmla="*/ 18288 h 18288"/>
              <a:gd name="connsiteX28" fmla="*/ 4104399 w 11018520"/>
              <a:gd name="connsiteY28" fmla="*/ 18288 h 18288"/>
              <a:gd name="connsiteX29" fmla="*/ 3746297 w 11018520"/>
              <a:gd name="connsiteY29" fmla="*/ 18288 h 18288"/>
              <a:gd name="connsiteX30" fmla="*/ 3167825 w 11018520"/>
              <a:gd name="connsiteY30" fmla="*/ 18288 h 18288"/>
              <a:gd name="connsiteX31" fmla="*/ 2368982 w 11018520"/>
              <a:gd name="connsiteY31" fmla="*/ 18288 h 18288"/>
              <a:gd name="connsiteX32" fmla="*/ 1900695 w 11018520"/>
              <a:gd name="connsiteY32" fmla="*/ 18288 h 18288"/>
              <a:gd name="connsiteX33" fmla="*/ 991667 w 11018520"/>
              <a:gd name="connsiteY33" fmla="*/ 18288 h 18288"/>
              <a:gd name="connsiteX34" fmla="*/ 0 w 11018520"/>
              <a:gd name="connsiteY34" fmla="*/ 18288 h 18288"/>
              <a:gd name="connsiteX35" fmla="*/ 0 w 11018520"/>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1018520" h="18288" fill="none" extrusionOk="0">
                <a:moveTo>
                  <a:pt x="0" y="0"/>
                </a:moveTo>
                <a:cubicBezTo>
                  <a:pt x="176840" y="19448"/>
                  <a:pt x="369510" y="1686"/>
                  <a:pt x="468287" y="0"/>
                </a:cubicBezTo>
                <a:cubicBezTo>
                  <a:pt x="567064" y="-1686"/>
                  <a:pt x="844925" y="28710"/>
                  <a:pt x="1156945" y="0"/>
                </a:cubicBezTo>
                <a:cubicBezTo>
                  <a:pt x="1468965" y="-28710"/>
                  <a:pt x="1755775" y="35306"/>
                  <a:pt x="1955787" y="0"/>
                </a:cubicBezTo>
                <a:cubicBezTo>
                  <a:pt x="2155799" y="-35306"/>
                  <a:pt x="2224532" y="-16632"/>
                  <a:pt x="2313889" y="0"/>
                </a:cubicBezTo>
                <a:cubicBezTo>
                  <a:pt x="2403246" y="16632"/>
                  <a:pt x="2494050" y="6083"/>
                  <a:pt x="2671991" y="0"/>
                </a:cubicBezTo>
                <a:cubicBezTo>
                  <a:pt x="2849932" y="-6083"/>
                  <a:pt x="3354152" y="34614"/>
                  <a:pt x="3581019" y="0"/>
                </a:cubicBezTo>
                <a:cubicBezTo>
                  <a:pt x="3807886" y="-34614"/>
                  <a:pt x="4022451" y="14254"/>
                  <a:pt x="4269677" y="0"/>
                </a:cubicBezTo>
                <a:cubicBezTo>
                  <a:pt x="4516903" y="-14254"/>
                  <a:pt x="4514495" y="-13291"/>
                  <a:pt x="4627778" y="0"/>
                </a:cubicBezTo>
                <a:cubicBezTo>
                  <a:pt x="4741061" y="13291"/>
                  <a:pt x="5120758" y="-22660"/>
                  <a:pt x="5316436" y="0"/>
                </a:cubicBezTo>
                <a:cubicBezTo>
                  <a:pt x="5512114" y="22660"/>
                  <a:pt x="5812155" y="-9513"/>
                  <a:pt x="6225464" y="0"/>
                </a:cubicBezTo>
                <a:cubicBezTo>
                  <a:pt x="6638773" y="9513"/>
                  <a:pt x="6545417" y="2479"/>
                  <a:pt x="6803936" y="0"/>
                </a:cubicBezTo>
                <a:cubicBezTo>
                  <a:pt x="7062455" y="-2479"/>
                  <a:pt x="7245098" y="-20209"/>
                  <a:pt x="7382408" y="0"/>
                </a:cubicBezTo>
                <a:cubicBezTo>
                  <a:pt x="7519718" y="20209"/>
                  <a:pt x="7801947" y="19736"/>
                  <a:pt x="8071066" y="0"/>
                </a:cubicBezTo>
                <a:cubicBezTo>
                  <a:pt x="8340185" y="-19736"/>
                  <a:pt x="8495312" y="-6666"/>
                  <a:pt x="8869909" y="0"/>
                </a:cubicBezTo>
                <a:cubicBezTo>
                  <a:pt x="9244506" y="6666"/>
                  <a:pt x="9501461" y="-13745"/>
                  <a:pt x="9668751" y="0"/>
                </a:cubicBezTo>
                <a:cubicBezTo>
                  <a:pt x="9836041" y="13745"/>
                  <a:pt x="10607605" y="14143"/>
                  <a:pt x="11018520" y="0"/>
                </a:cubicBezTo>
                <a:cubicBezTo>
                  <a:pt x="11019166" y="4451"/>
                  <a:pt x="11019010" y="9226"/>
                  <a:pt x="11018520" y="18288"/>
                </a:cubicBezTo>
                <a:cubicBezTo>
                  <a:pt x="10834966" y="15274"/>
                  <a:pt x="10754561" y="35250"/>
                  <a:pt x="10550233" y="18288"/>
                </a:cubicBezTo>
                <a:cubicBezTo>
                  <a:pt x="10345905" y="1326"/>
                  <a:pt x="9906342" y="45884"/>
                  <a:pt x="9641205" y="18288"/>
                </a:cubicBezTo>
                <a:cubicBezTo>
                  <a:pt x="9376068" y="-9308"/>
                  <a:pt x="9177188" y="43988"/>
                  <a:pt x="8952548" y="18288"/>
                </a:cubicBezTo>
                <a:cubicBezTo>
                  <a:pt x="8727908" y="-7412"/>
                  <a:pt x="8707007" y="3271"/>
                  <a:pt x="8594446" y="18288"/>
                </a:cubicBezTo>
                <a:cubicBezTo>
                  <a:pt x="8481885" y="33305"/>
                  <a:pt x="8175004" y="35109"/>
                  <a:pt x="7905788" y="18288"/>
                </a:cubicBezTo>
                <a:cubicBezTo>
                  <a:pt x="7636572" y="1467"/>
                  <a:pt x="7535638" y="7399"/>
                  <a:pt x="7327316" y="18288"/>
                </a:cubicBezTo>
                <a:cubicBezTo>
                  <a:pt x="7118994" y="29177"/>
                  <a:pt x="6978247" y="47205"/>
                  <a:pt x="6748844" y="18288"/>
                </a:cubicBezTo>
                <a:cubicBezTo>
                  <a:pt x="6519441" y="-10629"/>
                  <a:pt x="6459241" y="43308"/>
                  <a:pt x="6170371" y="18288"/>
                </a:cubicBezTo>
                <a:cubicBezTo>
                  <a:pt x="5881501" y="-6732"/>
                  <a:pt x="5736201" y="35971"/>
                  <a:pt x="5591899" y="18288"/>
                </a:cubicBezTo>
                <a:cubicBezTo>
                  <a:pt x="5447597" y="605"/>
                  <a:pt x="4990303" y="20409"/>
                  <a:pt x="4793056" y="18288"/>
                </a:cubicBezTo>
                <a:cubicBezTo>
                  <a:pt x="4595809" y="16167"/>
                  <a:pt x="4271723" y="2909"/>
                  <a:pt x="4104399" y="18288"/>
                </a:cubicBezTo>
                <a:cubicBezTo>
                  <a:pt x="3937075" y="33667"/>
                  <a:pt x="3923235" y="10730"/>
                  <a:pt x="3746297" y="18288"/>
                </a:cubicBezTo>
                <a:cubicBezTo>
                  <a:pt x="3569359" y="25846"/>
                  <a:pt x="3351081" y="24702"/>
                  <a:pt x="3167825" y="18288"/>
                </a:cubicBezTo>
                <a:cubicBezTo>
                  <a:pt x="2984569" y="11874"/>
                  <a:pt x="2708033" y="13293"/>
                  <a:pt x="2368982" y="18288"/>
                </a:cubicBezTo>
                <a:cubicBezTo>
                  <a:pt x="2029931" y="23283"/>
                  <a:pt x="2009060" y="37671"/>
                  <a:pt x="1900695" y="18288"/>
                </a:cubicBezTo>
                <a:cubicBezTo>
                  <a:pt x="1792330" y="-1095"/>
                  <a:pt x="1183178" y="9337"/>
                  <a:pt x="991667" y="18288"/>
                </a:cubicBezTo>
                <a:cubicBezTo>
                  <a:pt x="800156" y="27239"/>
                  <a:pt x="375690" y="34110"/>
                  <a:pt x="0" y="18288"/>
                </a:cubicBezTo>
                <a:cubicBezTo>
                  <a:pt x="-213" y="9468"/>
                  <a:pt x="187" y="4459"/>
                  <a:pt x="0" y="0"/>
                </a:cubicBezTo>
                <a:close/>
              </a:path>
              <a:path w="11018520" h="18288" stroke="0" extrusionOk="0">
                <a:moveTo>
                  <a:pt x="0" y="0"/>
                </a:moveTo>
                <a:cubicBezTo>
                  <a:pt x="266588" y="-23405"/>
                  <a:pt x="350503" y="-27031"/>
                  <a:pt x="578472" y="0"/>
                </a:cubicBezTo>
                <a:cubicBezTo>
                  <a:pt x="806441" y="27031"/>
                  <a:pt x="803976" y="13604"/>
                  <a:pt x="936574" y="0"/>
                </a:cubicBezTo>
                <a:cubicBezTo>
                  <a:pt x="1069172" y="-13604"/>
                  <a:pt x="1661335" y="-31902"/>
                  <a:pt x="1845602" y="0"/>
                </a:cubicBezTo>
                <a:cubicBezTo>
                  <a:pt x="2029869" y="31902"/>
                  <a:pt x="2273452" y="17005"/>
                  <a:pt x="2424074" y="0"/>
                </a:cubicBezTo>
                <a:cubicBezTo>
                  <a:pt x="2574696" y="-17005"/>
                  <a:pt x="2790864" y="-28133"/>
                  <a:pt x="3002547" y="0"/>
                </a:cubicBezTo>
                <a:cubicBezTo>
                  <a:pt x="3214230" y="28133"/>
                  <a:pt x="3605033" y="-14934"/>
                  <a:pt x="3911575" y="0"/>
                </a:cubicBezTo>
                <a:cubicBezTo>
                  <a:pt x="4218117" y="14934"/>
                  <a:pt x="4198004" y="3604"/>
                  <a:pt x="4379862" y="0"/>
                </a:cubicBezTo>
                <a:cubicBezTo>
                  <a:pt x="4561720" y="-3604"/>
                  <a:pt x="4941151" y="-37368"/>
                  <a:pt x="5288890" y="0"/>
                </a:cubicBezTo>
                <a:cubicBezTo>
                  <a:pt x="5636629" y="37368"/>
                  <a:pt x="6011513" y="-33898"/>
                  <a:pt x="6197918" y="0"/>
                </a:cubicBezTo>
                <a:cubicBezTo>
                  <a:pt x="6384323" y="33898"/>
                  <a:pt x="6555799" y="11241"/>
                  <a:pt x="6886575" y="0"/>
                </a:cubicBezTo>
                <a:cubicBezTo>
                  <a:pt x="7217351" y="-11241"/>
                  <a:pt x="7604472" y="-44614"/>
                  <a:pt x="7795603" y="0"/>
                </a:cubicBezTo>
                <a:cubicBezTo>
                  <a:pt x="7986734" y="44614"/>
                  <a:pt x="8098870" y="-11086"/>
                  <a:pt x="8374075" y="0"/>
                </a:cubicBezTo>
                <a:cubicBezTo>
                  <a:pt x="8649280" y="11086"/>
                  <a:pt x="8701749" y="-25020"/>
                  <a:pt x="8952548" y="0"/>
                </a:cubicBezTo>
                <a:cubicBezTo>
                  <a:pt x="9203347" y="25020"/>
                  <a:pt x="9519297" y="4274"/>
                  <a:pt x="9751390" y="0"/>
                </a:cubicBezTo>
                <a:cubicBezTo>
                  <a:pt x="9983483" y="-4274"/>
                  <a:pt x="10169881" y="16480"/>
                  <a:pt x="10329863" y="0"/>
                </a:cubicBezTo>
                <a:cubicBezTo>
                  <a:pt x="10489845" y="-16480"/>
                  <a:pt x="10750941" y="-9727"/>
                  <a:pt x="11018520" y="0"/>
                </a:cubicBezTo>
                <a:cubicBezTo>
                  <a:pt x="11018113" y="8690"/>
                  <a:pt x="11018366" y="14141"/>
                  <a:pt x="11018520" y="18288"/>
                </a:cubicBezTo>
                <a:cubicBezTo>
                  <a:pt x="10841176" y="-3597"/>
                  <a:pt x="10399304" y="41504"/>
                  <a:pt x="10219677" y="18288"/>
                </a:cubicBezTo>
                <a:cubicBezTo>
                  <a:pt x="10040050" y="-4928"/>
                  <a:pt x="10030762" y="16144"/>
                  <a:pt x="9861575" y="18288"/>
                </a:cubicBezTo>
                <a:cubicBezTo>
                  <a:pt x="9692388" y="20432"/>
                  <a:pt x="9529439" y="40380"/>
                  <a:pt x="9393288" y="18288"/>
                </a:cubicBezTo>
                <a:cubicBezTo>
                  <a:pt x="9257137" y="-3804"/>
                  <a:pt x="8825003" y="25592"/>
                  <a:pt x="8484260" y="18288"/>
                </a:cubicBezTo>
                <a:cubicBezTo>
                  <a:pt x="8143517" y="10984"/>
                  <a:pt x="8082894" y="45968"/>
                  <a:pt x="7795603" y="18288"/>
                </a:cubicBezTo>
                <a:cubicBezTo>
                  <a:pt x="7508312" y="-9392"/>
                  <a:pt x="7466074" y="19486"/>
                  <a:pt x="7327316" y="18288"/>
                </a:cubicBezTo>
                <a:cubicBezTo>
                  <a:pt x="7188558" y="17090"/>
                  <a:pt x="6869645" y="4657"/>
                  <a:pt x="6638658" y="18288"/>
                </a:cubicBezTo>
                <a:cubicBezTo>
                  <a:pt x="6407671" y="31919"/>
                  <a:pt x="6359238" y="35967"/>
                  <a:pt x="6280556" y="18288"/>
                </a:cubicBezTo>
                <a:cubicBezTo>
                  <a:pt x="6201874" y="609"/>
                  <a:pt x="6041216" y="22404"/>
                  <a:pt x="5922455" y="18288"/>
                </a:cubicBezTo>
                <a:cubicBezTo>
                  <a:pt x="5803694" y="14172"/>
                  <a:pt x="5555521" y="48848"/>
                  <a:pt x="5233797" y="18288"/>
                </a:cubicBezTo>
                <a:cubicBezTo>
                  <a:pt x="4912073" y="-12272"/>
                  <a:pt x="4986440" y="-2740"/>
                  <a:pt x="4765510" y="18288"/>
                </a:cubicBezTo>
                <a:cubicBezTo>
                  <a:pt x="4544580" y="39316"/>
                  <a:pt x="4177715" y="18248"/>
                  <a:pt x="3966667" y="18288"/>
                </a:cubicBezTo>
                <a:cubicBezTo>
                  <a:pt x="3755619" y="18328"/>
                  <a:pt x="3664519" y="22387"/>
                  <a:pt x="3498380" y="18288"/>
                </a:cubicBezTo>
                <a:cubicBezTo>
                  <a:pt x="3332241" y="14189"/>
                  <a:pt x="3065858" y="-7524"/>
                  <a:pt x="2699537" y="18288"/>
                </a:cubicBezTo>
                <a:cubicBezTo>
                  <a:pt x="2333216" y="44100"/>
                  <a:pt x="2505666" y="4650"/>
                  <a:pt x="2341436" y="18288"/>
                </a:cubicBezTo>
                <a:cubicBezTo>
                  <a:pt x="2177206" y="31926"/>
                  <a:pt x="1790164" y="19880"/>
                  <a:pt x="1542593" y="18288"/>
                </a:cubicBezTo>
                <a:cubicBezTo>
                  <a:pt x="1295022" y="16696"/>
                  <a:pt x="1218012" y="39325"/>
                  <a:pt x="1074306" y="18288"/>
                </a:cubicBezTo>
                <a:cubicBezTo>
                  <a:pt x="930600" y="-2749"/>
                  <a:pt x="797266" y="24589"/>
                  <a:pt x="716204" y="18288"/>
                </a:cubicBezTo>
                <a:cubicBezTo>
                  <a:pt x="635142" y="11987"/>
                  <a:pt x="344503" y="41396"/>
                  <a:pt x="0" y="18288"/>
                </a:cubicBezTo>
                <a:cubicBezTo>
                  <a:pt x="-53" y="11301"/>
                  <a:pt x="-649" y="7756"/>
                  <a:pt x="0" y="0"/>
                </a:cubicBezTo>
                <a:close/>
              </a:path>
            </a:pathLst>
          </a:custGeom>
          <a:solidFill>
            <a:srgbClr val="C3724D"/>
          </a:solidFill>
          <a:ln w="38100" cap="rnd">
            <a:solidFill>
              <a:srgbClr val="C3724D"/>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D610228-165B-A2FF-BC64-6CD68113F943}"/>
              </a:ext>
            </a:extLst>
          </p:cNvPr>
          <p:cNvSpPr>
            <a:spLocks noGrp="1"/>
          </p:cNvSpPr>
          <p:nvPr>
            <p:ph idx="1"/>
          </p:nvPr>
        </p:nvSpPr>
        <p:spPr>
          <a:xfrm>
            <a:off x="572493" y="2071316"/>
            <a:ext cx="9305798" cy="4119172"/>
          </a:xfrm>
        </p:spPr>
        <p:txBody>
          <a:bodyPr anchor="t">
            <a:noAutofit/>
          </a:bodyPr>
          <a:lstStyle/>
          <a:p>
            <a:pPr algn="l"/>
            <a:r>
              <a:rPr lang="en-US" sz="3600" b="1" i="0" baseline="30000" dirty="0">
                <a:solidFill>
                  <a:srgbClr val="000000"/>
                </a:solidFill>
                <a:effectLst/>
                <a:latin typeface="Aptos" panose="020B0004020202020204" pitchFamily="34" charset="0"/>
              </a:rPr>
              <a:t>9 </a:t>
            </a:r>
            <a:r>
              <a:rPr lang="en-US" sz="3600" b="0" i="0" dirty="0">
                <a:solidFill>
                  <a:srgbClr val="000000"/>
                </a:solidFill>
                <a:effectLst/>
                <a:latin typeface="Aptos" panose="020B0004020202020204" pitchFamily="34" charset="0"/>
              </a:rPr>
              <a:t>As we have already said, so now I say again: If anybody is preaching to you a gospel other than what you accepted, let them be under God’s curse!</a:t>
            </a:r>
          </a:p>
          <a:p>
            <a:pPr algn="l"/>
            <a:endParaRPr lang="en-US" sz="3600" u="sng" dirty="0">
              <a:solidFill>
                <a:srgbClr val="000000"/>
              </a:solidFill>
              <a:latin typeface="Aptos" panose="020B0004020202020204" pitchFamily="34" charset="0"/>
            </a:endParaRPr>
          </a:p>
        </p:txBody>
      </p:sp>
      <p:pic>
        <p:nvPicPr>
          <p:cNvPr id="4" name="Picture 3" descr="Isolated twigs and flowers on a white surface">
            <a:extLst>
              <a:ext uri="{FF2B5EF4-FFF2-40B4-BE49-F238E27FC236}">
                <a16:creationId xmlns:a16="http://schemas.microsoft.com/office/drawing/2014/main" id="{3C1317CD-8E15-22D5-B01D-E65A8BE5DCD6}"/>
              </a:ext>
            </a:extLst>
          </p:cNvPr>
          <p:cNvPicPr>
            <a:picLocks noChangeAspect="1"/>
          </p:cNvPicPr>
          <p:nvPr/>
        </p:nvPicPr>
        <p:blipFill>
          <a:blip r:embed="rId3"/>
          <a:srcRect l="23193" r="9705" b="1"/>
          <a:stretch/>
        </p:blipFill>
        <p:spPr>
          <a:xfrm>
            <a:off x="9605657" y="3663639"/>
            <a:ext cx="2262825" cy="2352078"/>
          </a:xfrm>
          <a:prstGeom prst="rect">
            <a:avLst/>
          </a:prstGeom>
        </p:spPr>
      </p:pic>
    </p:spTree>
    <p:extLst>
      <p:ext uri="{BB962C8B-B14F-4D97-AF65-F5344CB8AC3E}">
        <p14:creationId xmlns:p14="http://schemas.microsoft.com/office/powerpoint/2010/main" val="28986477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FB7561D4-5E7E-43B3-BEB1-86465F16E572}"/>
            </a:ext>
          </a:extLst>
        </p:cNvPr>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A1D9101-FBAB-006E-6271-AEF527A5BA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he Hand"/>
              <a:ea typeface="+mn-ea"/>
              <a:cs typeface="+mn-cs"/>
            </a:endParaRPr>
          </a:p>
        </p:txBody>
      </p:sp>
      <p:sp>
        <p:nvSpPr>
          <p:cNvPr id="2" name="Title 1">
            <a:extLst>
              <a:ext uri="{FF2B5EF4-FFF2-40B4-BE49-F238E27FC236}">
                <a16:creationId xmlns:a16="http://schemas.microsoft.com/office/drawing/2014/main" id="{B7902CE3-1844-E258-3038-1054C20E6CD5}"/>
              </a:ext>
            </a:extLst>
          </p:cNvPr>
          <p:cNvSpPr>
            <a:spLocks noGrp="1"/>
          </p:cNvSpPr>
          <p:nvPr>
            <p:ph type="title"/>
          </p:nvPr>
        </p:nvSpPr>
        <p:spPr>
          <a:xfrm>
            <a:off x="576072" y="238539"/>
            <a:ext cx="11018520" cy="1434415"/>
          </a:xfrm>
        </p:spPr>
        <p:txBody>
          <a:bodyPr anchor="b">
            <a:normAutofit/>
          </a:bodyPr>
          <a:lstStyle/>
          <a:p>
            <a:r>
              <a:rPr lang="en-US" sz="6700" dirty="0"/>
              <a:t>Anathema Galatians 4</a:t>
            </a:r>
          </a:p>
        </p:txBody>
      </p:sp>
      <p:sp>
        <p:nvSpPr>
          <p:cNvPr id="11" name="Rectangle 6">
            <a:extLst>
              <a:ext uri="{FF2B5EF4-FFF2-40B4-BE49-F238E27FC236}">
                <a16:creationId xmlns:a16="http://schemas.microsoft.com/office/drawing/2014/main" id="{1FC5B33B-4BB0-21ED-BE5E-F581FCF75F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6072" y="1817073"/>
            <a:ext cx="11018520" cy="18288"/>
          </a:xfrm>
          <a:custGeom>
            <a:avLst/>
            <a:gdLst>
              <a:gd name="connsiteX0" fmla="*/ 0 w 11018520"/>
              <a:gd name="connsiteY0" fmla="*/ 0 h 18288"/>
              <a:gd name="connsiteX1" fmla="*/ 468287 w 11018520"/>
              <a:gd name="connsiteY1" fmla="*/ 0 h 18288"/>
              <a:gd name="connsiteX2" fmla="*/ 1156945 w 11018520"/>
              <a:gd name="connsiteY2" fmla="*/ 0 h 18288"/>
              <a:gd name="connsiteX3" fmla="*/ 1955787 w 11018520"/>
              <a:gd name="connsiteY3" fmla="*/ 0 h 18288"/>
              <a:gd name="connsiteX4" fmla="*/ 2313889 w 11018520"/>
              <a:gd name="connsiteY4" fmla="*/ 0 h 18288"/>
              <a:gd name="connsiteX5" fmla="*/ 2671991 w 11018520"/>
              <a:gd name="connsiteY5" fmla="*/ 0 h 18288"/>
              <a:gd name="connsiteX6" fmla="*/ 3581019 w 11018520"/>
              <a:gd name="connsiteY6" fmla="*/ 0 h 18288"/>
              <a:gd name="connsiteX7" fmla="*/ 4269677 w 11018520"/>
              <a:gd name="connsiteY7" fmla="*/ 0 h 18288"/>
              <a:gd name="connsiteX8" fmla="*/ 4627778 w 11018520"/>
              <a:gd name="connsiteY8" fmla="*/ 0 h 18288"/>
              <a:gd name="connsiteX9" fmla="*/ 5316436 w 11018520"/>
              <a:gd name="connsiteY9" fmla="*/ 0 h 18288"/>
              <a:gd name="connsiteX10" fmla="*/ 6225464 w 11018520"/>
              <a:gd name="connsiteY10" fmla="*/ 0 h 18288"/>
              <a:gd name="connsiteX11" fmla="*/ 6803936 w 11018520"/>
              <a:gd name="connsiteY11" fmla="*/ 0 h 18288"/>
              <a:gd name="connsiteX12" fmla="*/ 7382408 w 11018520"/>
              <a:gd name="connsiteY12" fmla="*/ 0 h 18288"/>
              <a:gd name="connsiteX13" fmla="*/ 8071066 w 11018520"/>
              <a:gd name="connsiteY13" fmla="*/ 0 h 18288"/>
              <a:gd name="connsiteX14" fmla="*/ 8869909 w 11018520"/>
              <a:gd name="connsiteY14" fmla="*/ 0 h 18288"/>
              <a:gd name="connsiteX15" fmla="*/ 9668751 w 11018520"/>
              <a:gd name="connsiteY15" fmla="*/ 0 h 18288"/>
              <a:gd name="connsiteX16" fmla="*/ 11018520 w 11018520"/>
              <a:gd name="connsiteY16" fmla="*/ 0 h 18288"/>
              <a:gd name="connsiteX17" fmla="*/ 11018520 w 11018520"/>
              <a:gd name="connsiteY17" fmla="*/ 18288 h 18288"/>
              <a:gd name="connsiteX18" fmla="*/ 10550233 w 11018520"/>
              <a:gd name="connsiteY18" fmla="*/ 18288 h 18288"/>
              <a:gd name="connsiteX19" fmla="*/ 9641205 w 11018520"/>
              <a:gd name="connsiteY19" fmla="*/ 18288 h 18288"/>
              <a:gd name="connsiteX20" fmla="*/ 8952548 w 11018520"/>
              <a:gd name="connsiteY20" fmla="*/ 18288 h 18288"/>
              <a:gd name="connsiteX21" fmla="*/ 8594446 w 11018520"/>
              <a:gd name="connsiteY21" fmla="*/ 18288 h 18288"/>
              <a:gd name="connsiteX22" fmla="*/ 7905788 w 11018520"/>
              <a:gd name="connsiteY22" fmla="*/ 18288 h 18288"/>
              <a:gd name="connsiteX23" fmla="*/ 7327316 w 11018520"/>
              <a:gd name="connsiteY23" fmla="*/ 18288 h 18288"/>
              <a:gd name="connsiteX24" fmla="*/ 6748844 w 11018520"/>
              <a:gd name="connsiteY24" fmla="*/ 18288 h 18288"/>
              <a:gd name="connsiteX25" fmla="*/ 6170371 w 11018520"/>
              <a:gd name="connsiteY25" fmla="*/ 18288 h 18288"/>
              <a:gd name="connsiteX26" fmla="*/ 5591899 w 11018520"/>
              <a:gd name="connsiteY26" fmla="*/ 18288 h 18288"/>
              <a:gd name="connsiteX27" fmla="*/ 4793056 w 11018520"/>
              <a:gd name="connsiteY27" fmla="*/ 18288 h 18288"/>
              <a:gd name="connsiteX28" fmla="*/ 4104399 w 11018520"/>
              <a:gd name="connsiteY28" fmla="*/ 18288 h 18288"/>
              <a:gd name="connsiteX29" fmla="*/ 3746297 w 11018520"/>
              <a:gd name="connsiteY29" fmla="*/ 18288 h 18288"/>
              <a:gd name="connsiteX30" fmla="*/ 3167825 w 11018520"/>
              <a:gd name="connsiteY30" fmla="*/ 18288 h 18288"/>
              <a:gd name="connsiteX31" fmla="*/ 2368982 w 11018520"/>
              <a:gd name="connsiteY31" fmla="*/ 18288 h 18288"/>
              <a:gd name="connsiteX32" fmla="*/ 1900695 w 11018520"/>
              <a:gd name="connsiteY32" fmla="*/ 18288 h 18288"/>
              <a:gd name="connsiteX33" fmla="*/ 991667 w 11018520"/>
              <a:gd name="connsiteY33" fmla="*/ 18288 h 18288"/>
              <a:gd name="connsiteX34" fmla="*/ 0 w 11018520"/>
              <a:gd name="connsiteY34" fmla="*/ 18288 h 18288"/>
              <a:gd name="connsiteX35" fmla="*/ 0 w 11018520"/>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1018520" h="18288" fill="none" extrusionOk="0">
                <a:moveTo>
                  <a:pt x="0" y="0"/>
                </a:moveTo>
                <a:cubicBezTo>
                  <a:pt x="176840" y="19448"/>
                  <a:pt x="369510" y="1686"/>
                  <a:pt x="468287" y="0"/>
                </a:cubicBezTo>
                <a:cubicBezTo>
                  <a:pt x="567064" y="-1686"/>
                  <a:pt x="844925" y="28710"/>
                  <a:pt x="1156945" y="0"/>
                </a:cubicBezTo>
                <a:cubicBezTo>
                  <a:pt x="1468965" y="-28710"/>
                  <a:pt x="1755775" y="35306"/>
                  <a:pt x="1955787" y="0"/>
                </a:cubicBezTo>
                <a:cubicBezTo>
                  <a:pt x="2155799" y="-35306"/>
                  <a:pt x="2224532" y="-16632"/>
                  <a:pt x="2313889" y="0"/>
                </a:cubicBezTo>
                <a:cubicBezTo>
                  <a:pt x="2403246" y="16632"/>
                  <a:pt x="2494050" y="6083"/>
                  <a:pt x="2671991" y="0"/>
                </a:cubicBezTo>
                <a:cubicBezTo>
                  <a:pt x="2849932" y="-6083"/>
                  <a:pt x="3354152" y="34614"/>
                  <a:pt x="3581019" y="0"/>
                </a:cubicBezTo>
                <a:cubicBezTo>
                  <a:pt x="3807886" y="-34614"/>
                  <a:pt x="4022451" y="14254"/>
                  <a:pt x="4269677" y="0"/>
                </a:cubicBezTo>
                <a:cubicBezTo>
                  <a:pt x="4516903" y="-14254"/>
                  <a:pt x="4514495" y="-13291"/>
                  <a:pt x="4627778" y="0"/>
                </a:cubicBezTo>
                <a:cubicBezTo>
                  <a:pt x="4741061" y="13291"/>
                  <a:pt x="5120758" y="-22660"/>
                  <a:pt x="5316436" y="0"/>
                </a:cubicBezTo>
                <a:cubicBezTo>
                  <a:pt x="5512114" y="22660"/>
                  <a:pt x="5812155" y="-9513"/>
                  <a:pt x="6225464" y="0"/>
                </a:cubicBezTo>
                <a:cubicBezTo>
                  <a:pt x="6638773" y="9513"/>
                  <a:pt x="6545417" y="2479"/>
                  <a:pt x="6803936" y="0"/>
                </a:cubicBezTo>
                <a:cubicBezTo>
                  <a:pt x="7062455" y="-2479"/>
                  <a:pt x="7245098" y="-20209"/>
                  <a:pt x="7382408" y="0"/>
                </a:cubicBezTo>
                <a:cubicBezTo>
                  <a:pt x="7519718" y="20209"/>
                  <a:pt x="7801947" y="19736"/>
                  <a:pt x="8071066" y="0"/>
                </a:cubicBezTo>
                <a:cubicBezTo>
                  <a:pt x="8340185" y="-19736"/>
                  <a:pt x="8495312" y="-6666"/>
                  <a:pt x="8869909" y="0"/>
                </a:cubicBezTo>
                <a:cubicBezTo>
                  <a:pt x="9244506" y="6666"/>
                  <a:pt x="9501461" y="-13745"/>
                  <a:pt x="9668751" y="0"/>
                </a:cubicBezTo>
                <a:cubicBezTo>
                  <a:pt x="9836041" y="13745"/>
                  <a:pt x="10607605" y="14143"/>
                  <a:pt x="11018520" y="0"/>
                </a:cubicBezTo>
                <a:cubicBezTo>
                  <a:pt x="11019166" y="4451"/>
                  <a:pt x="11019010" y="9226"/>
                  <a:pt x="11018520" y="18288"/>
                </a:cubicBezTo>
                <a:cubicBezTo>
                  <a:pt x="10834966" y="15274"/>
                  <a:pt x="10754561" y="35250"/>
                  <a:pt x="10550233" y="18288"/>
                </a:cubicBezTo>
                <a:cubicBezTo>
                  <a:pt x="10345905" y="1326"/>
                  <a:pt x="9906342" y="45884"/>
                  <a:pt x="9641205" y="18288"/>
                </a:cubicBezTo>
                <a:cubicBezTo>
                  <a:pt x="9376068" y="-9308"/>
                  <a:pt x="9177188" y="43988"/>
                  <a:pt x="8952548" y="18288"/>
                </a:cubicBezTo>
                <a:cubicBezTo>
                  <a:pt x="8727908" y="-7412"/>
                  <a:pt x="8707007" y="3271"/>
                  <a:pt x="8594446" y="18288"/>
                </a:cubicBezTo>
                <a:cubicBezTo>
                  <a:pt x="8481885" y="33305"/>
                  <a:pt x="8175004" y="35109"/>
                  <a:pt x="7905788" y="18288"/>
                </a:cubicBezTo>
                <a:cubicBezTo>
                  <a:pt x="7636572" y="1467"/>
                  <a:pt x="7535638" y="7399"/>
                  <a:pt x="7327316" y="18288"/>
                </a:cubicBezTo>
                <a:cubicBezTo>
                  <a:pt x="7118994" y="29177"/>
                  <a:pt x="6978247" y="47205"/>
                  <a:pt x="6748844" y="18288"/>
                </a:cubicBezTo>
                <a:cubicBezTo>
                  <a:pt x="6519441" y="-10629"/>
                  <a:pt x="6459241" y="43308"/>
                  <a:pt x="6170371" y="18288"/>
                </a:cubicBezTo>
                <a:cubicBezTo>
                  <a:pt x="5881501" y="-6732"/>
                  <a:pt x="5736201" y="35971"/>
                  <a:pt x="5591899" y="18288"/>
                </a:cubicBezTo>
                <a:cubicBezTo>
                  <a:pt x="5447597" y="605"/>
                  <a:pt x="4990303" y="20409"/>
                  <a:pt x="4793056" y="18288"/>
                </a:cubicBezTo>
                <a:cubicBezTo>
                  <a:pt x="4595809" y="16167"/>
                  <a:pt x="4271723" y="2909"/>
                  <a:pt x="4104399" y="18288"/>
                </a:cubicBezTo>
                <a:cubicBezTo>
                  <a:pt x="3937075" y="33667"/>
                  <a:pt x="3923235" y="10730"/>
                  <a:pt x="3746297" y="18288"/>
                </a:cubicBezTo>
                <a:cubicBezTo>
                  <a:pt x="3569359" y="25846"/>
                  <a:pt x="3351081" y="24702"/>
                  <a:pt x="3167825" y="18288"/>
                </a:cubicBezTo>
                <a:cubicBezTo>
                  <a:pt x="2984569" y="11874"/>
                  <a:pt x="2708033" y="13293"/>
                  <a:pt x="2368982" y="18288"/>
                </a:cubicBezTo>
                <a:cubicBezTo>
                  <a:pt x="2029931" y="23283"/>
                  <a:pt x="2009060" y="37671"/>
                  <a:pt x="1900695" y="18288"/>
                </a:cubicBezTo>
                <a:cubicBezTo>
                  <a:pt x="1792330" y="-1095"/>
                  <a:pt x="1183178" y="9337"/>
                  <a:pt x="991667" y="18288"/>
                </a:cubicBezTo>
                <a:cubicBezTo>
                  <a:pt x="800156" y="27239"/>
                  <a:pt x="375690" y="34110"/>
                  <a:pt x="0" y="18288"/>
                </a:cubicBezTo>
                <a:cubicBezTo>
                  <a:pt x="-213" y="9468"/>
                  <a:pt x="187" y="4459"/>
                  <a:pt x="0" y="0"/>
                </a:cubicBezTo>
                <a:close/>
              </a:path>
              <a:path w="11018520" h="18288" stroke="0" extrusionOk="0">
                <a:moveTo>
                  <a:pt x="0" y="0"/>
                </a:moveTo>
                <a:cubicBezTo>
                  <a:pt x="266588" y="-23405"/>
                  <a:pt x="350503" y="-27031"/>
                  <a:pt x="578472" y="0"/>
                </a:cubicBezTo>
                <a:cubicBezTo>
                  <a:pt x="806441" y="27031"/>
                  <a:pt x="803976" y="13604"/>
                  <a:pt x="936574" y="0"/>
                </a:cubicBezTo>
                <a:cubicBezTo>
                  <a:pt x="1069172" y="-13604"/>
                  <a:pt x="1661335" y="-31902"/>
                  <a:pt x="1845602" y="0"/>
                </a:cubicBezTo>
                <a:cubicBezTo>
                  <a:pt x="2029869" y="31902"/>
                  <a:pt x="2273452" y="17005"/>
                  <a:pt x="2424074" y="0"/>
                </a:cubicBezTo>
                <a:cubicBezTo>
                  <a:pt x="2574696" y="-17005"/>
                  <a:pt x="2790864" y="-28133"/>
                  <a:pt x="3002547" y="0"/>
                </a:cubicBezTo>
                <a:cubicBezTo>
                  <a:pt x="3214230" y="28133"/>
                  <a:pt x="3605033" y="-14934"/>
                  <a:pt x="3911575" y="0"/>
                </a:cubicBezTo>
                <a:cubicBezTo>
                  <a:pt x="4218117" y="14934"/>
                  <a:pt x="4198004" y="3604"/>
                  <a:pt x="4379862" y="0"/>
                </a:cubicBezTo>
                <a:cubicBezTo>
                  <a:pt x="4561720" y="-3604"/>
                  <a:pt x="4941151" y="-37368"/>
                  <a:pt x="5288890" y="0"/>
                </a:cubicBezTo>
                <a:cubicBezTo>
                  <a:pt x="5636629" y="37368"/>
                  <a:pt x="6011513" y="-33898"/>
                  <a:pt x="6197918" y="0"/>
                </a:cubicBezTo>
                <a:cubicBezTo>
                  <a:pt x="6384323" y="33898"/>
                  <a:pt x="6555799" y="11241"/>
                  <a:pt x="6886575" y="0"/>
                </a:cubicBezTo>
                <a:cubicBezTo>
                  <a:pt x="7217351" y="-11241"/>
                  <a:pt x="7604472" y="-44614"/>
                  <a:pt x="7795603" y="0"/>
                </a:cubicBezTo>
                <a:cubicBezTo>
                  <a:pt x="7986734" y="44614"/>
                  <a:pt x="8098870" y="-11086"/>
                  <a:pt x="8374075" y="0"/>
                </a:cubicBezTo>
                <a:cubicBezTo>
                  <a:pt x="8649280" y="11086"/>
                  <a:pt x="8701749" y="-25020"/>
                  <a:pt x="8952548" y="0"/>
                </a:cubicBezTo>
                <a:cubicBezTo>
                  <a:pt x="9203347" y="25020"/>
                  <a:pt x="9519297" y="4274"/>
                  <a:pt x="9751390" y="0"/>
                </a:cubicBezTo>
                <a:cubicBezTo>
                  <a:pt x="9983483" y="-4274"/>
                  <a:pt x="10169881" y="16480"/>
                  <a:pt x="10329863" y="0"/>
                </a:cubicBezTo>
                <a:cubicBezTo>
                  <a:pt x="10489845" y="-16480"/>
                  <a:pt x="10750941" y="-9727"/>
                  <a:pt x="11018520" y="0"/>
                </a:cubicBezTo>
                <a:cubicBezTo>
                  <a:pt x="11018113" y="8690"/>
                  <a:pt x="11018366" y="14141"/>
                  <a:pt x="11018520" y="18288"/>
                </a:cubicBezTo>
                <a:cubicBezTo>
                  <a:pt x="10841176" y="-3597"/>
                  <a:pt x="10399304" y="41504"/>
                  <a:pt x="10219677" y="18288"/>
                </a:cubicBezTo>
                <a:cubicBezTo>
                  <a:pt x="10040050" y="-4928"/>
                  <a:pt x="10030762" y="16144"/>
                  <a:pt x="9861575" y="18288"/>
                </a:cubicBezTo>
                <a:cubicBezTo>
                  <a:pt x="9692388" y="20432"/>
                  <a:pt x="9529439" y="40380"/>
                  <a:pt x="9393288" y="18288"/>
                </a:cubicBezTo>
                <a:cubicBezTo>
                  <a:pt x="9257137" y="-3804"/>
                  <a:pt x="8825003" y="25592"/>
                  <a:pt x="8484260" y="18288"/>
                </a:cubicBezTo>
                <a:cubicBezTo>
                  <a:pt x="8143517" y="10984"/>
                  <a:pt x="8082894" y="45968"/>
                  <a:pt x="7795603" y="18288"/>
                </a:cubicBezTo>
                <a:cubicBezTo>
                  <a:pt x="7508312" y="-9392"/>
                  <a:pt x="7466074" y="19486"/>
                  <a:pt x="7327316" y="18288"/>
                </a:cubicBezTo>
                <a:cubicBezTo>
                  <a:pt x="7188558" y="17090"/>
                  <a:pt x="6869645" y="4657"/>
                  <a:pt x="6638658" y="18288"/>
                </a:cubicBezTo>
                <a:cubicBezTo>
                  <a:pt x="6407671" y="31919"/>
                  <a:pt x="6359238" y="35967"/>
                  <a:pt x="6280556" y="18288"/>
                </a:cubicBezTo>
                <a:cubicBezTo>
                  <a:pt x="6201874" y="609"/>
                  <a:pt x="6041216" y="22404"/>
                  <a:pt x="5922455" y="18288"/>
                </a:cubicBezTo>
                <a:cubicBezTo>
                  <a:pt x="5803694" y="14172"/>
                  <a:pt x="5555521" y="48848"/>
                  <a:pt x="5233797" y="18288"/>
                </a:cubicBezTo>
                <a:cubicBezTo>
                  <a:pt x="4912073" y="-12272"/>
                  <a:pt x="4986440" y="-2740"/>
                  <a:pt x="4765510" y="18288"/>
                </a:cubicBezTo>
                <a:cubicBezTo>
                  <a:pt x="4544580" y="39316"/>
                  <a:pt x="4177715" y="18248"/>
                  <a:pt x="3966667" y="18288"/>
                </a:cubicBezTo>
                <a:cubicBezTo>
                  <a:pt x="3755619" y="18328"/>
                  <a:pt x="3664519" y="22387"/>
                  <a:pt x="3498380" y="18288"/>
                </a:cubicBezTo>
                <a:cubicBezTo>
                  <a:pt x="3332241" y="14189"/>
                  <a:pt x="3065858" y="-7524"/>
                  <a:pt x="2699537" y="18288"/>
                </a:cubicBezTo>
                <a:cubicBezTo>
                  <a:pt x="2333216" y="44100"/>
                  <a:pt x="2505666" y="4650"/>
                  <a:pt x="2341436" y="18288"/>
                </a:cubicBezTo>
                <a:cubicBezTo>
                  <a:pt x="2177206" y="31926"/>
                  <a:pt x="1790164" y="19880"/>
                  <a:pt x="1542593" y="18288"/>
                </a:cubicBezTo>
                <a:cubicBezTo>
                  <a:pt x="1295022" y="16696"/>
                  <a:pt x="1218012" y="39325"/>
                  <a:pt x="1074306" y="18288"/>
                </a:cubicBezTo>
                <a:cubicBezTo>
                  <a:pt x="930600" y="-2749"/>
                  <a:pt x="797266" y="24589"/>
                  <a:pt x="716204" y="18288"/>
                </a:cubicBezTo>
                <a:cubicBezTo>
                  <a:pt x="635142" y="11987"/>
                  <a:pt x="344503" y="41396"/>
                  <a:pt x="0" y="18288"/>
                </a:cubicBezTo>
                <a:cubicBezTo>
                  <a:pt x="-53" y="11301"/>
                  <a:pt x="-649" y="7756"/>
                  <a:pt x="0" y="0"/>
                </a:cubicBezTo>
                <a:close/>
              </a:path>
            </a:pathLst>
          </a:custGeom>
          <a:solidFill>
            <a:srgbClr val="C3724D"/>
          </a:solidFill>
          <a:ln w="38100" cap="rnd">
            <a:solidFill>
              <a:srgbClr val="C3724D"/>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he Hand"/>
              <a:ea typeface="+mn-ea"/>
              <a:cs typeface="+mn-cs"/>
            </a:endParaRPr>
          </a:p>
        </p:txBody>
      </p:sp>
      <p:sp>
        <p:nvSpPr>
          <p:cNvPr id="3" name="Content Placeholder 2">
            <a:extLst>
              <a:ext uri="{FF2B5EF4-FFF2-40B4-BE49-F238E27FC236}">
                <a16:creationId xmlns:a16="http://schemas.microsoft.com/office/drawing/2014/main" id="{694330CD-BAED-542A-0329-E6ABAF9AC730}"/>
              </a:ext>
            </a:extLst>
          </p:cNvPr>
          <p:cNvSpPr>
            <a:spLocks noGrp="1"/>
          </p:cNvSpPr>
          <p:nvPr>
            <p:ph idx="1"/>
          </p:nvPr>
        </p:nvSpPr>
        <p:spPr>
          <a:xfrm>
            <a:off x="572492" y="2071316"/>
            <a:ext cx="9878291" cy="4119172"/>
          </a:xfrm>
        </p:spPr>
        <p:txBody>
          <a:bodyPr anchor="t">
            <a:noAutofit/>
          </a:bodyPr>
          <a:lstStyle/>
          <a:p>
            <a:r>
              <a:rPr lang="en-US" sz="3600" b="1" i="0" dirty="0">
                <a:effectLst/>
                <a:latin typeface="blbGentium"/>
              </a:rPr>
              <a:t>Anathema - </a:t>
            </a:r>
            <a:r>
              <a:rPr lang="el-GR" sz="3600" b="1" i="0" dirty="0">
                <a:effectLst/>
                <a:latin typeface="blbGentium"/>
              </a:rPr>
              <a:t>ἀνάθεμα</a:t>
            </a:r>
            <a:r>
              <a:rPr lang="en-US" sz="3600" b="1" i="0" dirty="0">
                <a:effectLst/>
                <a:latin typeface="blbGentium"/>
              </a:rPr>
              <a:t>  </a:t>
            </a:r>
            <a:r>
              <a:rPr lang="en-US" sz="3600" b="1" i="0" dirty="0">
                <a:solidFill>
                  <a:srgbClr val="0A0A0A"/>
                </a:solidFill>
                <a:effectLst/>
                <a:latin typeface="Aptos" panose="020B0004020202020204" pitchFamily="34" charset="0"/>
              </a:rPr>
              <a:t>an-</a:t>
            </a:r>
            <a:r>
              <a:rPr lang="en-US" sz="3600" b="1" i="0" dirty="0" err="1">
                <a:solidFill>
                  <a:srgbClr val="0A0A0A"/>
                </a:solidFill>
                <a:effectLst/>
                <a:latin typeface="Aptos" panose="020B0004020202020204" pitchFamily="34" charset="0"/>
              </a:rPr>
              <a:t>ath</a:t>
            </a:r>
            <a:r>
              <a:rPr lang="en-US" sz="3600" b="1" i="0" dirty="0">
                <a:solidFill>
                  <a:srgbClr val="0A0A0A"/>
                </a:solidFill>
                <a:effectLst/>
                <a:latin typeface="Aptos" panose="020B0004020202020204" pitchFamily="34" charset="0"/>
              </a:rPr>
              <a:t>'-</a:t>
            </a:r>
            <a:r>
              <a:rPr lang="en-US" sz="3600" b="1" i="0" dirty="0" err="1">
                <a:solidFill>
                  <a:srgbClr val="0A0A0A"/>
                </a:solidFill>
                <a:effectLst/>
                <a:latin typeface="Aptos" panose="020B0004020202020204" pitchFamily="34" charset="0"/>
              </a:rPr>
              <a:t>em</a:t>
            </a:r>
            <a:r>
              <a:rPr lang="en-US" sz="3600" b="1" i="0" dirty="0">
                <a:solidFill>
                  <a:srgbClr val="0A0A0A"/>
                </a:solidFill>
                <a:effectLst/>
                <a:latin typeface="Aptos" panose="020B0004020202020204" pitchFamily="34" charset="0"/>
              </a:rPr>
              <a:t>-ah </a:t>
            </a:r>
            <a:r>
              <a:rPr lang="en-US" sz="3600" b="1" i="0" dirty="0">
                <a:effectLst/>
                <a:latin typeface="blbGentium"/>
              </a:rPr>
              <a:t>G331 (6X)</a:t>
            </a:r>
            <a:r>
              <a:rPr lang="en-US" sz="4000" b="1" i="0" dirty="0">
                <a:effectLst/>
                <a:latin typeface="blbGentium"/>
              </a:rPr>
              <a:t> </a:t>
            </a:r>
          </a:p>
          <a:p>
            <a:pPr algn="l">
              <a:spcBef>
                <a:spcPts val="300"/>
              </a:spcBef>
              <a:buFont typeface="+mj-lt"/>
              <a:buAutoNum type="arabicPeriod"/>
            </a:pPr>
            <a:r>
              <a:rPr lang="en-US" sz="3600" b="0" i="0" dirty="0">
                <a:solidFill>
                  <a:srgbClr val="000000"/>
                </a:solidFill>
                <a:effectLst/>
                <a:latin typeface="arial" panose="020B0604020202020204" pitchFamily="34" charset="0"/>
              </a:rPr>
              <a:t>a thing set up or laid by in order to be kept</a:t>
            </a:r>
          </a:p>
          <a:p>
            <a:pPr algn="l">
              <a:spcBef>
                <a:spcPts val="300"/>
              </a:spcBef>
              <a:buFont typeface="+mj-lt"/>
              <a:buAutoNum type="arabicPeriod"/>
            </a:pPr>
            <a:r>
              <a:rPr lang="en-US" sz="3600" b="0" i="0" dirty="0">
                <a:solidFill>
                  <a:srgbClr val="000000"/>
                </a:solidFill>
                <a:effectLst/>
                <a:latin typeface="arial" panose="020B0604020202020204" pitchFamily="34" charset="0"/>
              </a:rPr>
              <a:t>a thing devoted to God without hope of being redeemed, and if an animal, to be slain; therefore a person or thing doomed to destruction</a:t>
            </a:r>
          </a:p>
          <a:p>
            <a:endParaRPr lang="en-US" sz="4000" dirty="0"/>
          </a:p>
        </p:txBody>
      </p:sp>
      <p:pic>
        <p:nvPicPr>
          <p:cNvPr id="4" name="Picture 3" descr="Isolated twigs and flowers on a white surface">
            <a:extLst>
              <a:ext uri="{FF2B5EF4-FFF2-40B4-BE49-F238E27FC236}">
                <a16:creationId xmlns:a16="http://schemas.microsoft.com/office/drawing/2014/main" id="{72FEA7B7-69CB-4A5F-980C-8EBC3F99ED2F}"/>
              </a:ext>
            </a:extLst>
          </p:cNvPr>
          <p:cNvPicPr>
            <a:picLocks noChangeAspect="1"/>
          </p:cNvPicPr>
          <p:nvPr/>
        </p:nvPicPr>
        <p:blipFill>
          <a:blip r:embed="rId3"/>
          <a:srcRect l="23193" r="9705" b="1"/>
          <a:stretch/>
        </p:blipFill>
        <p:spPr>
          <a:xfrm>
            <a:off x="10450784" y="1911493"/>
            <a:ext cx="1417698" cy="1473617"/>
          </a:xfrm>
          <a:prstGeom prst="rect">
            <a:avLst/>
          </a:prstGeom>
        </p:spPr>
      </p:pic>
    </p:spTree>
    <p:extLst>
      <p:ext uri="{BB962C8B-B14F-4D97-AF65-F5344CB8AC3E}">
        <p14:creationId xmlns:p14="http://schemas.microsoft.com/office/powerpoint/2010/main" val="5502123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E81567FD-CFF1-3F73-504B-23536CEBD1C5}"/>
            </a:ext>
          </a:extLst>
        </p:cNvPr>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EF0F3FE-4FAD-472D-87FE-0C30B85C5C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C71B38B-18D6-B127-216A-ABE2DB649EC0}"/>
              </a:ext>
            </a:extLst>
          </p:cNvPr>
          <p:cNvSpPr>
            <a:spLocks noGrp="1"/>
          </p:cNvSpPr>
          <p:nvPr>
            <p:ph type="title"/>
          </p:nvPr>
        </p:nvSpPr>
        <p:spPr>
          <a:xfrm>
            <a:off x="576072" y="238539"/>
            <a:ext cx="11018520" cy="1434415"/>
          </a:xfrm>
        </p:spPr>
        <p:txBody>
          <a:bodyPr anchor="b">
            <a:normAutofit/>
          </a:bodyPr>
          <a:lstStyle/>
          <a:p>
            <a:r>
              <a:rPr lang="en-US" sz="4800" dirty="0"/>
              <a:t>Galatians 1</a:t>
            </a:r>
            <a:endParaRPr lang="en-US" dirty="0"/>
          </a:p>
        </p:txBody>
      </p:sp>
      <p:sp>
        <p:nvSpPr>
          <p:cNvPr id="11" name="Rectangle 6">
            <a:extLst>
              <a:ext uri="{FF2B5EF4-FFF2-40B4-BE49-F238E27FC236}">
                <a16:creationId xmlns:a16="http://schemas.microsoft.com/office/drawing/2014/main" id="{BF17CE6A-AE53-7357-8601-CD612AD755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6072" y="1817073"/>
            <a:ext cx="11018520" cy="18288"/>
          </a:xfrm>
          <a:custGeom>
            <a:avLst/>
            <a:gdLst>
              <a:gd name="connsiteX0" fmla="*/ 0 w 11018520"/>
              <a:gd name="connsiteY0" fmla="*/ 0 h 18288"/>
              <a:gd name="connsiteX1" fmla="*/ 468287 w 11018520"/>
              <a:gd name="connsiteY1" fmla="*/ 0 h 18288"/>
              <a:gd name="connsiteX2" fmla="*/ 1156945 w 11018520"/>
              <a:gd name="connsiteY2" fmla="*/ 0 h 18288"/>
              <a:gd name="connsiteX3" fmla="*/ 1955787 w 11018520"/>
              <a:gd name="connsiteY3" fmla="*/ 0 h 18288"/>
              <a:gd name="connsiteX4" fmla="*/ 2313889 w 11018520"/>
              <a:gd name="connsiteY4" fmla="*/ 0 h 18288"/>
              <a:gd name="connsiteX5" fmla="*/ 2671991 w 11018520"/>
              <a:gd name="connsiteY5" fmla="*/ 0 h 18288"/>
              <a:gd name="connsiteX6" fmla="*/ 3581019 w 11018520"/>
              <a:gd name="connsiteY6" fmla="*/ 0 h 18288"/>
              <a:gd name="connsiteX7" fmla="*/ 4269677 w 11018520"/>
              <a:gd name="connsiteY7" fmla="*/ 0 h 18288"/>
              <a:gd name="connsiteX8" fmla="*/ 4627778 w 11018520"/>
              <a:gd name="connsiteY8" fmla="*/ 0 h 18288"/>
              <a:gd name="connsiteX9" fmla="*/ 5316436 w 11018520"/>
              <a:gd name="connsiteY9" fmla="*/ 0 h 18288"/>
              <a:gd name="connsiteX10" fmla="*/ 6225464 w 11018520"/>
              <a:gd name="connsiteY10" fmla="*/ 0 h 18288"/>
              <a:gd name="connsiteX11" fmla="*/ 6803936 w 11018520"/>
              <a:gd name="connsiteY11" fmla="*/ 0 h 18288"/>
              <a:gd name="connsiteX12" fmla="*/ 7382408 w 11018520"/>
              <a:gd name="connsiteY12" fmla="*/ 0 h 18288"/>
              <a:gd name="connsiteX13" fmla="*/ 8071066 w 11018520"/>
              <a:gd name="connsiteY13" fmla="*/ 0 h 18288"/>
              <a:gd name="connsiteX14" fmla="*/ 8869909 w 11018520"/>
              <a:gd name="connsiteY14" fmla="*/ 0 h 18288"/>
              <a:gd name="connsiteX15" fmla="*/ 9668751 w 11018520"/>
              <a:gd name="connsiteY15" fmla="*/ 0 h 18288"/>
              <a:gd name="connsiteX16" fmla="*/ 11018520 w 11018520"/>
              <a:gd name="connsiteY16" fmla="*/ 0 h 18288"/>
              <a:gd name="connsiteX17" fmla="*/ 11018520 w 11018520"/>
              <a:gd name="connsiteY17" fmla="*/ 18288 h 18288"/>
              <a:gd name="connsiteX18" fmla="*/ 10550233 w 11018520"/>
              <a:gd name="connsiteY18" fmla="*/ 18288 h 18288"/>
              <a:gd name="connsiteX19" fmla="*/ 9641205 w 11018520"/>
              <a:gd name="connsiteY19" fmla="*/ 18288 h 18288"/>
              <a:gd name="connsiteX20" fmla="*/ 8952548 w 11018520"/>
              <a:gd name="connsiteY20" fmla="*/ 18288 h 18288"/>
              <a:gd name="connsiteX21" fmla="*/ 8594446 w 11018520"/>
              <a:gd name="connsiteY21" fmla="*/ 18288 h 18288"/>
              <a:gd name="connsiteX22" fmla="*/ 7905788 w 11018520"/>
              <a:gd name="connsiteY22" fmla="*/ 18288 h 18288"/>
              <a:gd name="connsiteX23" fmla="*/ 7327316 w 11018520"/>
              <a:gd name="connsiteY23" fmla="*/ 18288 h 18288"/>
              <a:gd name="connsiteX24" fmla="*/ 6748844 w 11018520"/>
              <a:gd name="connsiteY24" fmla="*/ 18288 h 18288"/>
              <a:gd name="connsiteX25" fmla="*/ 6170371 w 11018520"/>
              <a:gd name="connsiteY25" fmla="*/ 18288 h 18288"/>
              <a:gd name="connsiteX26" fmla="*/ 5591899 w 11018520"/>
              <a:gd name="connsiteY26" fmla="*/ 18288 h 18288"/>
              <a:gd name="connsiteX27" fmla="*/ 4793056 w 11018520"/>
              <a:gd name="connsiteY27" fmla="*/ 18288 h 18288"/>
              <a:gd name="connsiteX28" fmla="*/ 4104399 w 11018520"/>
              <a:gd name="connsiteY28" fmla="*/ 18288 h 18288"/>
              <a:gd name="connsiteX29" fmla="*/ 3746297 w 11018520"/>
              <a:gd name="connsiteY29" fmla="*/ 18288 h 18288"/>
              <a:gd name="connsiteX30" fmla="*/ 3167825 w 11018520"/>
              <a:gd name="connsiteY30" fmla="*/ 18288 h 18288"/>
              <a:gd name="connsiteX31" fmla="*/ 2368982 w 11018520"/>
              <a:gd name="connsiteY31" fmla="*/ 18288 h 18288"/>
              <a:gd name="connsiteX32" fmla="*/ 1900695 w 11018520"/>
              <a:gd name="connsiteY32" fmla="*/ 18288 h 18288"/>
              <a:gd name="connsiteX33" fmla="*/ 991667 w 11018520"/>
              <a:gd name="connsiteY33" fmla="*/ 18288 h 18288"/>
              <a:gd name="connsiteX34" fmla="*/ 0 w 11018520"/>
              <a:gd name="connsiteY34" fmla="*/ 18288 h 18288"/>
              <a:gd name="connsiteX35" fmla="*/ 0 w 11018520"/>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1018520" h="18288" fill="none" extrusionOk="0">
                <a:moveTo>
                  <a:pt x="0" y="0"/>
                </a:moveTo>
                <a:cubicBezTo>
                  <a:pt x="176840" y="19448"/>
                  <a:pt x="369510" y="1686"/>
                  <a:pt x="468287" y="0"/>
                </a:cubicBezTo>
                <a:cubicBezTo>
                  <a:pt x="567064" y="-1686"/>
                  <a:pt x="844925" y="28710"/>
                  <a:pt x="1156945" y="0"/>
                </a:cubicBezTo>
                <a:cubicBezTo>
                  <a:pt x="1468965" y="-28710"/>
                  <a:pt x="1755775" y="35306"/>
                  <a:pt x="1955787" y="0"/>
                </a:cubicBezTo>
                <a:cubicBezTo>
                  <a:pt x="2155799" y="-35306"/>
                  <a:pt x="2224532" y="-16632"/>
                  <a:pt x="2313889" y="0"/>
                </a:cubicBezTo>
                <a:cubicBezTo>
                  <a:pt x="2403246" y="16632"/>
                  <a:pt x="2494050" y="6083"/>
                  <a:pt x="2671991" y="0"/>
                </a:cubicBezTo>
                <a:cubicBezTo>
                  <a:pt x="2849932" y="-6083"/>
                  <a:pt x="3354152" y="34614"/>
                  <a:pt x="3581019" y="0"/>
                </a:cubicBezTo>
                <a:cubicBezTo>
                  <a:pt x="3807886" y="-34614"/>
                  <a:pt x="4022451" y="14254"/>
                  <a:pt x="4269677" y="0"/>
                </a:cubicBezTo>
                <a:cubicBezTo>
                  <a:pt x="4516903" y="-14254"/>
                  <a:pt x="4514495" y="-13291"/>
                  <a:pt x="4627778" y="0"/>
                </a:cubicBezTo>
                <a:cubicBezTo>
                  <a:pt x="4741061" y="13291"/>
                  <a:pt x="5120758" y="-22660"/>
                  <a:pt x="5316436" y="0"/>
                </a:cubicBezTo>
                <a:cubicBezTo>
                  <a:pt x="5512114" y="22660"/>
                  <a:pt x="5812155" y="-9513"/>
                  <a:pt x="6225464" y="0"/>
                </a:cubicBezTo>
                <a:cubicBezTo>
                  <a:pt x="6638773" y="9513"/>
                  <a:pt x="6545417" y="2479"/>
                  <a:pt x="6803936" y="0"/>
                </a:cubicBezTo>
                <a:cubicBezTo>
                  <a:pt x="7062455" y="-2479"/>
                  <a:pt x="7245098" y="-20209"/>
                  <a:pt x="7382408" y="0"/>
                </a:cubicBezTo>
                <a:cubicBezTo>
                  <a:pt x="7519718" y="20209"/>
                  <a:pt x="7801947" y="19736"/>
                  <a:pt x="8071066" y="0"/>
                </a:cubicBezTo>
                <a:cubicBezTo>
                  <a:pt x="8340185" y="-19736"/>
                  <a:pt x="8495312" y="-6666"/>
                  <a:pt x="8869909" y="0"/>
                </a:cubicBezTo>
                <a:cubicBezTo>
                  <a:pt x="9244506" y="6666"/>
                  <a:pt x="9501461" y="-13745"/>
                  <a:pt x="9668751" y="0"/>
                </a:cubicBezTo>
                <a:cubicBezTo>
                  <a:pt x="9836041" y="13745"/>
                  <a:pt x="10607605" y="14143"/>
                  <a:pt x="11018520" y="0"/>
                </a:cubicBezTo>
                <a:cubicBezTo>
                  <a:pt x="11019166" y="4451"/>
                  <a:pt x="11019010" y="9226"/>
                  <a:pt x="11018520" y="18288"/>
                </a:cubicBezTo>
                <a:cubicBezTo>
                  <a:pt x="10834966" y="15274"/>
                  <a:pt x="10754561" y="35250"/>
                  <a:pt x="10550233" y="18288"/>
                </a:cubicBezTo>
                <a:cubicBezTo>
                  <a:pt x="10345905" y="1326"/>
                  <a:pt x="9906342" y="45884"/>
                  <a:pt x="9641205" y="18288"/>
                </a:cubicBezTo>
                <a:cubicBezTo>
                  <a:pt x="9376068" y="-9308"/>
                  <a:pt x="9177188" y="43988"/>
                  <a:pt x="8952548" y="18288"/>
                </a:cubicBezTo>
                <a:cubicBezTo>
                  <a:pt x="8727908" y="-7412"/>
                  <a:pt x="8707007" y="3271"/>
                  <a:pt x="8594446" y="18288"/>
                </a:cubicBezTo>
                <a:cubicBezTo>
                  <a:pt x="8481885" y="33305"/>
                  <a:pt x="8175004" y="35109"/>
                  <a:pt x="7905788" y="18288"/>
                </a:cubicBezTo>
                <a:cubicBezTo>
                  <a:pt x="7636572" y="1467"/>
                  <a:pt x="7535638" y="7399"/>
                  <a:pt x="7327316" y="18288"/>
                </a:cubicBezTo>
                <a:cubicBezTo>
                  <a:pt x="7118994" y="29177"/>
                  <a:pt x="6978247" y="47205"/>
                  <a:pt x="6748844" y="18288"/>
                </a:cubicBezTo>
                <a:cubicBezTo>
                  <a:pt x="6519441" y="-10629"/>
                  <a:pt x="6459241" y="43308"/>
                  <a:pt x="6170371" y="18288"/>
                </a:cubicBezTo>
                <a:cubicBezTo>
                  <a:pt x="5881501" y="-6732"/>
                  <a:pt x="5736201" y="35971"/>
                  <a:pt x="5591899" y="18288"/>
                </a:cubicBezTo>
                <a:cubicBezTo>
                  <a:pt x="5447597" y="605"/>
                  <a:pt x="4990303" y="20409"/>
                  <a:pt x="4793056" y="18288"/>
                </a:cubicBezTo>
                <a:cubicBezTo>
                  <a:pt x="4595809" y="16167"/>
                  <a:pt x="4271723" y="2909"/>
                  <a:pt x="4104399" y="18288"/>
                </a:cubicBezTo>
                <a:cubicBezTo>
                  <a:pt x="3937075" y="33667"/>
                  <a:pt x="3923235" y="10730"/>
                  <a:pt x="3746297" y="18288"/>
                </a:cubicBezTo>
                <a:cubicBezTo>
                  <a:pt x="3569359" y="25846"/>
                  <a:pt x="3351081" y="24702"/>
                  <a:pt x="3167825" y="18288"/>
                </a:cubicBezTo>
                <a:cubicBezTo>
                  <a:pt x="2984569" y="11874"/>
                  <a:pt x="2708033" y="13293"/>
                  <a:pt x="2368982" y="18288"/>
                </a:cubicBezTo>
                <a:cubicBezTo>
                  <a:pt x="2029931" y="23283"/>
                  <a:pt x="2009060" y="37671"/>
                  <a:pt x="1900695" y="18288"/>
                </a:cubicBezTo>
                <a:cubicBezTo>
                  <a:pt x="1792330" y="-1095"/>
                  <a:pt x="1183178" y="9337"/>
                  <a:pt x="991667" y="18288"/>
                </a:cubicBezTo>
                <a:cubicBezTo>
                  <a:pt x="800156" y="27239"/>
                  <a:pt x="375690" y="34110"/>
                  <a:pt x="0" y="18288"/>
                </a:cubicBezTo>
                <a:cubicBezTo>
                  <a:pt x="-213" y="9468"/>
                  <a:pt x="187" y="4459"/>
                  <a:pt x="0" y="0"/>
                </a:cubicBezTo>
                <a:close/>
              </a:path>
              <a:path w="11018520" h="18288" stroke="0" extrusionOk="0">
                <a:moveTo>
                  <a:pt x="0" y="0"/>
                </a:moveTo>
                <a:cubicBezTo>
                  <a:pt x="266588" y="-23405"/>
                  <a:pt x="350503" y="-27031"/>
                  <a:pt x="578472" y="0"/>
                </a:cubicBezTo>
                <a:cubicBezTo>
                  <a:pt x="806441" y="27031"/>
                  <a:pt x="803976" y="13604"/>
                  <a:pt x="936574" y="0"/>
                </a:cubicBezTo>
                <a:cubicBezTo>
                  <a:pt x="1069172" y="-13604"/>
                  <a:pt x="1661335" y="-31902"/>
                  <a:pt x="1845602" y="0"/>
                </a:cubicBezTo>
                <a:cubicBezTo>
                  <a:pt x="2029869" y="31902"/>
                  <a:pt x="2273452" y="17005"/>
                  <a:pt x="2424074" y="0"/>
                </a:cubicBezTo>
                <a:cubicBezTo>
                  <a:pt x="2574696" y="-17005"/>
                  <a:pt x="2790864" y="-28133"/>
                  <a:pt x="3002547" y="0"/>
                </a:cubicBezTo>
                <a:cubicBezTo>
                  <a:pt x="3214230" y="28133"/>
                  <a:pt x="3605033" y="-14934"/>
                  <a:pt x="3911575" y="0"/>
                </a:cubicBezTo>
                <a:cubicBezTo>
                  <a:pt x="4218117" y="14934"/>
                  <a:pt x="4198004" y="3604"/>
                  <a:pt x="4379862" y="0"/>
                </a:cubicBezTo>
                <a:cubicBezTo>
                  <a:pt x="4561720" y="-3604"/>
                  <a:pt x="4941151" y="-37368"/>
                  <a:pt x="5288890" y="0"/>
                </a:cubicBezTo>
                <a:cubicBezTo>
                  <a:pt x="5636629" y="37368"/>
                  <a:pt x="6011513" y="-33898"/>
                  <a:pt x="6197918" y="0"/>
                </a:cubicBezTo>
                <a:cubicBezTo>
                  <a:pt x="6384323" y="33898"/>
                  <a:pt x="6555799" y="11241"/>
                  <a:pt x="6886575" y="0"/>
                </a:cubicBezTo>
                <a:cubicBezTo>
                  <a:pt x="7217351" y="-11241"/>
                  <a:pt x="7604472" y="-44614"/>
                  <a:pt x="7795603" y="0"/>
                </a:cubicBezTo>
                <a:cubicBezTo>
                  <a:pt x="7986734" y="44614"/>
                  <a:pt x="8098870" y="-11086"/>
                  <a:pt x="8374075" y="0"/>
                </a:cubicBezTo>
                <a:cubicBezTo>
                  <a:pt x="8649280" y="11086"/>
                  <a:pt x="8701749" y="-25020"/>
                  <a:pt x="8952548" y="0"/>
                </a:cubicBezTo>
                <a:cubicBezTo>
                  <a:pt x="9203347" y="25020"/>
                  <a:pt x="9519297" y="4274"/>
                  <a:pt x="9751390" y="0"/>
                </a:cubicBezTo>
                <a:cubicBezTo>
                  <a:pt x="9983483" y="-4274"/>
                  <a:pt x="10169881" y="16480"/>
                  <a:pt x="10329863" y="0"/>
                </a:cubicBezTo>
                <a:cubicBezTo>
                  <a:pt x="10489845" y="-16480"/>
                  <a:pt x="10750941" y="-9727"/>
                  <a:pt x="11018520" y="0"/>
                </a:cubicBezTo>
                <a:cubicBezTo>
                  <a:pt x="11018113" y="8690"/>
                  <a:pt x="11018366" y="14141"/>
                  <a:pt x="11018520" y="18288"/>
                </a:cubicBezTo>
                <a:cubicBezTo>
                  <a:pt x="10841176" y="-3597"/>
                  <a:pt x="10399304" y="41504"/>
                  <a:pt x="10219677" y="18288"/>
                </a:cubicBezTo>
                <a:cubicBezTo>
                  <a:pt x="10040050" y="-4928"/>
                  <a:pt x="10030762" y="16144"/>
                  <a:pt x="9861575" y="18288"/>
                </a:cubicBezTo>
                <a:cubicBezTo>
                  <a:pt x="9692388" y="20432"/>
                  <a:pt x="9529439" y="40380"/>
                  <a:pt x="9393288" y="18288"/>
                </a:cubicBezTo>
                <a:cubicBezTo>
                  <a:pt x="9257137" y="-3804"/>
                  <a:pt x="8825003" y="25592"/>
                  <a:pt x="8484260" y="18288"/>
                </a:cubicBezTo>
                <a:cubicBezTo>
                  <a:pt x="8143517" y="10984"/>
                  <a:pt x="8082894" y="45968"/>
                  <a:pt x="7795603" y="18288"/>
                </a:cubicBezTo>
                <a:cubicBezTo>
                  <a:pt x="7508312" y="-9392"/>
                  <a:pt x="7466074" y="19486"/>
                  <a:pt x="7327316" y="18288"/>
                </a:cubicBezTo>
                <a:cubicBezTo>
                  <a:pt x="7188558" y="17090"/>
                  <a:pt x="6869645" y="4657"/>
                  <a:pt x="6638658" y="18288"/>
                </a:cubicBezTo>
                <a:cubicBezTo>
                  <a:pt x="6407671" y="31919"/>
                  <a:pt x="6359238" y="35967"/>
                  <a:pt x="6280556" y="18288"/>
                </a:cubicBezTo>
                <a:cubicBezTo>
                  <a:pt x="6201874" y="609"/>
                  <a:pt x="6041216" y="22404"/>
                  <a:pt x="5922455" y="18288"/>
                </a:cubicBezTo>
                <a:cubicBezTo>
                  <a:pt x="5803694" y="14172"/>
                  <a:pt x="5555521" y="48848"/>
                  <a:pt x="5233797" y="18288"/>
                </a:cubicBezTo>
                <a:cubicBezTo>
                  <a:pt x="4912073" y="-12272"/>
                  <a:pt x="4986440" y="-2740"/>
                  <a:pt x="4765510" y="18288"/>
                </a:cubicBezTo>
                <a:cubicBezTo>
                  <a:pt x="4544580" y="39316"/>
                  <a:pt x="4177715" y="18248"/>
                  <a:pt x="3966667" y="18288"/>
                </a:cubicBezTo>
                <a:cubicBezTo>
                  <a:pt x="3755619" y="18328"/>
                  <a:pt x="3664519" y="22387"/>
                  <a:pt x="3498380" y="18288"/>
                </a:cubicBezTo>
                <a:cubicBezTo>
                  <a:pt x="3332241" y="14189"/>
                  <a:pt x="3065858" y="-7524"/>
                  <a:pt x="2699537" y="18288"/>
                </a:cubicBezTo>
                <a:cubicBezTo>
                  <a:pt x="2333216" y="44100"/>
                  <a:pt x="2505666" y="4650"/>
                  <a:pt x="2341436" y="18288"/>
                </a:cubicBezTo>
                <a:cubicBezTo>
                  <a:pt x="2177206" y="31926"/>
                  <a:pt x="1790164" y="19880"/>
                  <a:pt x="1542593" y="18288"/>
                </a:cubicBezTo>
                <a:cubicBezTo>
                  <a:pt x="1295022" y="16696"/>
                  <a:pt x="1218012" y="39325"/>
                  <a:pt x="1074306" y="18288"/>
                </a:cubicBezTo>
                <a:cubicBezTo>
                  <a:pt x="930600" y="-2749"/>
                  <a:pt x="797266" y="24589"/>
                  <a:pt x="716204" y="18288"/>
                </a:cubicBezTo>
                <a:cubicBezTo>
                  <a:pt x="635142" y="11987"/>
                  <a:pt x="344503" y="41396"/>
                  <a:pt x="0" y="18288"/>
                </a:cubicBezTo>
                <a:cubicBezTo>
                  <a:pt x="-53" y="11301"/>
                  <a:pt x="-649" y="7756"/>
                  <a:pt x="0" y="0"/>
                </a:cubicBezTo>
                <a:close/>
              </a:path>
            </a:pathLst>
          </a:custGeom>
          <a:solidFill>
            <a:srgbClr val="C3724D"/>
          </a:solidFill>
          <a:ln w="38100" cap="rnd">
            <a:solidFill>
              <a:srgbClr val="C3724D"/>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B165DE0-593B-8C0C-BD6D-E4CC6613B9DC}"/>
              </a:ext>
            </a:extLst>
          </p:cNvPr>
          <p:cNvSpPr>
            <a:spLocks noGrp="1"/>
          </p:cNvSpPr>
          <p:nvPr>
            <p:ph idx="1"/>
          </p:nvPr>
        </p:nvSpPr>
        <p:spPr>
          <a:xfrm>
            <a:off x="572493" y="2071316"/>
            <a:ext cx="11267854" cy="4119172"/>
          </a:xfrm>
        </p:spPr>
        <p:txBody>
          <a:bodyPr anchor="t">
            <a:noAutofit/>
          </a:bodyPr>
          <a:lstStyle/>
          <a:p>
            <a:pPr marL="0" indent="0" algn="l">
              <a:buNone/>
            </a:pPr>
            <a:r>
              <a:rPr lang="en-US" sz="3600" b="0" i="0" dirty="0">
                <a:solidFill>
                  <a:srgbClr val="000000"/>
                </a:solidFill>
                <a:effectLst/>
                <a:latin typeface="Aptos" panose="020B0004020202020204" pitchFamily="34" charset="0"/>
              </a:rPr>
              <a:t>let them be under God’s curse    NIV</a:t>
            </a:r>
          </a:p>
          <a:p>
            <a:pPr marL="0" indent="0" algn="l">
              <a:buNone/>
            </a:pPr>
            <a:r>
              <a:rPr lang="en-US" sz="3600" b="0" i="0" dirty="0">
                <a:solidFill>
                  <a:srgbClr val="000000"/>
                </a:solidFill>
                <a:effectLst/>
                <a:latin typeface="Aptos" panose="020B0004020202020204" pitchFamily="34" charset="0"/>
              </a:rPr>
              <a:t>let him be anathema.</a:t>
            </a:r>
            <a:r>
              <a:rPr lang="en-US" sz="3600" dirty="0">
                <a:solidFill>
                  <a:srgbClr val="000000"/>
                </a:solidFill>
                <a:latin typeface="Aptos" panose="020B0004020202020204" pitchFamily="34" charset="0"/>
              </a:rPr>
              <a:t>     ASV</a:t>
            </a:r>
          </a:p>
          <a:p>
            <a:pPr marL="0" indent="0" algn="l">
              <a:buNone/>
            </a:pPr>
            <a:r>
              <a:rPr lang="en-US" sz="3600" b="0" i="0" dirty="0">
                <a:solidFill>
                  <a:srgbClr val="000000"/>
                </a:solidFill>
                <a:effectLst/>
                <a:latin typeface="Aptos" panose="020B0004020202020204" pitchFamily="34" charset="0"/>
              </a:rPr>
              <a:t>let him be condemned to destruction! AMP</a:t>
            </a:r>
          </a:p>
          <a:p>
            <a:pPr marL="0" indent="0" algn="l">
              <a:buNone/>
            </a:pPr>
            <a:r>
              <a:rPr lang="en-US" sz="3600" b="0" i="0" dirty="0">
                <a:solidFill>
                  <a:srgbClr val="000000"/>
                </a:solidFill>
                <a:effectLst/>
                <a:latin typeface="Aptos" panose="020B0004020202020204" pitchFamily="34" charset="0"/>
              </a:rPr>
              <a:t>let him be accursed.     </a:t>
            </a:r>
            <a:r>
              <a:rPr lang="en-US" sz="3600" dirty="0">
                <a:solidFill>
                  <a:srgbClr val="000000"/>
                </a:solidFill>
                <a:latin typeface="Aptos" panose="020B0004020202020204" pitchFamily="34" charset="0"/>
              </a:rPr>
              <a:t>BRG ESV KJV NKJV</a:t>
            </a:r>
          </a:p>
          <a:p>
            <a:pPr marL="0" indent="0" algn="l">
              <a:buNone/>
            </a:pPr>
            <a:r>
              <a:rPr lang="en-US" sz="3600" b="0" i="0" dirty="0">
                <a:solidFill>
                  <a:srgbClr val="000000"/>
                </a:solidFill>
                <a:effectLst/>
                <a:latin typeface="Aptos" panose="020B0004020202020204" pitchFamily="34" charset="0"/>
              </a:rPr>
              <a:t>may he be condemned to hell GNT </a:t>
            </a:r>
            <a:r>
              <a:rPr lang="en-US" sz="3200" b="0" i="0" dirty="0">
                <a:solidFill>
                  <a:srgbClr val="000000"/>
                </a:solidFill>
                <a:effectLst/>
                <a:latin typeface="Aptos" panose="020B0004020202020204" pitchFamily="34" charset="0"/>
              </a:rPr>
              <a:t>(good news translation)</a:t>
            </a:r>
          </a:p>
          <a:p>
            <a:pPr marL="0" indent="0" algn="l">
              <a:buNone/>
            </a:pPr>
            <a:r>
              <a:rPr lang="en-US" sz="3600" dirty="0">
                <a:solidFill>
                  <a:srgbClr val="000000"/>
                </a:solidFill>
                <a:latin typeface="Aptos" panose="020B0004020202020204" pitchFamily="34" charset="0"/>
              </a:rPr>
              <a:t>He is to be accursed   NASB NASB1995</a:t>
            </a:r>
            <a:endParaRPr lang="en-US" sz="3600" b="0" i="0" dirty="0">
              <a:solidFill>
                <a:srgbClr val="000000"/>
              </a:solidFill>
              <a:effectLst/>
              <a:latin typeface="Aptos" panose="020B0004020202020204" pitchFamily="34" charset="0"/>
            </a:endParaRPr>
          </a:p>
          <a:p>
            <a:pPr marL="0" indent="0" algn="l">
              <a:buNone/>
            </a:pPr>
            <a:endParaRPr lang="en-US" sz="3600" dirty="0">
              <a:solidFill>
                <a:srgbClr val="000000"/>
              </a:solidFill>
              <a:latin typeface="system-ui"/>
            </a:endParaRPr>
          </a:p>
          <a:p>
            <a:pPr marL="0" indent="0" algn="l">
              <a:buNone/>
            </a:pPr>
            <a:endParaRPr lang="en-US" sz="4800" u="sng" dirty="0">
              <a:latin typeface="Aptos" panose="020B0004020202020204" pitchFamily="34" charset="0"/>
            </a:endParaRPr>
          </a:p>
        </p:txBody>
      </p:sp>
      <p:pic>
        <p:nvPicPr>
          <p:cNvPr id="4" name="Picture 3" descr="Isolated twigs and flowers on a white surface">
            <a:extLst>
              <a:ext uri="{FF2B5EF4-FFF2-40B4-BE49-F238E27FC236}">
                <a16:creationId xmlns:a16="http://schemas.microsoft.com/office/drawing/2014/main" id="{E382A2A4-838A-C573-3CD8-38FE64A8FAF1}"/>
              </a:ext>
            </a:extLst>
          </p:cNvPr>
          <p:cNvPicPr>
            <a:picLocks noChangeAspect="1"/>
          </p:cNvPicPr>
          <p:nvPr/>
        </p:nvPicPr>
        <p:blipFill>
          <a:blip r:embed="rId3"/>
          <a:srcRect l="23193" r="9705" b="1"/>
          <a:stretch/>
        </p:blipFill>
        <p:spPr>
          <a:xfrm>
            <a:off x="9577522" y="2568231"/>
            <a:ext cx="2262825" cy="2352078"/>
          </a:xfrm>
          <a:prstGeom prst="rect">
            <a:avLst/>
          </a:prstGeom>
        </p:spPr>
      </p:pic>
    </p:spTree>
    <p:extLst>
      <p:ext uri="{BB962C8B-B14F-4D97-AF65-F5344CB8AC3E}">
        <p14:creationId xmlns:p14="http://schemas.microsoft.com/office/powerpoint/2010/main" val="29634908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4511C39E-0AD2-A1B6-5309-23810DCD5A41}"/>
            </a:ext>
          </a:extLst>
        </p:cNvPr>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14CA55D-5C49-B877-F968-0634677750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5B0A9ED-E91D-1C7D-7C41-1D89DD995800}"/>
              </a:ext>
            </a:extLst>
          </p:cNvPr>
          <p:cNvSpPr>
            <a:spLocks noGrp="1"/>
          </p:cNvSpPr>
          <p:nvPr>
            <p:ph type="title"/>
          </p:nvPr>
        </p:nvSpPr>
        <p:spPr>
          <a:xfrm>
            <a:off x="576072" y="238539"/>
            <a:ext cx="11018520" cy="1434415"/>
          </a:xfrm>
        </p:spPr>
        <p:txBody>
          <a:bodyPr anchor="b">
            <a:normAutofit/>
          </a:bodyPr>
          <a:lstStyle/>
          <a:p>
            <a:r>
              <a:rPr lang="en-US" sz="4800" dirty="0"/>
              <a:t>Galatians 1</a:t>
            </a:r>
            <a:endParaRPr lang="en-US" dirty="0"/>
          </a:p>
        </p:txBody>
      </p:sp>
      <p:sp>
        <p:nvSpPr>
          <p:cNvPr id="11" name="Rectangle 6">
            <a:extLst>
              <a:ext uri="{FF2B5EF4-FFF2-40B4-BE49-F238E27FC236}">
                <a16:creationId xmlns:a16="http://schemas.microsoft.com/office/drawing/2014/main" id="{6C4479A1-EB2E-FD91-429F-0E38F02855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6072" y="1817073"/>
            <a:ext cx="11018520" cy="18288"/>
          </a:xfrm>
          <a:custGeom>
            <a:avLst/>
            <a:gdLst>
              <a:gd name="connsiteX0" fmla="*/ 0 w 11018520"/>
              <a:gd name="connsiteY0" fmla="*/ 0 h 18288"/>
              <a:gd name="connsiteX1" fmla="*/ 468287 w 11018520"/>
              <a:gd name="connsiteY1" fmla="*/ 0 h 18288"/>
              <a:gd name="connsiteX2" fmla="*/ 1156945 w 11018520"/>
              <a:gd name="connsiteY2" fmla="*/ 0 h 18288"/>
              <a:gd name="connsiteX3" fmla="*/ 1955787 w 11018520"/>
              <a:gd name="connsiteY3" fmla="*/ 0 h 18288"/>
              <a:gd name="connsiteX4" fmla="*/ 2313889 w 11018520"/>
              <a:gd name="connsiteY4" fmla="*/ 0 h 18288"/>
              <a:gd name="connsiteX5" fmla="*/ 2671991 w 11018520"/>
              <a:gd name="connsiteY5" fmla="*/ 0 h 18288"/>
              <a:gd name="connsiteX6" fmla="*/ 3581019 w 11018520"/>
              <a:gd name="connsiteY6" fmla="*/ 0 h 18288"/>
              <a:gd name="connsiteX7" fmla="*/ 4269677 w 11018520"/>
              <a:gd name="connsiteY7" fmla="*/ 0 h 18288"/>
              <a:gd name="connsiteX8" fmla="*/ 4627778 w 11018520"/>
              <a:gd name="connsiteY8" fmla="*/ 0 h 18288"/>
              <a:gd name="connsiteX9" fmla="*/ 5316436 w 11018520"/>
              <a:gd name="connsiteY9" fmla="*/ 0 h 18288"/>
              <a:gd name="connsiteX10" fmla="*/ 6225464 w 11018520"/>
              <a:gd name="connsiteY10" fmla="*/ 0 h 18288"/>
              <a:gd name="connsiteX11" fmla="*/ 6803936 w 11018520"/>
              <a:gd name="connsiteY11" fmla="*/ 0 h 18288"/>
              <a:gd name="connsiteX12" fmla="*/ 7382408 w 11018520"/>
              <a:gd name="connsiteY12" fmla="*/ 0 h 18288"/>
              <a:gd name="connsiteX13" fmla="*/ 8071066 w 11018520"/>
              <a:gd name="connsiteY13" fmla="*/ 0 h 18288"/>
              <a:gd name="connsiteX14" fmla="*/ 8869909 w 11018520"/>
              <a:gd name="connsiteY14" fmla="*/ 0 h 18288"/>
              <a:gd name="connsiteX15" fmla="*/ 9668751 w 11018520"/>
              <a:gd name="connsiteY15" fmla="*/ 0 h 18288"/>
              <a:gd name="connsiteX16" fmla="*/ 11018520 w 11018520"/>
              <a:gd name="connsiteY16" fmla="*/ 0 h 18288"/>
              <a:gd name="connsiteX17" fmla="*/ 11018520 w 11018520"/>
              <a:gd name="connsiteY17" fmla="*/ 18288 h 18288"/>
              <a:gd name="connsiteX18" fmla="*/ 10550233 w 11018520"/>
              <a:gd name="connsiteY18" fmla="*/ 18288 h 18288"/>
              <a:gd name="connsiteX19" fmla="*/ 9641205 w 11018520"/>
              <a:gd name="connsiteY19" fmla="*/ 18288 h 18288"/>
              <a:gd name="connsiteX20" fmla="*/ 8952548 w 11018520"/>
              <a:gd name="connsiteY20" fmla="*/ 18288 h 18288"/>
              <a:gd name="connsiteX21" fmla="*/ 8594446 w 11018520"/>
              <a:gd name="connsiteY21" fmla="*/ 18288 h 18288"/>
              <a:gd name="connsiteX22" fmla="*/ 7905788 w 11018520"/>
              <a:gd name="connsiteY22" fmla="*/ 18288 h 18288"/>
              <a:gd name="connsiteX23" fmla="*/ 7327316 w 11018520"/>
              <a:gd name="connsiteY23" fmla="*/ 18288 h 18288"/>
              <a:gd name="connsiteX24" fmla="*/ 6748844 w 11018520"/>
              <a:gd name="connsiteY24" fmla="*/ 18288 h 18288"/>
              <a:gd name="connsiteX25" fmla="*/ 6170371 w 11018520"/>
              <a:gd name="connsiteY25" fmla="*/ 18288 h 18288"/>
              <a:gd name="connsiteX26" fmla="*/ 5591899 w 11018520"/>
              <a:gd name="connsiteY26" fmla="*/ 18288 h 18288"/>
              <a:gd name="connsiteX27" fmla="*/ 4793056 w 11018520"/>
              <a:gd name="connsiteY27" fmla="*/ 18288 h 18288"/>
              <a:gd name="connsiteX28" fmla="*/ 4104399 w 11018520"/>
              <a:gd name="connsiteY28" fmla="*/ 18288 h 18288"/>
              <a:gd name="connsiteX29" fmla="*/ 3746297 w 11018520"/>
              <a:gd name="connsiteY29" fmla="*/ 18288 h 18288"/>
              <a:gd name="connsiteX30" fmla="*/ 3167825 w 11018520"/>
              <a:gd name="connsiteY30" fmla="*/ 18288 h 18288"/>
              <a:gd name="connsiteX31" fmla="*/ 2368982 w 11018520"/>
              <a:gd name="connsiteY31" fmla="*/ 18288 h 18288"/>
              <a:gd name="connsiteX32" fmla="*/ 1900695 w 11018520"/>
              <a:gd name="connsiteY32" fmla="*/ 18288 h 18288"/>
              <a:gd name="connsiteX33" fmla="*/ 991667 w 11018520"/>
              <a:gd name="connsiteY33" fmla="*/ 18288 h 18288"/>
              <a:gd name="connsiteX34" fmla="*/ 0 w 11018520"/>
              <a:gd name="connsiteY34" fmla="*/ 18288 h 18288"/>
              <a:gd name="connsiteX35" fmla="*/ 0 w 11018520"/>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1018520" h="18288" fill="none" extrusionOk="0">
                <a:moveTo>
                  <a:pt x="0" y="0"/>
                </a:moveTo>
                <a:cubicBezTo>
                  <a:pt x="176840" y="19448"/>
                  <a:pt x="369510" y="1686"/>
                  <a:pt x="468287" y="0"/>
                </a:cubicBezTo>
                <a:cubicBezTo>
                  <a:pt x="567064" y="-1686"/>
                  <a:pt x="844925" y="28710"/>
                  <a:pt x="1156945" y="0"/>
                </a:cubicBezTo>
                <a:cubicBezTo>
                  <a:pt x="1468965" y="-28710"/>
                  <a:pt x="1755775" y="35306"/>
                  <a:pt x="1955787" y="0"/>
                </a:cubicBezTo>
                <a:cubicBezTo>
                  <a:pt x="2155799" y="-35306"/>
                  <a:pt x="2224532" y="-16632"/>
                  <a:pt x="2313889" y="0"/>
                </a:cubicBezTo>
                <a:cubicBezTo>
                  <a:pt x="2403246" y="16632"/>
                  <a:pt x="2494050" y="6083"/>
                  <a:pt x="2671991" y="0"/>
                </a:cubicBezTo>
                <a:cubicBezTo>
                  <a:pt x="2849932" y="-6083"/>
                  <a:pt x="3354152" y="34614"/>
                  <a:pt x="3581019" y="0"/>
                </a:cubicBezTo>
                <a:cubicBezTo>
                  <a:pt x="3807886" y="-34614"/>
                  <a:pt x="4022451" y="14254"/>
                  <a:pt x="4269677" y="0"/>
                </a:cubicBezTo>
                <a:cubicBezTo>
                  <a:pt x="4516903" y="-14254"/>
                  <a:pt x="4514495" y="-13291"/>
                  <a:pt x="4627778" y="0"/>
                </a:cubicBezTo>
                <a:cubicBezTo>
                  <a:pt x="4741061" y="13291"/>
                  <a:pt x="5120758" y="-22660"/>
                  <a:pt x="5316436" y="0"/>
                </a:cubicBezTo>
                <a:cubicBezTo>
                  <a:pt x="5512114" y="22660"/>
                  <a:pt x="5812155" y="-9513"/>
                  <a:pt x="6225464" y="0"/>
                </a:cubicBezTo>
                <a:cubicBezTo>
                  <a:pt x="6638773" y="9513"/>
                  <a:pt x="6545417" y="2479"/>
                  <a:pt x="6803936" y="0"/>
                </a:cubicBezTo>
                <a:cubicBezTo>
                  <a:pt x="7062455" y="-2479"/>
                  <a:pt x="7245098" y="-20209"/>
                  <a:pt x="7382408" y="0"/>
                </a:cubicBezTo>
                <a:cubicBezTo>
                  <a:pt x="7519718" y="20209"/>
                  <a:pt x="7801947" y="19736"/>
                  <a:pt x="8071066" y="0"/>
                </a:cubicBezTo>
                <a:cubicBezTo>
                  <a:pt x="8340185" y="-19736"/>
                  <a:pt x="8495312" y="-6666"/>
                  <a:pt x="8869909" y="0"/>
                </a:cubicBezTo>
                <a:cubicBezTo>
                  <a:pt x="9244506" y="6666"/>
                  <a:pt x="9501461" y="-13745"/>
                  <a:pt x="9668751" y="0"/>
                </a:cubicBezTo>
                <a:cubicBezTo>
                  <a:pt x="9836041" y="13745"/>
                  <a:pt x="10607605" y="14143"/>
                  <a:pt x="11018520" y="0"/>
                </a:cubicBezTo>
                <a:cubicBezTo>
                  <a:pt x="11019166" y="4451"/>
                  <a:pt x="11019010" y="9226"/>
                  <a:pt x="11018520" y="18288"/>
                </a:cubicBezTo>
                <a:cubicBezTo>
                  <a:pt x="10834966" y="15274"/>
                  <a:pt x="10754561" y="35250"/>
                  <a:pt x="10550233" y="18288"/>
                </a:cubicBezTo>
                <a:cubicBezTo>
                  <a:pt x="10345905" y="1326"/>
                  <a:pt x="9906342" y="45884"/>
                  <a:pt x="9641205" y="18288"/>
                </a:cubicBezTo>
                <a:cubicBezTo>
                  <a:pt x="9376068" y="-9308"/>
                  <a:pt x="9177188" y="43988"/>
                  <a:pt x="8952548" y="18288"/>
                </a:cubicBezTo>
                <a:cubicBezTo>
                  <a:pt x="8727908" y="-7412"/>
                  <a:pt x="8707007" y="3271"/>
                  <a:pt x="8594446" y="18288"/>
                </a:cubicBezTo>
                <a:cubicBezTo>
                  <a:pt x="8481885" y="33305"/>
                  <a:pt x="8175004" y="35109"/>
                  <a:pt x="7905788" y="18288"/>
                </a:cubicBezTo>
                <a:cubicBezTo>
                  <a:pt x="7636572" y="1467"/>
                  <a:pt x="7535638" y="7399"/>
                  <a:pt x="7327316" y="18288"/>
                </a:cubicBezTo>
                <a:cubicBezTo>
                  <a:pt x="7118994" y="29177"/>
                  <a:pt x="6978247" y="47205"/>
                  <a:pt x="6748844" y="18288"/>
                </a:cubicBezTo>
                <a:cubicBezTo>
                  <a:pt x="6519441" y="-10629"/>
                  <a:pt x="6459241" y="43308"/>
                  <a:pt x="6170371" y="18288"/>
                </a:cubicBezTo>
                <a:cubicBezTo>
                  <a:pt x="5881501" y="-6732"/>
                  <a:pt x="5736201" y="35971"/>
                  <a:pt x="5591899" y="18288"/>
                </a:cubicBezTo>
                <a:cubicBezTo>
                  <a:pt x="5447597" y="605"/>
                  <a:pt x="4990303" y="20409"/>
                  <a:pt x="4793056" y="18288"/>
                </a:cubicBezTo>
                <a:cubicBezTo>
                  <a:pt x="4595809" y="16167"/>
                  <a:pt x="4271723" y="2909"/>
                  <a:pt x="4104399" y="18288"/>
                </a:cubicBezTo>
                <a:cubicBezTo>
                  <a:pt x="3937075" y="33667"/>
                  <a:pt x="3923235" y="10730"/>
                  <a:pt x="3746297" y="18288"/>
                </a:cubicBezTo>
                <a:cubicBezTo>
                  <a:pt x="3569359" y="25846"/>
                  <a:pt x="3351081" y="24702"/>
                  <a:pt x="3167825" y="18288"/>
                </a:cubicBezTo>
                <a:cubicBezTo>
                  <a:pt x="2984569" y="11874"/>
                  <a:pt x="2708033" y="13293"/>
                  <a:pt x="2368982" y="18288"/>
                </a:cubicBezTo>
                <a:cubicBezTo>
                  <a:pt x="2029931" y="23283"/>
                  <a:pt x="2009060" y="37671"/>
                  <a:pt x="1900695" y="18288"/>
                </a:cubicBezTo>
                <a:cubicBezTo>
                  <a:pt x="1792330" y="-1095"/>
                  <a:pt x="1183178" y="9337"/>
                  <a:pt x="991667" y="18288"/>
                </a:cubicBezTo>
                <a:cubicBezTo>
                  <a:pt x="800156" y="27239"/>
                  <a:pt x="375690" y="34110"/>
                  <a:pt x="0" y="18288"/>
                </a:cubicBezTo>
                <a:cubicBezTo>
                  <a:pt x="-213" y="9468"/>
                  <a:pt x="187" y="4459"/>
                  <a:pt x="0" y="0"/>
                </a:cubicBezTo>
                <a:close/>
              </a:path>
              <a:path w="11018520" h="18288" stroke="0" extrusionOk="0">
                <a:moveTo>
                  <a:pt x="0" y="0"/>
                </a:moveTo>
                <a:cubicBezTo>
                  <a:pt x="266588" y="-23405"/>
                  <a:pt x="350503" y="-27031"/>
                  <a:pt x="578472" y="0"/>
                </a:cubicBezTo>
                <a:cubicBezTo>
                  <a:pt x="806441" y="27031"/>
                  <a:pt x="803976" y="13604"/>
                  <a:pt x="936574" y="0"/>
                </a:cubicBezTo>
                <a:cubicBezTo>
                  <a:pt x="1069172" y="-13604"/>
                  <a:pt x="1661335" y="-31902"/>
                  <a:pt x="1845602" y="0"/>
                </a:cubicBezTo>
                <a:cubicBezTo>
                  <a:pt x="2029869" y="31902"/>
                  <a:pt x="2273452" y="17005"/>
                  <a:pt x="2424074" y="0"/>
                </a:cubicBezTo>
                <a:cubicBezTo>
                  <a:pt x="2574696" y="-17005"/>
                  <a:pt x="2790864" y="-28133"/>
                  <a:pt x="3002547" y="0"/>
                </a:cubicBezTo>
                <a:cubicBezTo>
                  <a:pt x="3214230" y="28133"/>
                  <a:pt x="3605033" y="-14934"/>
                  <a:pt x="3911575" y="0"/>
                </a:cubicBezTo>
                <a:cubicBezTo>
                  <a:pt x="4218117" y="14934"/>
                  <a:pt x="4198004" y="3604"/>
                  <a:pt x="4379862" y="0"/>
                </a:cubicBezTo>
                <a:cubicBezTo>
                  <a:pt x="4561720" y="-3604"/>
                  <a:pt x="4941151" y="-37368"/>
                  <a:pt x="5288890" y="0"/>
                </a:cubicBezTo>
                <a:cubicBezTo>
                  <a:pt x="5636629" y="37368"/>
                  <a:pt x="6011513" y="-33898"/>
                  <a:pt x="6197918" y="0"/>
                </a:cubicBezTo>
                <a:cubicBezTo>
                  <a:pt x="6384323" y="33898"/>
                  <a:pt x="6555799" y="11241"/>
                  <a:pt x="6886575" y="0"/>
                </a:cubicBezTo>
                <a:cubicBezTo>
                  <a:pt x="7217351" y="-11241"/>
                  <a:pt x="7604472" y="-44614"/>
                  <a:pt x="7795603" y="0"/>
                </a:cubicBezTo>
                <a:cubicBezTo>
                  <a:pt x="7986734" y="44614"/>
                  <a:pt x="8098870" y="-11086"/>
                  <a:pt x="8374075" y="0"/>
                </a:cubicBezTo>
                <a:cubicBezTo>
                  <a:pt x="8649280" y="11086"/>
                  <a:pt x="8701749" y="-25020"/>
                  <a:pt x="8952548" y="0"/>
                </a:cubicBezTo>
                <a:cubicBezTo>
                  <a:pt x="9203347" y="25020"/>
                  <a:pt x="9519297" y="4274"/>
                  <a:pt x="9751390" y="0"/>
                </a:cubicBezTo>
                <a:cubicBezTo>
                  <a:pt x="9983483" y="-4274"/>
                  <a:pt x="10169881" y="16480"/>
                  <a:pt x="10329863" y="0"/>
                </a:cubicBezTo>
                <a:cubicBezTo>
                  <a:pt x="10489845" y="-16480"/>
                  <a:pt x="10750941" y="-9727"/>
                  <a:pt x="11018520" y="0"/>
                </a:cubicBezTo>
                <a:cubicBezTo>
                  <a:pt x="11018113" y="8690"/>
                  <a:pt x="11018366" y="14141"/>
                  <a:pt x="11018520" y="18288"/>
                </a:cubicBezTo>
                <a:cubicBezTo>
                  <a:pt x="10841176" y="-3597"/>
                  <a:pt x="10399304" y="41504"/>
                  <a:pt x="10219677" y="18288"/>
                </a:cubicBezTo>
                <a:cubicBezTo>
                  <a:pt x="10040050" y="-4928"/>
                  <a:pt x="10030762" y="16144"/>
                  <a:pt x="9861575" y="18288"/>
                </a:cubicBezTo>
                <a:cubicBezTo>
                  <a:pt x="9692388" y="20432"/>
                  <a:pt x="9529439" y="40380"/>
                  <a:pt x="9393288" y="18288"/>
                </a:cubicBezTo>
                <a:cubicBezTo>
                  <a:pt x="9257137" y="-3804"/>
                  <a:pt x="8825003" y="25592"/>
                  <a:pt x="8484260" y="18288"/>
                </a:cubicBezTo>
                <a:cubicBezTo>
                  <a:pt x="8143517" y="10984"/>
                  <a:pt x="8082894" y="45968"/>
                  <a:pt x="7795603" y="18288"/>
                </a:cubicBezTo>
                <a:cubicBezTo>
                  <a:pt x="7508312" y="-9392"/>
                  <a:pt x="7466074" y="19486"/>
                  <a:pt x="7327316" y="18288"/>
                </a:cubicBezTo>
                <a:cubicBezTo>
                  <a:pt x="7188558" y="17090"/>
                  <a:pt x="6869645" y="4657"/>
                  <a:pt x="6638658" y="18288"/>
                </a:cubicBezTo>
                <a:cubicBezTo>
                  <a:pt x="6407671" y="31919"/>
                  <a:pt x="6359238" y="35967"/>
                  <a:pt x="6280556" y="18288"/>
                </a:cubicBezTo>
                <a:cubicBezTo>
                  <a:pt x="6201874" y="609"/>
                  <a:pt x="6041216" y="22404"/>
                  <a:pt x="5922455" y="18288"/>
                </a:cubicBezTo>
                <a:cubicBezTo>
                  <a:pt x="5803694" y="14172"/>
                  <a:pt x="5555521" y="48848"/>
                  <a:pt x="5233797" y="18288"/>
                </a:cubicBezTo>
                <a:cubicBezTo>
                  <a:pt x="4912073" y="-12272"/>
                  <a:pt x="4986440" y="-2740"/>
                  <a:pt x="4765510" y="18288"/>
                </a:cubicBezTo>
                <a:cubicBezTo>
                  <a:pt x="4544580" y="39316"/>
                  <a:pt x="4177715" y="18248"/>
                  <a:pt x="3966667" y="18288"/>
                </a:cubicBezTo>
                <a:cubicBezTo>
                  <a:pt x="3755619" y="18328"/>
                  <a:pt x="3664519" y="22387"/>
                  <a:pt x="3498380" y="18288"/>
                </a:cubicBezTo>
                <a:cubicBezTo>
                  <a:pt x="3332241" y="14189"/>
                  <a:pt x="3065858" y="-7524"/>
                  <a:pt x="2699537" y="18288"/>
                </a:cubicBezTo>
                <a:cubicBezTo>
                  <a:pt x="2333216" y="44100"/>
                  <a:pt x="2505666" y="4650"/>
                  <a:pt x="2341436" y="18288"/>
                </a:cubicBezTo>
                <a:cubicBezTo>
                  <a:pt x="2177206" y="31926"/>
                  <a:pt x="1790164" y="19880"/>
                  <a:pt x="1542593" y="18288"/>
                </a:cubicBezTo>
                <a:cubicBezTo>
                  <a:pt x="1295022" y="16696"/>
                  <a:pt x="1218012" y="39325"/>
                  <a:pt x="1074306" y="18288"/>
                </a:cubicBezTo>
                <a:cubicBezTo>
                  <a:pt x="930600" y="-2749"/>
                  <a:pt x="797266" y="24589"/>
                  <a:pt x="716204" y="18288"/>
                </a:cubicBezTo>
                <a:cubicBezTo>
                  <a:pt x="635142" y="11987"/>
                  <a:pt x="344503" y="41396"/>
                  <a:pt x="0" y="18288"/>
                </a:cubicBezTo>
                <a:cubicBezTo>
                  <a:pt x="-53" y="11301"/>
                  <a:pt x="-649" y="7756"/>
                  <a:pt x="0" y="0"/>
                </a:cubicBezTo>
                <a:close/>
              </a:path>
            </a:pathLst>
          </a:custGeom>
          <a:solidFill>
            <a:srgbClr val="C3724D"/>
          </a:solidFill>
          <a:ln w="38100" cap="rnd">
            <a:solidFill>
              <a:srgbClr val="C3724D"/>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AAE4B8D-B94B-37A1-4BFE-1677E4C87F02}"/>
              </a:ext>
            </a:extLst>
          </p:cNvPr>
          <p:cNvSpPr>
            <a:spLocks noGrp="1"/>
          </p:cNvSpPr>
          <p:nvPr>
            <p:ph idx="1"/>
          </p:nvPr>
        </p:nvSpPr>
        <p:spPr>
          <a:xfrm>
            <a:off x="572493" y="2071316"/>
            <a:ext cx="9005029" cy="4119172"/>
          </a:xfrm>
        </p:spPr>
        <p:txBody>
          <a:bodyPr anchor="t">
            <a:noAutofit/>
          </a:bodyPr>
          <a:lstStyle/>
          <a:p>
            <a:pPr marL="0" indent="0" algn="l">
              <a:buNone/>
            </a:pPr>
            <a:r>
              <a:rPr lang="en-US" sz="3600" b="0" i="0" dirty="0">
                <a:solidFill>
                  <a:srgbClr val="000000"/>
                </a:solidFill>
                <a:effectLst/>
                <a:latin typeface="Aptos" panose="020B0004020202020204" pitchFamily="34" charset="0"/>
              </a:rPr>
              <a:t>Had Paul not made clear the gospel,  the Judaizers teaching  that becoming Jewish first then becoming a follower of Christ may  have generated a new Jewish sect.</a:t>
            </a:r>
          </a:p>
          <a:p>
            <a:pPr marL="0" indent="0" algn="l">
              <a:buNone/>
            </a:pPr>
            <a:r>
              <a:rPr lang="en-US" sz="3600" dirty="0">
                <a:solidFill>
                  <a:srgbClr val="000000"/>
                </a:solidFill>
                <a:latin typeface="Aptos" panose="020B0004020202020204" pitchFamily="34" charset="0"/>
              </a:rPr>
              <a:t>Sadducees, </a:t>
            </a:r>
            <a:r>
              <a:rPr lang="en-US" sz="3600" b="0" i="0" dirty="0">
                <a:solidFill>
                  <a:srgbClr val="000000"/>
                </a:solidFill>
                <a:effectLst/>
                <a:latin typeface="Aptos" panose="020B0004020202020204" pitchFamily="34" charset="0"/>
              </a:rPr>
              <a:t>Pharisees, Essenes, Zealots, Sicarii,  </a:t>
            </a:r>
            <a:r>
              <a:rPr lang="en-US" sz="3600" dirty="0" err="1">
                <a:solidFill>
                  <a:srgbClr val="000000"/>
                </a:solidFill>
                <a:latin typeface="Aptos" panose="020B0004020202020204" pitchFamily="34" charset="0"/>
              </a:rPr>
              <a:t>Christasees</a:t>
            </a:r>
            <a:endParaRPr lang="en-US" sz="3600" b="0" i="0" dirty="0">
              <a:solidFill>
                <a:srgbClr val="000000"/>
              </a:solidFill>
              <a:effectLst/>
              <a:latin typeface="Aptos" panose="020B0004020202020204" pitchFamily="34" charset="0"/>
            </a:endParaRPr>
          </a:p>
          <a:p>
            <a:pPr marL="0" indent="0" algn="l">
              <a:buNone/>
            </a:pPr>
            <a:endParaRPr lang="en-US" sz="3600" b="0" i="0" dirty="0">
              <a:solidFill>
                <a:srgbClr val="000000"/>
              </a:solidFill>
              <a:effectLst/>
              <a:latin typeface="Aptos" panose="020B0004020202020204" pitchFamily="34" charset="0"/>
            </a:endParaRPr>
          </a:p>
          <a:p>
            <a:pPr marL="0" indent="0" algn="l">
              <a:buNone/>
            </a:pPr>
            <a:endParaRPr lang="en-US" sz="3600" dirty="0">
              <a:solidFill>
                <a:srgbClr val="000000"/>
              </a:solidFill>
              <a:latin typeface="system-ui"/>
            </a:endParaRPr>
          </a:p>
          <a:p>
            <a:pPr marL="0" indent="0" algn="l">
              <a:buNone/>
            </a:pPr>
            <a:endParaRPr lang="en-US" sz="4800" u="sng" dirty="0">
              <a:latin typeface="Aptos" panose="020B0004020202020204" pitchFamily="34" charset="0"/>
            </a:endParaRPr>
          </a:p>
        </p:txBody>
      </p:sp>
      <p:pic>
        <p:nvPicPr>
          <p:cNvPr id="4" name="Picture 3" descr="Isolated twigs and flowers on a white surface">
            <a:extLst>
              <a:ext uri="{FF2B5EF4-FFF2-40B4-BE49-F238E27FC236}">
                <a16:creationId xmlns:a16="http://schemas.microsoft.com/office/drawing/2014/main" id="{0B0F0F02-3BB7-1E83-7BEC-43D7951ACA04}"/>
              </a:ext>
            </a:extLst>
          </p:cNvPr>
          <p:cNvPicPr>
            <a:picLocks noChangeAspect="1"/>
          </p:cNvPicPr>
          <p:nvPr/>
        </p:nvPicPr>
        <p:blipFill>
          <a:blip r:embed="rId3"/>
          <a:srcRect l="23193" r="9705" b="1"/>
          <a:stretch/>
        </p:blipFill>
        <p:spPr>
          <a:xfrm>
            <a:off x="9577522" y="2568231"/>
            <a:ext cx="2262825" cy="2352078"/>
          </a:xfrm>
          <a:prstGeom prst="rect">
            <a:avLst/>
          </a:prstGeom>
        </p:spPr>
      </p:pic>
    </p:spTree>
    <p:extLst>
      <p:ext uri="{BB962C8B-B14F-4D97-AF65-F5344CB8AC3E}">
        <p14:creationId xmlns:p14="http://schemas.microsoft.com/office/powerpoint/2010/main" val="2539050940"/>
      </p:ext>
    </p:extLst>
  </p:cSld>
  <p:clrMapOvr>
    <a:masterClrMapping/>
  </p:clrMapOvr>
</p:sld>
</file>

<file path=ppt/theme/theme1.xml><?xml version="1.0" encoding="utf-8"?>
<a:theme xmlns:a="http://schemas.openxmlformats.org/drawingml/2006/main" name="SketchyVTI">
  <a:themeElements>
    <a:clrScheme name="AnalogousFromRegularSeedRightStep">
      <a:dk1>
        <a:srgbClr val="000000"/>
      </a:dk1>
      <a:lt1>
        <a:srgbClr val="FFFFFF"/>
      </a:lt1>
      <a:dk2>
        <a:srgbClr val="34381F"/>
      </a:dk2>
      <a:lt2>
        <a:srgbClr val="E2E6E8"/>
      </a:lt2>
      <a:accent1>
        <a:srgbClr val="C3724D"/>
      </a:accent1>
      <a:accent2>
        <a:srgbClr val="B1923B"/>
      </a:accent2>
      <a:accent3>
        <a:srgbClr val="9BAB43"/>
      </a:accent3>
      <a:accent4>
        <a:srgbClr val="6EB13B"/>
      </a:accent4>
      <a:accent5>
        <a:srgbClr val="4AB848"/>
      </a:accent5>
      <a:accent6>
        <a:srgbClr val="3BB16A"/>
      </a:accent6>
      <a:hlink>
        <a:srgbClr val="3A8BB0"/>
      </a:hlink>
      <a:folHlink>
        <a:srgbClr val="7F7F7F"/>
      </a:folHlink>
    </a:clrScheme>
    <a:fontScheme name="Custom 2">
      <a:majorFont>
        <a:latin typeface="Modern Love"/>
        <a:ea typeface=""/>
        <a:cs typeface=""/>
      </a:majorFont>
      <a:minorFont>
        <a:latin typeface="The Han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etchyVTI" id="{A6D2C935-A6E4-4DD9-BCC5-5AE2504DB8EA}" vid="{F0754072-50B6-4C01-B911-67246C9F58D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13403</TotalTime>
  <Words>1606</Words>
  <Application>Microsoft Office PowerPoint</Application>
  <PresentationFormat>Widescreen</PresentationFormat>
  <Paragraphs>112</Paragraphs>
  <Slides>31</Slides>
  <Notes>30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31</vt:i4>
      </vt:variant>
    </vt:vector>
  </HeadingPairs>
  <TitlesOfParts>
    <vt:vector size="40" baseType="lpstr">
      <vt:lpstr>Aptos</vt:lpstr>
      <vt:lpstr>arial</vt:lpstr>
      <vt:lpstr>arial</vt:lpstr>
      <vt:lpstr>blbGentium</vt:lpstr>
      <vt:lpstr>Modern Love</vt:lpstr>
      <vt:lpstr>system-ui</vt:lpstr>
      <vt:lpstr>The Hand</vt:lpstr>
      <vt:lpstr>Wingdings</vt:lpstr>
      <vt:lpstr>SketchyVTI</vt:lpstr>
      <vt:lpstr>Exploring Galatia</vt:lpstr>
      <vt:lpstr>      Paul giving Thanks</vt:lpstr>
      <vt:lpstr>      Pauls viewpoint</vt:lpstr>
      <vt:lpstr>Galatians 1</vt:lpstr>
      <vt:lpstr>Notes on GaLatians 1:8-9 Lesson 4</vt:lpstr>
      <vt:lpstr>Galatians 1</vt:lpstr>
      <vt:lpstr>Anathema Galatians 4</vt:lpstr>
      <vt:lpstr>Galatians 1</vt:lpstr>
      <vt:lpstr>Galatians 1</vt:lpstr>
      <vt:lpstr>Galatians 1:10</vt:lpstr>
      <vt:lpstr>1 Thessalonians 2</vt:lpstr>
      <vt:lpstr>1 Thessalonians 2</vt:lpstr>
      <vt:lpstr>2 Timothy 2:15</vt:lpstr>
      <vt:lpstr>2 Timothy 2:25-26</vt:lpstr>
      <vt:lpstr>Galatians 1:11-12</vt:lpstr>
      <vt:lpstr>Galatians 1:11-12</vt:lpstr>
      <vt:lpstr>Galatians 1:13-14</vt:lpstr>
      <vt:lpstr>Galatians 1</vt:lpstr>
      <vt:lpstr>Acts 13 Pisidian Antioch</vt:lpstr>
      <vt:lpstr>Acts 13 Pisidian Antioch</vt:lpstr>
      <vt:lpstr>Acts 14 Iconium</vt:lpstr>
      <vt:lpstr>Acts 14 Iconium  Lystra</vt:lpstr>
      <vt:lpstr>Acts 14 Iconium  Lystra</vt:lpstr>
      <vt:lpstr>Acts 14 Lystra</vt:lpstr>
      <vt:lpstr>Acts 14 Lystra</vt:lpstr>
      <vt:lpstr>Acts 14 Lystra</vt:lpstr>
      <vt:lpstr>Acts 14 Derbe</vt:lpstr>
      <vt:lpstr>Galatians 1:15-16</vt:lpstr>
      <vt:lpstr>Galatians 1:17-18</vt:lpstr>
      <vt:lpstr>Galatians 1:19-21</vt:lpstr>
      <vt:lpstr>Galatians 1:19-21</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Weldon Beardain</dc:creator>
  <cp:lastModifiedBy>Weldon Beardain</cp:lastModifiedBy>
  <cp:revision>13</cp:revision>
  <dcterms:created xsi:type="dcterms:W3CDTF">2024-09-12T00:44:36Z</dcterms:created>
  <dcterms:modified xsi:type="dcterms:W3CDTF">2025-02-04T00:46:08Z</dcterms:modified>
</cp:coreProperties>
</file>