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70"/>
  </p:notesMasterIdLst>
  <p:sldIdLst>
    <p:sldId id="256" r:id="rId2"/>
    <p:sldId id="271" r:id="rId3"/>
    <p:sldId id="329" r:id="rId4"/>
    <p:sldId id="258" r:id="rId5"/>
    <p:sldId id="278" r:id="rId6"/>
    <p:sldId id="323" r:id="rId7"/>
    <p:sldId id="324" r:id="rId8"/>
    <p:sldId id="325" r:id="rId9"/>
    <p:sldId id="326" r:id="rId10"/>
    <p:sldId id="327" r:id="rId11"/>
    <p:sldId id="328" r:id="rId12"/>
    <p:sldId id="330" r:id="rId13"/>
    <p:sldId id="331" r:id="rId14"/>
    <p:sldId id="309" r:id="rId15"/>
    <p:sldId id="333" r:id="rId16"/>
    <p:sldId id="350" r:id="rId17"/>
    <p:sldId id="351" r:id="rId18"/>
    <p:sldId id="352" r:id="rId19"/>
    <p:sldId id="353" r:id="rId20"/>
    <p:sldId id="355" r:id="rId21"/>
    <p:sldId id="336" r:id="rId22"/>
    <p:sldId id="398" r:id="rId23"/>
    <p:sldId id="340" r:id="rId24"/>
    <p:sldId id="337" r:id="rId25"/>
    <p:sldId id="344" r:id="rId26"/>
    <p:sldId id="341" r:id="rId27"/>
    <p:sldId id="339" r:id="rId28"/>
    <p:sldId id="322" r:id="rId29"/>
    <p:sldId id="342" r:id="rId30"/>
    <p:sldId id="343" r:id="rId31"/>
    <p:sldId id="356" r:id="rId32"/>
    <p:sldId id="357" r:id="rId33"/>
    <p:sldId id="361" r:id="rId34"/>
    <p:sldId id="358" r:id="rId35"/>
    <p:sldId id="362" r:id="rId36"/>
    <p:sldId id="363" r:id="rId37"/>
    <p:sldId id="301" r:id="rId38"/>
    <p:sldId id="274" r:id="rId39"/>
    <p:sldId id="303" r:id="rId40"/>
    <p:sldId id="364" r:id="rId41"/>
    <p:sldId id="366" r:id="rId42"/>
    <p:sldId id="367" r:id="rId43"/>
    <p:sldId id="368" r:id="rId44"/>
    <p:sldId id="369" r:id="rId45"/>
    <p:sldId id="370" r:id="rId46"/>
    <p:sldId id="379" r:id="rId47"/>
    <p:sldId id="376" r:id="rId48"/>
    <p:sldId id="380" r:id="rId49"/>
    <p:sldId id="382" r:id="rId50"/>
    <p:sldId id="383" r:id="rId51"/>
    <p:sldId id="384" r:id="rId52"/>
    <p:sldId id="385" r:id="rId53"/>
    <p:sldId id="386" r:id="rId54"/>
    <p:sldId id="387" r:id="rId55"/>
    <p:sldId id="388" r:id="rId56"/>
    <p:sldId id="389" r:id="rId57"/>
    <p:sldId id="390" r:id="rId58"/>
    <p:sldId id="391" r:id="rId59"/>
    <p:sldId id="392" r:id="rId60"/>
    <p:sldId id="394" r:id="rId61"/>
    <p:sldId id="395" r:id="rId62"/>
    <p:sldId id="396" r:id="rId63"/>
    <p:sldId id="307" r:id="rId64"/>
    <p:sldId id="399" r:id="rId65"/>
    <p:sldId id="400" r:id="rId66"/>
    <p:sldId id="312" r:id="rId67"/>
    <p:sldId id="313" r:id="rId68"/>
    <p:sldId id="311" r:id="rId6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0C98AFE-CCD8-4C16-AFC6-CD0B088F95E9}" v="2" dt="2024-12-08T04:11:43.833"/>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993" autoAdjust="0"/>
    <p:restoredTop sz="86245" autoAdjust="0"/>
  </p:normalViewPr>
  <p:slideViewPr>
    <p:cSldViewPr snapToGrid="0">
      <p:cViewPr varScale="1">
        <p:scale>
          <a:sx n="45" d="100"/>
          <a:sy n="45" d="100"/>
        </p:scale>
        <p:origin x="1884" y="34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tableStyles" Target="tableStyles.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notesMaster" Target="notesMasters/notesMaster1.xml"/><Relationship Id="rId75"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71"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71B5F71-D344-4449-83FE-8ED35D37A93C}" type="datetimeFigureOut">
              <a:rPr lang="en-US" smtClean="0"/>
              <a:t>2/3/2025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021D9A3-0014-4ED9-837C-94109E9D67F4}" type="slidenum">
              <a:rPr lang="en-US" smtClean="0"/>
              <a:t>‹#›</a:t>
            </a:fld>
            <a:endParaRPr lang="en-US"/>
          </a:p>
        </p:txBody>
      </p:sp>
    </p:spTree>
    <p:extLst>
      <p:ext uri="{BB962C8B-B14F-4D97-AF65-F5344CB8AC3E}">
        <p14:creationId xmlns:p14="http://schemas.microsoft.com/office/powerpoint/2010/main" val="407178972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7994C4E-8EDE-ABBC-E5E5-FC9F4BBA03D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0ED1585-AE7C-24AF-3793-95196186371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5BB0E85-F21B-A724-6763-542C6FCC2B6D}"/>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C216960C-E976-F67D-53E1-A3270AB785E6}"/>
              </a:ext>
            </a:extLst>
          </p:cNvPr>
          <p:cNvSpPr>
            <a:spLocks noGrp="1"/>
          </p:cNvSpPr>
          <p:nvPr>
            <p:ph type="sldNum" sz="quarter" idx="5"/>
          </p:nvPr>
        </p:nvSpPr>
        <p:spPr/>
        <p:txBody>
          <a:bodyPr/>
          <a:lstStyle/>
          <a:p>
            <a:fld id="{3021D9A3-0014-4ED9-837C-94109E9D67F4}" type="slidenum">
              <a:rPr lang="en-US" smtClean="0"/>
              <a:t>2</a:t>
            </a:fld>
            <a:endParaRPr lang="en-US"/>
          </a:p>
        </p:txBody>
      </p:sp>
    </p:spTree>
    <p:extLst>
      <p:ext uri="{BB962C8B-B14F-4D97-AF65-F5344CB8AC3E}">
        <p14:creationId xmlns:p14="http://schemas.microsoft.com/office/powerpoint/2010/main" val="124617895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F725B7C-B768-B206-EEA0-FBE36F5C129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4774644-A18C-FCD1-BB6B-F2CD447C9E9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A5697FF-8B38-943D-F325-2A97388EEC89}"/>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38FEEA52-CF8C-453A-1014-5614596572AF}"/>
              </a:ext>
            </a:extLst>
          </p:cNvPr>
          <p:cNvSpPr>
            <a:spLocks noGrp="1"/>
          </p:cNvSpPr>
          <p:nvPr>
            <p:ph type="sldNum" sz="quarter" idx="5"/>
          </p:nvPr>
        </p:nvSpPr>
        <p:spPr/>
        <p:txBody>
          <a:bodyPr/>
          <a:lstStyle/>
          <a:p>
            <a:fld id="{3021D9A3-0014-4ED9-837C-94109E9D67F4}" type="slidenum">
              <a:rPr lang="en-US" smtClean="0"/>
              <a:t>11</a:t>
            </a:fld>
            <a:endParaRPr lang="en-US"/>
          </a:p>
        </p:txBody>
      </p:sp>
    </p:spTree>
    <p:extLst>
      <p:ext uri="{BB962C8B-B14F-4D97-AF65-F5344CB8AC3E}">
        <p14:creationId xmlns:p14="http://schemas.microsoft.com/office/powerpoint/2010/main" val="215000742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3EC9FB7-7DF0-CEBA-D381-C020D9248D5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22E25AD-69EE-43B6-EC2D-2EFF264187C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5A9AB70-5022-C4CC-AAFC-11100407C2FB}"/>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8B91DD18-8CB3-D187-7D81-1D69596B029A}"/>
              </a:ext>
            </a:extLst>
          </p:cNvPr>
          <p:cNvSpPr>
            <a:spLocks noGrp="1"/>
          </p:cNvSpPr>
          <p:nvPr>
            <p:ph type="sldNum" sz="quarter" idx="5"/>
          </p:nvPr>
        </p:nvSpPr>
        <p:spPr/>
        <p:txBody>
          <a:bodyPr/>
          <a:lstStyle/>
          <a:p>
            <a:fld id="{3021D9A3-0014-4ED9-837C-94109E9D67F4}" type="slidenum">
              <a:rPr lang="en-US" smtClean="0"/>
              <a:t>12</a:t>
            </a:fld>
            <a:endParaRPr lang="en-US"/>
          </a:p>
        </p:txBody>
      </p:sp>
    </p:spTree>
    <p:extLst>
      <p:ext uri="{BB962C8B-B14F-4D97-AF65-F5344CB8AC3E}">
        <p14:creationId xmlns:p14="http://schemas.microsoft.com/office/powerpoint/2010/main" val="8708698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13E6F5F-A535-3533-2196-2594192C36B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41B4881-5686-7D21-79EA-7611B553710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376FFEF-0DAE-BDCD-FDDE-3FD8A3EDF17C}"/>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D4FA2F56-57C4-B6A2-B79A-669F71527E18}"/>
              </a:ext>
            </a:extLst>
          </p:cNvPr>
          <p:cNvSpPr>
            <a:spLocks noGrp="1"/>
          </p:cNvSpPr>
          <p:nvPr>
            <p:ph type="sldNum" sz="quarter" idx="5"/>
          </p:nvPr>
        </p:nvSpPr>
        <p:spPr/>
        <p:txBody>
          <a:bodyPr/>
          <a:lstStyle/>
          <a:p>
            <a:fld id="{3021D9A3-0014-4ED9-837C-94109E9D67F4}" type="slidenum">
              <a:rPr lang="en-US" smtClean="0"/>
              <a:t>13</a:t>
            </a:fld>
            <a:endParaRPr lang="en-US"/>
          </a:p>
        </p:txBody>
      </p:sp>
    </p:spTree>
    <p:extLst>
      <p:ext uri="{BB962C8B-B14F-4D97-AF65-F5344CB8AC3E}">
        <p14:creationId xmlns:p14="http://schemas.microsoft.com/office/powerpoint/2010/main" val="191283257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33AF990-BAC4-9726-E9B1-3DA63786045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C31B980-516E-971F-8219-82C51888CCC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B88E1E4-A976-FBA8-AFB7-17150421ECE8}"/>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BBC1E231-66DA-4343-B7F1-2F5F2DD1B48F}"/>
              </a:ext>
            </a:extLst>
          </p:cNvPr>
          <p:cNvSpPr>
            <a:spLocks noGrp="1"/>
          </p:cNvSpPr>
          <p:nvPr>
            <p:ph type="sldNum" sz="quarter" idx="5"/>
          </p:nvPr>
        </p:nvSpPr>
        <p:spPr/>
        <p:txBody>
          <a:bodyPr/>
          <a:lstStyle/>
          <a:p>
            <a:fld id="{3021D9A3-0014-4ED9-837C-94109E9D67F4}" type="slidenum">
              <a:rPr lang="en-US" smtClean="0"/>
              <a:t>15</a:t>
            </a:fld>
            <a:endParaRPr lang="en-US"/>
          </a:p>
        </p:txBody>
      </p:sp>
    </p:spTree>
    <p:extLst>
      <p:ext uri="{BB962C8B-B14F-4D97-AF65-F5344CB8AC3E}">
        <p14:creationId xmlns:p14="http://schemas.microsoft.com/office/powerpoint/2010/main" val="205671007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0DAB2C3-8442-42D0-86E9-A42B449C460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813038C-FFF6-C639-CB4F-5547BC4682E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586F760-6C56-0482-A0EA-053E90DDF305}"/>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A67794E5-7FDB-C9C5-F2F3-E7FDE8089689}"/>
              </a:ext>
            </a:extLst>
          </p:cNvPr>
          <p:cNvSpPr>
            <a:spLocks noGrp="1"/>
          </p:cNvSpPr>
          <p:nvPr>
            <p:ph type="sldNum" sz="quarter" idx="5"/>
          </p:nvPr>
        </p:nvSpPr>
        <p:spPr/>
        <p:txBody>
          <a:bodyPr/>
          <a:lstStyle/>
          <a:p>
            <a:fld id="{3021D9A3-0014-4ED9-837C-94109E9D67F4}" type="slidenum">
              <a:rPr lang="en-US" smtClean="0"/>
              <a:t>16</a:t>
            </a:fld>
            <a:endParaRPr lang="en-US"/>
          </a:p>
        </p:txBody>
      </p:sp>
    </p:spTree>
    <p:extLst>
      <p:ext uri="{BB962C8B-B14F-4D97-AF65-F5344CB8AC3E}">
        <p14:creationId xmlns:p14="http://schemas.microsoft.com/office/powerpoint/2010/main" val="424486510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B49BDBC-039F-0696-6B52-4467D6DC8DB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209A3AE-D881-72E0-F422-89D8434DFEE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4658A50-EBD5-3FE8-DA41-742A9395FA6E}"/>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775380F3-52A1-8DC7-25FA-A0ED417A1844}"/>
              </a:ext>
            </a:extLst>
          </p:cNvPr>
          <p:cNvSpPr>
            <a:spLocks noGrp="1"/>
          </p:cNvSpPr>
          <p:nvPr>
            <p:ph type="sldNum" sz="quarter" idx="5"/>
          </p:nvPr>
        </p:nvSpPr>
        <p:spPr/>
        <p:txBody>
          <a:bodyPr/>
          <a:lstStyle/>
          <a:p>
            <a:fld id="{3021D9A3-0014-4ED9-837C-94109E9D67F4}" type="slidenum">
              <a:rPr lang="en-US" smtClean="0"/>
              <a:t>17</a:t>
            </a:fld>
            <a:endParaRPr lang="en-US"/>
          </a:p>
        </p:txBody>
      </p:sp>
    </p:spTree>
    <p:extLst>
      <p:ext uri="{BB962C8B-B14F-4D97-AF65-F5344CB8AC3E}">
        <p14:creationId xmlns:p14="http://schemas.microsoft.com/office/powerpoint/2010/main" val="76283771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E4FC74D-F7B4-F20A-685E-A94EC219BF9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3DA259D-CAF3-1EAB-5C3E-3A7BD28901B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5F9FC70-9965-8CA2-0329-27C095D30CDC}"/>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6A74E67F-25DF-3D4E-A310-1BF224F944B2}"/>
              </a:ext>
            </a:extLst>
          </p:cNvPr>
          <p:cNvSpPr>
            <a:spLocks noGrp="1"/>
          </p:cNvSpPr>
          <p:nvPr>
            <p:ph type="sldNum" sz="quarter" idx="5"/>
          </p:nvPr>
        </p:nvSpPr>
        <p:spPr/>
        <p:txBody>
          <a:bodyPr/>
          <a:lstStyle/>
          <a:p>
            <a:fld id="{3021D9A3-0014-4ED9-837C-94109E9D67F4}" type="slidenum">
              <a:rPr lang="en-US" smtClean="0"/>
              <a:t>18</a:t>
            </a:fld>
            <a:endParaRPr lang="en-US"/>
          </a:p>
        </p:txBody>
      </p:sp>
    </p:spTree>
    <p:extLst>
      <p:ext uri="{BB962C8B-B14F-4D97-AF65-F5344CB8AC3E}">
        <p14:creationId xmlns:p14="http://schemas.microsoft.com/office/powerpoint/2010/main" val="80782859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A682C30-0ED5-495B-AD45-A5F0EECCC3D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224F362-2253-42C7-435F-F766A267BCC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41EEA33-34AF-7D49-45F1-6481DD83C3D4}"/>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04139829-6EB0-9D52-F2F1-83CF430CD7AC}"/>
              </a:ext>
            </a:extLst>
          </p:cNvPr>
          <p:cNvSpPr>
            <a:spLocks noGrp="1"/>
          </p:cNvSpPr>
          <p:nvPr>
            <p:ph type="sldNum" sz="quarter" idx="5"/>
          </p:nvPr>
        </p:nvSpPr>
        <p:spPr/>
        <p:txBody>
          <a:bodyPr/>
          <a:lstStyle/>
          <a:p>
            <a:fld id="{3021D9A3-0014-4ED9-837C-94109E9D67F4}" type="slidenum">
              <a:rPr lang="en-US" smtClean="0"/>
              <a:t>19</a:t>
            </a:fld>
            <a:endParaRPr lang="en-US"/>
          </a:p>
        </p:txBody>
      </p:sp>
    </p:spTree>
    <p:extLst>
      <p:ext uri="{BB962C8B-B14F-4D97-AF65-F5344CB8AC3E}">
        <p14:creationId xmlns:p14="http://schemas.microsoft.com/office/powerpoint/2010/main" val="414974656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65A58F4-CFC4-025A-4D50-71BF19B29E6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B96D0DC-AF9B-70B6-5037-55D04EB0B31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18C4AD7-6BAA-D2E9-0C2C-98446F3B304A}"/>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5B856BCE-309E-38AF-354B-900FB272C1C9}"/>
              </a:ext>
            </a:extLst>
          </p:cNvPr>
          <p:cNvSpPr>
            <a:spLocks noGrp="1"/>
          </p:cNvSpPr>
          <p:nvPr>
            <p:ph type="sldNum" sz="quarter" idx="5"/>
          </p:nvPr>
        </p:nvSpPr>
        <p:spPr/>
        <p:txBody>
          <a:bodyPr/>
          <a:lstStyle/>
          <a:p>
            <a:fld id="{3021D9A3-0014-4ED9-837C-94109E9D67F4}" type="slidenum">
              <a:rPr lang="en-US" smtClean="0"/>
              <a:t>20</a:t>
            </a:fld>
            <a:endParaRPr lang="en-US"/>
          </a:p>
        </p:txBody>
      </p:sp>
    </p:spTree>
    <p:extLst>
      <p:ext uri="{BB962C8B-B14F-4D97-AF65-F5344CB8AC3E}">
        <p14:creationId xmlns:p14="http://schemas.microsoft.com/office/powerpoint/2010/main" val="331492077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4439A5F-F499-88B2-AF95-6C64DF694E8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9B40480-2376-A78B-D6A3-D2E61CC81A6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A124EC3-20E4-62A7-39FF-CCE4E84CE4D9}"/>
              </a:ext>
            </a:extLst>
          </p:cNvPr>
          <p:cNvSpPr>
            <a:spLocks noGrp="1"/>
          </p:cNvSpPr>
          <p:nvPr>
            <p:ph type="body" idx="1"/>
          </p:nvPr>
        </p:nvSpPr>
        <p:spPr/>
        <p:txBody>
          <a:bodyPr/>
          <a:lstStyle/>
          <a:p>
            <a:r>
              <a:rPr lang="en-US" dirty="0"/>
              <a:t>It’s a story with two side.  The devout Jews were in favor of Stephen’s death as a traitor to the Jewish Faith,  Those that could see that Jesus was the messiah and the fulfillment of prophecy saw the martyrdom of Stephen  as the shedding of innocent blood for the cause of Christ .  Jews and Greeks are not races but groups of people that are ideologically different.</a:t>
            </a:r>
          </a:p>
        </p:txBody>
      </p:sp>
      <p:sp>
        <p:nvSpPr>
          <p:cNvPr id="4" name="Slide Number Placeholder 3">
            <a:extLst>
              <a:ext uri="{FF2B5EF4-FFF2-40B4-BE49-F238E27FC236}">
                <a16:creationId xmlns:a16="http://schemas.microsoft.com/office/drawing/2014/main" id="{AB489A04-0029-A20C-3A54-DE43119FEFBA}"/>
              </a:ext>
            </a:extLst>
          </p:cNvPr>
          <p:cNvSpPr>
            <a:spLocks noGrp="1"/>
          </p:cNvSpPr>
          <p:nvPr>
            <p:ph type="sldNum" sz="quarter" idx="5"/>
          </p:nvPr>
        </p:nvSpPr>
        <p:spPr/>
        <p:txBody>
          <a:bodyPr/>
          <a:lstStyle/>
          <a:p>
            <a:fld id="{3021D9A3-0014-4ED9-837C-94109E9D67F4}" type="slidenum">
              <a:rPr lang="en-US" smtClean="0"/>
              <a:t>21</a:t>
            </a:fld>
            <a:endParaRPr lang="en-US"/>
          </a:p>
        </p:txBody>
      </p:sp>
    </p:spTree>
    <p:extLst>
      <p:ext uri="{BB962C8B-B14F-4D97-AF65-F5344CB8AC3E}">
        <p14:creationId xmlns:p14="http://schemas.microsoft.com/office/powerpoint/2010/main" val="310629984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2BD07F2-0CAA-341A-DF4E-C2547A5F540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704E068-0C6B-9003-35B0-28FC5325392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F962746-5BAE-26DD-B872-9E85521EB9B2}"/>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D388B528-A551-A40C-57A8-92168F702652}"/>
              </a:ext>
            </a:extLst>
          </p:cNvPr>
          <p:cNvSpPr>
            <a:spLocks noGrp="1"/>
          </p:cNvSpPr>
          <p:nvPr>
            <p:ph type="sldNum" sz="quarter" idx="5"/>
          </p:nvPr>
        </p:nvSpPr>
        <p:spPr/>
        <p:txBody>
          <a:bodyPr/>
          <a:lstStyle/>
          <a:p>
            <a:fld id="{3021D9A3-0014-4ED9-837C-94109E9D67F4}" type="slidenum">
              <a:rPr lang="en-US" smtClean="0"/>
              <a:t>3</a:t>
            </a:fld>
            <a:endParaRPr lang="en-US"/>
          </a:p>
        </p:txBody>
      </p:sp>
    </p:spTree>
    <p:extLst>
      <p:ext uri="{BB962C8B-B14F-4D97-AF65-F5344CB8AC3E}">
        <p14:creationId xmlns:p14="http://schemas.microsoft.com/office/powerpoint/2010/main" val="367584662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9EE742D-863E-FE01-AEAD-2E55E871BF0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D727A58-44A2-DF56-B604-061345A8ADA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3702185-0E6D-CCBA-21CF-CFC82E9C5A03}"/>
              </a:ext>
            </a:extLst>
          </p:cNvPr>
          <p:cNvSpPr>
            <a:spLocks noGrp="1"/>
          </p:cNvSpPr>
          <p:nvPr>
            <p:ph type="body" idx="1"/>
          </p:nvPr>
        </p:nvSpPr>
        <p:spPr/>
        <p:txBody>
          <a:bodyPr/>
          <a:lstStyle/>
          <a:p>
            <a:r>
              <a:rPr lang="en-US" dirty="0"/>
              <a:t>What had happened to Stephen had a profound impact on the church.   What had happened to Abraham Lincoln or John Kenedy or Martin Luther King  had a profound impact on the united States .  Innocent blood spilled for a worthy cause  is met with a visceral response from onlookers that can understand an  underlying truth.  The blood of Jesus on the cross is profound in importance to the martyrs that follow. </a:t>
            </a:r>
          </a:p>
        </p:txBody>
      </p:sp>
      <p:sp>
        <p:nvSpPr>
          <p:cNvPr id="4" name="Slide Number Placeholder 3">
            <a:extLst>
              <a:ext uri="{FF2B5EF4-FFF2-40B4-BE49-F238E27FC236}">
                <a16:creationId xmlns:a16="http://schemas.microsoft.com/office/drawing/2014/main" id="{BE7CB0E4-AFC6-03EF-AFB3-8BF291BE1EF5}"/>
              </a:ext>
            </a:extLst>
          </p:cNvPr>
          <p:cNvSpPr>
            <a:spLocks noGrp="1"/>
          </p:cNvSpPr>
          <p:nvPr>
            <p:ph type="sldNum" sz="quarter" idx="5"/>
          </p:nvPr>
        </p:nvSpPr>
        <p:spPr/>
        <p:txBody>
          <a:bodyPr/>
          <a:lstStyle/>
          <a:p>
            <a:fld id="{3021D9A3-0014-4ED9-837C-94109E9D67F4}" type="slidenum">
              <a:rPr lang="en-US" smtClean="0"/>
              <a:t>23</a:t>
            </a:fld>
            <a:endParaRPr lang="en-US"/>
          </a:p>
        </p:txBody>
      </p:sp>
    </p:spTree>
    <p:extLst>
      <p:ext uri="{BB962C8B-B14F-4D97-AF65-F5344CB8AC3E}">
        <p14:creationId xmlns:p14="http://schemas.microsoft.com/office/powerpoint/2010/main" val="118169832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36FAE9D-F543-6E8F-548D-982C6C18879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13D2A61-9D58-5861-D415-39D6063F893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FAE951E-E8DB-3FC3-5903-0C9A8B0AB77F}"/>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CF866012-1F38-C95F-113C-8D2C83D7E4E2}"/>
              </a:ext>
            </a:extLst>
          </p:cNvPr>
          <p:cNvSpPr>
            <a:spLocks noGrp="1"/>
          </p:cNvSpPr>
          <p:nvPr>
            <p:ph type="sldNum" sz="quarter" idx="5"/>
          </p:nvPr>
        </p:nvSpPr>
        <p:spPr/>
        <p:txBody>
          <a:bodyPr/>
          <a:lstStyle/>
          <a:p>
            <a:fld id="{3021D9A3-0014-4ED9-837C-94109E9D67F4}" type="slidenum">
              <a:rPr lang="en-US" smtClean="0"/>
              <a:t>24</a:t>
            </a:fld>
            <a:endParaRPr lang="en-US"/>
          </a:p>
        </p:txBody>
      </p:sp>
    </p:spTree>
    <p:extLst>
      <p:ext uri="{BB962C8B-B14F-4D97-AF65-F5344CB8AC3E}">
        <p14:creationId xmlns:p14="http://schemas.microsoft.com/office/powerpoint/2010/main" val="7032036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520144E-E2C8-91CD-DE3D-D0792D0491E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7FD90A7-5ED3-D1D2-025E-BD8214D1C8C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DADC2A2-4E4B-C496-B771-6DB3B9CE072B}"/>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A6DE2714-4BF9-7B72-31CF-2BFBFD478A63}"/>
              </a:ext>
            </a:extLst>
          </p:cNvPr>
          <p:cNvSpPr>
            <a:spLocks noGrp="1"/>
          </p:cNvSpPr>
          <p:nvPr>
            <p:ph type="sldNum" sz="quarter" idx="5"/>
          </p:nvPr>
        </p:nvSpPr>
        <p:spPr/>
        <p:txBody>
          <a:bodyPr/>
          <a:lstStyle/>
          <a:p>
            <a:fld id="{3021D9A3-0014-4ED9-837C-94109E9D67F4}" type="slidenum">
              <a:rPr lang="en-US" smtClean="0"/>
              <a:t>25</a:t>
            </a:fld>
            <a:endParaRPr lang="en-US"/>
          </a:p>
        </p:txBody>
      </p:sp>
    </p:spTree>
    <p:extLst>
      <p:ext uri="{BB962C8B-B14F-4D97-AF65-F5344CB8AC3E}">
        <p14:creationId xmlns:p14="http://schemas.microsoft.com/office/powerpoint/2010/main" val="29294423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B5DC7D0-16EF-64FE-30AD-D98C68CF559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58EAC48-261B-9E92-C177-2B6FFCF4053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6438102-CE29-D1FC-3B66-2FC7BF740A1C}"/>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9A8CC54D-012B-EFD3-27E3-59B0F6517989}"/>
              </a:ext>
            </a:extLst>
          </p:cNvPr>
          <p:cNvSpPr>
            <a:spLocks noGrp="1"/>
          </p:cNvSpPr>
          <p:nvPr>
            <p:ph type="sldNum" sz="quarter" idx="5"/>
          </p:nvPr>
        </p:nvSpPr>
        <p:spPr/>
        <p:txBody>
          <a:bodyPr/>
          <a:lstStyle/>
          <a:p>
            <a:fld id="{3021D9A3-0014-4ED9-837C-94109E9D67F4}" type="slidenum">
              <a:rPr lang="en-US" smtClean="0"/>
              <a:t>26</a:t>
            </a:fld>
            <a:endParaRPr lang="en-US"/>
          </a:p>
        </p:txBody>
      </p:sp>
    </p:spTree>
    <p:extLst>
      <p:ext uri="{BB962C8B-B14F-4D97-AF65-F5344CB8AC3E}">
        <p14:creationId xmlns:p14="http://schemas.microsoft.com/office/powerpoint/2010/main" val="152046653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DF62850-249A-555B-9EAF-0CDB419AB5D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7B7E81A-8D9A-8A81-48C2-75B88075219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AE24FDD-4FB9-A0EC-509C-94447E152372}"/>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9535C42C-E632-E945-52FF-104DC4011456}"/>
              </a:ext>
            </a:extLst>
          </p:cNvPr>
          <p:cNvSpPr>
            <a:spLocks noGrp="1"/>
          </p:cNvSpPr>
          <p:nvPr>
            <p:ph type="sldNum" sz="quarter" idx="5"/>
          </p:nvPr>
        </p:nvSpPr>
        <p:spPr/>
        <p:txBody>
          <a:bodyPr/>
          <a:lstStyle/>
          <a:p>
            <a:fld id="{3021D9A3-0014-4ED9-837C-94109E9D67F4}" type="slidenum">
              <a:rPr lang="en-US" smtClean="0"/>
              <a:t>27</a:t>
            </a:fld>
            <a:endParaRPr lang="en-US"/>
          </a:p>
        </p:txBody>
      </p:sp>
    </p:spTree>
    <p:extLst>
      <p:ext uri="{BB962C8B-B14F-4D97-AF65-F5344CB8AC3E}">
        <p14:creationId xmlns:p14="http://schemas.microsoft.com/office/powerpoint/2010/main" val="186106633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030AB9E-AD6B-0C1B-A987-57808F6E3D7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D7C7096-748D-58E3-D452-C6A9919F080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6DEDEA5-5E08-4FA4-7DBD-E6631444A259}"/>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BF418039-ED4C-D6EA-75D8-7AA3CCA2E905}"/>
              </a:ext>
            </a:extLst>
          </p:cNvPr>
          <p:cNvSpPr>
            <a:spLocks noGrp="1"/>
          </p:cNvSpPr>
          <p:nvPr>
            <p:ph type="sldNum" sz="quarter" idx="5"/>
          </p:nvPr>
        </p:nvSpPr>
        <p:spPr/>
        <p:txBody>
          <a:bodyPr/>
          <a:lstStyle/>
          <a:p>
            <a:fld id="{3021D9A3-0014-4ED9-837C-94109E9D67F4}" type="slidenum">
              <a:rPr lang="en-US" smtClean="0"/>
              <a:t>28</a:t>
            </a:fld>
            <a:endParaRPr lang="en-US"/>
          </a:p>
        </p:txBody>
      </p:sp>
    </p:spTree>
    <p:extLst>
      <p:ext uri="{BB962C8B-B14F-4D97-AF65-F5344CB8AC3E}">
        <p14:creationId xmlns:p14="http://schemas.microsoft.com/office/powerpoint/2010/main" val="391392011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5BC270D-BFE7-E9E7-960E-F0A7FEB12C6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542FF7D-C527-39DF-4F85-3F7349187A3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2B6312D-33B7-A3E2-CF54-10D295975FEF}"/>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2F80B4C5-976A-FDFD-9B6D-D827B73E2822}"/>
              </a:ext>
            </a:extLst>
          </p:cNvPr>
          <p:cNvSpPr>
            <a:spLocks noGrp="1"/>
          </p:cNvSpPr>
          <p:nvPr>
            <p:ph type="sldNum" sz="quarter" idx="5"/>
          </p:nvPr>
        </p:nvSpPr>
        <p:spPr/>
        <p:txBody>
          <a:bodyPr/>
          <a:lstStyle/>
          <a:p>
            <a:fld id="{3021D9A3-0014-4ED9-837C-94109E9D67F4}" type="slidenum">
              <a:rPr lang="en-US" smtClean="0"/>
              <a:t>29</a:t>
            </a:fld>
            <a:endParaRPr lang="en-US"/>
          </a:p>
        </p:txBody>
      </p:sp>
    </p:spTree>
    <p:extLst>
      <p:ext uri="{BB962C8B-B14F-4D97-AF65-F5344CB8AC3E}">
        <p14:creationId xmlns:p14="http://schemas.microsoft.com/office/powerpoint/2010/main" val="34990032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3D974B5-07CC-B054-8D48-991ED6E8B59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93605BE-5672-F1AF-557F-0AA76AF2E62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39F1A83-3E48-7F8F-E7F8-623B71C94FBE}"/>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C2ECB225-1ADF-C7BB-EF73-9C2841034660}"/>
              </a:ext>
            </a:extLst>
          </p:cNvPr>
          <p:cNvSpPr>
            <a:spLocks noGrp="1"/>
          </p:cNvSpPr>
          <p:nvPr>
            <p:ph type="sldNum" sz="quarter" idx="5"/>
          </p:nvPr>
        </p:nvSpPr>
        <p:spPr/>
        <p:txBody>
          <a:bodyPr/>
          <a:lstStyle/>
          <a:p>
            <a:fld id="{3021D9A3-0014-4ED9-837C-94109E9D67F4}" type="slidenum">
              <a:rPr lang="en-US" smtClean="0"/>
              <a:t>30</a:t>
            </a:fld>
            <a:endParaRPr lang="en-US"/>
          </a:p>
        </p:txBody>
      </p:sp>
    </p:spTree>
    <p:extLst>
      <p:ext uri="{BB962C8B-B14F-4D97-AF65-F5344CB8AC3E}">
        <p14:creationId xmlns:p14="http://schemas.microsoft.com/office/powerpoint/2010/main" val="31226657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57E7A77-78B6-77AB-2E6B-F8BA46F4C09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95F352E-D81B-1E02-4E13-F508E82DBEA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7236750-3C10-4D27-1F2B-A805AC1C423D}"/>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E073DA3E-F833-B53B-4921-AF41FDCCC871}"/>
              </a:ext>
            </a:extLst>
          </p:cNvPr>
          <p:cNvSpPr>
            <a:spLocks noGrp="1"/>
          </p:cNvSpPr>
          <p:nvPr>
            <p:ph type="sldNum" sz="quarter" idx="5"/>
          </p:nvPr>
        </p:nvSpPr>
        <p:spPr/>
        <p:txBody>
          <a:bodyPr/>
          <a:lstStyle/>
          <a:p>
            <a:fld id="{3021D9A3-0014-4ED9-837C-94109E9D67F4}" type="slidenum">
              <a:rPr lang="en-US" smtClean="0"/>
              <a:t>31</a:t>
            </a:fld>
            <a:endParaRPr lang="en-US"/>
          </a:p>
        </p:txBody>
      </p:sp>
    </p:spTree>
    <p:extLst>
      <p:ext uri="{BB962C8B-B14F-4D97-AF65-F5344CB8AC3E}">
        <p14:creationId xmlns:p14="http://schemas.microsoft.com/office/powerpoint/2010/main" val="186343055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6F2AE3A-49AB-CECA-9E3A-AA0BC593489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0C34C7E-B07F-DA02-6CAD-C6E34965C0F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BC3AEBF-AD15-B423-3980-544B00CF98EE}"/>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644D3C07-DACA-7A67-139B-FACE06F447F8}"/>
              </a:ext>
            </a:extLst>
          </p:cNvPr>
          <p:cNvSpPr>
            <a:spLocks noGrp="1"/>
          </p:cNvSpPr>
          <p:nvPr>
            <p:ph type="sldNum" sz="quarter" idx="5"/>
          </p:nvPr>
        </p:nvSpPr>
        <p:spPr/>
        <p:txBody>
          <a:bodyPr/>
          <a:lstStyle/>
          <a:p>
            <a:fld id="{3021D9A3-0014-4ED9-837C-94109E9D67F4}" type="slidenum">
              <a:rPr lang="en-US" smtClean="0"/>
              <a:t>32</a:t>
            </a:fld>
            <a:endParaRPr lang="en-US"/>
          </a:p>
        </p:txBody>
      </p:sp>
    </p:spTree>
    <p:extLst>
      <p:ext uri="{BB962C8B-B14F-4D97-AF65-F5344CB8AC3E}">
        <p14:creationId xmlns:p14="http://schemas.microsoft.com/office/powerpoint/2010/main" val="412677931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021D9A3-0014-4ED9-837C-94109E9D67F4}" type="slidenum">
              <a:rPr lang="en-US" smtClean="0"/>
              <a:t>4</a:t>
            </a:fld>
            <a:endParaRPr lang="en-US"/>
          </a:p>
        </p:txBody>
      </p:sp>
    </p:spTree>
    <p:extLst>
      <p:ext uri="{BB962C8B-B14F-4D97-AF65-F5344CB8AC3E}">
        <p14:creationId xmlns:p14="http://schemas.microsoft.com/office/powerpoint/2010/main" val="399477837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29FE282-D866-FC2C-36A2-F69A0C4FF2C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435AB29-C6DE-1A7C-483B-4161DC9C4F4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A37DE0C-AF4D-123A-F3F2-0890421BE79C}"/>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08278E4B-69AD-24F9-EEC6-BA35367DB661}"/>
              </a:ext>
            </a:extLst>
          </p:cNvPr>
          <p:cNvSpPr>
            <a:spLocks noGrp="1"/>
          </p:cNvSpPr>
          <p:nvPr>
            <p:ph type="sldNum" sz="quarter" idx="5"/>
          </p:nvPr>
        </p:nvSpPr>
        <p:spPr/>
        <p:txBody>
          <a:bodyPr/>
          <a:lstStyle/>
          <a:p>
            <a:fld id="{3021D9A3-0014-4ED9-837C-94109E9D67F4}" type="slidenum">
              <a:rPr lang="en-US" smtClean="0"/>
              <a:t>33</a:t>
            </a:fld>
            <a:endParaRPr lang="en-US"/>
          </a:p>
        </p:txBody>
      </p:sp>
    </p:spTree>
    <p:extLst>
      <p:ext uri="{BB962C8B-B14F-4D97-AF65-F5344CB8AC3E}">
        <p14:creationId xmlns:p14="http://schemas.microsoft.com/office/powerpoint/2010/main" val="242173979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FBA10B8-003E-05CF-A666-B8E5A4019B9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DB44D05-B3F7-83CC-9A7A-3304C174F1D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52A292D-1867-9610-9284-F94B8976EB1A}"/>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58755D2C-A76A-FCB4-BA09-D9026FD0F04B}"/>
              </a:ext>
            </a:extLst>
          </p:cNvPr>
          <p:cNvSpPr>
            <a:spLocks noGrp="1"/>
          </p:cNvSpPr>
          <p:nvPr>
            <p:ph type="sldNum" sz="quarter" idx="5"/>
          </p:nvPr>
        </p:nvSpPr>
        <p:spPr/>
        <p:txBody>
          <a:bodyPr/>
          <a:lstStyle/>
          <a:p>
            <a:fld id="{3021D9A3-0014-4ED9-837C-94109E9D67F4}" type="slidenum">
              <a:rPr lang="en-US" smtClean="0"/>
              <a:t>34</a:t>
            </a:fld>
            <a:endParaRPr lang="en-US"/>
          </a:p>
        </p:txBody>
      </p:sp>
    </p:spTree>
    <p:extLst>
      <p:ext uri="{BB962C8B-B14F-4D97-AF65-F5344CB8AC3E}">
        <p14:creationId xmlns:p14="http://schemas.microsoft.com/office/powerpoint/2010/main" val="403825022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FB0F354-A05F-889D-F1E2-C1DE21DDD56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79FF32C-10AF-7AA8-CCDB-8B1BB455EE2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4F682D6-BC50-6B16-B57A-E6A64D094AD9}"/>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ACCBE998-D453-B46F-F563-91CE78D97329}"/>
              </a:ext>
            </a:extLst>
          </p:cNvPr>
          <p:cNvSpPr>
            <a:spLocks noGrp="1"/>
          </p:cNvSpPr>
          <p:nvPr>
            <p:ph type="sldNum" sz="quarter" idx="5"/>
          </p:nvPr>
        </p:nvSpPr>
        <p:spPr/>
        <p:txBody>
          <a:bodyPr/>
          <a:lstStyle/>
          <a:p>
            <a:fld id="{3021D9A3-0014-4ED9-837C-94109E9D67F4}" type="slidenum">
              <a:rPr lang="en-US" smtClean="0"/>
              <a:t>35</a:t>
            </a:fld>
            <a:endParaRPr lang="en-US"/>
          </a:p>
        </p:txBody>
      </p:sp>
    </p:spTree>
    <p:extLst>
      <p:ext uri="{BB962C8B-B14F-4D97-AF65-F5344CB8AC3E}">
        <p14:creationId xmlns:p14="http://schemas.microsoft.com/office/powerpoint/2010/main" val="2101931851"/>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A2AA33A-A3E9-52D4-C62F-8F632E3D4D0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BD5D6B6-7EAD-F009-B0CE-7A4DD76335F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5715857-0211-4912-7232-26A77E94BF4D}"/>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08441271-CE50-AD4A-6572-EEEF28FDECE0}"/>
              </a:ext>
            </a:extLst>
          </p:cNvPr>
          <p:cNvSpPr>
            <a:spLocks noGrp="1"/>
          </p:cNvSpPr>
          <p:nvPr>
            <p:ph type="sldNum" sz="quarter" idx="5"/>
          </p:nvPr>
        </p:nvSpPr>
        <p:spPr/>
        <p:txBody>
          <a:bodyPr/>
          <a:lstStyle/>
          <a:p>
            <a:fld id="{3021D9A3-0014-4ED9-837C-94109E9D67F4}" type="slidenum">
              <a:rPr lang="en-US" smtClean="0"/>
              <a:t>36</a:t>
            </a:fld>
            <a:endParaRPr lang="en-US"/>
          </a:p>
        </p:txBody>
      </p:sp>
    </p:spTree>
    <p:extLst>
      <p:ext uri="{BB962C8B-B14F-4D97-AF65-F5344CB8AC3E}">
        <p14:creationId xmlns:p14="http://schemas.microsoft.com/office/powerpoint/2010/main" val="873970675"/>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FE2A085-C959-F77D-BCD9-9AF6175E27B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880E14C-F00C-6768-1BA2-D66EDF8111E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74EA99A-91C8-45C3-F002-2AA6937D0175}"/>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F3EE0F92-921A-207D-2F3E-564E1C0418BE}"/>
              </a:ext>
            </a:extLst>
          </p:cNvPr>
          <p:cNvSpPr>
            <a:spLocks noGrp="1"/>
          </p:cNvSpPr>
          <p:nvPr>
            <p:ph type="sldNum" sz="quarter" idx="5"/>
          </p:nvPr>
        </p:nvSpPr>
        <p:spPr/>
        <p:txBody>
          <a:bodyPr/>
          <a:lstStyle/>
          <a:p>
            <a:fld id="{3021D9A3-0014-4ED9-837C-94109E9D67F4}" type="slidenum">
              <a:rPr lang="en-US" smtClean="0"/>
              <a:t>37</a:t>
            </a:fld>
            <a:endParaRPr lang="en-US"/>
          </a:p>
        </p:txBody>
      </p:sp>
    </p:spTree>
    <p:extLst>
      <p:ext uri="{BB962C8B-B14F-4D97-AF65-F5344CB8AC3E}">
        <p14:creationId xmlns:p14="http://schemas.microsoft.com/office/powerpoint/2010/main" val="3623041708"/>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2961DFC-3115-59D2-AD4C-C20AA6D0E0D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A484F8A-B12F-A31F-1C72-2F352EE163D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DDA855D-33A9-3E36-0E9B-25CB5C5B546B}"/>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CC7283BE-ADF7-6911-4841-EEC13299BD3B}"/>
              </a:ext>
            </a:extLst>
          </p:cNvPr>
          <p:cNvSpPr>
            <a:spLocks noGrp="1"/>
          </p:cNvSpPr>
          <p:nvPr>
            <p:ph type="sldNum" sz="quarter" idx="5"/>
          </p:nvPr>
        </p:nvSpPr>
        <p:spPr/>
        <p:txBody>
          <a:bodyPr/>
          <a:lstStyle/>
          <a:p>
            <a:fld id="{3021D9A3-0014-4ED9-837C-94109E9D67F4}" type="slidenum">
              <a:rPr lang="en-US" smtClean="0"/>
              <a:t>39</a:t>
            </a:fld>
            <a:endParaRPr lang="en-US"/>
          </a:p>
        </p:txBody>
      </p:sp>
    </p:spTree>
    <p:extLst>
      <p:ext uri="{BB962C8B-B14F-4D97-AF65-F5344CB8AC3E}">
        <p14:creationId xmlns:p14="http://schemas.microsoft.com/office/powerpoint/2010/main" val="3197220339"/>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B965AA1-995A-0439-B4AC-BFF9EBF40CA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DE70174-FFEB-81A5-7D85-BEB39AB88A9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42FCD7B-44F7-E75C-BD66-3642FAA1ACF1}"/>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51136288-E8D8-E42B-1E2C-90792D1A523B}"/>
              </a:ext>
            </a:extLst>
          </p:cNvPr>
          <p:cNvSpPr>
            <a:spLocks noGrp="1"/>
          </p:cNvSpPr>
          <p:nvPr>
            <p:ph type="sldNum" sz="quarter" idx="5"/>
          </p:nvPr>
        </p:nvSpPr>
        <p:spPr/>
        <p:txBody>
          <a:bodyPr/>
          <a:lstStyle/>
          <a:p>
            <a:fld id="{3021D9A3-0014-4ED9-837C-94109E9D67F4}" type="slidenum">
              <a:rPr lang="en-US" smtClean="0"/>
              <a:t>40</a:t>
            </a:fld>
            <a:endParaRPr lang="en-US"/>
          </a:p>
        </p:txBody>
      </p:sp>
    </p:spTree>
    <p:extLst>
      <p:ext uri="{BB962C8B-B14F-4D97-AF65-F5344CB8AC3E}">
        <p14:creationId xmlns:p14="http://schemas.microsoft.com/office/powerpoint/2010/main" val="2537145961"/>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B49B289-9B1A-DDC8-78CC-769CFF300F4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5562C8A-2F2C-DA8B-3E3C-9221047F1B3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252E275-C53F-9867-0F15-DBA236D2CFAB}"/>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C8B271F4-0450-0DEA-4CD3-E1BDB44BC0BC}"/>
              </a:ext>
            </a:extLst>
          </p:cNvPr>
          <p:cNvSpPr>
            <a:spLocks noGrp="1"/>
          </p:cNvSpPr>
          <p:nvPr>
            <p:ph type="sldNum" sz="quarter" idx="5"/>
          </p:nvPr>
        </p:nvSpPr>
        <p:spPr/>
        <p:txBody>
          <a:bodyPr/>
          <a:lstStyle/>
          <a:p>
            <a:fld id="{3021D9A3-0014-4ED9-837C-94109E9D67F4}" type="slidenum">
              <a:rPr lang="en-US" smtClean="0"/>
              <a:t>41</a:t>
            </a:fld>
            <a:endParaRPr lang="en-US"/>
          </a:p>
        </p:txBody>
      </p:sp>
    </p:spTree>
    <p:extLst>
      <p:ext uri="{BB962C8B-B14F-4D97-AF65-F5344CB8AC3E}">
        <p14:creationId xmlns:p14="http://schemas.microsoft.com/office/powerpoint/2010/main" val="1650770385"/>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0E12C99-0F0F-A67A-0D54-4475E3D5E2F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CDBC923-D953-534C-0B0D-97608BED6D4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D7642A2-0493-314C-1250-17DE978B5F34}"/>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803CC302-DC54-C5AF-37DE-735D91D3D4F9}"/>
              </a:ext>
            </a:extLst>
          </p:cNvPr>
          <p:cNvSpPr>
            <a:spLocks noGrp="1"/>
          </p:cNvSpPr>
          <p:nvPr>
            <p:ph type="sldNum" sz="quarter" idx="5"/>
          </p:nvPr>
        </p:nvSpPr>
        <p:spPr/>
        <p:txBody>
          <a:bodyPr/>
          <a:lstStyle/>
          <a:p>
            <a:fld id="{3021D9A3-0014-4ED9-837C-94109E9D67F4}" type="slidenum">
              <a:rPr lang="en-US" smtClean="0"/>
              <a:t>42</a:t>
            </a:fld>
            <a:endParaRPr lang="en-US"/>
          </a:p>
        </p:txBody>
      </p:sp>
    </p:spTree>
    <p:extLst>
      <p:ext uri="{BB962C8B-B14F-4D97-AF65-F5344CB8AC3E}">
        <p14:creationId xmlns:p14="http://schemas.microsoft.com/office/powerpoint/2010/main" val="1678977252"/>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9748D2A-3D43-567B-AE8C-2F09B0257D7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58EB1AE-04F4-EA26-0DC4-7FA7EAC6DA0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2F12DB4-0D1C-CF69-97F7-32820E71EB02}"/>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CB6B8476-58D2-8BF2-6145-9DD29B0FCA25}"/>
              </a:ext>
            </a:extLst>
          </p:cNvPr>
          <p:cNvSpPr>
            <a:spLocks noGrp="1"/>
          </p:cNvSpPr>
          <p:nvPr>
            <p:ph type="sldNum" sz="quarter" idx="5"/>
          </p:nvPr>
        </p:nvSpPr>
        <p:spPr/>
        <p:txBody>
          <a:bodyPr/>
          <a:lstStyle/>
          <a:p>
            <a:fld id="{3021D9A3-0014-4ED9-837C-94109E9D67F4}" type="slidenum">
              <a:rPr lang="en-US" smtClean="0"/>
              <a:t>43</a:t>
            </a:fld>
            <a:endParaRPr lang="en-US"/>
          </a:p>
        </p:txBody>
      </p:sp>
    </p:spTree>
    <p:extLst>
      <p:ext uri="{BB962C8B-B14F-4D97-AF65-F5344CB8AC3E}">
        <p14:creationId xmlns:p14="http://schemas.microsoft.com/office/powerpoint/2010/main" val="314964614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C19FC4D-4BD0-80B9-7425-24CC60587C3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9D24B0F-1D42-998A-4F31-5778172F620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10EAEC8-0A21-B5DB-1ADA-A8629623217F}"/>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5006BA0C-03EA-B84B-F61E-5EF859BB5E3E}"/>
              </a:ext>
            </a:extLst>
          </p:cNvPr>
          <p:cNvSpPr>
            <a:spLocks noGrp="1"/>
          </p:cNvSpPr>
          <p:nvPr>
            <p:ph type="sldNum" sz="quarter" idx="5"/>
          </p:nvPr>
        </p:nvSpPr>
        <p:spPr/>
        <p:txBody>
          <a:bodyPr/>
          <a:lstStyle/>
          <a:p>
            <a:fld id="{3021D9A3-0014-4ED9-837C-94109E9D67F4}" type="slidenum">
              <a:rPr lang="en-US" smtClean="0"/>
              <a:t>5</a:t>
            </a:fld>
            <a:endParaRPr lang="en-US"/>
          </a:p>
        </p:txBody>
      </p:sp>
    </p:spTree>
    <p:extLst>
      <p:ext uri="{BB962C8B-B14F-4D97-AF65-F5344CB8AC3E}">
        <p14:creationId xmlns:p14="http://schemas.microsoft.com/office/powerpoint/2010/main" val="3437364865"/>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B15EE4D-2BDE-6F01-DE39-E34B87F9A55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CDA6486-2278-7CCD-21B1-30D038C1BF4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697CCF0-6084-4378-58AA-463A670EAE48}"/>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9EAFE375-46B6-541A-500C-31C4C397691B}"/>
              </a:ext>
            </a:extLst>
          </p:cNvPr>
          <p:cNvSpPr>
            <a:spLocks noGrp="1"/>
          </p:cNvSpPr>
          <p:nvPr>
            <p:ph type="sldNum" sz="quarter" idx="5"/>
          </p:nvPr>
        </p:nvSpPr>
        <p:spPr/>
        <p:txBody>
          <a:bodyPr/>
          <a:lstStyle/>
          <a:p>
            <a:fld id="{3021D9A3-0014-4ED9-837C-94109E9D67F4}" type="slidenum">
              <a:rPr lang="en-US" smtClean="0"/>
              <a:t>44</a:t>
            </a:fld>
            <a:endParaRPr lang="en-US"/>
          </a:p>
        </p:txBody>
      </p:sp>
    </p:spTree>
    <p:extLst>
      <p:ext uri="{BB962C8B-B14F-4D97-AF65-F5344CB8AC3E}">
        <p14:creationId xmlns:p14="http://schemas.microsoft.com/office/powerpoint/2010/main" val="3979370391"/>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24E9980-402B-EBED-CEC6-2B314A08EEC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20CE7F0-D5D8-DD36-4710-51ECF6CFDC9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5D087D9-4D7C-44AA-192E-77823ACC7273}"/>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07F5F64C-A3FE-3133-11F7-0AFCC5861F48}"/>
              </a:ext>
            </a:extLst>
          </p:cNvPr>
          <p:cNvSpPr>
            <a:spLocks noGrp="1"/>
          </p:cNvSpPr>
          <p:nvPr>
            <p:ph type="sldNum" sz="quarter" idx="5"/>
          </p:nvPr>
        </p:nvSpPr>
        <p:spPr/>
        <p:txBody>
          <a:bodyPr/>
          <a:lstStyle/>
          <a:p>
            <a:fld id="{3021D9A3-0014-4ED9-837C-94109E9D67F4}" type="slidenum">
              <a:rPr lang="en-US" smtClean="0"/>
              <a:t>45</a:t>
            </a:fld>
            <a:endParaRPr lang="en-US"/>
          </a:p>
        </p:txBody>
      </p:sp>
    </p:spTree>
    <p:extLst>
      <p:ext uri="{BB962C8B-B14F-4D97-AF65-F5344CB8AC3E}">
        <p14:creationId xmlns:p14="http://schemas.microsoft.com/office/powerpoint/2010/main" val="1286593187"/>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05C21E2-2347-F021-339C-D1469BFB63D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C1500A8-BA63-EC3E-EBF9-6A9235EA2CC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5D5680B-BFE4-F787-20BD-F053B3E70F27}"/>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DD5CB5FA-CCCE-A8F1-E996-A8B82D6066CF}"/>
              </a:ext>
            </a:extLst>
          </p:cNvPr>
          <p:cNvSpPr>
            <a:spLocks noGrp="1"/>
          </p:cNvSpPr>
          <p:nvPr>
            <p:ph type="sldNum" sz="quarter" idx="5"/>
          </p:nvPr>
        </p:nvSpPr>
        <p:spPr/>
        <p:txBody>
          <a:bodyPr/>
          <a:lstStyle/>
          <a:p>
            <a:fld id="{3021D9A3-0014-4ED9-837C-94109E9D67F4}" type="slidenum">
              <a:rPr lang="en-US" smtClean="0"/>
              <a:t>46</a:t>
            </a:fld>
            <a:endParaRPr lang="en-US"/>
          </a:p>
        </p:txBody>
      </p:sp>
    </p:spTree>
    <p:extLst>
      <p:ext uri="{BB962C8B-B14F-4D97-AF65-F5344CB8AC3E}">
        <p14:creationId xmlns:p14="http://schemas.microsoft.com/office/powerpoint/2010/main" val="2456424353"/>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17F67C7-7B98-EC07-BB6E-DE2A2B6CA65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86FD431-AD15-8A8D-ACBF-C103395F1BB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94F3164-85DC-D549-3809-F88DE7F251D8}"/>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5D590923-5B5E-2B18-5199-0804A700C866}"/>
              </a:ext>
            </a:extLst>
          </p:cNvPr>
          <p:cNvSpPr>
            <a:spLocks noGrp="1"/>
          </p:cNvSpPr>
          <p:nvPr>
            <p:ph type="sldNum" sz="quarter" idx="5"/>
          </p:nvPr>
        </p:nvSpPr>
        <p:spPr/>
        <p:txBody>
          <a:bodyPr/>
          <a:lstStyle/>
          <a:p>
            <a:fld id="{3021D9A3-0014-4ED9-837C-94109E9D67F4}" type="slidenum">
              <a:rPr lang="en-US" smtClean="0"/>
              <a:t>47</a:t>
            </a:fld>
            <a:endParaRPr lang="en-US"/>
          </a:p>
        </p:txBody>
      </p:sp>
    </p:spTree>
    <p:extLst>
      <p:ext uri="{BB962C8B-B14F-4D97-AF65-F5344CB8AC3E}">
        <p14:creationId xmlns:p14="http://schemas.microsoft.com/office/powerpoint/2010/main" val="138687248"/>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4253BAF-6540-2B49-1DBF-92343BFDCD9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467B763-8AA0-3215-EC30-09A83CDEB2F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8CE2F0C-E2EE-B677-FC89-D544BC87BDF5}"/>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DC5AC572-E723-C0DF-C4B9-C2C2427F7E2E}"/>
              </a:ext>
            </a:extLst>
          </p:cNvPr>
          <p:cNvSpPr>
            <a:spLocks noGrp="1"/>
          </p:cNvSpPr>
          <p:nvPr>
            <p:ph type="sldNum" sz="quarter" idx="5"/>
          </p:nvPr>
        </p:nvSpPr>
        <p:spPr/>
        <p:txBody>
          <a:bodyPr/>
          <a:lstStyle/>
          <a:p>
            <a:fld id="{3021D9A3-0014-4ED9-837C-94109E9D67F4}" type="slidenum">
              <a:rPr lang="en-US" smtClean="0"/>
              <a:t>48</a:t>
            </a:fld>
            <a:endParaRPr lang="en-US"/>
          </a:p>
        </p:txBody>
      </p:sp>
    </p:spTree>
    <p:extLst>
      <p:ext uri="{BB962C8B-B14F-4D97-AF65-F5344CB8AC3E}">
        <p14:creationId xmlns:p14="http://schemas.microsoft.com/office/powerpoint/2010/main" val="3228522573"/>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DA318E5-A363-FBF8-2647-453952F0916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FDF3EBA-0097-E496-C089-54750869285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57350DF-D554-D9C5-98E2-78B305724989}"/>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C6C60EEA-42F4-A786-44FD-D714ABC1BFDB}"/>
              </a:ext>
            </a:extLst>
          </p:cNvPr>
          <p:cNvSpPr>
            <a:spLocks noGrp="1"/>
          </p:cNvSpPr>
          <p:nvPr>
            <p:ph type="sldNum" sz="quarter" idx="5"/>
          </p:nvPr>
        </p:nvSpPr>
        <p:spPr/>
        <p:txBody>
          <a:bodyPr/>
          <a:lstStyle/>
          <a:p>
            <a:fld id="{3021D9A3-0014-4ED9-837C-94109E9D67F4}" type="slidenum">
              <a:rPr lang="en-US" smtClean="0"/>
              <a:t>49</a:t>
            </a:fld>
            <a:endParaRPr lang="en-US"/>
          </a:p>
        </p:txBody>
      </p:sp>
    </p:spTree>
    <p:extLst>
      <p:ext uri="{BB962C8B-B14F-4D97-AF65-F5344CB8AC3E}">
        <p14:creationId xmlns:p14="http://schemas.microsoft.com/office/powerpoint/2010/main" val="4105753592"/>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C08CF79-35E8-78A1-A7D4-185A1ABA431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F398EA8-D74C-8FD9-DD6C-FC360340587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007E0BC-5247-BC53-67F6-475A174C7912}"/>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91DE9161-75FD-5554-ABF2-A666D097F050}"/>
              </a:ext>
            </a:extLst>
          </p:cNvPr>
          <p:cNvSpPr>
            <a:spLocks noGrp="1"/>
          </p:cNvSpPr>
          <p:nvPr>
            <p:ph type="sldNum" sz="quarter" idx="5"/>
          </p:nvPr>
        </p:nvSpPr>
        <p:spPr/>
        <p:txBody>
          <a:bodyPr/>
          <a:lstStyle/>
          <a:p>
            <a:fld id="{3021D9A3-0014-4ED9-837C-94109E9D67F4}" type="slidenum">
              <a:rPr lang="en-US" smtClean="0"/>
              <a:t>50</a:t>
            </a:fld>
            <a:endParaRPr lang="en-US"/>
          </a:p>
        </p:txBody>
      </p:sp>
    </p:spTree>
    <p:extLst>
      <p:ext uri="{BB962C8B-B14F-4D97-AF65-F5344CB8AC3E}">
        <p14:creationId xmlns:p14="http://schemas.microsoft.com/office/powerpoint/2010/main" val="1313020804"/>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F9BCD05-30EC-4634-07A0-D1C1C53C859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62EDCAF-4BC6-1077-ABB4-D4A210CF4BC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7EEAE23-C3E1-50F8-9A60-891A43AD9D26}"/>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167905C2-B3FF-B2C3-E463-D457759ABF38}"/>
              </a:ext>
            </a:extLst>
          </p:cNvPr>
          <p:cNvSpPr>
            <a:spLocks noGrp="1"/>
          </p:cNvSpPr>
          <p:nvPr>
            <p:ph type="sldNum" sz="quarter" idx="5"/>
          </p:nvPr>
        </p:nvSpPr>
        <p:spPr/>
        <p:txBody>
          <a:bodyPr/>
          <a:lstStyle/>
          <a:p>
            <a:fld id="{3021D9A3-0014-4ED9-837C-94109E9D67F4}" type="slidenum">
              <a:rPr lang="en-US" smtClean="0"/>
              <a:t>51</a:t>
            </a:fld>
            <a:endParaRPr lang="en-US"/>
          </a:p>
        </p:txBody>
      </p:sp>
    </p:spTree>
    <p:extLst>
      <p:ext uri="{BB962C8B-B14F-4D97-AF65-F5344CB8AC3E}">
        <p14:creationId xmlns:p14="http://schemas.microsoft.com/office/powerpoint/2010/main" val="1403175826"/>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589A5AF-3579-6076-0F1B-41F4D7BD93D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CE5D65E-5BBB-17A3-62EC-AA5B9F49BB3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CFAED01-7826-0985-5F19-499D1044A41A}"/>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F5CC4726-F488-CA59-496C-96F117677864}"/>
              </a:ext>
            </a:extLst>
          </p:cNvPr>
          <p:cNvSpPr>
            <a:spLocks noGrp="1"/>
          </p:cNvSpPr>
          <p:nvPr>
            <p:ph type="sldNum" sz="quarter" idx="5"/>
          </p:nvPr>
        </p:nvSpPr>
        <p:spPr/>
        <p:txBody>
          <a:bodyPr/>
          <a:lstStyle/>
          <a:p>
            <a:fld id="{3021D9A3-0014-4ED9-837C-94109E9D67F4}" type="slidenum">
              <a:rPr lang="en-US" smtClean="0"/>
              <a:t>52</a:t>
            </a:fld>
            <a:endParaRPr lang="en-US"/>
          </a:p>
        </p:txBody>
      </p:sp>
    </p:spTree>
    <p:extLst>
      <p:ext uri="{BB962C8B-B14F-4D97-AF65-F5344CB8AC3E}">
        <p14:creationId xmlns:p14="http://schemas.microsoft.com/office/powerpoint/2010/main" val="3303517581"/>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9DD1952-971A-1848-E876-6CD2587497D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D0E9BB1-ABC1-194C-E437-F238141D4A9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F8C122D-6A13-0EDA-DA69-D148289C2E17}"/>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D013C89A-F1D3-7C32-5E28-40BB2975C8BD}"/>
              </a:ext>
            </a:extLst>
          </p:cNvPr>
          <p:cNvSpPr>
            <a:spLocks noGrp="1"/>
          </p:cNvSpPr>
          <p:nvPr>
            <p:ph type="sldNum" sz="quarter" idx="5"/>
          </p:nvPr>
        </p:nvSpPr>
        <p:spPr/>
        <p:txBody>
          <a:bodyPr/>
          <a:lstStyle/>
          <a:p>
            <a:fld id="{3021D9A3-0014-4ED9-837C-94109E9D67F4}" type="slidenum">
              <a:rPr lang="en-US" smtClean="0"/>
              <a:t>53</a:t>
            </a:fld>
            <a:endParaRPr lang="en-US"/>
          </a:p>
        </p:txBody>
      </p:sp>
    </p:spTree>
    <p:extLst>
      <p:ext uri="{BB962C8B-B14F-4D97-AF65-F5344CB8AC3E}">
        <p14:creationId xmlns:p14="http://schemas.microsoft.com/office/powerpoint/2010/main" val="114574310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398EAB4-8A81-8FCB-9FF3-CBAC8FD2568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8078AC4-6011-64D2-80CD-ACC99BCF268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F5952E7-79FF-7989-0355-E6528310B1BB}"/>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8DAFC23C-22CC-456A-8817-EE14E55757C0}"/>
              </a:ext>
            </a:extLst>
          </p:cNvPr>
          <p:cNvSpPr>
            <a:spLocks noGrp="1"/>
          </p:cNvSpPr>
          <p:nvPr>
            <p:ph type="sldNum" sz="quarter" idx="5"/>
          </p:nvPr>
        </p:nvSpPr>
        <p:spPr/>
        <p:txBody>
          <a:bodyPr/>
          <a:lstStyle/>
          <a:p>
            <a:fld id="{3021D9A3-0014-4ED9-837C-94109E9D67F4}" type="slidenum">
              <a:rPr lang="en-US" smtClean="0"/>
              <a:t>6</a:t>
            </a:fld>
            <a:endParaRPr lang="en-US"/>
          </a:p>
        </p:txBody>
      </p:sp>
    </p:spTree>
    <p:extLst>
      <p:ext uri="{BB962C8B-B14F-4D97-AF65-F5344CB8AC3E}">
        <p14:creationId xmlns:p14="http://schemas.microsoft.com/office/powerpoint/2010/main" val="2527303779"/>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9CDBF50-5714-7DAE-0179-2480F498973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E8560FF-439F-8B07-0389-1F8B4EACB04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9706632-39BF-B489-3234-8DD0610CB68A}"/>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589CB6E9-7BBD-4597-21CB-7D5D35E71EC8}"/>
              </a:ext>
            </a:extLst>
          </p:cNvPr>
          <p:cNvSpPr>
            <a:spLocks noGrp="1"/>
          </p:cNvSpPr>
          <p:nvPr>
            <p:ph type="sldNum" sz="quarter" idx="5"/>
          </p:nvPr>
        </p:nvSpPr>
        <p:spPr/>
        <p:txBody>
          <a:bodyPr/>
          <a:lstStyle/>
          <a:p>
            <a:fld id="{3021D9A3-0014-4ED9-837C-94109E9D67F4}" type="slidenum">
              <a:rPr lang="en-US" smtClean="0"/>
              <a:t>54</a:t>
            </a:fld>
            <a:endParaRPr lang="en-US"/>
          </a:p>
        </p:txBody>
      </p:sp>
    </p:spTree>
    <p:extLst>
      <p:ext uri="{BB962C8B-B14F-4D97-AF65-F5344CB8AC3E}">
        <p14:creationId xmlns:p14="http://schemas.microsoft.com/office/powerpoint/2010/main" val="207008356"/>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784D5E4-E3F1-2F49-1CBF-C2361DDE487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1040D46-93E1-B1C1-687F-265D3BD7A74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3B6484D-413C-92B9-AFD4-1E414D11EAB1}"/>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AB6E011F-8E79-6934-CA50-8D4DB3F78989}"/>
              </a:ext>
            </a:extLst>
          </p:cNvPr>
          <p:cNvSpPr>
            <a:spLocks noGrp="1"/>
          </p:cNvSpPr>
          <p:nvPr>
            <p:ph type="sldNum" sz="quarter" idx="5"/>
          </p:nvPr>
        </p:nvSpPr>
        <p:spPr/>
        <p:txBody>
          <a:bodyPr/>
          <a:lstStyle/>
          <a:p>
            <a:fld id="{3021D9A3-0014-4ED9-837C-94109E9D67F4}" type="slidenum">
              <a:rPr lang="en-US" smtClean="0"/>
              <a:t>55</a:t>
            </a:fld>
            <a:endParaRPr lang="en-US"/>
          </a:p>
        </p:txBody>
      </p:sp>
    </p:spTree>
    <p:extLst>
      <p:ext uri="{BB962C8B-B14F-4D97-AF65-F5344CB8AC3E}">
        <p14:creationId xmlns:p14="http://schemas.microsoft.com/office/powerpoint/2010/main" val="1115723442"/>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B0D872A-71CF-0FE5-90BA-A9240B5D23C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0C53922-1D09-FFDE-E032-782A60B7BD1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729D9C4-8F31-9DC3-DA74-0E1A6DAD0A90}"/>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24492F5B-3D3A-A2F0-35B4-BDB69A05E51B}"/>
              </a:ext>
            </a:extLst>
          </p:cNvPr>
          <p:cNvSpPr>
            <a:spLocks noGrp="1"/>
          </p:cNvSpPr>
          <p:nvPr>
            <p:ph type="sldNum" sz="quarter" idx="5"/>
          </p:nvPr>
        </p:nvSpPr>
        <p:spPr/>
        <p:txBody>
          <a:bodyPr/>
          <a:lstStyle/>
          <a:p>
            <a:fld id="{3021D9A3-0014-4ED9-837C-94109E9D67F4}" type="slidenum">
              <a:rPr lang="en-US" smtClean="0"/>
              <a:t>56</a:t>
            </a:fld>
            <a:endParaRPr lang="en-US"/>
          </a:p>
        </p:txBody>
      </p:sp>
    </p:spTree>
    <p:extLst>
      <p:ext uri="{BB962C8B-B14F-4D97-AF65-F5344CB8AC3E}">
        <p14:creationId xmlns:p14="http://schemas.microsoft.com/office/powerpoint/2010/main" val="3047307084"/>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ED3AFE0-CDD0-BBB6-CB7C-CB90F15C097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B73DF7C-96B6-68C2-8CFC-A5DA8487BCA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DB82C18-42F9-8F81-3A34-BADCE9978A56}"/>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E5487978-2286-05B8-01A7-F5AD94679D87}"/>
              </a:ext>
            </a:extLst>
          </p:cNvPr>
          <p:cNvSpPr>
            <a:spLocks noGrp="1"/>
          </p:cNvSpPr>
          <p:nvPr>
            <p:ph type="sldNum" sz="quarter" idx="5"/>
          </p:nvPr>
        </p:nvSpPr>
        <p:spPr/>
        <p:txBody>
          <a:bodyPr/>
          <a:lstStyle/>
          <a:p>
            <a:fld id="{3021D9A3-0014-4ED9-837C-94109E9D67F4}" type="slidenum">
              <a:rPr lang="en-US" smtClean="0"/>
              <a:t>57</a:t>
            </a:fld>
            <a:endParaRPr lang="en-US"/>
          </a:p>
        </p:txBody>
      </p:sp>
    </p:spTree>
    <p:extLst>
      <p:ext uri="{BB962C8B-B14F-4D97-AF65-F5344CB8AC3E}">
        <p14:creationId xmlns:p14="http://schemas.microsoft.com/office/powerpoint/2010/main" val="3232230547"/>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1D91694-FE10-81C4-B71D-BE706C0B306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8B08D2E-9F62-3440-711C-DA0B87BE7FA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4633121-3982-AAFA-112A-C8EF8C6134FF}"/>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5DB6485C-AC78-6095-EFA6-65632D6CF32B}"/>
              </a:ext>
            </a:extLst>
          </p:cNvPr>
          <p:cNvSpPr>
            <a:spLocks noGrp="1"/>
          </p:cNvSpPr>
          <p:nvPr>
            <p:ph type="sldNum" sz="quarter" idx="5"/>
          </p:nvPr>
        </p:nvSpPr>
        <p:spPr/>
        <p:txBody>
          <a:bodyPr/>
          <a:lstStyle/>
          <a:p>
            <a:fld id="{3021D9A3-0014-4ED9-837C-94109E9D67F4}" type="slidenum">
              <a:rPr lang="en-US" smtClean="0"/>
              <a:t>58</a:t>
            </a:fld>
            <a:endParaRPr lang="en-US"/>
          </a:p>
        </p:txBody>
      </p:sp>
    </p:spTree>
    <p:extLst>
      <p:ext uri="{BB962C8B-B14F-4D97-AF65-F5344CB8AC3E}">
        <p14:creationId xmlns:p14="http://schemas.microsoft.com/office/powerpoint/2010/main" val="3663290475"/>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C6D2277-89C2-0201-CAE4-B2DF1B17DCF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1FBCA7C-65A1-9C53-72DE-4E586A1E5DE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2E4D4A3-4701-76B9-F5CE-1B71C503441B}"/>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2BA9101E-7944-6AA5-3438-2FC199BA487F}"/>
              </a:ext>
            </a:extLst>
          </p:cNvPr>
          <p:cNvSpPr>
            <a:spLocks noGrp="1"/>
          </p:cNvSpPr>
          <p:nvPr>
            <p:ph type="sldNum" sz="quarter" idx="5"/>
          </p:nvPr>
        </p:nvSpPr>
        <p:spPr/>
        <p:txBody>
          <a:bodyPr/>
          <a:lstStyle/>
          <a:p>
            <a:fld id="{3021D9A3-0014-4ED9-837C-94109E9D67F4}" type="slidenum">
              <a:rPr lang="en-US" smtClean="0"/>
              <a:t>59</a:t>
            </a:fld>
            <a:endParaRPr lang="en-US"/>
          </a:p>
        </p:txBody>
      </p:sp>
    </p:spTree>
    <p:extLst>
      <p:ext uri="{BB962C8B-B14F-4D97-AF65-F5344CB8AC3E}">
        <p14:creationId xmlns:p14="http://schemas.microsoft.com/office/powerpoint/2010/main" val="2241992912"/>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28616A1-54C1-258C-5E4C-99327236140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6CA7F43-D3CB-19D9-D376-658DAF7717A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A2C1A48-9ACA-56DA-1135-9BBE385360D3}"/>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D781CACA-640A-A09B-B85E-9C6E95D82A29}"/>
              </a:ext>
            </a:extLst>
          </p:cNvPr>
          <p:cNvSpPr>
            <a:spLocks noGrp="1"/>
          </p:cNvSpPr>
          <p:nvPr>
            <p:ph type="sldNum" sz="quarter" idx="5"/>
          </p:nvPr>
        </p:nvSpPr>
        <p:spPr/>
        <p:txBody>
          <a:bodyPr/>
          <a:lstStyle/>
          <a:p>
            <a:fld id="{3021D9A3-0014-4ED9-837C-94109E9D67F4}" type="slidenum">
              <a:rPr lang="en-US" smtClean="0"/>
              <a:t>60</a:t>
            </a:fld>
            <a:endParaRPr lang="en-US"/>
          </a:p>
        </p:txBody>
      </p:sp>
    </p:spTree>
    <p:extLst>
      <p:ext uri="{BB962C8B-B14F-4D97-AF65-F5344CB8AC3E}">
        <p14:creationId xmlns:p14="http://schemas.microsoft.com/office/powerpoint/2010/main" val="4076220214"/>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8FA6028-6311-A919-2A4C-E793E40CEB3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722778B-A689-7BC2-35D6-9818D1486C7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644085C-C3C5-D84C-7F74-146C9756AF72}"/>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0120C15B-AADF-0795-9169-39B52D3765A6}"/>
              </a:ext>
            </a:extLst>
          </p:cNvPr>
          <p:cNvSpPr>
            <a:spLocks noGrp="1"/>
          </p:cNvSpPr>
          <p:nvPr>
            <p:ph type="sldNum" sz="quarter" idx="5"/>
          </p:nvPr>
        </p:nvSpPr>
        <p:spPr/>
        <p:txBody>
          <a:bodyPr/>
          <a:lstStyle/>
          <a:p>
            <a:fld id="{3021D9A3-0014-4ED9-837C-94109E9D67F4}" type="slidenum">
              <a:rPr lang="en-US" smtClean="0"/>
              <a:t>61</a:t>
            </a:fld>
            <a:endParaRPr lang="en-US"/>
          </a:p>
        </p:txBody>
      </p:sp>
    </p:spTree>
    <p:extLst>
      <p:ext uri="{BB962C8B-B14F-4D97-AF65-F5344CB8AC3E}">
        <p14:creationId xmlns:p14="http://schemas.microsoft.com/office/powerpoint/2010/main" val="2743825558"/>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08A4353-4B04-F339-1FA9-EC62B73003D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3304407-4FD4-D580-6532-2953EC95D47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63068A8-A7CD-6ED9-9496-580FB8450379}"/>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201E9880-E163-7431-4A95-340769268A05}"/>
              </a:ext>
            </a:extLst>
          </p:cNvPr>
          <p:cNvSpPr>
            <a:spLocks noGrp="1"/>
          </p:cNvSpPr>
          <p:nvPr>
            <p:ph type="sldNum" sz="quarter" idx="5"/>
          </p:nvPr>
        </p:nvSpPr>
        <p:spPr/>
        <p:txBody>
          <a:bodyPr/>
          <a:lstStyle/>
          <a:p>
            <a:fld id="{3021D9A3-0014-4ED9-837C-94109E9D67F4}" type="slidenum">
              <a:rPr lang="en-US" smtClean="0"/>
              <a:t>62</a:t>
            </a:fld>
            <a:endParaRPr lang="en-US"/>
          </a:p>
        </p:txBody>
      </p:sp>
    </p:spTree>
    <p:extLst>
      <p:ext uri="{BB962C8B-B14F-4D97-AF65-F5344CB8AC3E}">
        <p14:creationId xmlns:p14="http://schemas.microsoft.com/office/powerpoint/2010/main" val="3432258099"/>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F49CB17-2CEB-41C9-B768-E19BF5C4B5E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CD7A838-E9F3-0E72-332A-6D6B37728F4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0659A34-A54E-0C8A-5F82-26E2EA7EDCE9}"/>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B4B6A4A9-AB7E-4CAF-AFB9-B8AFED6C33C3}"/>
              </a:ext>
            </a:extLst>
          </p:cNvPr>
          <p:cNvSpPr>
            <a:spLocks noGrp="1"/>
          </p:cNvSpPr>
          <p:nvPr>
            <p:ph type="sldNum" sz="quarter" idx="5"/>
          </p:nvPr>
        </p:nvSpPr>
        <p:spPr/>
        <p:txBody>
          <a:bodyPr/>
          <a:lstStyle/>
          <a:p>
            <a:fld id="{3021D9A3-0014-4ED9-837C-94109E9D67F4}" type="slidenum">
              <a:rPr lang="en-US" smtClean="0"/>
              <a:t>63</a:t>
            </a:fld>
            <a:endParaRPr lang="en-US"/>
          </a:p>
        </p:txBody>
      </p:sp>
    </p:spTree>
    <p:extLst>
      <p:ext uri="{BB962C8B-B14F-4D97-AF65-F5344CB8AC3E}">
        <p14:creationId xmlns:p14="http://schemas.microsoft.com/office/powerpoint/2010/main" val="175430308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AB6B4D4-48CD-FE9E-E577-D1CBC4E5D3E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C5383EE-DA07-A9D9-06F6-2D8CCE4166E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F16CDED-C25E-3789-EE30-30A4104DE5EC}"/>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1BE44A2B-94D0-F284-3294-D6D9D09B11F6}"/>
              </a:ext>
            </a:extLst>
          </p:cNvPr>
          <p:cNvSpPr>
            <a:spLocks noGrp="1"/>
          </p:cNvSpPr>
          <p:nvPr>
            <p:ph type="sldNum" sz="quarter" idx="5"/>
          </p:nvPr>
        </p:nvSpPr>
        <p:spPr/>
        <p:txBody>
          <a:bodyPr/>
          <a:lstStyle/>
          <a:p>
            <a:fld id="{3021D9A3-0014-4ED9-837C-94109E9D67F4}" type="slidenum">
              <a:rPr lang="en-US" smtClean="0"/>
              <a:t>7</a:t>
            </a:fld>
            <a:endParaRPr lang="en-US"/>
          </a:p>
        </p:txBody>
      </p:sp>
    </p:spTree>
    <p:extLst>
      <p:ext uri="{BB962C8B-B14F-4D97-AF65-F5344CB8AC3E}">
        <p14:creationId xmlns:p14="http://schemas.microsoft.com/office/powerpoint/2010/main" val="2070537611"/>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8575939-CD4B-1D87-5D2B-CC55A74315F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4096F40-00AC-F1DB-0BC4-4E410174FED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BDC1F25-D74B-F406-1DE6-83CB5302808B}"/>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C944B42A-174D-D572-3922-5421E12AA9B4}"/>
              </a:ext>
            </a:extLst>
          </p:cNvPr>
          <p:cNvSpPr>
            <a:spLocks noGrp="1"/>
          </p:cNvSpPr>
          <p:nvPr>
            <p:ph type="sldNum" sz="quarter" idx="5"/>
          </p:nvPr>
        </p:nvSpPr>
        <p:spPr/>
        <p:txBody>
          <a:bodyPr/>
          <a:lstStyle/>
          <a:p>
            <a:fld id="{3021D9A3-0014-4ED9-837C-94109E9D67F4}" type="slidenum">
              <a:rPr lang="en-US" smtClean="0"/>
              <a:t>64</a:t>
            </a:fld>
            <a:endParaRPr lang="en-US"/>
          </a:p>
        </p:txBody>
      </p:sp>
    </p:spTree>
    <p:extLst>
      <p:ext uri="{BB962C8B-B14F-4D97-AF65-F5344CB8AC3E}">
        <p14:creationId xmlns:p14="http://schemas.microsoft.com/office/powerpoint/2010/main" val="3983725780"/>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4D2B1E5-C2C7-3D71-225C-1D30E0AD5CC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38AE106-BB6F-B55A-74ED-213143FA00B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86DF1A7-8282-B9BB-B300-8F84D1FE4514}"/>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606B3A26-B306-C57A-81CC-81F3EA11C047}"/>
              </a:ext>
            </a:extLst>
          </p:cNvPr>
          <p:cNvSpPr>
            <a:spLocks noGrp="1"/>
          </p:cNvSpPr>
          <p:nvPr>
            <p:ph type="sldNum" sz="quarter" idx="5"/>
          </p:nvPr>
        </p:nvSpPr>
        <p:spPr/>
        <p:txBody>
          <a:bodyPr/>
          <a:lstStyle/>
          <a:p>
            <a:fld id="{3021D9A3-0014-4ED9-837C-94109E9D67F4}" type="slidenum">
              <a:rPr lang="en-US" smtClean="0"/>
              <a:t>65</a:t>
            </a:fld>
            <a:endParaRPr lang="en-US"/>
          </a:p>
        </p:txBody>
      </p:sp>
    </p:spTree>
    <p:extLst>
      <p:ext uri="{BB962C8B-B14F-4D97-AF65-F5344CB8AC3E}">
        <p14:creationId xmlns:p14="http://schemas.microsoft.com/office/powerpoint/2010/main" val="1535732102"/>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021D9A3-0014-4ED9-837C-94109E9D67F4}" type="slidenum">
              <a:rPr lang="en-US" smtClean="0"/>
              <a:t>66</a:t>
            </a:fld>
            <a:endParaRPr lang="en-US"/>
          </a:p>
        </p:txBody>
      </p:sp>
    </p:spTree>
    <p:extLst>
      <p:ext uri="{BB962C8B-B14F-4D97-AF65-F5344CB8AC3E}">
        <p14:creationId xmlns:p14="http://schemas.microsoft.com/office/powerpoint/2010/main" val="4091508283"/>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A267034-5C00-865E-AD3B-50E87662B39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78C242C-2AC2-8EAF-25F3-5DC96AAE374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B566C43-D770-BD7E-63B6-393FE2E2A66D}"/>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0C7CD2E4-29C5-48B4-03CD-A1AC9260EB65}"/>
              </a:ext>
            </a:extLst>
          </p:cNvPr>
          <p:cNvSpPr>
            <a:spLocks noGrp="1"/>
          </p:cNvSpPr>
          <p:nvPr>
            <p:ph type="sldNum" sz="quarter" idx="5"/>
          </p:nvPr>
        </p:nvSpPr>
        <p:spPr/>
        <p:txBody>
          <a:bodyPr/>
          <a:lstStyle/>
          <a:p>
            <a:fld id="{3021D9A3-0014-4ED9-837C-94109E9D67F4}" type="slidenum">
              <a:rPr lang="en-US" smtClean="0"/>
              <a:t>67</a:t>
            </a:fld>
            <a:endParaRPr lang="en-US"/>
          </a:p>
        </p:txBody>
      </p:sp>
    </p:spTree>
    <p:extLst>
      <p:ext uri="{BB962C8B-B14F-4D97-AF65-F5344CB8AC3E}">
        <p14:creationId xmlns:p14="http://schemas.microsoft.com/office/powerpoint/2010/main" val="107501210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1DC643E-3DD4-FC74-E83F-590FF8BA62F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3E8A5F6-CDD6-A5F6-7D7B-E61964309FC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407284F-FF49-5419-4912-0B3FE9D6C5BE}"/>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C2E53C96-94A2-AAEA-2063-BA3AA2EA3F0F}"/>
              </a:ext>
            </a:extLst>
          </p:cNvPr>
          <p:cNvSpPr>
            <a:spLocks noGrp="1"/>
          </p:cNvSpPr>
          <p:nvPr>
            <p:ph type="sldNum" sz="quarter" idx="5"/>
          </p:nvPr>
        </p:nvSpPr>
        <p:spPr/>
        <p:txBody>
          <a:bodyPr/>
          <a:lstStyle/>
          <a:p>
            <a:fld id="{3021D9A3-0014-4ED9-837C-94109E9D67F4}" type="slidenum">
              <a:rPr lang="en-US" smtClean="0"/>
              <a:t>8</a:t>
            </a:fld>
            <a:endParaRPr lang="en-US"/>
          </a:p>
        </p:txBody>
      </p:sp>
    </p:spTree>
    <p:extLst>
      <p:ext uri="{BB962C8B-B14F-4D97-AF65-F5344CB8AC3E}">
        <p14:creationId xmlns:p14="http://schemas.microsoft.com/office/powerpoint/2010/main" val="188577248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266B0BB-7565-9437-E05E-DAC6AEFD57F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3B0E501-5A31-06EB-1820-4C375903329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2FDA0E4-924F-6CE6-3F85-761F510F7FFC}"/>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DFBCED44-F49F-9456-CE26-F31202E80FA8}"/>
              </a:ext>
            </a:extLst>
          </p:cNvPr>
          <p:cNvSpPr>
            <a:spLocks noGrp="1"/>
          </p:cNvSpPr>
          <p:nvPr>
            <p:ph type="sldNum" sz="quarter" idx="5"/>
          </p:nvPr>
        </p:nvSpPr>
        <p:spPr/>
        <p:txBody>
          <a:bodyPr/>
          <a:lstStyle/>
          <a:p>
            <a:fld id="{3021D9A3-0014-4ED9-837C-94109E9D67F4}" type="slidenum">
              <a:rPr lang="en-US" smtClean="0"/>
              <a:t>9</a:t>
            </a:fld>
            <a:endParaRPr lang="en-US"/>
          </a:p>
        </p:txBody>
      </p:sp>
    </p:spTree>
    <p:extLst>
      <p:ext uri="{BB962C8B-B14F-4D97-AF65-F5344CB8AC3E}">
        <p14:creationId xmlns:p14="http://schemas.microsoft.com/office/powerpoint/2010/main" val="16110149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25FBF73-D13E-8089-91F4-E7F59EEB39B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E454FA7-6415-D042-42E0-1C3478CF560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91FFCA1-C2C6-3BE2-BCCB-98277CFB19CB}"/>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427D394F-8795-E2DD-EC0C-A801CBEBF7EA}"/>
              </a:ext>
            </a:extLst>
          </p:cNvPr>
          <p:cNvSpPr>
            <a:spLocks noGrp="1"/>
          </p:cNvSpPr>
          <p:nvPr>
            <p:ph type="sldNum" sz="quarter" idx="5"/>
          </p:nvPr>
        </p:nvSpPr>
        <p:spPr/>
        <p:txBody>
          <a:bodyPr/>
          <a:lstStyle/>
          <a:p>
            <a:fld id="{3021D9A3-0014-4ED9-837C-94109E9D67F4}" type="slidenum">
              <a:rPr lang="en-US" smtClean="0"/>
              <a:t>10</a:t>
            </a:fld>
            <a:endParaRPr lang="en-US"/>
          </a:p>
        </p:txBody>
      </p:sp>
    </p:spTree>
    <p:extLst>
      <p:ext uri="{BB962C8B-B14F-4D97-AF65-F5344CB8AC3E}">
        <p14:creationId xmlns:p14="http://schemas.microsoft.com/office/powerpoint/2010/main" val="26858386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descr="Tag=AccentColor&#10;Flavor=Light&#10;Target=FillAndLine">
            <a:extLst>
              <a:ext uri="{FF2B5EF4-FFF2-40B4-BE49-F238E27FC236}">
                <a16:creationId xmlns:a16="http://schemas.microsoft.com/office/drawing/2014/main" id="{DA381740-063A-41A4-836D-85D14980EEF0}"/>
              </a:ext>
            </a:extLst>
          </p:cNvPr>
          <p:cNvSpPr/>
          <p:nvPr/>
        </p:nvSpPr>
        <p:spPr>
          <a:xfrm>
            <a:off x="838200" y="4736883"/>
            <a:ext cx="4243589" cy="27432"/>
          </a:xfrm>
          <a:custGeom>
            <a:avLst/>
            <a:gdLst>
              <a:gd name="connsiteX0" fmla="*/ 0 w 4243589"/>
              <a:gd name="connsiteY0" fmla="*/ 0 h 27432"/>
              <a:gd name="connsiteX1" fmla="*/ 563791 w 4243589"/>
              <a:gd name="connsiteY1" fmla="*/ 0 h 27432"/>
              <a:gd name="connsiteX2" fmla="*/ 1042710 w 4243589"/>
              <a:gd name="connsiteY2" fmla="*/ 0 h 27432"/>
              <a:gd name="connsiteX3" fmla="*/ 1564066 w 4243589"/>
              <a:gd name="connsiteY3" fmla="*/ 0 h 27432"/>
              <a:gd name="connsiteX4" fmla="*/ 2212729 w 4243589"/>
              <a:gd name="connsiteY4" fmla="*/ 0 h 27432"/>
              <a:gd name="connsiteX5" fmla="*/ 2776520 w 4243589"/>
              <a:gd name="connsiteY5" fmla="*/ 0 h 27432"/>
              <a:gd name="connsiteX6" fmla="*/ 3297875 w 4243589"/>
              <a:gd name="connsiteY6" fmla="*/ 0 h 27432"/>
              <a:gd name="connsiteX7" fmla="*/ 4243589 w 4243589"/>
              <a:gd name="connsiteY7" fmla="*/ 0 h 27432"/>
              <a:gd name="connsiteX8" fmla="*/ 4243589 w 4243589"/>
              <a:gd name="connsiteY8" fmla="*/ 27432 h 27432"/>
              <a:gd name="connsiteX9" fmla="*/ 3637362 w 4243589"/>
              <a:gd name="connsiteY9" fmla="*/ 27432 h 27432"/>
              <a:gd name="connsiteX10" fmla="*/ 3116007 w 4243589"/>
              <a:gd name="connsiteY10" fmla="*/ 27432 h 27432"/>
              <a:gd name="connsiteX11" fmla="*/ 2424908 w 4243589"/>
              <a:gd name="connsiteY11" fmla="*/ 27432 h 27432"/>
              <a:gd name="connsiteX12" fmla="*/ 1861117 w 4243589"/>
              <a:gd name="connsiteY12" fmla="*/ 27432 h 27432"/>
              <a:gd name="connsiteX13" fmla="*/ 1382198 w 4243589"/>
              <a:gd name="connsiteY13" fmla="*/ 27432 h 27432"/>
              <a:gd name="connsiteX14" fmla="*/ 733535 w 4243589"/>
              <a:gd name="connsiteY14" fmla="*/ 27432 h 27432"/>
              <a:gd name="connsiteX15" fmla="*/ 0 w 4243589"/>
              <a:gd name="connsiteY15" fmla="*/ 27432 h 27432"/>
              <a:gd name="connsiteX16" fmla="*/ 0 w 4243589"/>
              <a:gd name="connsiteY16"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27432" fill="none" extrusionOk="0">
                <a:moveTo>
                  <a:pt x="0" y="0"/>
                </a:moveTo>
                <a:cubicBezTo>
                  <a:pt x="157351" y="-15653"/>
                  <a:pt x="378877" y="-5828"/>
                  <a:pt x="563791" y="0"/>
                </a:cubicBezTo>
                <a:cubicBezTo>
                  <a:pt x="748705" y="5828"/>
                  <a:pt x="905659" y="-5525"/>
                  <a:pt x="1042710" y="0"/>
                </a:cubicBezTo>
                <a:cubicBezTo>
                  <a:pt x="1179761" y="5525"/>
                  <a:pt x="1356845" y="-21288"/>
                  <a:pt x="1564066" y="0"/>
                </a:cubicBezTo>
                <a:cubicBezTo>
                  <a:pt x="1771287" y="21288"/>
                  <a:pt x="1912099" y="25135"/>
                  <a:pt x="2212729" y="0"/>
                </a:cubicBezTo>
                <a:cubicBezTo>
                  <a:pt x="2513359" y="-25135"/>
                  <a:pt x="2514918" y="-27119"/>
                  <a:pt x="2776520" y="0"/>
                </a:cubicBezTo>
                <a:cubicBezTo>
                  <a:pt x="3038122" y="27119"/>
                  <a:pt x="3178771" y="18116"/>
                  <a:pt x="3297875" y="0"/>
                </a:cubicBezTo>
                <a:cubicBezTo>
                  <a:pt x="3416980" y="-18116"/>
                  <a:pt x="4012240" y="-40869"/>
                  <a:pt x="4243589" y="0"/>
                </a:cubicBezTo>
                <a:cubicBezTo>
                  <a:pt x="4242616" y="8304"/>
                  <a:pt x="4243111" y="21512"/>
                  <a:pt x="4243589" y="27432"/>
                </a:cubicBezTo>
                <a:cubicBezTo>
                  <a:pt x="4112949" y="6289"/>
                  <a:pt x="3928037" y="10975"/>
                  <a:pt x="3637362" y="27432"/>
                </a:cubicBezTo>
                <a:cubicBezTo>
                  <a:pt x="3346687" y="43889"/>
                  <a:pt x="3254446" y="35813"/>
                  <a:pt x="3116007" y="27432"/>
                </a:cubicBezTo>
                <a:cubicBezTo>
                  <a:pt x="2977569" y="19051"/>
                  <a:pt x="2620228" y="38017"/>
                  <a:pt x="2424908" y="27432"/>
                </a:cubicBezTo>
                <a:cubicBezTo>
                  <a:pt x="2229588" y="16847"/>
                  <a:pt x="2088287" y="5290"/>
                  <a:pt x="1861117" y="27432"/>
                </a:cubicBezTo>
                <a:cubicBezTo>
                  <a:pt x="1633947" y="49574"/>
                  <a:pt x="1502447" y="8273"/>
                  <a:pt x="1382198" y="27432"/>
                </a:cubicBezTo>
                <a:cubicBezTo>
                  <a:pt x="1261949" y="46591"/>
                  <a:pt x="1045440" y="37497"/>
                  <a:pt x="733535" y="27432"/>
                </a:cubicBezTo>
                <a:cubicBezTo>
                  <a:pt x="421630" y="17367"/>
                  <a:pt x="341257" y="-9215"/>
                  <a:pt x="0" y="27432"/>
                </a:cubicBezTo>
                <a:cubicBezTo>
                  <a:pt x="-1048" y="14992"/>
                  <a:pt x="-1120" y="7447"/>
                  <a:pt x="0" y="0"/>
                </a:cubicBezTo>
                <a:close/>
              </a:path>
              <a:path w="4243589" h="27432" stroke="0" extrusionOk="0">
                <a:moveTo>
                  <a:pt x="0" y="0"/>
                </a:moveTo>
                <a:cubicBezTo>
                  <a:pt x="128164" y="17204"/>
                  <a:pt x="312653" y="1129"/>
                  <a:pt x="563791" y="0"/>
                </a:cubicBezTo>
                <a:cubicBezTo>
                  <a:pt x="814929" y="-1129"/>
                  <a:pt x="837271" y="8503"/>
                  <a:pt x="1042710" y="0"/>
                </a:cubicBezTo>
                <a:cubicBezTo>
                  <a:pt x="1248149" y="-8503"/>
                  <a:pt x="1588432" y="-28862"/>
                  <a:pt x="1733809" y="0"/>
                </a:cubicBezTo>
                <a:cubicBezTo>
                  <a:pt x="1879186" y="28862"/>
                  <a:pt x="2052815" y="5974"/>
                  <a:pt x="2297600" y="0"/>
                </a:cubicBezTo>
                <a:cubicBezTo>
                  <a:pt x="2542385" y="-5974"/>
                  <a:pt x="2699960" y="-23550"/>
                  <a:pt x="2861391" y="0"/>
                </a:cubicBezTo>
                <a:cubicBezTo>
                  <a:pt x="3022822" y="23550"/>
                  <a:pt x="3390411" y="25272"/>
                  <a:pt x="3552490" y="0"/>
                </a:cubicBezTo>
                <a:cubicBezTo>
                  <a:pt x="3714569" y="-25272"/>
                  <a:pt x="3950585" y="-31327"/>
                  <a:pt x="4243589" y="0"/>
                </a:cubicBezTo>
                <a:cubicBezTo>
                  <a:pt x="4244074" y="9333"/>
                  <a:pt x="4244867" y="19699"/>
                  <a:pt x="4243589" y="27432"/>
                </a:cubicBezTo>
                <a:cubicBezTo>
                  <a:pt x="4130424" y="7904"/>
                  <a:pt x="3932803" y="51393"/>
                  <a:pt x="3722234" y="27432"/>
                </a:cubicBezTo>
                <a:cubicBezTo>
                  <a:pt x="3511665" y="3471"/>
                  <a:pt x="3269903" y="55138"/>
                  <a:pt x="3116007" y="27432"/>
                </a:cubicBezTo>
                <a:cubicBezTo>
                  <a:pt x="2962111" y="-274"/>
                  <a:pt x="2744280" y="32368"/>
                  <a:pt x="2509780" y="27432"/>
                </a:cubicBezTo>
                <a:cubicBezTo>
                  <a:pt x="2275280" y="22496"/>
                  <a:pt x="2066059" y="52808"/>
                  <a:pt x="1945989" y="27432"/>
                </a:cubicBezTo>
                <a:cubicBezTo>
                  <a:pt x="1825919" y="2056"/>
                  <a:pt x="1407329" y="21760"/>
                  <a:pt x="1254890" y="27432"/>
                </a:cubicBezTo>
                <a:cubicBezTo>
                  <a:pt x="1102451" y="33104"/>
                  <a:pt x="837950" y="40817"/>
                  <a:pt x="563791" y="27432"/>
                </a:cubicBezTo>
                <a:cubicBezTo>
                  <a:pt x="289632" y="14047"/>
                  <a:pt x="132768" y="16249"/>
                  <a:pt x="0" y="27432"/>
                </a:cubicBezTo>
                <a:cubicBezTo>
                  <a:pt x="211" y="18145"/>
                  <a:pt x="120" y="6480"/>
                  <a:pt x="0" y="0"/>
                </a:cubicBezTo>
                <a:close/>
              </a:path>
            </a:pathLst>
          </a:custGeom>
          <a:solidFill>
            <a:schemeClr val="tx1"/>
          </a:solidFill>
          <a:ln w="38100" cap="rnd">
            <a:solidFill>
              <a:schemeClr val="tx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 name="Title 1">
            <a:extLst>
              <a:ext uri="{FF2B5EF4-FFF2-40B4-BE49-F238E27FC236}">
                <a16:creationId xmlns:a16="http://schemas.microsoft.com/office/drawing/2014/main" id="{24EF9DF8-704A-44AE-8850-307DDACC9387}"/>
              </a:ext>
            </a:extLst>
          </p:cNvPr>
          <p:cNvSpPr>
            <a:spLocks noGrp="1"/>
          </p:cNvSpPr>
          <p:nvPr>
            <p:ph type="ctrTitle"/>
          </p:nvPr>
        </p:nvSpPr>
        <p:spPr>
          <a:xfrm>
            <a:off x="841248" y="448056"/>
            <a:ext cx="10515600" cy="4069080"/>
          </a:xfrm>
        </p:spPr>
        <p:txBody>
          <a:bodyPr anchor="b">
            <a:noAutofit/>
          </a:bodyPr>
          <a:lstStyle>
            <a:lvl1pPr algn="l">
              <a:defRPr sz="9600"/>
            </a:lvl1pPr>
          </a:lstStyle>
          <a:p>
            <a:r>
              <a:rPr lang="en-US"/>
              <a:t>Click to edit Master title style</a:t>
            </a:r>
            <a:endParaRPr lang="en-US" dirty="0"/>
          </a:p>
        </p:txBody>
      </p:sp>
      <p:sp>
        <p:nvSpPr>
          <p:cNvPr id="3" name="Subtitle 2">
            <a:extLst>
              <a:ext uri="{FF2B5EF4-FFF2-40B4-BE49-F238E27FC236}">
                <a16:creationId xmlns:a16="http://schemas.microsoft.com/office/drawing/2014/main" id="{3CC72E09-06F3-48B9-9B95-DE15EC98017B}"/>
              </a:ext>
            </a:extLst>
          </p:cNvPr>
          <p:cNvSpPr>
            <a:spLocks noGrp="1"/>
          </p:cNvSpPr>
          <p:nvPr>
            <p:ph type="subTitle" idx="1"/>
          </p:nvPr>
        </p:nvSpPr>
        <p:spPr>
          <a:xfrm>
            <a:off x="841248" y="4983480"/>
            <a:ext cx="10515600" cy="1124712"/>
          </a:xfrm>
        </p:spPr>
        <p:txBody>
          <a:bodyPr>
            <a:normAutofit/>
          </a:bodyPr>
          <a:lstStyle>
            <a:lvl1pPr marL="0" indent="0" algn="l">
              <a:buNone/>
              <a:defRPr sz="28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4" name="Date Placeholder 3">
            <a:extLst>
              <a:ext uri="{FF2B5EF4-FFF2-40B4-BE49-F238E27FC236}">
                <a16:creationId xmlns:a16="http://schemas.microsoft.com/office/drawing/2014/main" id="{E11CD474-E5E1-4D01-97F6-0C9FC09332C0}"/>
              </a:ext>
            </a:extLst>
          </p:cNvPr>
          <p:cNvSpPr>
            <a:spLocks noGrp="1"/>
          </p:cNvSpPr>
          <p:nvPr>
            <p:ph type="dt" sz="half" idx="10"/>
          </p:nvPr>
        </p:nvSpPr>
        <p:spPr/>
        <p:txBody>
          <a:bodyPr/>
          <a:lstStyle/>
          <a:p>
            <a:fld id="{72345051-2045-45DA-935E-2E3CA1A69ADC}" type="datetimeFigureOut">
              <a:rPr lang="en-US" smtClean="0"/>
              <a:t>2/3/2025</a:t>
            </a:fld>
            <a:endParaRPr lang="en-US" dirty="0"/>
          </a:p>
        </p:txBody>
      </p:sp>
      <p:sp>
        <p:nvSpPr>
          <p:cNvPr id="5" name="Footer Placeholder 4">
            <a:extLst>
              <a:ext uri="{FF2B5EF4-FFF2-40B4-BE49-F238E27FC236}">
                <a16:creationId xmlns:a16="http://schemas.microsoft.com/office/drawing/2014/main" id="{C636BBC7-EB9B-4B36-88E9-DBF65D270E0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48786C7-DD8D-492F-9A9A-A7B3EBE27FE9}"/>
              </a:ext>
            </a:extLst>
          </p:cNvPr>
          <p:cNvSpPr>
            <a:spLocks noGrp="1"/>
          </p:cNvSpPr>
          <p:nvPr>
            <p:ph type="sldNum" sz="quarter" idx="12"/>
          </p:nvPr>
        </p:nvSpPr>
        <p:spPr/>
        <p:txBody>
          <a:bodyPr/>
          <a:lstStyle/>
          <a:p>
            <a:fld id="{A7CD31F4-64FA-4BA0-9498-67783267A8C8}" type="slidenum">
              <a:rPr lang="en-US" smtClean="0"/>
              <a:t>‹#›</a:t>
            </a:fld>
            <a:endParaRPr lang="en-US"/>
          </a:p>
        </p:txBody>
      </p:sp>
    </p:spTree>
    <p:extLst>
      <p:ext uri="{BB962C8B-B14F-4D97-AF65-F5344CB8AC3E}">
        <p14:creationId xmlns:p14="http://schemas.microsoft.com/office/powerpoint/2010/main" val="306487073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07CF8D-FF51-4FD8-B968-A2C850734787}"/>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6661A953-02EA-491B-A215-AF8420D74D3A}"/>
              </a:ext>
            </a:extLst>
          </p:cNvPr>
          <p:cNvSpPr>
            <a:spLocks noGrp="1"/>
          </p:cNvSpPr>
          <p:nvPr>
            <p:ph type="body" orient="vert" idx="1"/>
          </p:nvPr>
        </p:nvSpPr>
        <p:spPr/>
        <p:txBody>
          <a:bodyPr vert="eaVert"/>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34084D1E-BC98-44E4-8D2C-89CCDC293331}"/>
              </a:ext>
            </a:extLst>
          </p:cNvPr>
          <p:cNvSpPr>
            <a:spLocks noGrp="1"/>
          </p:cNvSpPr>
          <p:nvPr>
            <p:ph type="dt" sz="half" idx="10"/>
          </p:nvPr>
        </p:nvSpPr>
        <p:spPr/>
        <p:txBody>
          <a:bodyPr/>
          <a:lstStyle/>
          <a:p>
            <a:fld id="{72345051-2045-45DA-935E-2E3CA1A69ADC}" type="datetimeFigureOut">
              <a:rPr lang="en-US" smtClean="0"/>
              <a:t>2/3/2025</a:t>
            </a:fld>
            <a:endParaRPr lang="en-US"/>
          </a:p>
        </p:txBody>
      </p:sp>
      <p:sp>
        <p:nvSpPr>
          <p:cNvPr id="5" name="Footer Placeholder 4">
            <a:extLst>
              <a:ext uri="{FF2B5EF4-FFF2-40B4-BE49-F238E27FC236}">
                <a16:creationId xmlns:a16="http://schemas.microsoft.com/office/drawing/2014/main" id="{513019EB-9C2B-4833-B72A-14769415972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5F6E764-5688-45F5-94ED-A7357D2F5689}"/>
              </a:ext>
            </a:extLst>
          </p:cNvPr>
          <p:cNvSpPr>
            <a:spLocks noGrp="1"/>
          </p:cNvSpPr>
          <p:nvPr>
            <p:ph type="sldNum" sz="quarter" idx="12"/>
          </p:nvPr>
        </p:nvSpPr>
        <p:spPr/>
        <p:txBody>
          <a:bodyPr/>
          <a:lstStyle/>
          <a:p>
            <a:fld id="{A7CD31F4-64FA-4BA0-9498-67783267A8C8}" type="slidenum">
              <a:rPr lang="en-US" smtClean="0"/>
              <a:t>‹#›</a:t>
            </a:fld>
            <a:endParaRPr lang="en-US"/>
          </a:p>
        </p:txBody>
      </p:sp>
    </p:spTree>
    <p:extLst>
      <p:ext uri="{BB962C8B-B14F-4D97-AF65-F5344CB8AC3E}">
        <p14:creationId xmlns:p14="http://schemas.microsoft.com/office/powerpoint/2010/main" val="72195502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220E3CB6-3025-40BF-A04B-A7B0CB4C01F3}"/>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3EDD5CB3-8B24-48C7-89D3-8DCAD36A453D}"/>
              </a:ext>
            </a:extLst>
          </p:cNvPr>
          <p:cNvSpPr>
            <a:spLocks noGrp="1"/>
          </p:cNvSpPr>
          <p:nvPr>
            <p:ph type="body" orient="vert" idx="1"/>
          </p:nvPr>
        </p:nvSpPr>
        <p:spPr>
          <a:xfrm>
            <a:off x="838200" y="365125"/>
            <a:ext cx="7734300" cy="5811838"/>
          </a:xfrm>
        </p:spPr>
        <p:txBody>
          <a:bodyPr vert="eaVert"/>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150BC931-E2BF-4C1D-91AA-89F82F8268B2}"/>
              </a:ext>
            </a:extLst>
          </p:cNvPr>
          <p:cNvSpPr>
            <a:spLocks noGrp="1"/>
          </p:cNvSpPr>
          <p:nvPr>
            <p:ph type="dt" sz="half" idx="10"/>
          </p:nvPr>
        </p:nvSpPr>
        <p:spPr/>
        <p:txBody>
          <a:bodyPr/>
          <a:lstStyle/>
          <a:p>
            <a:fld id="{72345051-2045-45DA-935E-2E3CA1A69ADC}" type="datetimeFigureOut">
              <a:rPr lang="en-US" smtClean="0"/>
              <a:t>2/3/2025</a:t>
            </a:fld>
            <a:endParaRPr lang="en-US"/>
          </a:p>
        </p:txBody>
      </p:sp>
      <p:sp>
        <p:nvSpPr>
          <p:cNvPr id="5" name="Footer Placeholder 4">
            <a:extLst>
              <a:ext uri="{FF2B5EF4-FFF2-40B4-BE49-F238E27FC236}">
                <a16:creationId xmlns:a16="http://schemas.microsoft.com/office/drawing/2014/main" id="{7548A135-AEE9-4483-957E-3D143318DD0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28DEFD4-A052-46B3-B2AE-F3091D8A2F7B}"/>
              </a:ext>
            </a:extLst>
          </p:cNvPr>
          <p:cNvSpPr>
            <a:spLocks noGrp="1"/>
          </p:cNvSpPr>
          <p:nvPr>
            <p:ph type="sldNum" sz="quarter" idx="12"/>
          </p:nvPr>
        </p:nvSpPr>
        <p:spPr/>
        <p:txBody>
          <a:bodyPr/>
          <a:lstStyle/>
          <a:p>
            <a:fld id="{A7CD31F4-64FA-4BA0-9498-67783267A8C8}" type="slidenum">
              <a:rPr lang="en-US" smtClean="0"/>
              <a:t>‹#›</a:t>
            </a:fld>
            <a:endParaRPr lang="en-US"/>
          </a:p>
        </p:txBody>
      </p:sp>
    </p:spTree>
    <p:extLst>
      <p:ext uri="{BB962C8B-B14F-4D97-AF65-F5344CB8AC3E}">
        <p14:creationId xmlns:p14="http://schemas.microsoft.com/office/powerpoint/2010/main" val="19910623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5D02BC-5A24-47F7-A4DF-B93FBC0C51B0}"/>
              </a:ext>
            </a:extLst>
          </p:cNvPr>
          <p:cNvSpPr>
            <a:spLocks noGrp="1"/>
          </p:cNvSpPr>
          <p:nvPr>
            <p:ph type="title"/>
          </p:nvPr>
        </p:nvSpPr>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48E9219E-EE74-4093-94D6-F663E059C504}"/>
              </a:ext>
            </a:extLst>
          </p:cNvPr>
          <p:cNvSpPr>
            <a:spLocks noGrp="1"/>
          </p:cNvSpPr>
          <p:nvPr>
            <p:ph idx="1"/>
          </p:nvPr>
        </p:nvSpPr>
        <p:spPr>
          <a:xfrm>
            <a:off x="838200" y="1929384"/>
            <a:ext cx="10515600" cy="4251960"/>
          </a:xfrm>
        </p:spPr>
        <p:txBody>
          <a:bodyPr>
            <a:normAutofit/>
          </a:bodyPr>
          <a:lstStyle>
            <a:lvl1pPr>
              <a:defRPr sz="2800"/>
            </a:lvl1pPr>
            <a:lvl2pPr>
              <a:defRPr sz="2400"/>
            </a:lvl2pPr>
            <a:lvl3pPr>
              <a:defRPr sz="2000"/>
            </a:lvl3pPr>
            <a:lvl4pPr>
              <a:defRPr sz="1800"/>
            </a:lvl4pPr>
            <a:lvl5pPr>
              <a:defRPr sz="18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82A61642-BFBA-48AE-A29C-C2AA7386AE95}"/>
              </a:ext>
            </a:extLst>
          </p:cNvPr>
          <p:cNvSpPr>
            <a:spLocks noGrp="1"/>
          </p:cNvSpPr>
          <p:nvPr>
            <p:ph type="dt" sz="half" idx="10"/>
          </p:nvPr>
        </p:nvSpPr>
        <p:spPr/>
        <p:txBody>
          <a:bodyPr/>
          <a:lstStyle/>
          <a:p>
            <a:fld id="{72345051-2045-45DA-935E-2E3CA1A69ADC}" type="datetimeFigureOut">
              <a:rPr lang="en-US" smtClean="0"/>
              <a:t>2/3/2025</a:t>
            </a:fld>
            <a:endParaRPr lang="en-US"/>
          </a:p>
        </p:txBody>
      </p:sp>
      <p:sp>
        <p:nvSpPr>
          <p:cNvPr id="5" name="Footer Placeholder 4">
            <a:extLst>
              <a:ext uri="{FF2B5EF4-FFF2-40B4-BE49-F238E27FC236}">
                <a16:creationId xmlns:a16="http://schemas.microsoft.com/office/drawing/2014/main" id="{2AD2029B-6646-4DBF-A302-76A513FC64D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E6D4DFD-766F-4E45-A00C-2B5E8CE9A908}"/>
              </a:ext>
            </a:extLst>
          </p:cNvPr>
          <p:cNvSpPr>
            <a:spLocks noGrp="1"/>
          </p:cNvSpPr>
          <p:nvPr>
            <p:ph type="sldNum" sz="quarter" idx="12"/>
          </p:nvPr>
        </p:nvSpPr>
        <p:spPr/>
        <p:txBody>
          <a:bodyPr/>
          <a:lstStyle/>
          <a:p>
            <a:fld id="{A7CD31F4-64FA-4BA0-9498-67783267A8C8}" type="slidenum">
              <a:rPr lang="en-US" smtClean="0"/>
              <a:t>‹#›</a:t>
            </a:fld>
            <a:endParaRPr lang="en-US"/>
          </a:p>
        </p:txBody>
      </p:sp>
      <p:sp>
        <p:nvSpPr>
          <p:cNvPr id="8" name="Rectangle 7" descr="Tag=AccentColor&#10;Flavor=Light&#10;Target=FillAndLine">
            <a:extLst>
              <a:ext uri="{FF2B5EF4-FFF2-40B4-BE49-F238E27FC236}">
                <a16:creationId xmlns:a16="http://schemas.microsoft.com/office/drawing/2014/main" id="{EBDD1931-9E86-4402-9A68-33A2D9EFB198}"/>
              </a:ext>
            </a:extLst>
          </p:cNvPr>
          <p:cNvSpPr/>
          <p:nvPr/>
        </p:nvSpPr>
        <p:spPr>
          <a:xfrm>
            <a:off x="838199" y="1709928"/>
            <a:ext cx="10515600" cy="27432"/>
          </a:xfrm>
          <a:custGeom>
            <a:avLst/>
            <a:gdLst>
              <a:gd name="connsiteX0" fmla="*/ 0 w 10515600"/>
              <a:gd name="connsiteY0" fmla="*/ 0 h 27432"/>
              <a:gd name="connsiteX1" fmla="*/ 446913 w 10515600"/>
              <a:gd name="connsiteY1" fmla="*/ 0 h 27432"/>
              <a:gd name="connsiteX2" fmla="*/ 1104138 w 10515600"/>
              <a:gd name="connsiteY2" fmla="*/ 0 h 27432"/>
              <a:gd name="connsiteX3" fmla="*/ 1866519 w 10515600"/>
              <a:gd name="connsiteY3" fmla="*/ 0 h 27432"/>
              <a:gd name="connsiteX4" fmla="*/ 2208276 w 10515600"/>
              <a:gd name="connsiteY4" fmla="*/ 0 h 27432"/>
              <a:gd name="connsiteX5" fmla="*/ 2550033 w 10515600"/>
              <a:gd name="connsiteY5" fmla="*/ 0 h 27432"/>
              <a:gd name="connsiteX6" fmla="*/ 3417570 w 10515600"/>
              <a:gd name="connsiteY6" fmla="*/ 0 h 27432"/>
              <a:gd name="connsiteX7" fmla="*/ 4074795 w 10515600"/>
              <a:gd name="connsiteY7" fmla="*/ 0 h 27432"/>
              <a:gd name="connsiteX8" fmla="*/ 4416552 w 10515600"/>
              <a:gd name="connsiteY8" fmla="*/ 0 h 27432"/>
              <a:gd name="connsiteX9" fmla="*/ 5073777 w 10515600"/>
              <a:gd name="connsiteY9" fmla="*/ 0 h 27432"/>
              <a:gd name="connsiteX10" fmla="*/ 5941314 w 10515600"/>
              <a:gd name="connsiteY10" fmla="*/ 0 h 27432"/>
              <a:gd name="connsiteX11" fmla="*/ 6493383 w 10515600"/>
              <a:gd name="connsiteY11" fmla="*/ 0 h 27432"/>
              <a:gd name="connsiteX12" fmla="*/ 7045452 w 10515600"/>
              <a:gd name="connsiteY12" fmla="*/ 0 h 27432"/>
              <a:gd name="connsiteX13" fmla="*/ 7702677 w 10515600"/>
              <a:gd name="connsiteY13" fmla="*/ 0 h 27432"/>
              <a:gd name="connsiteX14" fmla="*/ 8465058 w 10515600"/>
              <a:gd name="connsiteY14" fmla="*/ 0 h 27432"/>
              <a:gd name="connsiteX15" fmla="*/ 9227439 w 10515600"/>
              <a:gd name="connsiteY15" fmla="*/ 0 h 27432"/>
              <a:gd name="connsiteX16" fmla="*/ 10515600 w 10515600"/>
              <a:gd name="connsiteY16" fmla="*/ 0 h 27432"/>
              <a:gd name="connsiteX17" fmla="*/ 10515600 w 10515600"/>
              <a:gd name="connsiteY17" fmla="*/ 27432 h 27432"/>
              <a:gd name="connsiteX18" fmla="*/ 10068687 w 10515600"/>
              <a:gd name="connsiteY18" fmla="*/ 27432 h 27432"/>
              <a:gd name="connsiteX19" fmla="*/ 9201150 w 10515600"/>
              <a:gd name="connsiteY19" fmla="*/ 27432 h 27432"/>
              <a:gd name="connsiteX20" fmla="*/ 8543925 w 10515600"/>
              <a:gd name="connsiteY20" fmla="*/ 27432 h 27432"/>
              <a:gd name="connsiteX21" fmla="*/ 8202168 w 10515600"/>
              <a:gd name="connsiteY21" fmla="*/ 27432 h 27432"/>
              <a:gd name="connsiteX22" fmla="*/ 7544943 w 10515600"/>
              <a:gd name="connsiteY22" fmla="*/ 27432 h 27432"/>
              <a:gd name="connsiteX23" fmla="*/ 6992874 w 10515600"/>
              <a:gd name="connsiteY23" fmla="*/ 27432 h 27432"/>
              <a:gd name="connsiteX24" fmla="*/ 6440805 w 10515600"/>
              <a:gd name="connsiteY24" fmla="*/ 27432 h 27432"/>
              <a:gd name="connsiteX25" fmla="*/ 5888736 w 10515600"/>
              <a:gd name="connsiteY25" fmla="*/ 27432 h 27432"/>
              <a:gd name="connsiteX26" fmla="*/ 5336667 w 10515600"/>
              <a:gd name="connsiteY26" fmla="*/ 27432 h 27432"/>
              <a:gd name="connsiteX27" fmla="*/ 4574286 w 10515600"/>
              <a:gd name="connsiteY27" fmla="*/ 27432 h 27432"/>
              <a:gd name="connsiteX28" fmla="*/ 3917061 w 10515600"/>
              <a:gd name="connsiteY28" fmla="*/ 27432 h 27432"/>
              <a:gd name="connsiteX29" fmla="*/ 3575304 w 10515600"/>
              <a:gd name="connsiteY29" fmla="*/ 27432 h 27432"/>
              <a:gd name="connsiteX30" fmla="*/ 3023235 w 10515600"/>
              <a:gd name="connsiteY30" fmla="*/ 27432 h 27432"/>
              <a:gd name="connsiteX31" fmla="*/ 2260854 w 10515600"/>
              <a:gd name="connsiteY31" fmla="*/ 27432 h 27432"/>
              <a:gd name="connsiteX32" fmla="*/ 1813941 w 10515600"/>
              <a:gd name="connsiteY32" fmla="*/ 27432 h 27432"/>
              <a:gd name="connsiteX33" fmla="*/ 946404 w 10515600"/>
              <a:gd name="connsiteY33" fmla="*/ 27432 h 27432"/>
              <a:gd name="connsiteX34" fmla="*/ 0 w 10515600"/>
              <a:gd name="connsiteY34" fmla="*/ 27432 h 27432"/>
              <a:gd name="connsiteX35" fmla="*/ 0 w 10515600"/>
              <a:gd name="connsiteY35"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515600" h="27432" fill="none" extrusionOk="0">
                <a:moveTo>
                  <a:pt x="0" y="0"/>
                </a:moveTo>
                <a:cubicBezTo>
                  <a:pt x="119693" y="-14343"/>
                  <a:pt x="253007" y="-7583"/>
                  <a:pt x="446913" y="0"/>
                </a:cubicBezTo>
                <a:cubicBezTo>
                  <a:pt x="640819" y="7583"/>
                  <a:pt x="841419" y="-7067"/>
                  <a:pt x="1104138" y="0"/>
                </a:cubicBezTo>
                <a:cubicBezTo>
                  <a:pt x="1366858" y="7067"/>
                  <a:pt x="1495525" y="1255"/>
                  <a:pt x="1866519" y="0"/>
                </a:cubicBezTo>
                <a:cubicBezTo>
                  <a:pt x="2237513" y="-1255"/>
                  <a:pt x="2043820" y="12003"/>
                  <a:pt x="2208276" y="0"/>
                </a:cubicBezTo>
                <a:cubicBezTo>
                  <a:pt x="2372732" y="-12003"/>
                  <a:pt x="2419452" y="9887"/>
                  <a:pt x="2550033" y="0"/>
                </a:cubicBezTo>
                <a:cubicBezTo>
                  <a:pt x="2680614" y="-9887"/>
                  <a:pt x="3098156" y="3827"/>
                  <a:pt x="3417570" y="0"/>
                </a:cubicBezTo>
                <a:cubicBezTo>
                  <a:pt x="3736984" y="-3827"/>
                  <a:pt x="3916040" y="-6233"/>
                  <a:pt x="4074795" y="0"/>
                </a:cubicBezTo>
                <a:cubicBezTo>
                  <a:pt x="4233551" y="6233"/>
                  <a:pt x="4279253" y="5661"/>
                  <a:pt x="4416552" y="0"/>
                </a:cubicBezTo>
                <a:cubicBezTo>
                  <a:pt x="4553851" y="-5661"/>
                  <a:pt x="4915758" y="26022"/>
                  <a:pt x="5073777" y="0"/>
                </a:cubicBezTo>
                <a:cubicBezTo>
                  <a:pt x="5231797" y="-26022"/>
                  <a:pt x="5612089" y="32230"/>
                  <a:pt x="5941314" y="0"/>
                </a:cubicBezTo>
                <a:cubicBezTo>
                  <a:pt x="6270539" y="-32230"/>
                  <a:pt x="6313600" y="3064"/>
                  <a:pt x="6493383" y="0"/>
                </a:cubicBezTo>
                <a:cubicBezTo>
                  <a:pt x="6673166" y="-3064"/>
                  <a:pt x="6902474" y="-21096"/>
                  <a:pt x="7045452" y="0"/>
                </a:cubicBezTo>
                <a:cubicBezTo>
                  <a:pt x="7188430" y="21096"/>
                  <a:pt x="7478162" y="17386"/>
                  <a:pt x="7702677" y="0"/>
                </a:cubicBezTo>
                <a:cubicBezTo>
                  <a:pt x="7927192" y="-17386"/>
                  <a:pt x="8295683" y="-35143"/>
                  <a:pt x="8465058" y="0"/>
                </a:cubicBezTo>
                <a:cubicBezTo>
                  <a:pt x="8634433" y="35143"/>
                  <a:pt x="8927835" y="4103"/>
                  <a:pt x="9227439" y="0"/>
                </a:cubicBezTo>
                <a:cubicBezTo>
                  <a:pt x="9527043" y="-4103"/>
                  <a:pt x="10105355" y="-17535"/>
                  <a:pt x="10515600" y="0"/>
                </a:cubicBezTo>
                <a:cubicBezTo>
                  <a:pt x="10515789" y="12323"/>
                  <a:pt x="10515633" y="14639"/>
                  <a:pt x="10515600" y="27432"/>
                </a:cubicBezTo>
                <a:cubicBezTo>
                  <a:pt x="10343646" y="15282"/>
                  <a:pt x="10223667" y="31057"/>
                  <a:pt x="10068687" y="27432"/>
                </a:cubicBezTo>
                <a:cubicBezTo>
                  <a:pt x="9913707" y="23807"/>
                  <a:pt x="9512455" y="4101"/>
                  <a:pt x="9201150" y="27432"/>
                </a:cubicBezTo>
                <a:cubicBezTo>
                  <a:pt x="8889845" y="50763"/>
                  <a:pt x="8866277" y="3158"/>
                  <a:pt x="8543925" y="27432"/>
                </a:cubicBezTo>
                <a:cubicBezTo>
                  <a:pt x="8221573" y="51706"/>
                  <a:pt x="8288348" y="37286"/>
                  <a:pt x="8202168" y="27432"/>
                </a:cubicBezTo>
                <a:cubicBezTo>
                  <a:pt x="8115988" y="17578"/>
                  <a:pt x="7797033" y="6631"/>
                  <a:pt x="7544943" y="27432"/>
                </a:cubicBezTo>
                <a:cubicBezTo>
                  <a:pt x="7292854" y="48233"/>
                  <a:pt x="7108060" y="41767"/>
                  <a:pt x="6992874" y="27432"/>
                </a:cubicBezTo>
                <a:cubicBezTo>
                  <a:pt x="6877688" y="13097"/>
                  <a:pt x="6668930" y="7947"/>
                  <a:pt x="6440805" y="27432"/>
                </a:cubicBezTo>
                <a:cubicBezTo>
                  <a:pt x="6212680" y="46917"/>
                  <a:pt x="6027476" y="35225"/>
                  <a:pt x="5888736" y="27432"/>
                </a:cubicBezTo>
                <a:cubicBezTo>
                  <a:pt x="5749996" y="19639"/>
                  <a:pt x="5574559" y="43627"/>
                  <a:pt x="5336667" y="27432"/>
                </a:cubicBezTo>
                <a:cubicBezTo>
                  <a:pt x="5098775" y="11237"/>
                  <a:pt x="4837534" y="41882"/>
                  <a:pt x="4574286" y="27432"/>
                </a:cubicBezTo>
                <a:cubicBezTo>
                  <a:pt x="4311038" y="12982"/>
                  <a:pt x="4126419" y="26678"/>
                  <a:pt x="3917061" y="27432"/>
                </a:cubicBezTo>
                <a:cubicBezTo>
                  <a:pt x="3707704" y="28186"/>
                  <a:pt x="3657291" y="40087"/>
                  <a:pt x="3575304" y="27432"/>
                </a:cubicBezTo>
                <a:cubicBezTo>
                  <a:pt x="3493317" y="14777"/>
                  <a:pt x="3185226" y="45867"/>
                  <a:pt x="3023235" y="27432"/>
                </a:cubicBezTo>
                <a:cubicBezTo>
                  <a:pt x="2861244" y="8997"/>
                  <a:pt x="2597085" y="35801"/>
                  <a:pt x="2260854" y="27432"/>
                </a:cubicBezTo>
                <a:cubicBezTo>
                  <a:pt x="1924623" y="19063"/>
                  <a:pt x="1996678" y="15705"/>
                  <a:pt x="1813941" y="27432"/>
                </a:cubicBezTo>
                <a:cubicBezTo>
                  <a:pt x="1631204" y="39159"/>
                  <a:pt x="1187542" y="49167"/>
                  <a:pt x="946404" y="27432"/>
                </a:cubicBezTo>
                <a:cubicBezTo>
                  <a:pt x="705266" y="5697"/>
                  <a:pt x="404743" y="28229"/>
                  <a:pt x="0" y="27432"/>
                </a:cubicBezTo>
                <a:cubicBezTo>
                  <a:pt x="244" y="15297"/>
                  <a:pt x="645" y="7129"/>
                  <a:pt x="0" y="0"/>
                </a:cubicBezTo>
                <a:close/>
              </a:path>
              <a:path w="10515600" h="27432" stroke="0" extrusionOk="0">
                <a:moveTo>
                  <a:pt x="0" y="0"/>
                </a:moveTo>
                <a:cubicBezTo>
                  <a:pt x="230793" y="14353"/>
                  <a:pt x="332416" y="21392"/>
                  <a:pt x="552069" y="0"/>
                </a:cubicBezTo>
                <a:cubicBezTo>
                  <a:pt x="771722" y="-21392"/>
                  <a:pt x="761737" y="-14337"/>
                  <a:pt x="893826" y="0"/>
                </a:cubicBezTo>
                <a:cubicBezTo>
                  <a:pt x="1025915" y="14337"/>
                  <a:pt x="1441584" y="-15498"/>
                  <a:pt x="1761363" y="0"/>
                </a:cubicBezTo>
                <a:cubicBezTo>
                  <a:pt x="2081142" y="15498"/>
                  <a:pt x="2111503" y="7278"/>
                  <a:pt x="2313432" y="0"/>
                </a:cubicBezTo>
                <a:cubicBezTo>
                  <a:pt x="2515361" y="-7278"/>
                  <a:pt x="2743584" y="-17845"/>
                  <a:pt x="2865501" y="0"/>
                </a:cubicBezTo>
                <a:cubicBezTo>
                  <a:pt x="2987418" y="17845"/>
                  <a:pt x="3345183" y="8208"/>
                  <a:pt x="3733038" y="0"/>
                </a:cubicBezTo>
                <a:cubicBezTo>
                  <a:pt x="4120893" y="-8208"/>
                  <a:pt x="4009066" y="-3159"/>
                  <a:pt x="4179951" y="0"/>
                </a:cubicBezTo>
                <a:cubicBezTo>
                  <a:pt x="4350836" y="3159"/>
                  <a:pt x="4735020" y="17517"/>
                  <a:pt x="5047488" y="0"/>
                </a:cubicBezTo>
                <a:cubicBezTo>
                  <a:pt x="5359956" y="-17517"/>
                  <a:pt x="5662148" y="-17777"/>
                  <a:pt x="5915025" y="0"/>
                </a:cubicBezTo>
                <a:cubicBezTo>
                  <a:pt x="6167902" y="17777"/>
                  <a:pt x="6308797" y="30350"/>
                  <a:pt x="6572250" y="0"/>
                </a:cubicBezTo>
                <a:cubicBezTo>
                  <a:pt x="6835703" y="-30350"/>
                  <a:pt x="7107419" y="-9627"/>
                  <a:pt x="7439787" y="0"/>
                </a:cubicBezTo>
                <a:cubicBezTo>
                  <a:pt x="7772155" y="9627"/>
                  <a:pt x="7844034" y="-9098"/>
                  <a:pt x="7991856" y="0"/>
                </a:cubicBezTo>
                <a:cubicBezTo>
                  <a:pt x="8139678" y="9098"/>
                  <a:pt x="8289889" y="-20239"/>
                  <a:pt x="8543925" y="0"/>
                </a:cubicBezTo>
                <a:cubicBezTo>
                  <a:pt x="8797961" y="20239"/>
                  <a:pt x="8994198" y="29575"/>
                  <a:pt x="9306306" y="0"/>
                </a:cubicBezTo>
                <a:cubicBezTo>
                  <a:pt x="9618414" y="-29575"/>
                  <a:pt x="9739118" y="-23835"/>
                  <a:pt x="9858375" y="0"/>
                </a:cubicBezTo>
                <a:cubicBezTo>
                  <a:pt x="9977632" y="23835"/>
                  <a:pt x="10370488" y="-4069"/>
                  <a:pt x="10515600" y="0"/>
                </a:cubicBezTo>
                <a:cubicBezTo>
                  <a:pt x="10515650" y="5798"/>
                  <a:pt x="10515903" y="19375"/>
                  <a:pt x="10515600" y="27432"/>
                </a:cubicBezTo>
                <a:cubicBezTo>
                  <a:pt x="10304538" y="42307"/>
                  <a:pt x="10069280" y="3335"/>
                  <a:pt x="9753219" y="27432"/>
                </a:cubicBezTo>
                <a:cubicBezTo>
                  <a:pt x="9437158" y="51529"/>
                  <a:pt x="9488415" y="23852"/>
                  <a:pt x="9411462" y="27432"/>
                </a:cubicBezTo>
                <a:cubicBezTo>
                  <a:pt x="9334509" y="31012"/>
                  <a:pt x="9183755" y="44107"/>
                  <a:pt x="8964549" y="27432"/>
                </a:cubicBezTo>
                <a:cubicBezTo>
                  <a:pt x="8745343" y="10757"/>
                  <a:pt x="8279150" y="61693"/>
                  <a:pt x="8097012" y="27432"/>
                </a:cubicBezTo>
                <a:cubicBezTo>
                  <a:pt x="7914874" y="-6829"/>
                  <a:pt x="7608717" y="59556"/>
                  <a:pt x="7439787" y="27432"/>
                </a:cubicBezTo>
                <a:cubicBezTo>
                  <a:pt x="7270858" y="-4692"/>
                  <a:pt x="7154492" y="27026"/>
                  <a:pt x="6992874" y="27432"/>
                </a:cubicBezTo>
                <a:cubicBezTo>
                  <a:pt x="6831256" y="27838"/>
                  <a:pt x="6536817" y="51174"/>
                  <a:pt x="6335649" y="27432"/>
                </a:cubicBezTo>
                <a:cubicBezTo>
                  <a:pt x="6134481" y="3690"/>
                  <a:pt x="6097824" y="11070"/>
                  <a:pt x="5993892" y="27432"/>
                </a:cubicBezTo>
                <a:cubicBezTo>
                  <a:pt x="5889960" y="43794"/>
                  <a:pt x="5793821" y="34098"/>
                  <a:pt x="5652135" y="27432"/>
                </a:cubicBezTo>
                <a:cubicBezTo>
                  <a:pt x="5510449" y="20766"/>
                  <a:pt x="5168382" y="-3650"/>
                  <a:pt x="4994910" y="27432"/>
                </a:cubicBezTo>
                <a:cubicBezTo>
                  <a:pt x="4821439" y="58514"/>
                  <a:pt x="4653937" y="21362"/>
                  <a:pt x="4547997" y="27432"/>
                </a:cubicBezTo>
                <a:cubicBezTo>
                  <a:pt x="4442057" y="33502"/>
                  <a:pt x="4153363" y="33024"/>
                  <a:pt x="3785616" y="27432"/>
                </a:cubicBezTo>
                <a:cubicBezTo>
                  <a:pt x="3417869" y="21840"/>
                  <a:pt x="3544908" y="29840"/>
                  <a:pt x="3338703" y="27432"/>
                </a:cubicBezTo>
                <a:cubicBezTo>
                  <a:pt x="3132498" y="25024"/>
                  <a:pt x="2782152" y="45947"/>
                  <a:pt x="2576322" y="27432"/>
                </a:cubicBezTo>
                <a:cubicBezTo>
                  <a:pt x="2370492" y="8917"/>
                  <a:pt x="2347214" y="14129"/>
                  <a:pt x="2234565" y="27432"/>
                </a:cubicBezTo>
                <a:cubicBezTo>
                  <a:pt x="2121916" y="40735"/>
                  <a:pt x="1785921" y="49081"/>
                  <a:pt x="1472184" y="27432"/>
                </a:cubicBezTo>
                <a:cubicBezTo>
                  <a:pt x="1158447" y="5783"/>
                  <a:pt x="1203910" y="37937"/>
                  <a:pt x="1025271" y="27432"/>
                </a:cubicBezTo>
                <a:cubicBezTo>
                  <a:pt x="846632" y="16927"/>
                  <a:pt x="846577" y="17996"/>
                  <a:pt x="683514" y="27432"/>
                </a:cubicBezTo>
                <a:cubicBezTo>
                  <a:pt x="520451" y="36868"/>
                  <a:pt x="320799" y="46677"/>
                  <a:pt x="0" y="27432"/>
                </a:cubicBezTo>
                <a:cubicBezTo>
                  <a:pt x="-510" y="19859"/>
                  <a:pt x="-1106" y="11474"/>
                  <a:pt x="0" y="0"/>
                </a:cubicBezTo>
                <a:close/>
              </a:path>
            </a:pathLst>
          </a:custGeom>
          <a:solidFill>
            <a:schemeClr val="tx1"/>
          </a:solidFill>
          <a:ln w="38100" cap="rnd">
            <a:solidFill>
              <a:schemeClr val="tx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212764284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C218C0-6540-400C-BB51-353D5FD5CB00}"/>
              </a:ext>
            </a:extLst>
          </p:cNvPr>
          <p:cNvSpPr>
            <a:spLocks noGrp="1"/>
          </p:cNvSpPr>
          <p:nvPr>
            <p:ph type="title"/>
          </p:nvPr>
        </p:nvSpPr>
        <p:spPr>
          <a:xfrm>
            <a:off x="841248" y="448056"/>
            <a:ext cx="10515600" cy="4069080"/>
          </a:xfrm>
        </p:spPr>
        <p:txBody>
          <a:bodyPr anchor="b">
            <a:normAutofit/>
          </a:bodyPr>
          <a:lstStyle>
            <a:lvl1pPr>
              <a:defRPr sz="8000"/>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AA81CD69-43B3-4FF7-AA41-30C36C957E65}"/>
              </a:ext>
            </a:extLst>
          </p:cNvPr>
          <p:cNvSpPr>
            <a:spLocks noGrp="1"/>
          </p:cNvSpPr>
          <p:nvPr>
            <p:ph type="body" idx="1"/>
          </p:nvPr>
        </p:nvSpPr>
        <p:spPr>
          <a:xfrm>
            <a:off x="841248" y="4983480"/>
            <a:ext cx="10515600" cy="1124712"/>
          </a:xfrm>
        </p:spPr>
        <p:txBody>
          <a:bodyPr>
            <a:normAutofit/>
          </a:bodyPr>
          <a:lstStyle>
            <a:lvl1pPr marL="0" indent="0">
              <a:buNone/>
              <a:defRPr sz="28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42BF300D-5CBE-47E9-A193-E23C8314D0EA}"/>
              </a:ext>
            </a:extLst>
          </p:cNvPr>
          <p:cNvSpPr>
            <a:spLocks noGrp="1"/>
          </p:cNvSpPr>
          <p:nvPr>
            <p:ph type="dt" sz="half" idx="10"/>
          </p:nvPr>
        </p:nvSpPr>
        <p:spPr/>
        <p:txBody>
          <a:bodyPr/>
          <a:lstStyle/>
          <a:p>
            <a:fld id="{72345051-2045-45DA-935E-2E3CA1A69ADC}" type="datetimeFigureOut">
              <a:rPr lang="en-US" smtClean="0"/>
              <a:t>2/3/2025</a:t>
            </a:fld>
            <a:endParaRPr lang="en-US"/>
          </a:p>
        </p:txBody>
      </p:sp>
      <p:sp>
        <p:nvSpPr>
          <p:cNvPr id="5" name="Footer Placeholder 4">
            <a:extLst>
              <a:ext uri="{FF2B5EF4-FFF2-40B4-BE49-F238E27FC236}">
                <a16:creationId xmlns:a16="http://schemas.microsoft.com/office/drawing/2014/main" id="{56E7DF3F-C51A-4DB1-9FCE-E3E0D8E9257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5269CF4-FAAB-44EF-A2A5-8352B4AA384F}"/>
              </a:ext>
            </a:extLst>
          </p:cNvPr>
          <p:cNvSpPr>
            <a:spLocks noGrp="1"/>
          </p:cNvSpPr>
          <p:nvPr>
            <p:ph type="sldNum" sz="quarter" idx="12"/>
          </p:nvPr>
        </p:nvSpPr>
        <p:spPr/>
        <p:txBody>
          <a:bodyPr/>
          <a:lstStyle/>
          <a:p>
            <a:fld id="{A7CD31F4-64FA-4BA0-9498-67783267A8C8}" type="slidenum">
              <a:rPr lang="en-US" smtClean="0"/>
              <a:t>‹#›</a:t>
            </a:fld>
            <a:endParaRPr lang="en-US"/>
          </a:p>
        </p:txBody>
      </p:sp>
      <p:sp>
        <p:nvSpPr>
          <p:cNvPr id="7" name="Rectangle 6" descr="Tag=AccentColor&#10;Flavor=Light&#10;Target=FillAndLine">
            <a:extLst>
              <a:ext uri="{FF2B5EF4-FFF2-40B4-BE49-F238E27FC236}">
                <a16:creationId xmlns:a16="http://schemas.microsoft.com/office/drawing/2014/main" id="{417A8947-4521-4FE1-8E44-27363435CE1B}"/>
              </a:ext>
            </a:extLst>
          </p:cNvPr>
          <p:cNvSpPr/>
          <p:nvPr/>
        </p:nvSpPr>
        <p:spPr>
          <a:xfrm>
            <a:off x="838200" y="4736883"/>
            <a:ext cx="4243589" cy="27432"/>
          </a:xfrm>
          <a:custGeom>
            <a:avLst/>
            <a:gdLst>
              <a:gd name="connsiteX0" fmla="*/ 0 w 4243589"/>
              <a:gd name="connsiteY0" fmla="*/ 0 h 27432"/>
              <a:gd name="connsiteX1" fmla="*/ 563791 w 4243589"/>
              <a:gd name="connsiteY1" fmla="*/ 0 h 27432"/>
              <a:gd name="connsiteX2" fmla="*/ 1042710 w 4243589"/>
              <a:gd name="connsiteY2" fmla="*/ 0 h 27432"/>
              <a:gd name="connsiteX3" fmla="*/ 1564066 w 4243589"/>
              <a:gd name="connsiteY3" fmla="*/ 0 h 27432"/>
              <a:gd name="connsiteX4" fmla="*/ 2212729 w 4243589"/>
              <a:gd name="connsiteY4" fmla="*/ 0 h 27432"/>
              <a:gd name="connsiteX5" fmla="*/ 2776520 w 4243589"/>
              <a:gd name="connsiteY5" fmla="*/ 0 h 27432"/>
              <a:gd name="connsiteX6" fmla="*/ 3297875 w 4243589"/>
              <a:gd name="connsiteY6" fmla="*/ 0 h 27432"/>
              <a:gd name="connsiteX7" fmla="*/ 4243589 w 4243589"/>
              <a:gd name="connsiteY7" fmla="*/ 0 h 27432"/>
              <a:gd name="connsiteX8" fmla="*/ 4243589 w 4243589"/>
              <a:gd name="connsiteY8" fmla="*/ 27432 h 27432"/>
              <a:gd name="connsiteX9" fmla="*/ 3637362 w 4243589"/>
              <a:gd name="connsiteY9" fmla="*/ 27432 h 27432"/>
              <a:gd name="connsiteX10" fmla="*/ 3116007 w 4243589"/>
              <a:gd name="connsiteY10" fmla="*/ 27432 h 27432"/>
              <a:gd name="connsiteX11" fmla="*/ 2424908 w 4243589"/>
              <a:gd name="connsiteY11" fmla="*/ 27432 h 27432"/>
              <a:gd name="connsiteX12" fmla="*/ 1861117 w 4243589"/>
              <a:gd name="connsiteY12" fmla="*/ 27432 h 27432"/>
              <a:gd name="connsiteX13" fmla="*/ 1382198 w 4243589"/>
              <a:gd name="connsiteY13" fmla="*/ 27432 h 27432"/>
              <a:gd name="connsiteX14" fmla="*/ 733535 w 4243589"/>
              <a:gd name="connsiteY14" fmla="*/ 27432 h 27432"/>
              <a:gd name="connsiteX15" fmla="*/ 0 w 4243589"/>
              <a:gd name="connsiteY15" fmla="*/ 27432 h 27432"/>
              <a:gd name="connsiteX16" fmla="*/ 0 w 4243589"/>
              <a:gd name="connsiteY16"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27432" fill="none" extrusionOk="0">
                <a:moveTo>
                  <a:pt x="0" y="0"/>
                </a:moveTo>
                <a:cubicBezTo>
                  <a:pt x="157351" y="-15653"/>
                  <a:pt x="378877" y="-5828"/>
                  <a:pt x="563791" y="0"/>
                </a:cubicBezTo>
                <a:cubicBezTo>
                  <a:pt x="748705" y="5828"/>
                  <a:pt x="905659" y="-5525"/>
                  <a:pt x="1042710" y="0"/>
                </a:cubicBezTo>
                <a:cubicBezTo>
                  <a:pt x="1179761" y="5525"/>
                  <a:pt x="1356845" y="-21288"/>
                  <a:pt x="1564066" y="0"/>
                </a:cubicBezTo>
                <a:cubicBezTo>
                  <a:pt x="1771287" y="21288"/>
                  <a:pt x="1912099" y="25135"/>
                  <a:pt x="2212729" y="0"/>
                </a:cubicBezTo>
                <a:cubicBezTo>
                  <a:pt x="2513359" y="-25135"/>
                  <a:pt x="2514918" y="-27119"/>
                  <a:pt x="2776520" y="0"/>
                </a:cubicBezTo>
                <a:cubicBezTo>
                  <a:pt x="3038122" y="27119"/>
                  <a:pt x="3178771" y="18116"/>
                  <a:pt x="3297875" y="0"/>
                </a:cubicBezTo>
                <a:cubicBezTo>
                  <a:pt x="3416980" y="-18116"/>
                  <a:pt x="4012240" y="-40869"/>
                  <a:pt x="4243589" y="0"/>
                </a:cubicBezTo>
                <a:cubicBezTo>
                  <a:pt x="4242616" y="8304"/>
                  <a:pt x="4243111" y="21512"/>
                  <a:pt x="4243589" y="27432"/>
                </a:cubicBezTo>
                <a:cubicBezTo>
                  <a:pt x="4112949" y="6289"/>
                  <a:pt x="3928037" y="10975"/>
                  <a:pt x="3637362" y="27432"/>
                </a:cubicBezTo>
                <a:cubicBezTo>
                  <a:pt x="3346687" y="43889"/>
                  <a:pt x="3254446" y="35813"/>
                  <a:pt x="3116007" y="27432"/>
                </a:cubicBezTo>
                <a:cubicBezTo>
                  <a:pt x="2977569" y="19051"/>
                  <a:pt x="2620228" y="38017"/>
                  <a:pt x="2424908" y="27432"/>
                </a:cubicBezTo>
                <a:cubicBezTo>
                  <a:pt x="2229588" y="16847"/>
                  <a:pt x="2088287" y="5290"/>
                  <a:pt x="1861117" y="27432"/>
                </a:cubicBezTo>
                <a:cubicBezTo>
                  <a:pt x="1633947" y="49574"/>
                  <a:pt x="1502447" y="8273"/>
                  <a:pt x="1382198" y="27432"/>
                </a:cubicBezTo>
                <a:cubicBezTo>
                  <a:pt x="1261949" y="46591"/>
                  <a:pt x="1045440" y="37497"/>
                  <a:pt x="733535" y="27432"/>
                </a:cubicBezTo>
                <a:cubicBezTo>
                  <a:pt x="421630" y="17367"/>
                  <a:pt x="341257" y="-9215"/>
                  <a:pt x="0" y="27432"/>
                </a:cubicBezTo>
                <a:cubicBezTo>
                  <a:pt x="-1048" y="14992"/>
                  <a:pt x="-1120" y="7447"/>
                  <a:pt x="0" y="0"/>
                </a:cubicBezTo>
                <a:close/>
              </a:path>
              <a:path w="4243589" h="27432" stroke="0" extrusionOk="0">
                <a:moveTo>
                  <a:pt x="0" y="0"/>
                </a:moveTo>
                <a:cubicBezTo>
                  <a:pt x="128164" y="17204"/>
                  <a:pt x="312653" y="1129"/>
                  <a:pt x="563791" y="0"/>
                </a:cubicBezTo>
                <a:cubicBezTo>
                  <a:pt x="814929" y="-1129"/>
                  <a:pt x="837271" y="8503"/>
                  <a:pt x="1042710" y="0"/>
                </a:cubicBezTo>
                <a:cubicBezTo>
                  <a:pt x="1248149" y="-8503"/>
                  <a:pt x="1588432" y="-28862"/>
                  <a:pt x="1733809" y="0"/>
                </a:cubicBezTo>
                <a:cubicBezTo>
                  <a:pt x="1879186" y="28862"/>
                  <a:pt x="2052815" y="5974"/>
                  <a:pt x="2297600" y="0"/>
                </a:cubicBezTo>
                <a:cubicBezTo>
                  <a:pt x="2542385" y="-5974"/>
                  <a:pt x="2699960" y="-23550"/>
                  <a:pt x="2861391" y="0"/>
                </a:cubicBezTo>
                <a:cubicBezTo>
                  <a:pt x="3022822" y="23550"/>
                  <a:pt x="3390411" y="25272"/>
                  <a:pt x="3552490" y="0"/>
                </a:cubicBezTo>
                <a:cubicBezTo>
                  <a:pt x="3714569" y="-25272"/>
                  <a:pt x="3950585" y="-31327"/>
                  <a:pt x="4243589" y="0"/>
                </a:cubicBezTo>
                <a:cubicBezTo>
                  <a:pt x="4244074" y="9333"/>
                  <a:pt x="4244867" y="19699"/>
                  <a:pt x="4243589" y="27432"/>
                </a:cubicBezTo>
                <a:cubicBezTo>
                  <a:pt x="4130424" y="7904"/>
                  <a:pt x="3932803" y="51393"/>
                  <a:pt x="3722234" y="27432"/>
                </a:cubicBezTo>
                <a:cubicBezTo>
                  <a:pt x="3511665" y="3471"/>
                  <a:pt x="3269903" y="55138"/>
                  <a:pt x="3116007" y="27432"/>
                </a:cubicBezTo>
                <a:cubicBezTo>
                  <a:pt x="2962111" y="-274"/>
                  <a:pt x="2744280" y="32368"/>
                  <a:pt x="2509780" y="27432"/>
                </a:cubicBezTo>
                <a:cubicBezTo>
                  <a:pt x="2275280" y="22496"/>
                  <a:pt x="2066059" y="52808"/>
                  <a:pt x="1945989" y="27432"/>
                </a:cubicBezTo>
                <a:cubicBezTo>
                  <a:pt x="1825919" y="2056"/>
                  <a:pt x="1407329" y="21760"/>
                  <a:pt x="1254890" y="27432"/>
                </a:cubicBezTo>
                <a:cubicBezTo>
                  <a:pt x="1102451" y="33104"/>
                  <a:pt x="837950" y="40817"/>
                  <a:pt x="563791" y="27432"/>
                </a:cubicBezTo>
                <a:cubicBezTo>
                  <a:pt x="289632" y="14047"/>
                  <a:pt x="132768" y="16249"/>
                  <a:pt x="0" y="27432"/>
                </a:cubicBezTo>
                <a:cubicBezTo>
                  <a:pt x="211" y="18145"/>
                  <a:pt x="120" y="6480"/>
                  <a:pt x="0" y="0"/>
                </a:cubicBezTo>
                <a:close/>
              </a:path>
            </a:pathLst>
          </a:custGeom>
          <a:solidFill>
            <a:schemeClr val="tx1"/>
          </a:solidFill>
          <a:ln w="38100" cap="rnd">
            <a:solidFill>
              <a:schemeClr val="tx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356125798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ADE264-531D-49C1-A8AF-2B4C1D218FAB}"/>
              </a:ext>
            </a:extLst>
          </p:cNvPr>
          <p:cNvSpPr>
            <a:spLocks noGrp="1"/>
          </p:cNvSpPr>
          <p:nvPr>
            <p:ph type="title"/>
          </p:nvPr>
        </p:nvSpPr>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E4B9A1B8-2F1B-46AA-858A-CFFF5AF7CEB0}"/>
              </a:ext>
            </a:extLst>
          </p:cNvPr>
          <p:cNvSpPr>
            <a:spLocks noGrp="1"/>
          </p:cNvSpPr>
          <p:nvPr>
            <p:ph sz="half" idx="1"/>
          </p:nvPr>
        </p:nvSpPr>
        <p:spPr>
          <a:xfrm>
            <a:off x="838200" y="1929384"/>
            <a:ext cx="5181600" cy="425196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a:extLst>
              <a:ext uri="{FF2B5EF4-FFF2-40B4-BE49-F238E27FC236}">
                <a16:creationId xmlns:a16="http://schemas.microsoft.com/office/drawing/2014/main" id="{6E6B9631-18C0-43BD-8AF3-9137D6D4C234}"/>
              </a:ext>
            </a:extLst>
          </p:cNvPr>
          <p:cNvSpPr>
            <a:spLocks noGrp="1"/>
          </p:cNvSpPr>
          <p:nvPr>
            <p:ph sz="half" idx="2"/>
          </p:nvPr>
        </p:nvSpPr>
        <p:spPr>
          <a:xfrm>
            <a:off x="6172200" y="1929384"/>
            <a:ext cx="5181600" cy="42519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a:extLst>
              <a:ext uri="{FF2B5EF4-FFF2-40B4-BE49-F238E27FC236}">
                <a16:creationId xmlns:a16="http://schemas.microsoft.com/office/drawing/2014/main" id="{E9032FCA-14C6-4497-9C27-3F58062442CE}"/>
              </a:ext>
            </a:extLst>
          </p:cNvPr>
          <p:cNvSpPr>
            <a:spLocks noGrp="1"/>
          </p:cNvSpPr>
          <p:nvPr>
            <p:ph type="dt" sz="half" idx="10"/>
          </p:nvPr>
        </p:nvSpPr>
        <p:spPr/>
        <p:txBody>
          <a:bodyPr/>
          <a:lstStyle/>
          <a:p>
            <a:fld id="{72345051-2045-45DA-935E-2E3CA1A69ADC}" type="datetimeFigureOut">
              <a:rPr lang="en-US" smtClean="0"/>
              <a:t>2/3/2025</a:t>
            </a:fld>
            <a:endParaRPr lang="en-US"/>
          </a:p>
        </p:txBody>
      </p:sp>
      <p:sp>
        <p:nvSpPr>
          <p:cNvPr id="6" name="Footer Placeholder 5">
            <a:extLst>
              <a:ext uri="{FF2B5EF4-FFF2-40B4-BE49-F238E27FC236}">
                <a16:creationId xmlns:a16="http://schemas.microsoft.com/office/drawing/2014/main" id="{961E5057-693B-4E10-958E-0ABE79FEC70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70CECB1-0A35-4C10-9D3D-FE4404283011}"/>
              </a:ext>
            </a:extLst>
          </p:cNvPr>
          <p:cNvSpPr>
            <a:spLocks noGrp="1"/>
          </p:cNvSpPr>
          <p:nvPr>
            <p:ph type="sldNum" sz="quarter" idx="12"/>
          </p:nvPr>
        </p:nvSpPr>
        <p:spPr/>
        <p:txBody>
          <a:bodyPr/>
          <a:lstStyle/>
          <a:p>
            <a:fld id="{A7CD31F4-64FA-4BA0-9498-67783267A8C8}" type="slidenum">
              <a:rPr lang="en-US" smtClean="0"/>
              <a:t>‹#›</a:t>
            </a:fld>
            <a:endParaRPr lang="en-US"/>
          </a:p>
        </p:txBody>
      </p:sp>
      <p:sp>
        <p:nvSpPr>
          <p:cNvPr id="9" name="Rectangle 8" descr="Tag=AccentColor&#10;Flavor=Light&#10;Target=FillAndLine">
            <a:extLst>
              <a:ext uri="{FF2B5EF4-FFF2-40B4-BE49-F238E27FC236}">
                <a16:creationId xmlns:a16="http://schemas.microsoft.com/office/drawing/2014/main" id="{2FAAC677-2D37-4F63-9C4B-711A2988EE02}"/>
              </a:ext>
            </a:extLst>
          </p:cNvPr>
          <p:cNvSpPr/>
          <p:nvPr/>
        </p:nvSpPr>
        <p:spPr>
          <a:xfrm>
            <a:off x="838199" y="1709928"/>
            <a:ext cx="10515600" cy="27432"/>
          </a:xfrm>
          <a:custGeom>
            <a:avLst/>
            <a:gdLst>
              <a:gd name="connsiteX0" fmla="*/ 0 w 10515600"/>
              <a:gd name="connsiteY0" fmla="*/ 0 h 27432"/>
              <a:gd name="connsiteX1" fmla="*/ 446913 w 10515600"/>
              <a:gd name="connsiteY1" fmla="*/ 0 h 27432"/>
              <a:gd name="connsiteX2" fmla="*/ 1104138 w 10515600"/>
              <a:gd name="connsiteY2" fmla="*/ 0 h 27432"/>
              <a:gd name="connsiteX3" fmla="*/ 1866519 w 10515600"/>
              <a:gd name="connsiteY3" fmla="*/ 0 h 27432"/>
              <a:gd name="connsiteX4" fmla="*/ 2208276 w 10515600"/>
              <a:gd name="connsiteY4" fmla="*/ 0 h 27432"/>
              <a:gd name="connsiteX5" fmla="*/ 2550033 w 10515600"/>
              <a:gd name="connsiteY5" fmla="*/ 0 h 27432"/>
              <a:gd name="connsiteX6" fmla="*/ 3417570 w 10515600"/>
              <a:gd name="connsiteY6" fmla="*/ 0 h 27432"/>
              <a:gd name="connsiteX7" fmla="*/ 4074795 w 10515600"/>
              <a:gd name="connsiteY7" fmla="*/ 0 h 27432"/>
              <a:gd name="connsiteX8" fmla="*/ 4416552 w 10515600"/>
              <a:gd name="connsiteY8" fmla="*/ 0 h 27432"/>
              <a:gd name="connsiteX9" fmla="*/ 5073777 w 10515600"/>
              <a:gd name="connsiteY9" fmla="*/ 0 h 27432"/>
              <a:gd name="connsiteX10" fmla="*/ 5941314 w 10515600"/>
              <a:gd name="connsiteY10" fmla="*/ 0 h 27432"/>
              <a:gd name="connsiteX11" fmla="*/ 6493383 w 10515600"/>
              <a:gd name="connsiteY11" fmla="*/ 0 h 27432"/>
              <a:gd name="connsiteX12" fmla="*/ 7045452 w 10515600"/>
              <a:gd name="connsiteY12" fmla="*/ 0 h 27432"/>
              <a:gd name="connsiteX13" fmla="*/ 7702677 w 10515600"/>
              <a:gd name="connsiteY13" fmla="*/ 0 h 27432"/>
              <a:gd name="connsiteX14" fmla="*/ 8465058 w 10515600"/>
              <a:gd name="connsiteY14" fmla="*/ 0 h 27432"/>
              <a:gd name="connsiteX15" fmla="*/ 9227439 w 10515600"/>
              <a:gd name="connsiteY15" fmla="*/ 0 h 27432"/>
              <a:gd name="connsiteX16" fmla="*/ 10515600 w 10515600"/>
              <a:gd name="connsiteY16" fmla="*/ 0 h 27432"/>
              <a:gd name="connsiteX17" fmla="*/ 10515600 w 10515600"/>
              <a:gd name="connsiteY17" fmla="*/ 27432 h 27432"/>
              <a:gd name="connsiteX18" fmla="*/ 10068687 w 10515600"/>
              <a:gd name="connsiteY18" fmla="*/ 27432 h 27432"/>
              <a:gd name="connsiteX19" fmla="*/ 9201150 w 10515600"/>
              <a:gd name="connsiteY19" fmla="*/ 27432 h 27432"/>
              <a:gd name="connsiteX20" fmla="*/ 8543925 w 10515600"/>
              <a:gd name="connsiteY20" fmla="*/ 27432 h 27432"/>
              <a:gd name="connsiteX21" fmla="*/ 8202168 w 10515600"/>
              <a:gd name="connsiteY21" fmla="*/ 27432 h 27432"/>
              <a:gd name="connsiteX22" fmla="*/ 7544943 w 10515600"/>
              <a:gd name="connsiteY22" fmla="*/ 27432 h 27432"/>
              <a:gd name="connsiteX23" fmla="*/ 6992874 w 10515600"/>
              <a:gd name="connsiteY23" fmla="*/ 27432 h 27432"/>
              <a:gd name="connsiteX24" fmla="*/ 6440805 w 10515600"/>
              <a:gd name="connsiteY24" fmla="*/ 27432 h 27432"/>
              <a:gd name="connsiteX25" fmla="*/ 5888736 w 10515600"/>
              <a:gd name="connsiteY25" fmla="*/ 27432 h 27432"/>
              <a:gd name="connsiteX26" fmla="*/ 5336667 w 10515600"/>
              <a:gd name="connsiteY26" fmla="*/ 27432 h 27432"/>
              <a:gd name="connsiteX27" fmla="*/ 4574286 w 10515600"/>
              <a:gd name="connsiteY27" fmla="*/ 27432 h 27432"/>
              <a:gd name="connsiteX28" fmla="*/ 3917061 w 10515600"/>
              <a:gd name="connsiteY28" fmla="*/ 27432 h 27432"/>
              <a:gd name="connsiteX29" fmla="*/ 3575304 w 10515600"/>
              <a:gd name="connsiteY29" fmla="*/ 27432 h 27432"/>
              <a:gd name="connsiteX30" fmla="*/ 3023235 w 10515600"/>
              <a:gd name="connsiteY30" fmla="*/ 27432 h 27432"/>
              <a:gd name="connsiteX31" fmla="*/ 2260854 w 10515600"/>
              <a:gd name="connsiteY31" fmla="*/ 27432 h 27432"/>
              <a:gd name="connsiteX32" fmla="*/ 1813941 w 10515600"/>
              <a:gd name="connsiteY32" fmla="*/ 27432 h 27432"/>
              <a:gd name="connsiteX33" fmla="*/ 946404 w 10515600"/>
              <a:gd name="connsiteY33" fmla="*/ 27432 h 27432"/>
              <a:gd name="connsiteX34" fmla="*/ 0 w 10515600"/>
              <a:gd name="connsiteY34" fmla="*/ 27432 h 27432"/>
              <a:gd name="connsiteX35" fmla="*/ 0 w 10515600"/>
              <a:gd name="connsiteY35"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515600" h="27432" fill="none" extrusionOk="0">
                <a:moveTo>
                  <a:pt x="0" y="0"/>
                </a:moveTo>
                <a:cubicBezTo>
                  <a:pt x="119693" y="-14343"/>
                  <a:pt x="253007" y="-7583"/>
                  <a:pt x="446913" y="0"/>
                </a:cubicBezTo>
                <a:cubicBezTo>
                  <a:pt x="640819" y="7583"/>
                  <a:pt x="841419" y="-7067"/>
                  <a:pt x="1104138" y="0"/>
                </a:cubicBezTo>
                <a:cubicBezTo>
                  <a:pt x="1366858" y="7067"/>
                  <a:pt x="1495525" y="1255"/>
                  <a:pt x="1866519" y="0"/>
                </a:cubicBezTo>
                <a:cubicBezTo>
                  <a:pt x="2237513" y="-1255"/>
                  <a:pt x="2043820" y="12003"/>
                  <a:pt x="2208276" y="0"/>
                </a:cubicBezTo>
                <a:cubicBezTo>
                  <a:pt x="2372732" y="-12003"/>
                  <a:pt x="2419452" y="9887"/>
                  <a:pt x="2550033" y="0"/>
                </a:cubicBezTo>
                <a:cubicBezTo>
                  <a:pt x="2680614" y="-9887"/>
                  <a:pt x="3098156" y="3827"/>
                  <a:pt x="3417570" y="0"/>
                </a:cubicBezTo>
                <a:cubicBezTo>
                  <a:pt x="3736984" y="-3827"/>
                  <a:pt x="3916040" y="-6233"/>
                  <a:pt x="4074795" y="0"/>
                </a:cubicBezTo>
                <a:cubicBezTo>
                  <a:pt x="4233551" y="6233"/>
                  <a:pt x="4279253" y="5661"/>
                  <a:pt x="4416552" y="0"/>
                </a:cubicBezTo>
                <a:cubicBezTo>
                  <a:pt x="4553851" y="-5661"/>
                  <a:pt x="4915758" y="26022"/>
                  <a:pt x="5073777" y="0"/>
                </a:cubicBezTo>
                <a:cubicBezTo>
                  <a:pt x="5231797" y="-26022"/>
                  <a:pt x="5612089" y="32230"/>
                  <a:pt x="5941314" y="0"/>
                </a:cubicBezTo>
                <a:cubicBezTo>
                  <a:pt x="6270539" y="-32230"/>
                  <a:pt x="6313600" y="3064"/>
                  <a:pt x="6493383" y="0"/>
                </a:cubicBezTo>
                <a:cubicBezTo>
                  <a:pt x="6673166" y="-3064"/>
                  <a:pt x="6902474" y="-21096"/>
                  <a:pt x="7045452" y="0"/>
                </a:cubicBezTo>
                <a:cubicBezTo>
                  <a:pt x="7188430" y="21096"/>
                  <a:pt x="7478162" y="17386"/>
                  <a:pt x="7702677" y="0"/>
                </a:cubicBezTo>
                <a:cubicBezTo>
                  <a:pt x="7927192" y="-17386"/>
                  <a:pt x="8295683" y="-35143"/>
                  <a:pt x="8465058" y="0"/>
                </a:cubicBezTo>
                <a:cubicBezTo>
                  <a:pt x="8634433" y="35143"/>
                  <a:pt x="8927835" y="4103"/>
                  <a:pt x="9227439" y="0"/>
                </a:cubicBezTo>
                <a:cubicBezTo>
                  <a:pt x="9527043" y="-4103"/>
                  <a:pt x="10105355" y="-17535"/>
                  <a:pt x="10515600" y="0"/>
                </a:cubicBezTo>
                <a:cubicBezTo>
                  <a:pt x="10515789" y="12323"/>
                  <a:pt x="10515633" y="14639"/>
                  <a:pt x="10515600" y="27432"/>
                </a:cubicBezTo>
                <a:cubicBezTo>
                  <a:pt x="10343646" y="15282"/>
                  <a:pt x="10223667" y="31057"/>
                  <a:pt x="10068687" y="27432"/>
                </a:cubicBezTo>
                <a:cubicBezTo>
                  <a:pt x="9913707" y="23807"/>
                  <a:pt x="9512455" y="4101"/>
                  <a:pt x="9201150" y="27432"/>
                </a:cubicBezTo>
                <a:cubicBezTo>
                  <a:pt x="8889845" y="50763"/>
                  <a:pt x="8866277" y="3158"/>
                  <a:pt x="8543925" y="27432"/>
                </a:cubicBezTo>
                <a:cubicBezTo>
                  <a:pt x="8221573" y="51706"/>
                  <a:pt x="8288348" y="37286"/>
                  <a:pt x="8202168" y="27432"/>
                </a:cubicBezTo>
                <a:cubicBezTo>
                  <a:pt x="8115988" y="17578"/>
                  <a:pt x="7797033" y="6631"/>
                  <a:pt x="7544943" y="27432"/>
                </a:cubicBezTo>
                <a:cubicBezTo>
                  <a:pt x="7292854" y="48233"/>
                  <a:pt x="7108060" y="41767"/>
                  <a:pt x="6992874" y="27432"/>
                </a:cubicBezTo>
                <a:cubicBezTo>
                  <a:pt x="6877688" y="13097"/>
                  <a:pt x="6668930" y="7947"/>
                  <a:pt x="6440805" y="27432"/>
                </a:cubicBezTo>
                <a:cubicBezTo>
                  <a:pt x="6212680" y="46917"/>
                  <a:pt x="6027476" y="35225"/>
                  <a:pt x="5888736" y="27432"/>
                </a:cubicBezTo>
                <a:cubicBezTo>
                  <a:pt x="5749996" y="19639"/>
                  <a:pt x="5574559" y="43627"/>
                  <a:pt x="5336667" y="27432"/>
                </a:cubicBezTo>
                <a:cubicBezTo>
                  <a:pt x="5098775" y="11237"/>
                  <a:pt x="4837534" y="41882"/>
                  <a:pt x="4574286" y="27432"/>
                </a:cubicBezTo>
                <a:cubicBezTo>
                  <a:pt x="4311038" y="12982"/>
                  <a:pt x="4126419" y="26678"/>
                  <a:pt x="3917061" y="27432"/>
                </a:cubicBezTo>
                <a:cubicBezTo>
                  <a:pt x="3707704" y="28186"/>
                  <a:pt x="3657291" y="40087"/>
                  <a:pt x="3575304" y="27432"/>
                </a:cubicBezTo>
                <a:cubicBezTo>
                  <a:pt x="3493317" y="14777"/>
                  <a:pt x="3185226" y="45867"/>
                  <a:pt x="3023235" y="27432"/>
                </a:cubicBezTo>
                <a:cubicBezTo>
                  <a:pt x="2861244" y="8997"/>
                  <a:pt x="2597085" y="35801"/>
                  <a:pt x="2260854" y="27432"/>
                </a:cubicBezTo>
                <a:cubicBezTo>
                  <a:pt x="1924623" y="19063"/>
                  <a:pt x="1996678" y="15705"/>
                  <a:pt x="1813941" y="27432"/>
                </a:cubicBezTo>
                <a:cubicBezTo>
                  <a:pt x="1631204" y="39159"/>
                  <a:pt x="1187542" y="49167"/>
                  <a:pt x="946404" y="27432"/>
                </a:cubicBezTo>
                <a:cubicBezTo>
                  <a:pt x="705266" y="5697"/>
                  <a:pt x="404743" y="28229"/>
                  <a:pt x="0" y="27432"/>
                </a:cubicBezTo>
                <a:cubicBezTo>
                  <a:pt x="244" y="15297"/>
                  <a:pt x="645" y="7129"/>
                  <a:pt x="0" y="0"/>
                </a:cubicBezTo>
                <a:close/>
              </a:path>
              <a:path w="10515600" h="27432" stroke="0" extrusionOk="0">
                <a:moveTo>
                  <a:pt x="0" y="0"/>
                </a:moveTo>
                <a:cubicBezTo>
                  <a:pt x="230793" y="14353"/>
                  <a:pt x="332416" y="21392"/>
                  <a:pt x="552069" y="0"/>
                </a:cubicBezTo>
                <a:cubicBezTo>
                  <a:pt x="771722" y="-21392"/>
                  <a:pt x="761737" y="-14337"/>
                  <a:pt x="893826" y="0"/>
                </a:cubicBezTo>
                <a:cubicBezTo>
                  <a:pt x="1025915" y="14337"/>
                  <a:pt x="1441584" y="-15498"/>
                  <a:pt x="1761363" y="0"/>
                </a:cubicBezTo>
                <a:cubicBezTo>
                  <a:pt x="2081142" y="15498"/>
                  <a:pt x="2111503" y="7278"/>
                  <a:pt x="2313432" y="0"/>
                </a:cubicBezTo>
                <a:cubicBezTo>
                  <a:pt x="2515361" y="-7278"/>
                  <a:pt x="2743584" y="-17845"/>
                  <a:pt x="2865501" y="0"/>
                </a:cubicBezTo>
                <a:cubicBezTo>
                  <a:pt x="2987418" y="17845"/>
                  <a:pt x="3345183" y="8208"/>
                  <a:pt x="3733038" y="0"/>
                </a:cubicBezTo>
                <a:cubicBezTo>
                  <a:pt x="4120893" y="-8208"/>
                  <a:pt x="4009066" y="-3159"/>
                  <a:pt x="4179951" y="0"/>
                </a:cubicBezTo>
                <a:cubicBezTo>
                  <a:pt x="4350836" y="3159"/>
                  <a:pt x="4735020" y="17517"/>
                  <a:pt x="5047488" y="0"/>
                </a:cubicBezTo>
                <a:cubicBezTo>
                  <a:pt x="5359956" y="-17517"/>
                  <a:pt x="5662148" y="-17777"/>
                  <a:pt x="5915025" y="0"/>
                </a:cubicBezTo>
                <a:cubicBezTo>
                  <a:pt x="6167902" y="17777"/>
                  <a:pt x="6308797" y="30350"/>
                  <a:pt x="6572250" y="0"/>
                </a:cubicBezTo>
                <a:cubicBezTo>
                  <a:pt x="6835703" y="-30350"/>
                  <a:pt x="7107419" y="-9627"/>
                  <a:pt x="7439787" y="0"/>
                </a:cubicBezTo>
                <a:cubicBezTo>
                  <a:pt x="7772155" y="9627"/>
                  <a:pt x="7844034" y="-9098"/>
                  <a:pt x="7991856" y="0"/>
                </a:cubicBezTo>
                <a:cubicBezTo>
                  <a:pt x="8139678" y="9098"/>
                  <a:pt x="8289889" y="-20239"/>
                  <a:pt x="8543925" y="0"/>
                </a:cubicBezTo>
                <a:cubicBezTo>
                  <a:pt x="8797961" y="20239"/>
                  <a:pt x="8994198" y="29575"/>
                  <a:pt x="9306306" y="0"/>
                </a:cubicBezTo>
                <a:cubicBezTo>
                  <a:pt x="9618414" y="-29575"/>
                  <a:pt x="9739118" y="-23835"/>
                  <a:pt x="9858375" y="0"/>
                </a:cubicBezTo>
                <a:cubicBezTo>
                  <a:pt x="9977632" y="23835"/>
                  <a:pt x="10370488" y="-4069"/>
                  <a:pt x="10515600" y="0"/>
                </a:cubicBezTo>
                <a:cubicBezTo>
                  <a:pt x="10515650" y="5798"/>
                  <a:pt x="10515903" y="19375"/>
                  <a:pt x="10515600" y="27432"/>
                </a:cubicBezTo>
                <a:cubicBezTo>
                  <a:pt x="10304538" y="42307"/>
                  <a:pt x="10069280" y="3335"/>
                  <a:pt x="9753219" y="27432"/>
                </a:cubicBezTo>
                <a:cubicBezTo>
                  <a:pt x="9437158" y="51529"/>
                  <a:pt x="9488415" y="23852"/>
                  <a:pt x="9411462" y="27432"/>
                </a:cubicBezTo>
                <a:cubicBezTo>
                  <a:pt x="9334509" y="31012"/>
                  <a:pt x="9183755" y="44107"/>
                  <a:pt x="8964549" y="27432"/>
                </a:cubicBezTo>
                <a:cubicBezTo>
                  <a:pt x="8745343" y="10757"/>
                  <a:pt x="8279150" y="61693"/>
                  <a:pt x="8097012" y="27432"/>
                </a:cubicBezTo>
                <a:cubicBezTo>
                  <a:pt x="7914874" y="-6829"/>
                  <a:pt x="7608717" y="59556"/>
                  <a:pt x="7439787" y="27432"/>
                </a:cubicBezTo>
                <a:cubicBezTo>
                  <a:pt x="7270858" y="-4692"/>
                  <a:pt x="7154492" y="27026"/>
                  <a:pt x="6992874" y="27432"/>
                </a:cubicBezTo>
                <a:cubicBezTo>
                  <a:pt x="6831256" y="27838"/>
                  <a:pt x="6536817" y="51174"/>
                  <a:pt x="6335649" y="27432"/>
                </a:cubicBezTo>
                <a:cubicBezTo>
                  <a:pt x="6134481" y="3690"/>
                  <a:pt x="6097824" y="11070"/>
                  <a:pt x="5993892" y="27432"/>
                </a:cubicBezTo>
                <a:cubicBezTo>
                  <a:pt x="5889960" y="43794"/>
                  <a:pt x="5793821" y="34098"/>
                  <a:pt x="5652135" y="27432"/>
                </a:cubicBezTo>
                <a:cubicBezTo>
                  <a:pt x="5510449" y="20766"/>
                  <a:pt x="5168382" y="-3650"/>
                  <a:pt x="4994910" y="27432"/>
                </a:cubicBezTo>
                <a:cubicBezTo>
                  <a:pt x="4821439" y="58514"/>
                  <a:pt x="4653937" y="21362"/>
                  <a:pt x="4547997" y="27432"/>
                </a:cubicBezTo>
                <a:cubicBezTo>
                  <a:pt x="4442057" y="33502"/>
                  <a:pt x="4153363" y="33024"/>
                  <a:pt x="3785616" y="27432"/>
                </a:cubicBezTo>
                <a:cubicBezTo>
                  <a:pt x="3417869" y="21840"/>
                  <a:pt x="3544908" y="29840"/>
                  <a:pt x="3338703" y="27432"/>
                </a:cubicBezTo>
                <a:cubicBezTo>
                  <a:pt x="3132498" y="25024"/>
                  <a:pt x="2782152" y="45947"/>
                  <a:pt x="2576322" y="27432"/>
                </a:cubicBezTo>
                <a:cubicBezTo>
                  <a:pt x="2370492" y="8917"/>
                  <a:pt x="2347214" y="14129"/>
                  <a:pt x="2234565" y="27432"/>
                </a:cubicBezTo>
                <a:cubicBezTo>
                  <a:pt x="2121916" y="40735"/>
                  <a:pt x="1785921" y="49081"/>
                  <a:pt x="1472184" y="27432"/>
                </a:cubicBezTo>
                <a:cubicBezTo>
                  <a:pt x="1158447" y="5783"/>
                  <a:pt x="1203910" y="37937"/>
                  <a:pt x="1025271" y="27432"/>
                </a:cubicBezTo>
                <a:cubicBezTo>
                  <a:pt x="846632" y="16927"/>
                  <a:pt x="846577" y="17996"/>
                  <a:pt x="683514" y="27432"/>
                </a:cubicBezTo>
                <a:cubicBezTo>
                  <a:pt x="520451" y="36868"/>
                  <a:pt x="320799" y="46677"/>
                  <a:pt x="0" y="27432"/>
                </a:cubicBezTo>
                <a:cubicBezTo>
                  <a:pt x="-510" y="19859"/>
                  <a:pt x="-1106" y="11474"/>
                  <a:pt x="0" y="0"/>
                </a:cubicBezTo>
                <a:close/>
              </a:path>
            </a:pathLst>
          </a:custGeom>
          <a:solidFill>
            <a:schemeClr val="tx1"/>
          </a:solidFill>
          <a:ln w="38100" cap="rnd">
            <a:solidFill>
              <a:schemeClr val="tx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406292887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8AE282-8875-4F49-AB21-E1C2BCAEA1F6}"/>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81712EA2-EF8C-4F18-BECF-AD121F72816A}"/>
              </a:ext>
            </a:extLst>
          </p:cNvPr>
          <p:cNvSpPr>
            <a:spLocks noGrp="1"/>
          </p:cNvSpPr>
          <p:nvPr>
            <p:ph type="body" idx="1"/>
          </p:nvPr>
        </p:nvSpPr>
        <p:spPr>
          <a:xfrm>
            <a:off x="839788" y="1938528"/>
            <a:ext cx="5157787" cy="823912"/>
          </a:xfrm>
        </p:spPr>
        <p:txBody>
          <a:bodyPr anchor="b">
            <a:normAutofit/>
          </a:bodyPr>
          <a:lstStyle>
            <a:lvl1pPr marL="0" indent="0">
              <a:buNone/>
              <a:defRPr sz="36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7D7B59D4-E93F-40C1-A1A2-F1867830C678}"/>
              </a:ext>
            </a:extLst>
          </p:cNvPr>
          <p:cNvSpPr>
            <a:spLocks noGrp="1"/>
          </p:cNvSpPr>
          <p:nvPr>
            <p:ph sz="half" idx="2"/>
          </p:nvPr>
        </p:nvSpPr>
        <p:spPr>
          <a:xfrm>
            <a:off x="839788" y="2926080"/>
            <a:ext cx="5157787" cy="326440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a:extLst>
              <a:ext uri="{FF2B5EF4-FFF2-40B4-BE49-F238E27FC236}">
                <a16:creationId xmlns:a16="http://schemas.microsoft.com/office/drawing/2014/main" id="{6E810616-1C77-42AE-8449-D0B64E2B8475}"/>
              </a:ext>
            </a:extLst>
          </p:cNvPr>
          <p:cNvSpPr>
            <a:spLocks noGrp="1"/>
          </p:cNvSpPr>
          <p:nvPr>
            <p:ph type="body" sz="quarter" idx="3"/>
          </p:nvPr>
        </p:nvSpPr>
        <p:spPr>
          <a:xfrm>
            <a:off x="6172200" y="1938528"/>
            <a:ext cx="5183188" cy="823912"/>
          </a:xfrm>
        </p:spPr>
        <p:txBody>
          <a:bodyPr anchor="b">
            <a:normAutofit/>
          </a:bodyPr>
          <a:lstStyle>
            <a:lvl1pPr marL="0" indent="0">
              <a:buNone/>
              <a:defRPr sz="36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BA74E172-AFE8-48E4-BBB0-CA6D4EC1127C}"/>
              </a:ext>
            </a:extLst>
          </p:cNvPr>
          <p:cNvSpPr>
            <a:spLocks noGrp="1"/>
          </p:cNvSpPr>
          <p:nvPr>
            <p:ph sz="quarter" idx="4"/>
          </p:nvPr>
        </p:nvSpPr>
        <p:spPr>
          <a:xfrm>
            <a:off x="6172200" y="2926080"/>
            <a:ext cx="5183188" cy="326440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a:extLst>
              <a:ext uri="{FF2B5EF4-FFF2-40B4-BE49-F238E27FC236}">
                <a16:creationId xmlns:a16="http://schemas.microsoft.com/office/drawing/2014/main" id="{4C9407CC-270D-4C98-B95C-7AE67D2E1913}"/>
              </a:ext>
            </a:extLst>
          </p:cNvPr>
          <p:cNvSpPr>
            <a:spLocks noGrp="1"/>
          </p:cNvSpPr>
          <p:nvPr>
            <p:ph type="dt" sz="half" idx="10"/>
          </p:nvPr>
        </p:nvSpPr>
        <p:spPr/>
        <p:txBody>
          <a:bodyPr/>
          <a:lstStyle/>
          <a:p>
            <a:fld id="{72345051-2045-45DA-935E-2E3CA1A69ADC}" type="datetimeFigureOut">
              <a:rPr lang="en-US" smtClean="0"/>
              <a:t>2/3/2025</a:t>
            </a:fld>
            <a:endParaRPr lang="en-US"/>
          </a:p>
        </p:txBody>
      </p:sp>
      <p:sp>
        <p:nvSpPr>
          <p:cNvPr id="8" name="Footer Placeholder 7">
            <a:extLst>
              <a:ext uri="{FF2B5EF4-FFF2-40B4-BE49-F238E27FC236}">
                <a16:creationId xmlns:a16="http://schemas.microsoft.com/office/drawing/2014/main" id="{454070D5-9B7B-47FC-9F75-F6AD9607452E}"/>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428EAC17-33BE-4265-8C06-644C2D34FD3C}"/>
              </a:ext>
            </a:extLst>
          </p:cNvPr>
          <p:cNvSpPr>
            <a:spLocks noGrp="1"/>
          </p:cNvSpPr>
          <p:nvPr>
            <p:ph type="sldNum" sz="quarter" idx="12"/>
          </p:nvPr>
        </p:nvSpPr>
        <p:spPr/>
        <p:txBody>
          <a:bodyPr/>
          <a:lstStyle/>
          <a:p>
            <a:fld id="{A7CD31F4-64FA-4BA0-9498-67783267A8C8}" type="slidenum">
              <a:rPr lang="en-US" smtClean="0"/>
              <a:t>‹#›</a:t>
            </a:fld>
            <a:endParaRPr lang="en-US"/>
          </a:p>
        </p:txBody>
      </p:sp>
      <p:sp>
        <p:nvSpPr>
          <p:cNvPr id="11" name="Rectangle 10" descr="Tag=AccentColor&#10;Flavor=Light&#10;Target=FillAndLine">
            <a:extLst>
              <a:ext uri="{FF2B5EF4-FFF2-40B4-BE49-F238E27FC236}">
                <a16:creationId xmlns:a16="http://schemas.microsoft.com/office/drawing/2014/main" id="{F634C457-AEBF-47D7-9200-BAD05D138B12}"/>
              </a:ext>
            </a:extLst>
          </p:cNvPr>
          <p:cNvSpPr/>
          <p:nvPr/>
        </p:nvSpPr>
        <p:spPr>
          <a:xfrm>
            <a:off x="838199" y="1709928"/>
            <a:ext cx="10515600" cy="27432"/>
          </a:xfrm>
          <a:custGeom>
            <a:avLst/>
            <a:gdLst>
              <a:gd name="connsiteX0" fmla="*/ 0 w 10515600"/>
              <a:gd name="connsiteY0" fmla="*/ 0 h 27432"/>
              <a:gd name="connsiteX1" fmla="*/ 446913 w 10515600"/>
              <a:gd name="connsiteY1" fmla="*/ 0 h 27432"/>
              <a:gd name="connsiteX2" fmla="*/ 1104138 w 10515600"/>
              <a:gd name="connsiteY2" fmla="*/ 0 h 27432"/>
              <a:gd name="connsiteX3" fmla="*/ 1866519 w 10515600"/>
              <a:gd name="connsiteY3" fmla="*/ 0 h 27432"/>
              <a:gd name="connsiteX4" fmla="*/ 2208276 w 10515600"/>
              <a:gd name="connsiteY4" fmla="*/ 0 h 27432"/>
              <a:gd name="connsiteX5" fmla="*/ 2550033 w 10515600"/>
              <a:gd name="connsiteY5" fmla="*/ 0 h 27432"/>
              <a:gd name="connsiteX6" fmla="*/ 3417570 w 10515600"/>
              <a:gd name="connsiteY6" fmla="*/ 0 h 27432"/>
              <a:gd name="connsiteX7" fmla="*/ 4074795 w 10515600"/>
              <a:gd name="connsiteY7" fmla="*/ 0 h 27432"/>
              <a:gd name="connsiteX8" fmla="*/ 4416552 w 10515600"/>
              <a:gd name="connsiteY8" fmla="*/ 0 h 27432"/>
              <a:gd name="connsiteX9" fmla="*/ 5073777 w 10515600"/>
              <a:gd name="connsiteY9" fmla="*/ 0 h 27432"/>
              <a:gd name="connsiteX10" fmla="*/ 5941314 w 10515600"/>
              <a:gd name="connsiteY10" fmla="*/ 0 h 27432"/>
              <a:gd name="connsiteX11" fmla="*/ 6493383 w 10515600"/>
              <a:gd name="connsiteY11" fmla="*/ 0 h 27432"/>
              <a:gd name="connsiteX12" fmla="*/ 7045452 w 10515600"/>
              <a:gd name="connsiteY12" fmla="*/ 0 h 27432"/>
              <a:gd name="connsiteX13" fmla="*/ 7702677 w 10515600"/>
              <a:gd name="connsiteY13" fmla="*/ 0 h 27432"/>
              <a:gd name="connsiteX14" fmla="*/ 8465058 w 10515600"/>
              <a:gd name="connsiteY14" fmla="*/ 0 h 27432"/>
              <a:gd name="connsiteX15" fmla="*/ 9227439 w 10515600"/>
              <a:gd name="connsiteY15" fmla="*/ 0 h 27432"/>
              <a:gd name="connsiteX16" fmla="*/ 10515600 w 10515600"/>
              <a:gd name="connsiteY16" fmla="*/ 0 h 27432"/>
              <a:gd name="connsiteX17" fmla="*/ 10515600 w 10515600"/>
              <a:gd name="connsiteY17" fmla="*/ 27432 h 27432"/>
              <a:gd name="connsiteX18" fmla="*/ 10068687 w 10515600"/>
              <a:gd name="connsiteY18" fmla="*/ 27432 h 27432"/>
              <a:gd name="connsiteX19" fmla="*/ 9201150 w 10515600"/>
              <a:gd name="connsiteY19" fmla="*/ 27432 h 27432"/>
              <a:gd name="connsiteX20" fmla="*/ 8543925 w 10515600"/>
              <a:gd name="connsiteY20" fmla="*/ 27432 h 27432"/>
              <a:gd name="connsiteX21" fmla="*/ 8202168 w 10515600"/>
              <a:gd name="connsiteY21" fmla="*/ 27432 h 27432"/>
              <a:gd name="connsiteX22" fmla="*/ 7544943 w 10515600"/>
              <a:gd name="connsiteY22" fmla="*/ 27432 h 27432"/>
              <a:gd name="connsiteX23" fmla="*/ 6992874 w 10515600"/>
              <a:gd name="connsiteY23" fmla="*/ 27432 h 27432"/>
              <a:gd name="connsiteX24" fmla="*/ 6440805 w 10515600"/>
              <a:gd name="connsiteY24" fmla="*/ 27432 h 27432"/>
              <a:gd name="connsiteX25" fmla="*/ 5888736 w 10515600"/>
              <a:gd name="connsiteY25" fmla="*/ 27432 h 27432"/>
              <a:gd name="connsiteX26" fmla="*/ 5336667 w 10515600"/>
              <a:gd name="connsiteY26" fmla="*/ 27432 h 27432"/>
              <a:gd name="connsiteX27" fmla="*/ 4574286 w 10515600"/>
              <a:gd name="connsiteY27" fmla="*/ 27432 h 27432"/>
              <a:gd name="connsiteX28" fmla="*/ 3917061 w 10515600"/>
              <a:gd name="connsiteY28" fmla="*/ 27432 h 27432"/>
              <a:gd name="connsiteX29" fmla="*/ 3575304 w 10515600"/>
              <a:gd name="connsiteY29" fmla="*/ 27432 h 27432"/>
              <a:gd name="connsiteX30" fmla="*/ 3023235 w 10515600"/>
              <a:gd name="connsiteY30" fmla="*/ 27432 h 27432"/>
              <a:gd name="connsiteX31" fmla="*/ 2260854 w 10515600"/>
              <a:gd name="connsiteY31" fmla="*/ 27432 h 27432"/>
              <a:gd name="connsiteX32" fmla="*/ 1813941 w 10515600"/>
              <a:gd name="connsiteY32" fmla="*/ 27432 h 27432"/>
              <a:gd name="connsiteX33" fmla="*/ 946404 w 10515600"/>
              <a:gd name="connsiteY33" fmla="*/ 27432 h 27432"/>
              <a:gd name="connsiteX34" fmla="*/ 0 w 10515600"/>
              <a:gd name="connsiteY34" fmla="*/ 27432 h 27432"/>
              <a:gd name="connsiteX35" fmla="*/ 0 w 10515600"/>
              <a:gd name="connsiteY35"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515600" h="27432" fill="none" extrusionOk="0">
                <a:moveTo>
                  <a:pt x="0" y="0"/>
                </a:moveTo>
                <a:cubicBezTo>
                  <a:pt x="119693" y="-14343"/>
                  <a:pt x="253007" y="-7583"/>
                  <a:pt x="446913" y="0"/>
                </a:cubicBezTo>
                <a:cubicBezTo>
                  <a:pt x="640819" y="7583"/>
                  <a:pt x="841419" y="-7067"/>
                  <a:pt x="1104138" y="0"/>
                </a:cubicBezTo>
                <a:cubicBezTo>
                  <a:pt x="1366858" y="7067"/>
                  <a:pt x="1495525" y="1255"/>
                  <a:pt x="1866519" y="0"/>
                </a:cubicBezTo>
                <a:cubicBezTo>
                  <a:pt x="2237513" y="-1255"/>
                  <a:pt x="2043820" y="12003"/>
                  <a:pt x="2208276" y="0"/>
                </a:cubicBezTo>
                <a:cubicBezTo>
                  <a:pt x="2372732" y="-12003"/>
                  <a:pt x="2419452" y="9887"/>
                  <a:pt x="2550033" y="0"/>
                </a:cubicBezTo>
                <a:cubicBezTo>
                  <a:pt x="2680614" y="-9887"/>
                  <a:pt x="3098156" y="3827"/>
                  <a:pt x="3417570" y="0"/>
                </a:cubicBezTo>
                <a:cubicBezTo>
                  <a:pt x="3736984" y="-3827"/>
                  <a:pt x="3916040" y="-6233"/>
                  <a:pt x="4074795" y="0"/>
                </a:cubicBezTo>
                <a:cubicBezTo>
                  <a:pt x="4233551" y="6233"/>
                  <a:pt x="4279253" y="5661"/>
                  <a:pt x="4416552" y="0"/>
                </a:cubicBezTo>
                <a:cubicBezTo>
                  <a:pt x="4553851" y="-5661"/>
                  <a:pt x="4915758" y="26022"/>
                  <a:pt x="5073777" y="0"/>
                </a:cubicBezTo>
                <a:cubicBezTo>
                  <a:pt x="5231797" y="-26022"/>
                  <a:pt x="5612089" y="32230"/>
                  <a:pt x="5941314" y="0"/>
                </a:cubicBezTo>
                <a:cubicBezTo>
                  <a:pt x="6270539" y="-32230"/>
                  <a:pt x="6313600" y="3064"/>
                  <a:pt x="6493383" y="0"/>
                </a:cubicBezTo>
                <a:cubicBezTo>
                  <a:pt x="6673166" y="-3064"/>
                  <a:pt x="6902474" y="-21096"/>
                  <a:pt x="7045452" y="0"/>
                </a:cubicBezTo>
                <a:cubicBezTo>
                  <a:pt x="7188430" y="21096"/>
                  <a:pt x="7478162" y="17386"/>
                  <a:pt x="7702677" y="0"/>
                </a:cubicBezTo>
                <a:cubicBezTo>
                  <a:pt x="7927192" y="-17386"/>
                  <a:pt x="8295683" y="-35143"/>
                  <a:pt x="8465058" y="0"/>
                </a:cubicBezTo>
                <a:cubicBezTo>
                  <a:pt x="8634433" y="35143"/>
                  <a:pt x="8927835" y="4103"/>
                  <a:pt x="9227439" y="0"/>
                </a:cubicBezTo>
                <a:cubicBezTo>
                  <a:pt x="9527043" y="-4103"/>
                  <a:pt x="10105355" y="-17535"/>
                  <a:pt x="10515600" y="0"/>
                </a:cubicBezTo>
                <a:cubicBezTo>
                  <a:pt x="10515789" y="12323"/>
                  <a:pt x="10515633" y="14639"/>
                  <a:pt x="10515600" y="27432"/>
                </a:cubicBezTo>
                <a:cubicBezTo>
                  <a:pt x="10343646" y="15282"/>
                  <a:pt x="10223667" y="31057"/>
                  <a:pt x="10068687" y="27432"/>
                </a:cubicBezTo>
                <a:cubicBezTo>
                  <a:pt x="9913707" y="23807"/>
                  <a:pt x="9512455" y="4101"/>
                  <a:pt x="9201150" y="27432"/>
                </a:cubicBezTo>
                <a:cubicBezTo>
                  <a:pt x="8889845" y="50763"/>
                  <a:pt x="8866277" y="3158"/>
                  <a:pt x="8543925" y="27432"/>
                </a:cubicBezTo>
                <a:cubicBezTo>
                  <a:pt x="8221573" y="51706"/>
                  <a:pt x="8288348" y="37286"/>
                  <a:pt x="8202168" y="27432"/>
                </a:cubicBezTo>
                <a:cubicBezTo>
                  <a:pt x="8115988" y="17578"/>
                  <a:pt x="7797033" y="6631"/>
                  <a:pt x="7544943" y="27432"/>
                </a:cubicBezTo>
                <a:cubicBezTo>
                  <a:pt x="7292854" y="48233"/>
                  <a:pt x="7108060" y="41767"/>
                  <a:pt x="6992874" y="27432"/>
                </a:cubicBezTo>
                <a:cubicBezTo>
                  <a:pt x="6877688" y="13097"/>
                  <a:pt x="6668930" y="7947"/>
                  <a:pt x="6440805" y="27432"/>
                </a:cubicBezTo>
                <a:cubicBezTo>
                  <a:pt x="6212680" y="46917"/>
                  <a:pt x="6027476" y="35225"/>
                  <a:pt x="5888736" y="27432"/>
                </a:cubicBezTo>
                <a:cubicBezTo>
                  <a:pt x="5749996" y="19639"/>
                  <a:pt x="5574559" y="43627"/>
                  <a:pt x="5336667" y="27432"/>
                </a:cubicBezTo>
                <a:cubicBezTo>
                  <a:pt x="5098775" y="11237"/>
                  <a:pt x="4837534" y="41882"/>
                  <a:pt x="4574286" y="27432"/>
                </a:cubicBezTo>
                <a:cubicBezTo>
                  <a:pt x="4311038" y="12982"/>
                  <a:pt x="4126419" y="26678"/>
                  <a:pt x="3917061" y="27432"/>
                </a:cubicBezTo>
                <a:cubicBezTo>
                  <a:pt x="3707704" y="28186"/>
                  <a:pt x="3657291" y="40087"/>
                  <a:pt x="3575304" y="27432"/>
                </a:cubicBezTo>
                <a:cubicBezTo>
                  <a:pt x="3493317" y="14777"/>
                  <a:pt x="3185226" y="45867"/>
                  <a:pt x="3023235" y="27432"/>
                </a:cubicBezTo>
                <a:cubicBezTo>
                  <a:pt x="2861244" y="8997"/>
                  <a:pt x="2597085" y="35801"/>
                  <a:pt x="2260854" y="27432"/>
                </a:cubicBezTo>
                <a:cubicBezTo>
                  <a:pt x="1924623" y="19063"/>
                  <a:pt x="1996678" y="15705"/>
                  <a:pt x="1813941" y="27432"/>
                </a:cubicBezTo>
                <a:cubicBezTo>
                  <a:pt x="1631204" y="39159"/>
                  <a:pt x="1187542" y="49167"/>
                  <a:pt x="946404" y="27432"/>
                </a:cubicBezTo>
                <a:cubicBezTo>
                  <a:pt x="705266" y="5697"/>
                  <a:pt x="404743" y="28229"/>
                  <a:pt x="0" y="27432"/>
                </a:cubicBezTo>
                <a:cubicBezTo>
                  <a:pt x="244" y="15297"/>
                  <a:pt x="645" y="7129"/>
                  <a:pt x="0" y="0"/>
                </a:cubicBezTo>
                <a:close/>
              </a:path>
              <a:path w="10515600" h="27432" stroke="0" extrusionOk="0">
                <a:moveTo>
                  <a:pt x="0" y="0"/>
                </a:moveTo>
                <a:cubicBezTo>
                  <a:pt x="230793" y="14353"/>
                  <a:pt x="332416" y="21392"/>
                  <a:pt x="552069" y="0"/>
                </a:cubicBezTo>
                <a:cubicBezTo>
                  <a:pt x="771722" y="-21392"/>
                  <a:pt x="761737" y="-14337"/>
                  <a:pt x="893826" y="0"/>
                </a:cubicBezTo>
                <a:cubicBezTo>
                  <a:pt x="1025915" y="14337"/>
                  <a:pt x="1441584" y="-15498"/>
                  <a:pt x="1761363" y="0"/>
                </a:cubicBezTo>
                <a:cubicBezTo>
                  <a:pt x="2081142" y="15498"/>
                  <a:pt x="2111503" y="7278"/>
                  <a:pt x="2313432" y="0"/>
                </a:cubicBezTo>
                <a:cubicBezTo>
                  <a:pt x="2515361" y="-7278"/>
                  <a:pt x="2743584" y="-17845"/>
                  <a:pt x="2865501" y="0"/>
                </a:cubicBezTo>
                <a:cubicBezTo>
                  <a:pt x="2987418" y="17845"/>
                  <a:pt x="3345183" y="8208"/>
                  <a:pt x="3733038" y="0"/>
                </a:cubicBezTo>
                <a:cubicBezTo>
                  <a:pt x="4120893" y="-8208"/>
                  <a:pt x="4009066" y="-3159"/>
                  <a:pt x="4179951" y="0"/>
                </a:cubicBezTo>
                <a:cubicBezTo>
                  <a:pt x="4350836" y="3159"/>
                  <a:pt x="4735020" y="17517"/>
                  <a:pt x="5047488" y="0"/>
                </a:cubicBezTo>
                <a:cubicBezTo>
                  <a:pt x="5359956" y="-17517"/>
                  <a:pt x="5662148" y="-17777"/>
                  <a:pt x="5915025" y="0"/>
                </a:cubicBezTo>
                <a:cubicBezTo>
                  <a:pt x="6167902" y="17777"/>
                  <a:pt x="6308797" y="30350"/>
                  <a:pt x="6572250" y="0"/>
                </a:cubicBezTo>
                <a:cubicBezTo>
                  <a:pt x="6835703" y="-30350"/>
                  <a:pt x="7107419" y="-9627"/>
                  <a:pt x="7439787" y="0"/>
                </a:cubicBezTo>
                <a:cubicBezTo>
                  <a:pt x="7772155" y="9627"/>
                  <a:pt x="7844034" y="-9098"/>
                  <a:pt x="7991856" y="0"/>
                </a:cubicBezTo>
                <a:cubicBezTo>
                  <a:pt x="8139678" y="9098"/>
                  <a:pt x="8289889" y="-20239"/>
                  <a:pt x="8543925" y="0"/>
                </a:cubicBezTo>
                <a:cubicBezTo>
                  <a:pt x="8797961" y="20239"/>
                  <a:pt x="8994198" y="29575"/>
                  <a:pt x="9306306" y="0"/>
                </a:cubicBezTo>
                <a:cubicBezTo>
                  <a:pt x="9618414" y="-29575"/>
                  <a:pt x="9739118" y="-23835"/>
                  <a:pt x="9858375" y="0"/>
                </a:cubicBezTo>
                <a:cubicBezTo>
                  <a:pt x="9977632" y="23835"/>
                  <a:pt x="10370488" y="-4069"/>
                  <a:pt x="10515600" y="0"/>
                </a:cubicBezTo>
                <a:cubicBezTo>
                  <a:pt x="10515650" y="5798"/>
                  <a:pt x="10515903" y="19375"/>
                  <a:pt x="10515600" y="27432"/>
                </a:cubicBezTo>
                <a:cubicBezTo>
                  <a:pt x="10304538" y="42307"/>
                  <a:pt x="10069280" y="3335"/>
                  <a:pt x="9753219" y="27432"/>
                </a:cubicBezTo>
                <a:cubicBezTo>
                  <a:pt x="9437158" y="51529"/>
                  <a:pt x="9488415" y="23852"/>
                  <a:pt x="9411462" y="27432"/>
                </a:cubicBezTo>
                <a:cubicBezTo>
                  <a:pt x="9334509" y="31012"/>
                  <a:pt x="9183755" y="44107"/>
                  <a:pt x="8964549" y="27432"/>
                </a:cubicBezTo>
                <a:cubicBezTo>
                  <a:pt x="8745343" y="10757"/>
                  <a:pt x="8279150" y="61693"/>
                  <a:pt x="8097012" y="27432"/>
                </a:cubicBezTo>
                <a:cubicBezTo>
                  <a:pt x="7914874" y="-6829"/>
                  <a:pt x="7608717" y="59556"/>
                  <a:pt x="7439787" y="27432"/>
                </a:cubicBezTo>
                <a:cubicBezTo>
                  <a:pt x="7270858" y="-4692"/>
                  <a:pt x="7154492" y="27026"/>
                  <a:pt x="6992874" y="27432"/>
                </a:cubicBezTo>
                <a:cubicBezTo>
                  <a:pt x="6831256" y="27838"/>
                  <a:pt x="6536817" y="51174"/>
                  <a:pt x="6335649" y="27432"/>
                </a:cubicBezTo>
                <a:cubicBezTo>
                  <a:pt x="6134481" y="3690"/>
                  <a:pt x="6097824" y="11070"/>
                  <a:pt x="5993892" y="27432"/>
                </a:cubicBezTo>
                <a:cubicBezTo>
                  <a:pt x="5889960" y="43794"/>
                  <a:pt x="5793821" y="34098"/>
                  <a:pt x="5652135" y="27432"/>
                </a:cubicBezTo>
                <a:cubicBezTo>
                  <a:pt x="5510449" y="20766"/>
                  <a:pt x="5168382" y="-3650"/>
                  <a:pt x="4994910" y="27432"/>
                </a:cubicBezTo>
                <a:cubicBezTo>
                  <a:pt x="4821439" y="58514"/>
                  <a:pt x="4653937" y="21362"/>
                  <a:pt x="4547997" y="27432"/>
                </a:cubicBezTo>
                <a:cubicBezTo>
                  <a:pt x="4442057" y="33502"/>
                  <a:pt x="4153363" y="33024"/>
                  <a:pt x="3785616" y="27432"/>
                </a:cubicBezTo>
                <a:cubicBezTo>
                  <a:pt x="3417869" y="21840"/>
                  <a:pt x="3544908" y="29840"/>
                  <a:pt x="3338703" y="27432"/>
                </a:cubicBezTo>
                <a:cubicBezTo>
                  <a:pt x="3132498" y="25024"/>
                  <a:pt x="2782152" y="45947"/>
                  <a:pt x="2576322" y="27432"/>
                </a:cubicBezTo>
                <a:cubicBezTo>
                  <a:pt x="2370492" y="8917"/>
                  <a:pt x="2347214" y="14129"/>
                  <a:pt x="2234565" y="27432"/>
                </a:cubicBezTo>
                <a:cubicBezTo>
                  <a:pt x="2121916" y="40735"/>
                  <a:pt x="1785921" y="49081"/>
                  <a:pt x="1472184" y="27432"/>
                </a:cubicBezTo>
                <a:cubicBezTo>
                  <a:pt x="1158447" y="5783"/>
                  <a:pt x="1203910" y="37937"/>
                  <a:pt x="1025271" y="27432"/>
                </a:cubicBezTo>
                <a:cubicBezTo>
                  <a:pt x="846632" y="16927"/>
                  <a:pt x="846577" y="17996"/>
                  <a:pt x="683514" y="27432"/>
                </a:cubicBezTo>
                <a:cubicBezTo>
                  <a:pt x="520451" y="36868"/>
                  <a:pt x="320799" y="46677"/>
                  <a:pt x="0" y="27432"/>
                </a:cubicBezTo>
                <a:cubicBezTo>
                  <a:pt x="-510" y="19859"/>
                  <a:pt x="-1106" y="11474"/>
                  <a:pt x="0" y="0"/>
                </a:cubicBezTo>
                <a:close/>
              </a:path>
            </a:pathLst>
          </a:custGeom>
          <a:solidFill>
            <a:schemeClr val="tx1"/>
          </a:solidFill>
          <a:ln w="38100" cap="rnd">
            <a:solidFill>
              <a:schemeClr val="tx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38552182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EE9AC0-40CD-4451-BF00-5E2FC7B7451B}"/>
              </a:ext>
            </a:extLst>
          </p:cNvPr>
          <p:cNvSpPr>
            <a:spLocks noGrp="1"/>
          </p:cNvSpPr>
          <p:nvPr>
            <p:ph type="title"/>
          </p:nvPr>
        </p:nvSpPr>
        <p:spPr>
          <a:xfrm>
            <a:off x="2203704" y="1728216"/>
            <a:ext cx="7781544" cy="3392424"/>
          </a:xfrm>
        </p:spPr>
        <p:txBody>
          <a:bodyPr>
            <a:normAutofit/>
          </a:bodyPr>
          <a:lstStyle>
            <a:lvl1pPr algn="ctr">
              <a:defRPr sz="7800"/>
            </a:lvl1pPr>
          </a:lstStyle>
          <a:p>
            <a:r>
              <a:rPr lang="en-US"/>
              <a:t>Click to edit Master title style</a:t>
            </a:r>
            <a:endParaRPr lang="en-US" dirty="0"/>
          </a:p>
        </p:txBody>
      </p:sp>
      <p:sp>
        <p:nvSpPr>
          <p:cNvPr id="3" name="Date Placeholder 2">
            <a:extLst>
              <a:ext uri="{FF2B5EF4-FFF2-40B4-BE49-F238E27FC236}">
                <a16:creationId xmlns:a16="http://schemas.microsoft.com/office/drawing/2014/main" id="{C6FD9A32-9C83-452B-BC69-CC6E95D3C93C}"/>
              </a:ext>
            </a:extLst>
          </p:cNvPr>
          <p:cNvSpPr>
            <a:spLocks noGrp="1"/>
          </p:cNvSpPr>
          <p:nvPr>
            <p:ph type="dt" sz="half" idx="10"/>
          </p:nvPr>
        </p:nvSpPr>
        <p:spPr/>
        <p:txBody>
          <a:bodyPr/>
          <a:lstStyle/>
          <a:p>
            <a:fld id="{72345051-2045-45DA-935E-2E3CA1A69ADC}" type="datetimeFigureOut">
              <a:rPr lang="en-US" smtClean="0"/>
              <a:t>2/3/2025</a:t>
            </a:fld>
            <a:endParaRPr lang="en-US"/>
          </a:p>
        </p:txBody>
      </p:sp>
      <p:sp>
        <p:nvSpPr>
          <p:cNvPr id="4" name="Footer Placeholder 3">
            <a:extLst>
              <a:ext uri="{FF2B5EF4-FFF2-40B4-BE49-F238E27FC236}">
                <a16:creationId xmlns:a16="http://schemas.microsoft.com/office/drawing/2014/main" id="{6B87B83E-E23E-42DE-876D-F55908A97DC6}"/>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061C03A8-D428-4010-B413-13B1E9922628}"/>
              </a:ext>
            </a:extLst>
          </p:cNvPr>
          <p:cNvSpPr>
            <a:spLocks noGrp="1"/>
          </p:cNvSpPr>
          <p:nvPr>
            <p:ph type="sldNum" sz="quarter" idx="12"/>
          </p:nvPr>
        </p:nvSpPr>
        <p:spPr/>
        <p:txBody>
          <a:bodyPr/>
          <a:lstStyle/>
          <a:p>
            <a:fld id="{A7CD31F4-64FA-4BA0-9498-67783267A8C8}" type="slidenum">
              <a:rPr lang="en-US" smtClean="0"/>
              <a:t>‹#›</a:t>
            </a:fld>
            <a:endParaRPr lang="en-US"/>
          </a:p>
        </p:txBody>
      </p:sp>
      <p:sp>
        <p:nvSpPr>
          <p:cNvPr id="6" name="Rectangle 6" descr="Tag=AccentColor&#10;Flavor=Light&#10;Target=FillAndLine">
            <a:extLst>
              <a:ext uri="{FF2B5EF4-FFF2-40B4-BE49-F238E27FC236}">
                <a16:creationId xmlns:a16="http://schemas.microsoft.com/office/drawing/2014/main" id="{17F03060-85EC-4182-8C18-C6EE0D373E4B}"/>
              </a:ext>
            </a:extLst>
          </p:cNvPr>
          <p:cNvSpPr/>
          <p:nvPr/>
        </p:nvSpPr>
        <p:spPr>
          <a:xfrm>
            <a:off x="3974206" y="5126892"/>
            <a:ext cx="4243589" cy="27432"/>
          </a:xfrm>
          <a:custGeom>
            <a:avLst/>
            <a:gdLst>
              <a:gd name="connsiteX0" fmla="*/ 0 w 4243589"/>
              <a:gd name="connsiteY0" fmla="*/ 0 h 27432"/>
              <a:gd name="connsiteX1" fmla="*/ 563791 w 4243589"/>
              <a:gd name="connsiteY1" fmla="*/ 0 h 27432"/>
              <a:gd name="connsiteX2" fmla="*/ 1042710 w 4243589"/>
              <a:gd name="connsiteY2" fmla="*/ 0 h 27432"/>
              <a:gd name="connsiteX3" fmla="*/ 1564066 w 4243589"/>
              <a:gd name="connsiteY3" fmla="*/ 0 h 27432"/>
              <a:gd name="connsiteX4" fmla="*/ 2212729 w 4243589"/>
              <a:gd name="connsiteY4" fmla="*/ 0 h 27432"/>
              <a:gd name="connsiteX5" fmla="*/ 2776520 w 4243589"/>
              <a:gd name="connsiteY5" fmla="*/ 0 h 27432"/>
              <a:gd name="connsiteX6" fmla="*/ 3297875 w 4243589"/>
              <a:gd name="connsiteY6" fmla="*/ 0 h 27432"/>
              <a:gd name="connsiteX7" fmla="*/ 4243589 w 4243589"/>
              <a:gd name="connsiteY7" fmla="*/ 0 h 27432"/>
              <a:gd name="connsiteX8" fmla="*/ 4243589 w 4243589"/>
              <a:gd name="connsiteY8" fmla="*/ 27432 h 27432"/>
              <a:gd name="connsiteX9" fmla="*/ 3637362 w 4243589"/>
              <a:gd name="connsiteY9" fmla="*/ 27432 h 27432"/>
              <a:gd name="connsiteX10" fmla="*/ 3116007 w 4243589"/>
              <a:gd name="connsiteY10" fmla="*/ 27432 h 27432"/>
              <a:gd name="connsiteX11" fmla="*/ 2424908 w 4243589"/>
              <a:gd name="connsiteY11" fmla="*/ 27432 h 27432"/>
              <a:gd name="connsiteX12" fmla="*/ 1861117 w 4243589"/>
              <a:gd name="connsiteY12" fmla="*/ 27432 h 27432"/>
              <a:gd name="connsiteX13" fmla="*/ 1382198 w 4243589"/>
              <a:gd name="connsiteY13" fmla="*/ 27432 h 27432"/>
              <a:gd name="connsiteX14" fmla="*/ 733535 w 4243589"/>
              <a:gd name="connsiteY14" fmla="*/ 27432 h 27432"/>
              <a:gd name="connsiteX15" fmla="*/ 0 w 4243589"/>
              <a:gd name="connsiteY15" fmla="*/ 27432 h 27432"/>
              <a:gd name="connsiteX16" fmla="*/ 0 w 4243589"/>
              <a:gd name="connsiteY16"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27432" fill="none" extrusionOk="0">
                <a:moveTo>
                  <a:pt x="0" y="0"/>
                </a:moveTo>
                <a:cubicBezTo>
                  <a:pt x="157351" y="-15653"/>
                  <a:pt x="378877" y="-5828"/>
                  <a:pt x="563791" y="0"/>
                </a:cubicBezTo>
                <a:cubicBezTo>
                  <a:pt x="748705" y="5828"/>
                  <a:pt x="905659" y="-5525"/>
                  <a:pt x="1042710" y="0"/>
                </a:cubicBezTo>
                <a:cubicBezTo>
                  <a:pt x="1179761" y="5525"/>
                  <a:pt x="1356845" y="-21288"/>
                  <a:pt x="1564066" y="0"/>
                </a:cubicBezTo>
                <a:cubicBezTo>
                  <a:pt x="1771287" y="21288"/>
                  <a:pt x="1912099" y="25135"/>
                  <a:pt x="2212729" y="0"/>
                </a:cubicBezTo>
                <a:cubicBezTo>
                  <a:pt x="2513359" y="-25135"/>
                  <a:pt x="2514918" y="-27119"/>
                  <a:pt x="2776520" y="0"/>
                </a:cubicBezTo>
                <a:cubicBezTo>
                  <a:pt x="3038122" y="27119"/>
                  <a:pt x="3178771" y="18116"/>
                  <a:pt x="3297875" y="0"/>
                </a:cubicBezTo>
                <a:cubicBezTo>
                  <a:pt x="3416980" y="-18116"/>
                  <a:pt x="4012240" y="-40869"/>
                  <a:pt x="4243589" y="0"/>
                </a:cubicBezTo>
                <a:cubicBezTo>
                  <a:pt x="4242616" y="8304"/>
                  <a:pt x="4243111" y="21512"/>
                  <a:pt x="4243589" y="27432"/>
                </a:cubicBezTo>
                <a:cubicBezTo>
                  <a:pt x="4112949" y="6289"/>
                  <a:pt x="3928037" y="10975"/>
                  <a:pt x="3637362" y="27432"/>
                </a:cubicBezTo>
                <a:cubicBezTo>
                  <a:pt x="3346687" y="43889"/>
                  <a:pt x="3254446" y="35813"/>
                  <a:pt x="3116007" y="27432"/>
                </a:cubicBezTo>
                <a:cubicBezTo>
                  <a:pt x="2977569" y="19051"/>
                  <a:pt x="2620228" y="38017"/>
                  <a:pt x="2424908" y="27432"/>
                </a:cubicBezTo>
                <a:cubicBezTo>
                  <a:pt x="2229588" y="16847"/>
                  <a:pt x="2088287" y="5290"/>
                  <a:pt x="1861117" y="27432"/>
                </a:cubicBezTo>
                <a:cubicBezTo>
                  <a:pt x="1633947" y="49574"/>
                  <a:pt x="1502447" y="8273"/>
                  <a:pt x="1382198" y="27432"/>
                </a:cubicBezTo>
                <a:cubicBezTo>
                  <a:pt x="1261949" y="46591"/>
                  <a:pt x="1045440" y="37497"/>
                  <a:pt x="733535" y="27432"/>
                </a:cubicBezTo>
                <a:cubicBezTo>
                  <a:pt x="421630" y="17367"/>
                  <a:pt x="341257" y="-9215"/>
                  <a:pt x="0" y="27432"/>
                </a:cubicBezTo>
                <a:cubicBezTo>
                  <a:pt x="-1048" y="14992"/>
                  <a:pt x="-1120" y="7447"/>
                  <a:pt x="0" y="0"/>
                </a:cubicBezTo>
                <a:close/>
              </a:path>
              <a:path w="4243589" h="27432" stroke="0" extrusionOk="0">
                <a:moveTo>
                  <a:pt x="0" y="0"/>
                </a:moveTo>
                <a:cubicBezTo>
                  <a:pt x="128164" y="17204"/>
                  <a:pt x="312653" y="1129"/>
                  <a:pt x="563791" y="0"/>
                </a:cubicBezTo>
                <a:cubicBezTo>
                  <a:pt x="814929" y="-1129"/>
                  <a:pt x="837271" y="8503"/>
                  <a:pt x="1042710" y="0"/>
                </a:cubicBezTo>
                <a:cubicBezTo>
                  <a:pt x="1248149" y="-8503"/>
                  <a:pt x="1588432" y="-28862"/>
                  <a:pt x="1733809" y="0"/>
                </a:cubicBezTo>
                <a:cubicBezTo>
                  <a:pt x="1879186" y="28862"/>
                  <a:pt x="2052815" y="5974"/>
                  <a:pt x="2297600" y="0"/>
                </a:cubicBezTo>
                <a:cubicBezTo>
                  <a:pt x="2542385" y="-5974"/>
                  <a:pt x="2699960" y="-23550"/>
                  <a:pt x="2861391" y="0"/>
                </a:cubicBezTo>
                <a:cubicBezTo>
                  <a:pt x="3022822" y="23550"/>
                  <a:pt x="3390411" y="25272"/>
                  <a:pt x="3552490" y="0"/>
                </a:cubicBezTo>
                <a:cubicBezTo>
                  <a:pt x="3714569" y="-25272"/>
                  <a:pt x="3950585" y="-31327"/>
                  <a:pt x="4243589" y="0"/>
                </a:cubicBezTo>
                <a:cubicBezTo>
                  <a:pt x="4244074" y="9333"/>
                  <a:pt x="4244867" y="19699"/>
                  <a:pt x="4243589" y="27432"/>
                </a:cubicBezTo>
                <a:cubicBezTo>
                  <a:pt x="4130424" y="7904"/>
                  <a:pt x="3932803" y="51393"/>
                  <a:pt x="3722234" y="27432"/>
                </a:cubicBezTo>
                <a:cubicBezTo>
                  <a:pt x="3511665" y="3471"/>
                  <a:pt x="3269903" y="55138"/>
                  <a:pt x="3116007" y="27432"/>
                </a:cubicBezTo>
                <a:cubicBezTo>
                  <a:pt x="2962111" y="-274"/>
                  <a:pt x="2744280" y="32368"/>
                  <a:pt x="2509780" y="27432"/>
                </a:cubicBezTo>
                <a:cubicBezTo>
                  <a:pt x="2275280" y="22496"/>
                  <a:pt x="2066059" y="52808"/>
                  <a:pt x="1945989" y="27432"/>
                </a:cubicBezTo>
                <a:cubicBezTo>
                  <a:pt x="1825919" y="2056"/>
                  <a:pt x="1407329" y="21760"/>
                  <a:pt x="1254890" y="27432"/>
                </a:cubicBezTo>
                <a:cubicBezTo>
                  <a:pt x="1102451" y="33104"/>
                  <a:pt x="837950" y="40817"/>
                  <a:pt x="563791" y="27432"/>
                </a:cubicBezTo>
                <a:cubicBezTo>
                  <a:pt x="289632" y="14047"/>
                  <a:pt x="132768" y="16249"/>
                  <a:pt x="0" y="27432"/>
                </a:cubicBezTo>
                <a:cubicBezTo>
                  <a:pt x="211" y="18145"/>
                  <a:pt x="120" y="6480"/>
                  <a:pt x="0" y="0"/>
                </a:cubicBezTo>
                <a:close/>
              </a:path>
            </a:pathLst>
          </a:custGeom>
          <a:solidFill>
            <a:schemeClr val="tx1"/>
          </a:solidFill>
          <a:ln w="38100" cap="rnd">
            <a:solidFill>
              <a:schemeClr val="tx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21716637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72816A0-77C4-4A3F-87BD-A7321E3C84D2}"/>
              </a:ext>
            </a:extLst>
          </p:cNvPr>
          <p:cNvSpPr>
            <a:spLocks noGrp="1"/>
          </p:cNvSpPr>
          <p:nvPr>
            <p:ph type="dt" sz="half" idx="10"/>
          </p:nvPr>
        </p:nvSpPr>
        <p:spPr/>
        <p:txBody>
          <a:bodyPr/>
          <a:lstStyle/>
          <a:p>
            <a:fld id="{72345051-2045-45DA-935E-2E3CA1A69ADC}" type="datetimeFigureOut">
              <a:rPr lang="en-US" smtClean="0"/>
              <a:t>2/3/2025</a:t>
            </a:fld>
            <a:endParaRPr lang="en-US"/>
          </a:p>
        </p:txBody>
      </p:sp>
      <p:sp>
        <p:nvSpPr>
          <p:cNvPr id="3" name="Footer Placeholder 2">
            <a:extLst>
              <a:ext uri="{FF2B5EF4-FFF2-40B4-BE49-F238E27FC236}">
                <a16:creationId xmlns:a16="http://schemas.microsoft.com/office/drawing/2014/main" id="{A5FC3464-F026-4C77-9441-55ECA5054D50}"/>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587D9257-BADE-4D0B-AF0B-D09FE95FA078}"/>
              </a:ext>
            </a:extLst>
          </p:cNvPr>
          <p:cNvSpPr>
            <a:spLocks noGrp="1"/>
          </p:cNvSpPr>
          <p:nvPr>
            <p:ph type="sldNum" sz="quarter" idx="12"/>
          </p:nvPr>
        </p:nvSpPr>
        <p:spPr/>
        <p:txBody>
          <a:bodyPr/>
          <a:lstStyle/>
          <a:p>
            <a:fld id="{A7CD31F4-64FA-4BA0-9498-67783267A8C8}" type="slidenum">
              <a:rPr lang="en-US" smtClean="0"/>
              <a:t>‹#›</a:t>
            </a:fld>
            <a:endParaRPr lang="en-US"/>
          </a:p>
        </p:txBody>
      </p:sp>
    </p:spTree>
    <p:extLst>
      <p:ext uri="{BB962C8B-B14F-4D97-AF65-F5344CB8AC3E}">
        <p14:creationId xmlns:p14="http://schemas.microsoft.com/office/powerpoint/2010/main" val="307863616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A1C48E-F751-45A2-9010-208B81EDBE69}"/>
              </a:ext>
            </a:extLst>
          </p:cNvPr>
          <p:cNvSpPr>
            <a:spLocks noGrp="1"/>
          </p:cNvSpPr>
          <p:nvPr>
            <p:ph type="title"/>
          </p:nvPr>
        </p:nvSpPr>
        <p:spPr>
          <a:xfrm>
            <a:off x="839788" y="457200"/>
            <a:ext cx="3932237" cy="3429000"/>
          </a:xfrm>
        </p:spPr>
        <p:txBody>
          <a:bodyPr anchor="b">
            <a:normAutofit/>
          </a:bodyPr>
          <a:lstStyle>
            <a:lvl1pPr>
              <a:defRPr sz="6000"/>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59D501F6-8430-4758-8636-74D68E990EC3}"/>
              </a:ext>
            </a:extLst>
          </p:cNvPr>
          <p:cNvSpPr>
            <a:spLocks noGrp="1"/>
          </p:cNvSpPr>
          <p:nvPr>
            <p:ph idx="1"/>
          </p:nvPr>
        </p:nvSpPr>
        <p:spPr>
          <a:xfrm>
            <a:off x="5303520" y="548640"/>
            <a:ext cx="6053328" cy="5431536"/>
          </a:xfrm>
        </p:spPr>
        <p:txBody>
          <a:bodyPr anchor="ct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a:extLst>
              <a:ext uri="{FF2B5EF4-FFF2-40B4-BE49-F238E27FC236}">
                <a16:creationId xmlns:a16="http://schemas.microsoft.com/office/drawing/2014/main" id="{2E79DC39-A29C-494C-98B6-999746C5F38A}"/>
              </a:ext>
            </a:extLst>
          </p:cNvPr>
          <p:cNvSpPr>
            <a:spLocks noGrp="1"/>
          </p:cNvSpPr>
          <p:nvPr>
            <p:ph type="body" sz="half" idx="2"/>
          </p:nvPr>
        </p:nvSpPr>
        <p:spPr>
          <a:xfrm>
            <a:off x="839788" y="3977640"/>
            <a:ext cx="3932237" cy="2002536"/>
          </a:xfrm>
        </p:spPr>
        <p:txBody>
          <a:bodyPr>
            <a:normAutofit/>
          </a:bodyPr>
          <a:lstStyle>
            <a:lvl1pPr marL="0" indent="0">
              <a:buNone/>
              <a:defRPr sz="32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5" name="Date Placeholder 4">
            <a:extLst>
              <a:ext uri="{FF2B5EF4-FFF2-40B4-BE49-F238E27FC236}">
                <a16:creationId xmlns:a16="http://schemas.microsoft.com/office/drawing/2014/main" id="{2584C988-A6DB-469A-B8AA-31866F36E83D}"/>
              </a:ext>
            </a:extLst>
          </p:cNvPr>
          <p:cNvSpPr>
            <a:spLocks noGrp="1"/>
          </p:cNvSpPr>
          <p:nvPr>
            <p:ph type="dt" sz="half" idx="10"/>
          </p:nvPr>
        </p:nvSpPr>
        <p:spPr/>
        <p:txBody>
          <a:bodyPr/>
          <a:lstStyle/>
          <a:p>
            <a:fld id="{72345051-2045-45DA-935E-2E3CA1A69ADC}" type="datetimeFigureOut">
              <a:rPr lang="en-US" smtClean="0"/>
              <a:t>2/3/2025</a:t>
            </a:fld>
            <a:endParaRPr lang="en-US"/>
          </a:p>
        </p:txBody>
      </p:sp>
      <p:sp>
        <p:nvSpPr>
          <p:cNvPr id="6" name="Footer Placeholder 5">
            <a:extLst>
              <a:ext uri="{FF2B5EF4-FFF2-40B4-BE49-F238E27FC236}">
                <a16:creationId xmlns:a16="http://schemas.microsoft.com/office/drawing/2014/main" id="{02BC39C3-81EB-4828-9AD3-2F1FAC521E6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059376C-9810-49A5-BC9A-4E6A02175273}"/>
              </a:ext>
            </a:extLst>
          </p:cNvPr>
          <p:cNvSpPr>
            <a:spLocks noGrp="1"/>
          </p:cNvSpPr>
          <p:nvPr>
            <p:ph type="sldNum" sz="quarter" idx="12"/>
          </p:nvPr>
        </p:nvSpPr>
        <p:spPr/>
        <p:txBody>
          <a:bodyPr/>
          <a:lstStyle/>
          <a:p>
            <a:fld id="{A7CD31F4-64FA-4BA0-9498-67783267A8C8}" type="slidenum">
              <a:rPr lang="en-US" smtClean="0"/>
              <a:t>‹#›</a:t>
            </a:fld>
            <a:endParaRPr lang="en-US"/>
          </a:p>
        </p:txBody>
      </p:sp>
      <p:sp>
        <p:nvSpPr>
          <p:cNvPr id="8" name="Rectangle 6" descr="Tag=AccentColor&#10;Flavor=Light&#10;Target=FillAndLine">
            <a:extLst>
              <a:ext uri="{FF2B5EF4-FFF2-40B4-BE49-F238E27FC236}">
                <a16:creationId xmlns:a16="http://schemas.microsoft.com/office/drawing/2014/main" id="{B9F96F3A-E64D-4401-B02C-BCD5CAA97CFF}"/>
              </a:ext>
            </a:extLst>
          </p:cNvPr>
          <p:cNvSpPr/>
          <p:nvPr/>
        </p:nvSpPr>
        <p:spPr>
          <a:xfrm rot="5400000">
            <a:off x="2797492" y="3254143"/>
            <a:ext cx="4480560" cy="27432"/>
          </a:xfrm>
          <a:custGeom>
            <a:avLst/>
            <a:gdLst>
              <a:gd name="connsiteX0" fmla="*/ 0 w 4480560"/>
              <a:gd name="connsiteY0" fmla="*/ 0 h 27432"/>
              <a:gd name="connsiteX1" fmla="*/ 595274 w 4480560"/>
              <a:gd name="connsiteY1" fmla="*/ 0 h 27432"/>
              <a:gd name="connsiteX2" fmla="*/ 1100938 w 4480560"/>
              <a:gd name="connsiteY2" fmla="*/ 0 h 27432"/>
              <a:gd name="connsiteX3" fmla="*/ 1651406 w 4480560"/>
              <a:gd name="connsiteY3" fmla="*/ 0 h 27432"/>
              <a:gd name="connsiteX4" fmla="*/ 2336292 w 4480560"/>
              <a:gd name="connsiteY4" fmla="*/ 0 h 27432"/>
              <a:gd name="connsiteX5" fmla="*/ 2931566 w 4480560"/>
              <a:gd name="connsiteY5" fmla="*/ 0 h 27432"/>
              <a:gd name="connsiteX6" fmla="*/ 3482035 w 4480560"/>
              <a:gd name="connsiteY6" fmla="*/ 0 h 27432"/>
              <a:gd name="connsiteX7" fmla="*/ 4480560 w 4480560"/>
              <a:gd name="connsiteY7" fmla="*/ 0 h 27432"/>
              <a:gd name="connsiteX8" fmla="*/ 4480560 w 4480560"/>
              <a:gd name="connsiteY8" fmla="*/ 27432 h 27432"/>
              <a:gd name="connsiteX9" fmla="*/ 3840480 w 4480560"/>
              <a:gd name="connsiteY9" fmla="*/ 27432 h 27432"/>
              <a:gd name="connsiteX10" fmla="*/ 3290011 w 4480560"/>
              <a:gd name="connsiteY10" fmla="*/ 27432 h 27432"/>
              <a:gd name="connsiteX11" fmla="*/ 2560320 w 4480560"/>
              <a:gd name="connsiteY11" fmla="*/ 27432 h 27432"/>
              <a:gd name="connsiteX12" fmla="*/ 1965046 w 4480560"/>
              <a:gd name="connsiteY12" fmla="*/ 27432 h 27432"/>
              <a:gd name="connsiteX13" fmla="*/ 1459382 w 4480560"/>
              <a:gd name="connsiteY13" fmla="*/ 27432 h 27432"/>
              <a:gd name="connsiteX14" fmla="*/ 774497 w 4480560"/>
              <a:gd name="connsiteY14" fmla="*/ 27432 h 27432"/>
              <a:gd name="connsiteX15" fmla="*/ 0 w 4480560"/>
              <a:gd name="connsiteY15" fmla="*/ 27432 h 27432"/>
              <a:gd name="connsiteX16" fmla="*/ 0 w 4480560"/>
              <a:gd name="connsiteY16"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480560" h="27432" fill="none" extrusionOk="0">
                <a:moveTo>
                  <a:pt x="0" y="0"/>
                </a:moveTo>
                <a:cubicBezTo>
                  <a:pt x="267821" y="8731"/>
                  <a:pt x="334105" y="2629"/>
                  <a:pt x="595274" y="0"/>
                </a:cubicBezTo>
                <a:cubicBezTo>
                  <a:pt x="856443" y="-2629"/>
                  <a:pt x="863808" y="-13353"/>
                  <a:pt x="1100938" y="0"/>
                </a:cubicBezTo>
                <a:cubicBezTo>
                  <a:pt x="1338068" y="13353"/>
                  <a:pt x="1431663" y="-25862"/>
                  <a:pt x="1651406" y="0"/>
                </a:cubicBezTo>
                <a:cubicBezTo>
                  <a:pt x="1871149" y="25862"/>
                  <a:pt x="2173163" y="23827"/>
                  <a:pt x="2336292" y="0"/>
                </a:cubicBezTo>
                <a:cubicBezTo>
                  <a:pt x="2499421" y="-23827"/>
                  <a:pt x="2720589" y="28148"/>
                  <a:pt x="2931566" y="0"/>
                </a:cubicBezTo>
                <a:cubicBezTo>
                  <a:pt x="3142543" y="-28148"/>
                  <a:pt x="3323630" y="27022"/>
                  <a:pt x="3482035" y="0"/>
                </a:cubicBezTo>
                <a:cubicBezTo>
                  <a:pt x="3640440" y="-27022"/>
                  <a:pt x="4012110" y="-20118"/>
                  <a:pt x="4480560" y="0"/>
                </a:cubicBezTo>
                <a:cubicBezTo>
                  <a:pt x="4479587" y="8304"/>
                  <a:pt x="4480082" y="21512"/>
                  <a:pt x="4480560" y="27432"/>
                </a:cubicBezTo>
                <a:cubicBezTo>
                  <a:pt x="4314132" y="24068"/>
                  <a:pt x="4028383" y="45776"/>
                  <a:pt x="3840480" y="27432"/>
                </a:cubicBezTo>
                <a:cubicBezTo>
                  <a:pt x="3652577" y="9088"/>
                  <a:pt x="3547615" y="11992"/>
                  <a:pt x="3290011" y="27432"/>
                </a:cubicBezTo>
                <a:cubicBezTo>
                  <a:pt x="3032407" y="42872"/>
                  <a:pt x="2830268" y="17863"/>
                  <a:pt x="2560320" y="27432"/>
                </a:cubicBezTo>
                <a:cubicBezTo>
                  <a:pt x="2290372" y="37001"/>
                  <a:pt x="2147422" y="15872"/>
                  <a:pt x="1965046" y="27432"/>
                </a:cubicBezTo>
                <a:cubicBezTo>
                  <a:pt x="1782670" y="38992"/>
                  <a:pt x="1689791" y="49824"/>
                  <a:pt x="1459382" y="27432"/>
                </a:cubicBezTo>
                <a:cubicBezTo>
                  <a:pt x="1228973" y="5040"/>
                  <a:pt x="915486" y="45645"/>
                  <a:pt x="774497" y="27432"/>
                </a:cubicBezTo>
                <a:cubicBezTo>
                  <a:pt x="633508" y="9219"/>
                  <a:pt x="361442" y="-1963"/>
                  <a:pt x="0" y="27432"/>
                </a:cubicBezTo>
                <a:cubicBezTo>
                  <a:pt x="-1048" y="14992"/>
                  <a:pt x="-1120" y="7447"/>
                  <a:pt x="0" y="0"/>
                </a:cubicBezTo>
                <a:close/>
              </a:path>
              <a:path w="4480560" h="27432" stroke="0" extrusionOk="0">
                <a:moveTo>
                  <a:pt x="0" y="0"/>
                </a:moveTo>
                <a:cubicBezTo>
                  <a:pt x="285465" y="225"/>
                  <a:pt x="322691" y="16223"/>
                  <a:pt x="595274" y="0"/>
                </a:cubicBezTo>
                <a:cubicBezTo>
                  <a:pt x="867857" y="-16223"/>
                  <a:pt x="989129" y="-11242"/>
                  <a:pt x="1100938" y="0"/>
                </a:cubicBezTo>
                <a:cubicBezTo>
                  <a:pt x="1212747" y="11242"/>
                  <a:pt x="1574350" y="-36410"/>
                  <a:pt x="1830629" y="0"/>
                </a:cubicBezTo>
                <a:cubicBezTo>
                  <a:pt x="2086908" y="36410"/>
                  <a:pt x="2180922" y="4645"/>
                  <a:pt x="2425903" y="0"/>
                </a:cubicBezTo>
                <a:cubicBezTo>
                  <a:pt x="2670884" y="-4645"/>
                  <a:pt x="2782024" y="22929"/>
                  <a:pt x="3021178" y="0"/>
                </a:cubicBezTo>
                <a:cubicBezTo>
                  <a:pt x="3260332" y="-22929"/>
                  <a:pt x="3456982" y="-1586"/>
                  <a:pt x="3750869" y="0"/>
                </a:cubicBezTo>
                <a:cubicBezTo>
                  <a:pt x="4044756" y="1586"/>
                  <a:pt x="4302726" y="17043"/>
                  <a:pt x="4480560" y="0"/>
                </a:cubicBezTo>
                <a:cubicBezTo>
                  <a:pt x="4481045" y="9333"/>
                  <a:pt x="4481838" y="19699"/>
                  <a:pt x="4480560" y="27432"/>
                </a:cubicBezTo>
                <a:cubicBezTo>
                  <a:pt x="4279652" y="2294"/>
                  <a:pt x="4200762" y="50710"/>
                  <a:pt x="3930091" y="27432"/>
                </a:cubicBezTo>
                <a:cubicBezTo>
                  <a:pt x="3659420" y="4154"/>
                  <a:pt x="3456052" y="31438"/>
                  <a:pt x="3290011" y="27432"/>
                </a:cubicBezTo>
                <a:cubicBezTo>
                  <a:pt x="3123970" y="23426"/>
                  <a:pt x="2882392" y="41962"/>
                  <a:pt x="2649931" y="27432"/>
                </a:cubicBezTo>
                <a:cubicBezTo>
                  <a:pt x="2417470" y="12902"/>
                  <a:pt x="2238426" y="16481"/>
                  <a:pt x="2054657" y="27432"/>
                </a:cubicBezTo>
                <a:cubicBezTo>
                  <a:pt x="1870888" y="38383"/>
                  <a:pt x="1566368" y="54184"/>
                  <a:pt x="1324966" y="27432"/>
                </a:cubicBezTo>
                <a:cubicBezTo>
                  <a:pt x="1083564" y="680"/>
                  <a:pt x="787410" y="20090"/>
                  <a:pt x="595274" y="27432"/>
                </a:cubicBezTo>
                <a:cubicBezTo>
                  <a:pt x="403138" y="34774"/>
                  <a:pt x="169622" y="19643"/>
                  <a:pt x="0" y="27432"/>
                </a:cubicBezTo>
                <a:cubicBezTo>
                  <a:pt x="211" y="18145"/>
                  <a:pt x="120" y="6480"/>
                  <a:pt x="0" y="0"/>
                </a:cubicBezTo>
                <a:close/>
              </a:path>
            </a:pathLst>
          </a:custGeom>
          <a:solidFill>
            <a:schemeClr val="tx1"/>
          </a:solidFill>
          <a:ln w="44450" cap="rnd">
            <a:solidFill>
              <a:schemeClr val="tx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2936352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237704-80BD-41B0-8395-41618EC3AFBC}"/>
              </a:ext>
            </a:extLst>
          </p:cNvPr>
          <p:cNvSpPr>
            <a:spLocks noGrp="1"/>
          </p:cNvSpPr>
          <p:nvPr>
            <p:ph type="title"/>
          </p:nvPr>
        </p:nvSpPr>
        <p:spPr>
          <a:xfrm>
            <a:off x="839788" y="457200"/>
            <a:ext cx="3931920" cy="3429000"/>
          </a:xfrm>
        </p:spPr>
        <p:txBody>
          <a:bodyPr anchor="b">
            <a:normAutofit/>
          </a:bodyPr>
          <a:lstStyle>
            <a:lvl1pPr>
              <a:defRPr sz="6000"/>
            </a:lvl1pPr>
          </a:lstStyle>
          <a:p>
            <a:r>
              <a:rPr lang="en-US"/>
              <a:t>Click to edit Master title style</a:t>
            </a:r>
            <a:endParaRPr lang="en-US" dirty="0"/>
          </a:p>
        </p:txBody>
      </p:sp>
      <p:sp>
        <p:nvSpPr>
          <p:cNvPr id="3" name="Picture Placeholder 2">
            <a:extLst>
              <a:ext uri="{FF2B5EF4-FFF2-40B4-BE49-F238E27FC236}">
                <a16:creationId xmlns:a16="http://schemas.microsoft.com/office/drawing/2014/main" id="{14DA4032-EC66-4974-BD30-898B60E4B562}"/>
              </a:ext>
            </a:extLst>
          </p:cNvPr>
          <p:cNvSpPr>
            <a:spLocks noGrp="1"/>
          </p:cNvSpPr>
          <p:nvPr>
            <p:ph type="pic" idx="1"/>
          </p:nvPr>
        </p:nvSpPr>
        <p:spPr>
          <a:xfrm>
            <a:off x="5303520" y="548640"/>
            <a:ext cx="6053328" cy="5431536"/>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921802D0-5574-4631-BA49-92362F8E40DC}"/>
              </a:ext>
            </a:extLst>
          </p:cNvPr>
          <p:cNvSpPr>
            <a:spLocks noGrp="1"/>
          </p:cNvSpPr>
          <p:nvPr>
            <p:ph type="body" sz="half" idx="2"/>
          </p:nvPr>
        </p:nvSpPr>
        <p:spPr>
          <a:xfrm>
            <a:off x="839788" y="3977640"/>
            <a:ext cx="3931920" cy="2002536"/>
          </a:xfrm>
        </p:spPr>
        <p:txBody>
          <a:bodyPr>
            <a:normAutofit/>
          </a:bodyPr>
          <a:lstStyle>
            <a:lvl1pPr marL="0" indent="0">
              <a:buNone/>
              <a:defRPr sz="32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5" name="Date Placeholder 4">
            <a:extLst>
              <a:ext uri="{FF2B5EF4-FFF2-40B4-BE49-F238E27FC236}">
                <a16:creationId xmlns:a16="http://schemas.microsoft.com/office/drawing/2014/main" id="{F62C2F5B-DDDD-4E64-94A9-99E46F4B06A0}"/>
              </a:ext>
            </a:extLst>
          </p:cNvPr>
          <p:cNvSpPr>
            <a:spLocks noGrp="1"/>
          </p:cNvSpPr>
          <p:nvPr>
            <p:ph type="dt" sz="half" idx="10"/>
          </p:nvPr>
        </p:nvSpPr>
        <p:spPr/>
        <p:txBody>
          <a:bodyPr/>
          <a:lstStyle/>
          <a:p>
            <a:fld id="{72345051-2045-45DA-935E-2E3CA1A69ADC}" type="datetimeFigureOut">
              <a:rPr lang="en-US" smtClean="0"/>
              <a:t>2/3/2025</a:t>
            </a:fld>
            <a:endParaRPr lang="en-US"/>
          </a:p>
        </p:txBody>
      </p:sp>
      <p:sp>
        <p:nvSpPr>
          <p:cNvPr id="6" name="Footer Placeholder 5">
            <a:extLst>
              <a:ext uri="{FF2B5EF4-FFF2-40B4-BE49-F238E27FC236}">
                <a16:creationId xmlns:a16="http://schemas.microsoft.com/office/drawing/2014/main" id="{D4FA8D36-8865-48E7-8249-ED729A5F709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30F98C3-0B62-4361-8408-A01F70807CDB}"/>
              </a:ext>
            </a:extLst>
          </p:cNvPr>
          <p:cNvSpPr>
            <a:spLocks noGrp="1"/>
          </p:cNvSpPr>
          <p:nvPr>
            <p:ph type="sldNum" sz="quarter" idx="12"/>
          </p:nvPr>
        </p:nvSpPr>
        <p:spPr/>
        <p:txBody>
          <a:bodyPr/>
          <a:lstStyle/>
          <a:p>
            <a:fld id="{A7CD31F4-64FA-4BA0-9498-67783267A8C8}" type="slidenum">
              <a:rPr lang="en-US" smtClean="0"/>
              <a:t>‹#›</a:t>
            </a:fld>
            <a:endParaRPr lang="en-US"/>
          </a:p>
        </p:txBody>
      </p:sp>
      <p:sp>
        <p:nvSpPr>
          <p:cNvPr id="8" name="Rectangle 6" descr="Tag=AccentColor&#10;Flavor=Light&#10;Target=FillAndLine">
            <a:extLst>
              <a:ext uri="{FF2B5EF4-FFF2-40B4-BE49-F238E27FC236}">
                <a16:creationId xmlns:a16="http://schemas.microsoft.com/office/drawing/2014/main" id="{FE511AB6-FEAF-4549-BA88-0764BD10B63D}"/>
              </a:ext>
            </a:extLst>
          </p:cNvPr>
          <p:cNvSpPr/>
          <p:nvPr/>
        </p:nvSpPr>
        <p:spPr>
          <a:xfrm rot="5400000">
            <a:off x="2798064" y="3254143"/>
            <a:ext cx="4480560" cy="27432"/>
          </a:xfrm>
          <a:custGeom>
            <a:avLst/>
            <a:gdLst>
              <a:gd name="connsiteX0" fmla="*/ 0 w 4480560"/>
              <a:gd name="connsiteY0" fmla="*/ 0 h 27432"/>
              <a:gd name="connsiteX1" fmla="*/ 595274 w 4480560"/>
              <a:gd name="connsiteY1" fmla="*/ 0 h 27432"/>
              <a:gd name="connsiteX2" fmla="*/ 1100938 w 4480560"/>
              <a:gd name="connsiteY2" fmla="*/ 0 h 27432"/>
              <a:gd name="connsiteX3" fmla="*/ 1651406 w 4480560"/>
              <a:gd name="connsiteY3" fmla="*/ 0 h 27432"/>
              <a:gd name="connsiteX4" fmla="*/ 2336292 w 4480560"/>
              <a:gd name="connsiteY4" fmla="*/ 0 h 27432"/>
              <a:gd name="connsiteX5" fmla="*/ 2931566 w 4480560"/>
              <a:gd name="connsiteY5" fmla="*/ 0 h 27432"/>
              <a:gd name="connsiteX6" fmla="*/ 3482035 w 4480560"/>
              <a:gd name="connsiteY6" fmla="*/ 0 h 27432"/>
              <a:gd name="connsiteX7" fmla="*/ 4480560 w 4480560"/>
              <a:gd name="connsiteY7" fmla="*/ 0 h 27432"/>
              <a:gd name="connsiteX8" fmla="*/ 4480560 w 4480560"/>
              <a:gd name="connsiteY8" fmla="*/ 27432 h 27432"/>
              <a:gd name="connsiteX9" fmla="*/ 3840480 w 4480560"/>
              <a:gd name="connsiteY9" fmla="*/ 27432 h 27432"/>
              <a:gd name="connsiteX10" fmla="*/ 3290011 w 4480560"/>
              <a:gd name="connsiteY10" fmla="*/ 27432 h 27432"/>
              <a:gd name="connsiteX11" fmla="*/ 2560320 w 4480560"/>
              <a:gd name="connsiteY11" fmla="*/ 27432 h 27432"/>
              <a:gd name="connsiteX12" fmla="*/ 1965046 w 4480560"/>
              <a:gd name="connsiteY12" fmla="*/ 27432 h 27432"/>
              <a:gd name="connsiteX13" fmla="*/ 1459382 w 4480560"/>
              <a:gd name="connsiteY13" fmla="*/ 27432 h 27432"/>
              <a:gd name="connsiteX14" fmla="*/ 774497 w 4480560"/>
              <a:gd name="connsiteY14" fmla="*/ 27432 h 27432"/>
              <a:gd name="connsiteX15" fmla="*/ 0 w 4480560"/>
              <a:gd name="connsiteY15" fmla="*/ 27432 h 27432"/>
              <a:gd name="connsiteX16" fmla="*/ 0 w 4480560"/>
              <a:gd name="connsiteY16"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480560" h="27432" fill="none" extrusionOk="0">
                <a:moveTo>
                  <a:pt x="0" y="0"/>
                </a:moveTo>
                <a:cubicBezTo>
                  <a:pt x="267821" y="8731"/>
                  <a:pt x="334105" y="2629"/>
                  <a:pt x="595274" y="0"/>
                </a:cubicBezTo>
                <a:cubicBezTo>
                  <a:pt x="856443" y="-2629"/>
                  <a:pt x="863808" y="-13353"/>
                  <a:pt x="1100938" y="0"/>
                </a:cubicBezTo>
                <a:cubicBezTo>
                  <a:pt x="1338068" y="13353"/>
                  <a:pt x="1431663" y="-25862"/>
                  <a:pt x="1651406" y="0"/>
                </a:cubicBezTo>
                <a:cubicBezTo>
                  <a:pt x="1871149" y="25862"/>
                  <a:pt x="2173163" y="23827"/>
                  <a:pt x="2336292" y="0"/>
                </a:cubicBezTo>
                <a:cubicBezTo>
                  <a:pt x="2499421" y="-23827"/>
                  <a:pt x="2720589" y="28148"/>
                  <a:pt x="2931566" y="0"/>
                </a:cubicBezTo>
                <a:cubicBezTo>
                  <a:pt x="3142543" y="-28148"/>
                  <a:pt x="3323630" y="27022"/>
                  <a:pt x="3482035" y="0"/>
                </a:cubicBezTo>
                <a:cubicBezTo>
                  <a:pt x="3640440" y="-27022"/>
                  <a:pt x="4012110" y="-20118"/>
                  <a:pt x="4480560" y="0"/>
                </a:cubicBezTo>
                <a:cubicBezTo>
                  <a:pt x="4479587" y="8304"/>
                  <a:pt x="4480082" y="21512"/>
                  <a:pt x="4480560" y="27432"/>
                </a:cubicBezTo>
                <a:cubicBezTo>
                  <a:pt x="4314132" y="24068"/>
                  <a:pt x="4028383" y="45776"/>
                  <a:pt x="3840480" y="27432"/>
                </a:cubicBezTo>
                <a:cubicBezTo>
                  <a:pt x="3652577" y="9088"/>
                  <a:pt x="3547615" y="11992"/>
                  <a:pt x="3290011" y="27432"/>
                </a:cubicBezTo>
                <a:cubicBezTo>
                  <a:pt x="3032407" y="42872"/>
                  <a:pt x="2830268" y="17863"/>
                  <a:pt x="2560320" y="27432"/>
                </a:cubicBezTo>
                <a:cubicBezTo>
                  <a:pt x="2290372" y="37001"/>
                  <a:pt x="2147422" y="15872"/>
                  <a:pt x="1965046" y="27432"/>
                </a:cubicBezTo>
                <a:cubicBezTo>
                  <a:pt x="1782670" y="38992"/>
                  <a:pt x="1689791" y="49824"/>
                  <a:pt x="1459382" y="27432"/>
                </a:cubicBezTo>
                <a:cubicBezTo>
                  <a:pt x="1228973" y="5040"/>
                  <a:pt x="915486" y="45645"/>
                  <a:pt x="774497" y="27432"/>
                </a:cubicBezTo>
                <a:cubicBezTo>
                  <a:pt x="633508" y="9219"/>
                  <a:pt x="361442" y="-1963"/>
                  <a:pt x="0" y="27432"/>
                </a:cubicBezTo>
                <a:cubicBezTo>
                  <a:pt x="-1048" y="14992"/>
                  <a:pt x="-1120" y="7447"/>
                  <a:pt x="0" y="0"/>
                </a:cubicBezTo>
                <a:close/>
              </a:path>
              <a:path w="4480560" h="27432" stroke="0" extrusionOk="0">
                <a:moveTo>
                  <a:pt x="0" y="0"/>
                </a:moveTo>
                <a:cubicBezTo>
                  <a:pt x="285465" y="225"/>
                  <a:pt x="322691" y="16223"/>
                  <a:pt x="595274" y="0"/>
                </a:cubicBezTo>
                <a:cubicBezTo>
                  <a:pt x="867857" y="-16223"/>
                  <a:pt x="989129" y="-11242"/>
                  <a:pt x="1100938" y="0"/>
                </a:cubicBezTo>
                <a:cubicBezTo>
                  <a:pt x="1212747" y="11242"/>
                  <a:pt x="1574350" y="-36410"/>
                  <a:pt x="1830629" y="0"/>
                </a:cubicBezTo>
                <a:cubicBezTo>
                  <a:pt x="2086908" y="36410"/>
                  <a:pt x="2180922" y="4645"/>
                  <a:pt x="2425903" y="0"/>
                </a:cubicBezTo>
                <a:cubicBezTo>
                  <a:pt x="2670884" y="-4645"/>
                  <a:pt x="2782024" y="22929"/>
                  <a:pt x="3021178" y="0"/>
                </a:cubicBezTo>
                <a:cubicBezTo>
                  <a:pt x="3260332" y="-22929"/>
                  <a:pt x="3456982" y="-1586"/>
                  <a:pt x="3750869" y="0"/>
                </a:cubicBezTo>
                <a:cubicBezTo>
                  <a:pt x="4044756" y="1586"/>
                  <a:pt x="4302726" y="17043"/>
                  <a:pt x="4480560" y="0"/>
                </a:cubicBezTo>
                <a:cubicBezTo>
                  <a:pt x="4481045" y="9333"/>
                  <a:pt x="4481838" y="19699"/>
                  <a:pt x="4480560" y="27432"/>
                </a:cubicBezTo>
                <a:cubicBezTo>
                  <a:pt x="4279652" y="2294"/>
                  <a:pt x="4200762" y="50710"/>
                  <a:pt x="3930091" y="27432"/>
                </a:cubicBezTo>
                <a:cubicBezTo>
                  <a:pt x="3659420" y="4154"/>
                  <a:pt x="3456052" y="31438"/>
                  <a:pt x="3290011" y="27432"/>
                </a:cubicBezTo>
                <a:cubicBezTo>
                  <a:pt x="3123970" y="23426"/>
                  <a:pt x="2882392" y="41962"/>
                  <a:pt x="2649931" y="27432"/>
                </a:cubicBezTo>
                <a:cubicBezTo>
                  <a:pt x="2417470" y="12902"/>
                  <a:pt x="2238426" y="16481"/>
                  <a:pt x="2054657" y="27432"/>
                </a:cubicBezTo>
                <a:cubicBezTo>
                  <a:pt x="1870888" y="38383"/>
                  <a:pt x="1566368" y="54184"/>
                  <a:pt x="1324966" y="27432"/>
                </a:cubicBezTo>
                <a:cubicBezTo>
                  <a:pt x="1083564" y="680"/>
                  <a:pt x="787410" y="20090"/>
                  <a:pt x="595274" y="27432"/>
                </a:cubicBezTo>
                <a:cubicBezTo>
                  <a:pt x="403138" y="34774"/>
                  <a:pt x="169622" y="19643"/>
                  <a:pt x="0" y="27432"/>
                </a:cubicBezTo>
                <a:cubicBezTo>
                  <a:pt x="211" y="18145"/>
                  <a:pt x="120" y="6480"/>
                  <a:pt x="0" y="0"/>
                </a:cubicBezTo>
                <a:close/>
              </a:path>
            </a:pathLst>
          </a:custGeom>
          <a:solidFill>
            <a:schemeClr val="tx1"/>
          </a:solidFill>
          <a:ln w="44450" cap="rnd">
            <a:solidFill>
              <a:schemeClr val="tx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454069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F72D13B-FFCB-4650-AD3C-CB503735257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D0CA9470-DF15-46A1-BF0E-8A5367A4B0F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263047CB-E94D-482F-BACA-681E96C0EC2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600">
                <a:solidFill>
                  <a:schemeClr val="tx1">
                    <a:tint val="75000"/>
                  </a:schemeClr>
                </a:solidFill>
              </a:defRPr>
            </a:lvl1pPr>
          </a:lstStyle>
          <a:p>
            <a:fld id="{72345051-2045-45DA-935E-2E3CA1A69ADC}" type="datetimeFigureOut">
              <a:rPr lang="en-US" smtClean="0"/>
              <a:t>2/3/2025</a:t>
            </a:fld>
            <a:endParaRPr lang="en-US" dirty="0"/>
          </a:p>
        </p:txBody>
      </p:sp>
      <p:sp>
        <p:nvSpPr>
          <p:cNvPr id="5" name="Footer Placeholder 4">
            <a:extLst>
              <a:ext uri="{FF2B5EF4-FFF2-40B4-BE49-F238E27FC236}">
                <a16:creationId xmlns:a16="http://schemas.microsoft.com/office/drawing/2014/main" id="{2CFDA4B5-E797-42FC-8B7A-2294DF24A3D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6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678ED201-6D0E-422C-B4EC-566A3DC2980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600">
                <a:solidFill>
                  <a:schemeClr val="tx1">
                    <a:tint val="75000"/>
                  </a:schemeClr>
                </a:solidFill>
              </a:defRPr>
            </a:lvl1pPr>
          </a:lstStyle>
          <a:p>
            <a:fld id="{A7CD31F4-64FA-4BA0-9498-67783267A8C8}" type="slidenum">
              <a:rPr lang="en-US" smtClean="0"/>
              <a:t>‹#›</a:t>
            </a:fld>
            <a:endParaRPr lang="en-US" dirty="0"/>
          </a:p>
        </p:txBody>
      </p:sp>
    </p:spTree>
    <p:extLst>
      <p:ext uri="{BB962C8B-B14F-4D97-AF65-F5344CB8AC3E}">
        <p14:creationId xmlns:p14="http://schemas.microsoft.com/office/powerpoint/2010/main" val="3519706590"/>
      </p:ext>
    </p:extLst>
  </p:cSld>
  <p:clrMap bg1="lt1" tx1="dk1" bg2="lt2" tx2="dk2" accent1="accent1" accent2="accent2" accent3="accent3" accent4="accent4" accent5="accent5" accent6="accent6" hlink="hlink" folHlink="folHlink"/>
  <p:sldLayoutIdLst>
    <p:sldLayoutId id="2147483671" r:id="rId1"/>
    <p:sldLayoutId id="2147483670" r:id="rId2"/>
    <p:sldLayoutId id="2147483669" r:id="rId3"/>
    <p:sldLayoutId id="2147483668" r:id="rId4"/>
    <p:sldLayoutId id="2147483667" r:id="rId5"/>
    <p:sldLayoutId id="2147483666" r:id="rId6"/>
    <p:sldLayoutId id="2147483665" r:id="rId7"/>
    <p:sldLayoutId id="2147483664" r:id="rId8"/>
    <p:sldLayoutId id="2147483663" r:id="rId9"/>
    <p:sldLayoutId id="2147483662" r:id="rId10"/>
    <p:sldLayoutId id="2147483661" r:id="rId11"/>
  </p:sldLayoutIdLst>
  <p:txStyles>
    <p:titleStyle>
      <a:lvl1pPr algn="l" defTabSz="914400" rtl="0" eaLnBrk="1" latinLnBrk="0" hangingPunct="1">
        <a:lnSpc>
          <a:spcPct val="100000"/>
        </a:lnSpc>
        <a:spcBef>
          <a:spcPct val="0"/>
        </a:spcBef>
        <a:buNone/>
        <a:defRPr sz="4800" kern="1200">
          <a:solidFill>
            <a:schemeClr val="tx1"/>
          </a:solidFill>
          <a:latin typeface="+mj-lt"/>
          <a:ea typeface="+mj-ea"/>
          <a:cs typeface="+mj-cs"/>
        </a:defRPr>
      </a:lvl1pPr>
    </p:titleStyle>
    <p:bodyStyle>
      <a:lvl1pPr marL="228600" indent="-228600" algn="l" defTabSz="914400" rtl="0" eaLnBrk="1" latinLnBrk="0" hangingPunct="1">
        <a:lnSpc>
          <a:spcPct val="110000"/>
        </a:lnSpc>
        <a:spcBef>
          <a:spcPts val="1000"/>
        </a:spcBef>
        <a:buFont typeface="Arial" panose="020B0604020202020204" pitchFamily="34" charset="0"/>
        <a:buChar char="•"/>
        <a:defRPr sz="3200" kern="1200">
          <a:solidFill>
            <a:schemeClr val="tx1"/>
          </a:solidFill>
          <a:latin typeface="+mn-lt"/>
          <a:ea typeface="+mn-ea"/>
          <a:cs typeface="+mn-cs"/>
        </a:defRPr>
      </a:lvl1pPr>
      <a:lvl2pPr marL="685800" indent="-228600" algn="l" defTabSz="914400" rtl="0" eaLnBrk="1" latinLnBrk="0" hangingPunct="1">
        <a:lnSpc>
          <a:spcPct val="110000"/>
        </a:lnSpc>
        <a:spcBef>
          <a:spcPts val="5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lnSpc>
          <a:spcPct val="110000"/>
        </a:lnSpc>
        <a:spcBef>
          <a:spcPts val="5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lnSpc>
          <a:spcPct val="110000"/>
        </a:lnSpc>
        <a:spcBef>
          <a:spcPts val="5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lnSpc>
          <a:spcPct val="110000"/>
        </a:lnSpc>
        <a:spcBef>
          <a:spcPts val="5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hyperlink" Target="https://www.biblegateway.com/passage/?search=Galatians%201&amp;version=NIV#fen-NIV-29076b" TargetMode="External"/><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1.jpeg"/></Relationships>
</file>

<file path=ppt/slides/_rels/slide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hyperlink" Target="https://www.biblegateway.com/passage/?search=Acts%209&amp;version=NIV#fen-NIV-27246a" TargetMode="External"/><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1.jpeg"/></Relationships>
</file>

<file path=ppt/slides/_rels/slide2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4.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2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7.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3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1.xml"/><Relationship Id="rId1" Type="http://schemas.openxmlformats.org/officeDocument/2006/relationships/slideLayout" Target="../slideLayouts/slideLayout2.xml"/><Relationship Id="rId4" Type="http://schemas.openxmlformats.org/officeDocument/2006/relationships/hyperlink" Target="https://www.biblegateway.com/passage/?search=Acts%2012&amp;version=NIV#fen-NIV-27363a" TargetMode="External"/></Relationships>
</file>

<file path=ppt/slides/_rels/slide3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2.xml"/><Relationship Id="rId1" Type="http://schemas.openxmlformats.org/officeDocument/2006/relationships/slideLayout" Target="../slideLayouts/slideLayout2.xml"/><Relationship Id="rId4" Type="http://schemas.openxmlformats.org/officeDocument/2006/relationships/hyperlink" Target="https://www.biblegateway.com/passage/?search=Acts%2012&amp;version=NIV#fen-NIV-27363a" TargetMode="External"/></Relationships>
</file>

<file path=ppt/slides/_rels/slide3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7.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4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44.xml"/><Relationship Id="rId1" Type="http://schemas.openxmlformats.org/officeDocument/2006/relationships/slideLayout" Target="../slideLayouts/slideLayout2.xml"/><Relationship Id="rId4" Type="http://schemas.openxmlformats.org/officeDocument/2006/relationships/hyperlink" Target="https://www.biblegateway.com/passage/?search=Acts%2013&amp;version=NIV#fen-NIV-27381a" TargetMode="External"/></Relationships>
</file>

<file path=ppt/slides/_rels/slide4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52.xml"/><Relationship Id="rId1" Type="http://schemas.openxmlformats.org/officeDocument/2006/relationships/slideLayout" Target="../slideLayouts/slideLayout2.xml"/><Relationship Id="rId4" Type="http://schemas.openxmlformats.org/officeDocument/2006/relationships/hyperlink" Target="https://www.biblegateway.com/passage/?search=Acts%2013&amp;version=NIV#fen-NIV-27397c" TargetMode="External"/></Relationships>
</file>

<file path=ppt/slides/_rels/slide5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53.xml"/><Relationship Id="rId1" Type="http://schemas.openxmlformats.org/officeDocument/2006/relationships/slideLayout" Target="../slideLayouts/slideLayout2.xml"/><Relationship Id="rId4" Type="http://schemas.openxmlformats.org/officeDocument/2006/relationships/hyperlink" Target="https://www.biblegateway.com/passage/?search=Acts%2013&amp;version=NIV#fen-NIV-27398d" TargetMode="External"/></Relationships>
</file>

<file path=ppt/slides/_rels/slide5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58.xml"/><Relationship Id="rId1" Type="http://schemas.openxmlformats.org/officeDocument/2006/relationships/slideLayout" Target="../slideLayouts/slideLayout2.xml"/><Relationship Id="rId4" Type="http://schemas.openxmlformats.org/officeDocument/2006/relationships/hyperlink" Target="https://www.biblegateway.com/passage/?search=Acts%2013&amp;version=NIV#fen-NIV-27404e" TargetMode="External"/></Relationships>
</file>

<file path=ppt/slides/_rels/slide6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59.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60.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61.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8" Type="http://schemas.openxmlformats.org/officeDocument/2006/relationships/hyperlink" Target="https://bible.usccb.org/bible/acts/9?31#52009031" TargetMode="External"/><Relationship Id="rId3" Type="http://schemas.openxmlformats.org/officeDocument/2006/relationships/hyperlink" Target="https://bible.usccb.org/bible/acts/3" TargetMode="External"/><Relationship Id="rId7" Type="http://schemas.openxmlformats.org/officeDocument/2006/relationships/hyperlink" Target="https://bible.usccb.org/bible/acts/9" TargetMode="External"/><Relationship Id="rId2" Type="http://schemas.openxmlformats.org/officeDocument/2006/relationships/notesSlide" Target="../notesSlides/notesSlide62.xml"/><Relationship Id="rId1" Type="http://schemas.openxmlformats.org/officeDocument/2006/relationships/slideLayout" Target="../slideLayouts/slideLayout7.xml"/><Relationship Id="rId6" Type="http://schemas.openxmlformats.org/officeDocument/2006/relationships/hyperlink" Target="https://bible.usccb.org/bible/acts/8?12#52008012" TargetMode="External"/><Relationship Id="rId5" Type="http://schemas.openxmlformats.org/officeDocument/2006/relationships/hyperlink" Target="https://bible.usccb.org/bible/acts/5?12#52005012" TargetMode="External"/><Relationship Id="rId4" Type="http://schemas.openxmlformats.org/officeDocument/2006/relationships/hyperlink" Target="https://bible.usccb.org/bible/acts/5" TargetMode="External"/></Relationships>
</file>

<file path=ppt/slides/_rels/slide67.xml.rels><?xml version="1.0" encoding="UTF-8" standalone="yes"?>
<Relationships xmlns="http://schemas.openxmlformats.org/package/2006/relationships"><Relationship Id="rId8" Type="http://schemas.openxmlformats.org/officeDocument/2006/relationships/hyperlink" Target="https://bible.usccb.org/bible/acts/16?16#52016016" TargetMode="External"/><Relationship Id="rId3" Type="http://schemas.openxmlformats.org/officeDocument/2006/relationships/hyperlink" Target="https://bible.usccb.org/bible/acts/9?36#52009036" TargetMode="External"/><Relationship Id="rId7" Type="http://schemas.openxmlformats.org/officeDocument/2006/relationships/hyperlink" Target="https://bible.usccb.org/bible/acts/14?8#52014008" TargetMode="External"/><Relationship Id="rId2" Type="http://schemas.openxmlformats.org/officeDocument/2006/relationships/notesSlide" Target="../notesSlides/notesSlide63.xml"/><Relationship Id="rId1" Type="http://schemas.openxmlformats.org/officeDocument/2006/relationships/slideLayout" Target="../slideLayouts/slideLayout7.xml"/><Relationship Id="rId6" Type="http://schemas.openxmlformats.org/officeDocument/2006/relationships/hyperlink" Target="https://bible.usccb.org/bible/acts/13?4#52013004" TargetMode="External"/><Relationship Id="rId5" Type="http://schemas.openxmlformats.org/officeDocument/2006/relationships/hyperlink" Target="https://bible.usccb.org/bible/acts/12?18#52012018" TargetMode="External"/><Relationship Id="rId4" Type="http://schemas.openxmlformats.org/officeDocument/2006/relationships/hyperlink" Target="https://bible.usccb.org/bible/acts/12?5#52012005" TargetMode="External"/></Relationships>
</file>

<file path=ppt/slides/_rels/slide68.xml.rels><?xml version="1.0" encoding="UTF-8" standalone="yes"?>
<Relationships xmlns="http://schemas.openxmlformats.org/package/2006/relationships"><Relationship Id="rId3" Type="http://schemas.openxmlformats.org/officeDocument/2006/relationships/hyperlink" Target="https://bible.usccb.org/bible/acts/19?12#52019012" TargetMode="External"/><Relationship Id="rId2" Type="http://schemas.openxmlformats.org/officeDocument/2006/relationships/hyperlink" Target="https://bible.usccb.org/bible/acts/19" TargetMode="External"/><Relationship Id="rId1" Type="http://schemas.openxmlformats.org/officeDocument/2006/relationships/slideLayout" Target="../slideLayouts/slideLayout7.xml"/><Relationship Id="rId6" Type="http://schemas.openxmlformats.org/officeDocument/2006/relationships/hyperlink" Target="https://bible.usccb.org/bible/acts/28?6#52028006" TargetMode="External"/><Relationship Id="rId5" Type="http://schemas.openxmlformats.org/officeDocument/2006/relationships/hyperlink" Target="https://bible.usccb.org/bible/acts/28" TargetMode="External"/><Relationship Id="rId4" Type="http://schemas.openxmlformats.org/officeDocument/2006/relationships/hyperlink" Target="https://bible.usccb.org/bible/acts/20?7#52020007"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9B7AD9F6-8CE7-4299-8FC6-328F4DCD3FF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272BD74-BE6F-1922-30A5-4BB243402F33}"/>
              </a:ext>
            </a:extLst>
          </p:cNvPr>
          <p:cNvSpPr>
            <a:spLocks noGrp="1"/>
          </p:cNvSpPr>
          <p:nvPr>
            <p:ph type="ctrTitle"/>
          </p:nvPr>
        </p:nvSpPr>
        <p:spPr>
          <a:xfrm>
            <a:off x="5573807" y="308183"/>
            <a:ext cx="6251110" cy="3566160"/>
          </a:xfrm>
        </p:spPr>
        <p:txBody>
          <a:bodyPr anchor="b">
            <a:normAutofit/>
          </a:bodyPr>
          <a:lstStyle/>
          <a:p>
            <a:r>
              <a:rPr lang="en-US" dirty="0"/>
              <a:t>Exploring</a:t>
            </a:r>
            <a:br>
              <a:rPr lang="en-US" dirty="0"/>
            </a:br>
            <a:r>
              <a:rPr lang="en-US" dirty="0"/>
              <a:t>Galatia</a:t>
            </a:r>
          </a:p>
        </p:txBody>
      </p:sp>
      <p:sp>
        <p:nvSpPr>
          <p:cNvPr id="3" name="Subtitle 2">
            <a:extLst>
              <a:ext uri="{FF2B5EF4-FFF2-40B4-BE49-F238E27FC236}">
                <a16:creationId xmlns:a16="http://schemas.microsoft.com/office/drawing/2014/main" id="{6873E95C-9D37-F8A4-BE57-051A4DDC9BC2}"/>
              </a:ext>
            </a:extLst>
          </p:cNvPr>
          <p:cNvSpPr>
            <a:spLocks noGrp="1"/>
          </p:cNvSpPr>
          <p:nvPr>
            <p:ph type="subTitle" idx="1"/>
          </p:nvPr>
        </p:nvSpPr>
        <p:spPr>
          <a:xfrm>
            <a:off x="5297760" y="4636008"/>
            <a:ext cx="6251111" cy="1572768"/>
          </a:xfrm>
        </p:spPr>
        <p:txBody>
          <a:bodyPr>
            <a:normAutofit/>
          </a:bodyPr>
          <a:lstStyle/>
          <a:p>
            <a:pPr algn="ctr"/>
            <a:endParaRPr lang="en-US" sz="8000" b="1" dirty="0"/>
          </a:p>
        </p:txBody>
      </p:sp>
      <p:sp>
        <p:nvSpPr>
          <p:cNvPr id="11" name="Rectangle 6">
            <a:extLst>
              <a:ext uri="{FF2B5EF4-FFF2-40B4-BE49-F238E27FC236}">
                <a16:creationId xmlns:a16="http://schemas.microsoft.com/office/drawing/2014/main" id="{F49775AF-8896-43EE-92C6-83497D6DC56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412862" y="4409267"/>
            <a:ext cx="4243589" cy="27432"/>
          </a:xfrm>
          <a:custGeom>
            <a:avLst/>
            <a:gdLst>
              <a:gd name="connsiteX0" fmla="*/ 0 w 4243589"/>
              <a:gd name="connsiteY0" fmla="*/ 0 h 27432"/>
              <a:gd name="connsiteX1" fmla="*/ 563791 w 4243589"/>
              <a:gd name="connsiteY1" fmla="*/ 0 h 27432"/>
              <a:gd name="connsiteX2" fmla="*/ 1042710 w 4243589"/>
              <a:gd name="connsiteY2" fmla="*/ 0 h 27432"/>
              <a:gd name="connsiteX3" fmla="*/ 1564066 w 4243589"/>
              <a:gd name="connsiteY3" fmla="*/ 0 h 27432"/>
              <a:gd name="connsiteX4" fmla="*/ 2212729 w 4243589"/>
              <a:gd name="connsiteY4" fmla="*/ 0 h 27432"/>
              <a:gd name="connsiteX5" fmla="*/ 2776520 w 4243589"/>
              <a:gd name="connsiteY5" fmla="*/ 0 h 27432"/>
              <a:gd name="connsiteX6" fmla="*/ 3297875 w 4243589"/>
              <a:gd name="connsiteY6" fmla="*/ 0 h 27432"/>
              <a:gd name="connsiteX7" fmla="*/ 4243589 w 4243589"/>
              <a:gd name="connsiteY7" fmla="*/ 0 h 27432"/>
              <a:gd name="connsiteX8" fmla="*/ 4243589 w 4243589"/>
              <a:gd name="connsiteY8" fmla="*/ 27432 h 27432"/>
              <a:gd name="connsiteX9" fmla="*/ 3637362 w 4243589"/>
              <a:gd name="connsiteY9" fmla="*/ 27432 h 27432"/>
              <a:gd name="connsiteX10" fmla="*/ 3116007 w 4243589"/>
              <a:gd name="connsiteY10" fmla="*/ 27432 h 27432"/>
              <a:gd name="connsiteX11" fmla="*/ 2424908 w 4243589"/>
              <a:gd name="connsiteY11" fmla="*/ 27432 h 27432"/>
              <a:gd name="connsiteX12" fmla="*/ 1861117 w 4243589"/>
              <a:gd name="connsiteY12" fmla="*/ 27432 h 27432"/>
              <a:gd name="connsiteX13" fmla="*/ 1382198 w 4243589"/>
              <a:gd name="connsiteY13" fmla="*/ 27432 h 27432"/>
              <a:gd name="connsiteX14" fmla="*/ 733535 w 4243589"/>
              <a:gd name="connsiteY14" fmla="*/ 27432 h 27432"/>
              <a:gd name="connsiteX15" fmla="*/ 0 w 4243589"/>
              <a:gd name="connsiteY15" fmla="*/ 27432 h 27432"/>
              <a:gd name="connsiteX16" fmla="*/ 0 w 4243589"/>
              <a:gd name="connsiteY16"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27432" fill="none" extrusionOk="0">
                <a:moveTo>
                  <a:pt x="0" y="0"/>
                </a:moveTo>
                <a:cubicBezTo>
                  <a:pt x="157351" y="-15653"/>
                  <a:pt x="378877" y="-5828"/>
                  <a:pt x="563791" y="0"/>
                </a:cubicBezTo>
                <a:cubicBezTo>
                  <a:pt x="748705" y="5828"/>
                  <a:pt x="905659" y="-5525"/>
                  <a:pt x="1042710" y="0"/>
                </a:cubicBezTo>
                <a:cubicBezTo>
                  <a:pt x="1179761" y="5525"/>
                  <a:pt x="1356845" y="-21288"/>
                  <a:pt x="1564066" y="0"/>
                </a:cubicBezTo>
                <a:cubicBezTo>
                  <a:pt x="1771287" y="21288"/>
                  <a:pt x="1912099" y="25135"/>
                  <a:pt x="2212729" y="0"/>
                </a:cubicBezTo>
                <a:cubicBezTo>
                  <a:pt x="2513359" y="-25135"/>
                  <a:pt x="2514918" y="-27119"/>
                  <a:pt x="2776520" y="0"/>
                </a:cubicBezTo>
                <a:cubicBezTo>
                  <a:pt x="3038122" y="27119"/>
                  <a:pt x="3178771" y="18116"/>
                  <a:pt x="3297875" y="0"/>
                </a:cubicBezTo>
                <a:cubicBezTo>
                  <a:pt x="3416980" y="-18116"/>
                  <a:pt x="4012240" y="-40869"/>
                  <a:pt x="4243589" y="0"/>
                </a:cubicBezTo>
                <a:cubicBezTo>
                  <a:pt x="4242616" y="8304"/>
                  <a:pt x="4243111" y="21512"/>
                  <a:pt x="4243589" y="27432"/>
                </a:cubicBezTo>
                <a:cubicBezTo>
                  <a:pt x="4112949" y="6289"/>
                  <a:pt x="3928037" y="10975"/>
                  <a:pt x="3637362" y="27432"/>
                </a:cubicBezTo>
                <a:cubicBezTo>
                  <a:pt x="3346687" y="43889"/>
                  <a:pt x="3254446" y="35813"/>
                  <a:pt x="3116007" y="27432"/>
                </a:cubicBezTo>
                <a:cubicBezTo>
                  <a:pt x="2977569" y="19051"/>
                  <a:pt x="2620228" y="38017"/>
                  <a:pt x="2424908" y="27432"/>
                </a:cubicBezTo>
                <a:cubicBezTo>
                  <a:pt x="2229588" y="16847"/>
                  <a:pt x="2088287" y="5290"/>
                  <a:pt x="1861117" y="27432"/>
                </a:cubicBezTo>
                <a:cubicBezTo>
                  <a:pt x="1633947" y="49574"/>
                  <a:pt x="1502447" y="8273"/>
                  <a:pt x="1382198" y="27432"/>
                </a:cubicBezTo>
                <a:cubicBezTo>
                  <a:pt x="1261949" y="46591"/>
                  <a:pt x="1045440" y="37497"/>
                  <a:pt x="733535" y="27432"/>
                </a:cubicBezTo>
                <a:cubicBezTo>
                  <a:pt x="421630" y="17367"/>
                  <a:pt x="341257" y="-9215"/>
                  <a:pt x="0" y="27432"/>
                </a:cubicBezTo>
                <a:cubicBezTo>
                  <a:pt x="-1048" y="14992"/>
                  <a:pt x="-1120" y="7447"/>
                  <a:pt x="0" y="0"/>
                </a:cubicBezTo>
                <a:close/>
              </a:path>
              <a:path w="4243589" h="27432" stroke="0" extrusionOk="0">
                <a:moveTo>
                  <a:pt x="0" y="0"/>
                </a:moveTo>
                <a:cubicBezTo>
                  <a:pt x="128164" y="17204"/>
                  <a:pt x="312653" y="1129"/>
                  <a:pt x="563791" y="0"/>
                </a:cubicBezTo>
                <a:cubicBezTo>
                  <a:pt x="814929" y="-1129"/>
                  <a:pt x="837271" y="8503"/>
                  <a:pt x="1042710" y="0"/>
                </a:cubicBezTo>
                <a:cubicBezTo>
                  <a:pt x="1248149" y="-8503"/>
                  <a:pt x="1588432" y="-28862"/>
                  <a:pt x="1733809" y="0"/>
                </a:cubicBezTo>
                <a:cubicBezTo>
                  <a:pt x="1879186" y="28862"/>
                  <a:pt x="2052815" y="5974"/>
                  <a:pt x="2297600" y="0"/>
                </a:cubicBezTo>
                <a:cubicBezTo>
                  <a:pt x="2542385" y="-5974"/>
                  <a:pt x="2699960" y="-23550"/>
                  <a:pt x="2861391" y="0"/>
                </a:cubicBezTo>
                <a:cubicBezTo>
                  <a:pt x="3022822" y="23550"/>
                  <a:pt x="3390411" y="25272"/>
                  <a:pt x="3552490" y="0"/>
                </a:cubicBezTo>
                <a:cubicBezTo>
                  <a:pt x="3714569" y="-25272"/>
                  <a:pt x="3950585" y="-31327"/>
                  <a:pt x="4243589" y="0"/>
                </a:cubicBezTo>
                <a:cubicBezTo>
                  <a:pt x="4244074" y="9333"/>
                  <a:pt x="4244867" y="19699"/>
                  <a:pt x="4243589" y="27432"/>
                </a:cubicBezTo>
                <a:cubicBezTo>
                  <a:pt x="4130424" y="7904"/>
                  <a:pt x="3932803" y="51393"/>
                  <a:pt x="3722234" y="27432"/>
                </a:cubicBezTo>
                <a:cubicBezTo>
                  <a:pt x="3511665" y="3471"/>
                  <a:pt x="3269903" y="55138"/>
                  <a:pt x="3116007" y="27432"/>
                </a:cubicBezTo>
                <a:cubicBezTo>
                  <a:pt x="2962111" y="-274"/>
                  <a:pt x="2744280" y="32368"/>
                  <a:pt x="2509780" y="27432"/>
                </a:cubicBezTo>
                <a:cubicBezTo>
                  <a:pt x="2275280" y="22496"/>
                  <a:pt x="2066059" y="52808"/>
                  <a:pt x="1945989" y="27432"/>
                </a:cubicBezTo>
                <a:cubicBezTo>
                  <a:pt x="1825919" y="2056"/>
                  <a:pt x="1407329" y="21760"/>
                  <a:pt x="1254890" y="27432"/>
                </a:cubicBezTo>
                <a:cubicBezTo>
                  <a:pt x="1102451" y="33104"/>
                  <a:pt x="837950" y="40817"/>
                  <a:pt x="563791" y="27432"/>
                </a:cubicBezTo>
                <a:cubicBezTo>
                  <a:pt x="289632" y="14047"/>
                  <a:pt x="132768" y="16249"/>
                  <a:pt x="0" y="27432"/>
                </a:cubicBezTo>
                <a:cubicBezTo>
                  <a:pt x="211" y="18145"/>
                  <a:pt x="120" y="6480"/>
                  <a:pt x="0" y="0"/>
                </a:cubicBezTo>
                <a:close/>
              </a:path>
            </a:pathLst>
          </a:custGeom>
          <a:solidFill>
            <a:srgbClr val="C3724D"/>
          </a:solidFill>
          <a:ln w="38100" cap="rnd">
            <a:solidFill>
              <a:srgbClr val="C3724D"/>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Isolated twigs and flowers on a white surface">
            <a:extLst>
              <a:ext uri="{FF2B5EF4-FFF2-40B4-BE49-F238E27FC236}">
                <a16:creationId xmlns:a16="http://schemas.microsoft.com/office/drawing/2014/main" id="{CE54F590-E9F0-AA14-0811-741894721344}"/>
              </a:ext>
            </a:extLst>
          </p:cNvPr>
          <p:cNvPicPr>
            <a:picLocks noChangeAspect="1"/>
          </p:cNvPicPr>
          <p:nvPr/>
        </p:nvPicPr>
        <p:blipFill>
          <a:blip r:embed="rId2"/>
          <a:srcRect l="33265" r="19367" b="2"/>
          <a:stretch/>
        </p:blipFill>
        <p:spPr>
          <a:xfrm>
            <a:off x="1" y="10"/>
            <a:ext cx="4657344" cy="6857990"/>
          </a:xfrm>
          <a:custGeom>
            <a:avLst/>
            <a:gdLst/>
            <a:ahLst/>
            <a:cxnLst/>
            <a:rect l="l" t="t" r="r" b="b"/>
            <a:pathLst>
              <a:path w="4657344" h="6858000">
                <a:moveTo>
                  <a:pt x="0" y="0"/>
                </a:moveTo>
                <a:lnTo>
                  <a:pt x="3429755" y="0"/>
                </a:lnTo>
                <a:lnTo>
                  <a:pt x="3526016" y="148742"/>
                </a:lnTo>
                <a:cubicBezTo>
                  <a:pt x="3657740" y="365513"/>
                  <a:pt x="3777402" y="589569"/>
                  <a:pt x="3886489" y="819975"/>
                </a:cubicBezTo>
                <a:cubicBezTo>
                  <a:pt x="3891856" y="833492"/>
                  <a:pt x="3900663" y="845393"/>
                  <a:pt x="3912049" y="854514"/>
                </a:cubicBezTo>
                <a:cubicBezTo>
                  <a:pt x="3897352" y="819849"/>
                  <a:pt x="3883037" y="784928"/>
                  <a:pt x="3868083" y="750263"/>
                </a:cubicBezTo>
                <a:cubicBezTo>
                  <a:pt x="3806989" y="608712"/>
                  <a:pt x="3742478" y="469145"/>
                  <a:pt x="3674155" y="331786"/>
                </a:cubicBezTo>
                <a:lnTo>
                  <a:pt x="3496656" y="0"/>
                </a:lnTo>
                <a:lnTo>
                  <a:pt x="3554371" y="0"/>
                </a:lnTo>
                <a:lnTo>
                  <a:pt x="3661621" y="196614"/>
                </a:lnTo>
                <a:cubicBezTo>
                  <a:pt x="3856899" y="573253"/>
                  <a:pt x="4021071" y="966066"/>
                  <a:pt x="4161279" y="1371196"/>
                </a:cubicBezTo>
                <a:cubicBezTo>
                  <a:pt x="4379525" y="2007265"/>
                  <a:pt x="4530141" y="2664286"/>
                  <a:pt x="4610660" y="3331516"/>
                </a:cubicBezTo>
                <a:cubicBezTo>
                  <a:pt x="4652837" y="3672965"/>
                  <a:pt x="4671625" y="4013908"/>
                  <a:pt x="4645040" y="4357388"/>
                </a:cubicBezTo>
                <a:cubicBezTo>
                  <a:pt x="4613599" y="4758899"/>
                  <a:pt x="4566181" y="5157998"/>
                  <a:pt x="4485789" y="5552906"/>
                </a:cubicBezTo>
                <a:cubicBezTo>
                  <a:pt x="4397121" y="5988893"/>
                  <a:pt x="4276748" y="6414594"/>
                  <a:pt x="4117769" y="6828295"/>
                </a:cubicBezTo>
                <a:lnTo>
                  <a:pt x="4105288" y="6858000"/>
                </a:lnTo>
                <a:lnTo>
                  <a:pt x="4052520" y="6858000"/>
                </a:lnTo>
                <a:lnTo>
                  <a:pt x="4059369" y="6841549"/>
                </a:lnTo>
                <a:cubicBezTo>
                  <a:pt x="4147276" y="6614016"/>
                  <a:pt x="4224193" y="6380817"/>
                  <a:pt x="4291518" y="6142729"/>
                </a:cubicBezTo>
                <a:cubicBezTo>
                  <a:pt x="4350055" y="5935370"/>
                  <a:pt x="4393256" y="5723695"/>
                  <a:pt x="4443357" y="5513923"/>
                </a:cubicBezTo>
                <a:cubicBezTo>
                  <a:pt x="4444541" y="5502788"/>
                  <a:pt x="4445137" y="5491601"/>
                  <a:pt x="4445146" y="5480401"/>
                </a:cubicBezTo>
                <a:cubicBezTo>
                  <a:pt x="4408465" y="5607635"/>
                  <a:pt x="4379196" y="5719759"/>
                  <a:pt x="4344559" y="5830359"/>
                </a:cubicBezTo>
                <a:cubicBezTo>
                  <a:pt x="4254261" y="6118381"/>
                  <a:pt x="4150112" y="6398531"/>
                  <a:pt x="4031702" y="6670527"/>
                </a:cubicBezTo>
                <a:lnTo>
                  <a:pt x="3943824" y="6858000"/>
                </a:lnTo>
                <a:lnTo>
                  <a:pt x="0" y="6858000"/>
                </a:lnTo>
                <a:close/>
              </a:path>
            </a:pathLst>
          </a:custGeom>
        </p:spPr>
      </p:pic>
    </p:spTree>
    <p:extLst>
      <p:ext uri="{BB962C8B-B14F-4D97-AF65-F5344CB8AC3E}">
        <p14:creationId xmlns:p14="http://schemas.microsoft.com/office/powerpoint/2010/main" val="346405105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7C8E6C8C-9C16-B41C-2AA0-DA5B5D62DBCD}"/>
            </a:ext>
          </a:extLst>
        </p:cNvPr>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7FEE1D0E-C57B-1D0E-09CA-5DEB6F5ADE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9C5F65B-EB8A-CC84-0635-49B1B9629850}"/>
              </a:ext>
            </a:extLst>
          </p:cNvPr>
          <p:cNvSpPr>
            <a:spLocks noGrp="1"/>
          </p:cNvSpPr>
          <p:nvPr>
            <p:ph type="title"/>
          </p:nvPr>
        </p:nvSpPr>
        <p:spPr>
          <a:xfrm>
            <a:off x="576072" y="238539"/>
            <a:ext cx="11018520" cy="1434415"/>
          </a:xfrm>
        </p:spPr>
        <p:txBody>
          <a:bodyPr anchor="b">
            <a:normAutofit/>
          </a:bodyPr>
          <a:lstStyle/>
          <a:p>
            <a:r>
              <a:rPr lang="en-US" sz="5400" dirty="0"/>
              <a:t>      Exploring Churches in Galatia</a:t>
            </a:r>
          </a:p>
        </p:txBody>
      </p:sp>
      <p:sp>
        <p:nvSpPr>
          <p:cNvPr id="11" name="Rectangle 6">
            <a:extLst>
              <a:ext uri="{FF2B5EF4-FFF2-40B4-BE49-F238E27FC236}">
                <a16:creationId xmlns:a16="http://schemas.microsoft.com/office/drawing/2014/main" id="{A55E2F4A-F3B1-E8D8-14FD-03E95422EE7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6072" y="1817073"/>
            <a:ext cx="11018520" cy="18288"/>
          </a:xfrm>
          <a:custGeom>
            <a:avLst/>
            <a:gdLst>
              <a:gd name="connsiteX0" fmla="*/ 0 w 11018520"/>
              <a:gd name="connsiteY0" fmla="*/ 0 h 18288"/>
              <a:gd name="connsiteX1" fmla="*/ 468287 w 11018520"/>
              <a:gd name="connsiteY1" fmla="*/ 0 h 18288"/>
              <a:gd name="connsiteX2" fmla="*/ 1156945 w 11018520"/>
              <a:gd name="connsiteY2" fmla="*/ 0 h 18288"/>
              <a:gd name="connsiteX3" fmla="*/ 1955787 w 11018520"/>
              <a:gd name="connsiteY3" fmla="*/ 0 h 18288"/>
              <a:gd name="connsiteX4" fmla="*/ 2313889 w 11018520"/>
              <a:gd name="connsiteY4" fmla="*/ 0 h 18288"/>
              <a:gd name="connsiteX5" fmla="*/ 2671991 w 11018520"/>
              <a:gd name="connsiteY5" fmla="*/ 0 h 18288"/>
              <a:gd name="connsiteX6" fmla="*/ 3581019 w 11018520"/>
              <a:gd name="connsiteY6" fmla="*/ 0 h 18288"/>
              <a:gd name="connsiteX7" fmla="*/ 4269677 w 11018520"/>
              <a:gd name="connsiteY7" fmla="*/ 0 h 18288"/>
              <a:gd name="connsiteX8" fmla="*/ 4627778 w 11018520"/>
              <a:gd name="connsiteY8" fmla="*/ 0 h 18288"/>
              <a:gd name="connsiteX9" fmla="*/ 5316436 w 11018520"/>
              <a:gd name="connsiteY9" fmla="*/ 0 h 18288"/>
              <a:gd name="connsiteX10" fmla="*/ 6225464 w 11018520"/>
              <a:gd name="connsiteY10" fmla="*/ 0 h 18288"/>
              <a:gd name="connsiteX11" fmla="*/ 6803936 w 11018520"/>
              <a:gd name="connsiteY11" fmla="*/ 0 h 18288"/>
              <a:gd name="connsiteX12" fmla="*/ 7382408 w 11018520"/>
              <a:gd name="connsiteY12" fmla="*/ 0 h 18288"/>
              <a:gd name="connsiteX13" fmla="*/ 8071066 w 11018520"/>
              <a:gd name="connsiteY13" fmla="*/ 0 h 18288"/>
              <a:gd name="connsiteX14" fmla="*/ 8869909 w 11018520"/>
              <a:gd name="connsiteY14" fmla="*/ 0 h 18288"/>
              <a:gd name="connsiteX15" fmla="*/ 9668751 w 11018520"/>
              <a:gd name="connsiteY15" fmla="*/ 0 h 18288"/>
              <a:gd name="connsiteX16" fmla="*/ 11018520 w 11018520"/>
              <a:gd name="connsiteY16" fmla="*/ 0 h 18288"/>
              <a:gd name="connsiteX17" fmla="*/ 11018520 w 11018520"/>
              <a:gd name="connsiteY17" fmla="*/ 18288 h 18288"/>
              <a:gd name="connsiteX18" fmla="*/ 10550233 w 11018520"/>
              <a:gd name="connsiteY18" fmla="*/ 18288 h 18288"/>
              <a:gd name="connsiteX19" fmla="*/ 9641205 w 11018520"/>
              <a:gd name="connsiteY19" fmla="*/ 18288 h 18288"/>
              <a:gd name="connsiteX20" fmla="*/ 8952548 w 11018520"/>
              <a:gd name="connsiteY20" fmla="*/ 18288 h 18288"/>
              <a:gd name="connsiteX21" fmla="*/ 8594446 w 11018520"/>
              <a:gd name="connsiteY21" fmla="*/ 18288 h 18288"/>
              <a:gd name="connsiteX22" fmla="*/ 7905788 w 11018520"/>
              <a:gd name="connsiteY22" fmla="*/ 18288 h 18288"/>
              <a:gd name="connsiteX23" fmla="*/ 7327316 w 11018520"/>
              <a:gd name="connsiteY23" fmla="*/ 18288 h 18288"/>
              <a:gd name="connsiteX24" fmla="*/ 6748844 w 11018520"/>
              <a:gd name="connsiteY24" fmla="*/ 18288 h 18288"/>
              <a:gd name="connsiteX25" fmla="*/ 6170371 w 11018520"/>
              <a:gd name="connsiteY25" fmla="*/ 18288 h 18288"/>
              <a:gd name="connsiteX26" fmla="*/ 5591899 w 11018520"/>
              <a:gd name="connsiteY26" fmla="*/ 18288 h 18288"/>
              <a:gd name="connsiteX27" fmla="*/ 4793056 w 11018520"/>
              <a:gd name="connsiteY27" fmla="*/ 18288 h 18288"/>
              <a:gd name="connsiteX28" fmla="*/ 4104399 w 11018520"/>
              <a:gd name="connsiteY28" fmla="*/ 18288 h 18288"/>
              <a:gd name="connsiteX29" fmla="*/ 3746297 w 11018520"/>
              <a:gd name="connsiteY29" fmla="*/ 18288 h 18288"/>
              <a:gd name="connsiteX30" fmla="*/ 3167825 w 11018520"/>
              <a:gd name="connsiteY30" fmla="*/ 18288 h 18288"/>
              <a:gd name="connsiteX31" fmla="*/ 2368982 w 11018520"/>
              <a:gd name="connsiteY31" fmla="*/ 18288 h 18288"/>
              <a:gd name="connsiteX32" fmla="*/ 1900695 w 11018520"/>
              <a:gd name="connsiteY32" fmla="*/ 18288 h 18288"/>
              <a:gd name="connsiteX33" fmla="*/ 991667 w 11018520"/>
              <a:gd name="connsiteY33" fmla="*/ 18288 h 18288"/>
              <a:gd name="connsiteX34" fmla="*/ 0 w 11018520"/>
              <a:gd name="connsiteY34" fmla="*/ 18288 h 18288"/>
              <a:gd name="connsiteX35" fmla="*/ 0 w 11018520"/>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1018520" h="18288" fill="none" extrusionOk="0">
                <a:moveTo>
                  <a:pt x="0" y="0"/>
                </a:moveTo>
                <a:cubicBezTo>
                  <a:pt x="176840" y="19448"/>
                  <a:pt x="369510" y="1686"/>
                  <a:pt x="468287" y="0"/>
                </a:cubicBezTo>
                <a:cubicBezTo>
                  <a:pt x="567064" y="-1686"/>
                  <a:pt x="844925" y="28710"/>
                  <a:pt x="1156945" y="0"/>
                </a:cubicBezTo>
                <a:cubicBezTo>
                  <a:pt x="1468965" y="-28710"/>
                  <a:pt x="1755775" y="35306"/>
                  <a:pt x="1955787" y="0"/>
                </a:cubicBezTo>
                <a:cubicBezTo>
                  <a:pt x="2155799" y="-35306"/>
                  <a:pt x="2224532" y="-16632"/>
                  <a:pt x="2313889" y="0"/>
                </a:cubicBezTo>
                <a:cubicBezTo>
                  <a:pt x="2403246" y="16632"/>
                  <a:pt x="2494050" y="6083"/>
                  <a:pt x="2671991" y="0"/>
                </a:cubicBezTo>
                <a:cubicBezTo>
                  <a:pt x="2849932" y="-6083"/>
                  <a:pt x="3354152" y="34614"/>
                  <a:pt x="3581019" y="0"/>
                </a:cubicBezTo>
                <a:cubicBezTo>
                  <a:pt x="3807886" y="-34614"/>
                  <a:pt x="4022451" y="14254"/>
                  <a:pt x="4269677" y="0"/>
                </a:cubicBezTo>
                <a:cubicBezTo>
                  <a:pt x="4516903" y="-14254"/>
                  <a:pt x="4514495" y="-13291"/>
                  <a:pt x="4627778" y="0"/>
                </a:cubicBezTo>
                <a:cubicBezTo>
                  <a:pt x="4741061" y="13291"/>
                  <a:pt x="5120758" y="-22660"/>
                  <a:pt x="5316436" y="0"/>
                </a:cubicBezTo>
                <a:cubicBezTo>
                  <a:pt x="5512114" y="22660"/>
                  <a:pt x="5812155" y="-9513"/>
                  <a:pt x="6225464" y="0"/>
                </a:cubicBezTo>
                <a:cubicBezTo>
                  <a:pt x="6638773" y="9513"/>
                  <a:pt x="6545417" y="2479"/>
                  <a:pt x="6803936" y="0"/>
                </a:cubicBezTo>
                <a:cubicBezTo>
                  <a:pt x="7062455" y="-2479"/>
                  <a:pt x="7245098" y="-20209"/>
                  <a:pt x="7382408" y="0"/>
                </a:cubicBezTo>
                <a:cubicBezTo>
                  <a:pt x="7519718" y="20209"/>
                  <a:pt x="7801947" y="19736"/>
                  <a:pt x="8071066" y="0"/>
                </a:cubicBezTo>
                <a:cubicBezTo>
                  <a:pt x="8340185" y="-19736"/>
                  <a:pt x="8495312" y="-6666"/>
                  <a:pt x="8869909" y="0"/>
                </a:cubicBezTo>
                <a:cubicBezTo>
                  <a:pt x="9244506" y="6666"/>
                  <a:pt x="9501461" y="-13745"/>
                  <a:pt x="9668751" y="0"/>
                </a:cubicBezTo>
                <a:cubicBezTo>
                  <a:pt x="9836041" y="13745"/>
                  <a:pt x="10607605" y="14143"/>
                  <a:pt x="11018520" y="0"/>
                </a:cubicBezTo>
                <a:cubicBezTo>
                  <a:pt x="11019166" y="4451"/>
                  <a:pt x="11019010" y="9226"/>
                  <a:pt x="11018520" y="18288"/>
                </a:cubicBezTo>
                <a:cubicBezTo>
                  <a:pt x="10834966" y="15274"/>
                  <a:pt x="10754561" y="35250"/>
                  <a:pt x="10550233" y="18288"/>
                </a:cubicBezTo>
                <a:cubicBezTo>
                  <a:pt x="10345905" y="1326"/>
                  <a:pt x="9906342" y="45884"/>
                  <a:pt x="9641205" y="18288"/>
                </a:cubicBezTo>
                <a:cubicBezTo>
                  <a:pt x="9376068" y="-9308"/>
                  <a:pt x="9177188" y="43988"/>
                  <a:pt x="8952548" y="18288"/>
                </a:cubicBezTo>
                <a:cubicBezTo>
                  <a:pt x="8727908" y="-7412"/>
                  <a:pt x="8707007" y="3271"/>
                  <a:pt x="8594446" y="18288"/>
                </a:cubicBezTo>
                <a:cubicBezTo>
                  <a:pt x="8481885" y="33305"/>
                  <a:pt x="8175004" y="35109"/>
                  <a:pt x="7905788" y="18288"/>
                </a:cubicBezTo>
                <a:cubicBezTo>
                  <a:pt x="7636572" y="1467"/>
                  <a:pt x="7535638" y="7399"/>
                  <a:pt x="7327316" y="18288"/>
                </a:cubicBezTo>
                <a:cubicBezTo>
                  <a:pt x="7118994" y="29177"/>
                  <a:pt x="6978247" y="47205"/>
                  <a:pt x="6748844" y="18288"/>
                </a:cubicBezTo>
                <a:cubicBezTo>
                  <a:pt x="6519441" y="-10629"/>
                  <a:pt x="6459241" y="43308"/>
                  <a:pt x="6170371" y="18288"/>
                </a:cubicBezTo>
                <a:cubicBezTo>
                  <a:pt x="5881501" y="-6732"/>
                  <a:pt x="5736201" y="35971"/>
                  <a:pt x="5591899" y="18288"/>
                </a:cubicBezTo>
                <a:cubicBezTo>
                  <a:pt x="5447597" y="605"/>
                  <a:pt x="4990303" y="20409"/>
                  <a:pt x="4793056" y="18288"/>
                </a:cubicBezTo>
                <a:cubicBezTo>
                  <a:pt x="4595809" y="16167"/>
                  <a:pt x="4271723" y="2909"/>
                  <a:pt x="4104399" y="18288"/>
                </a:cubicBezTo>
                <a:cubicBezTo>
                  <a:pt x="3937075" y="33667"/>
                  <a:pt x="3923235" y="10730"/>
                  <a:pt x="3746297" y="18288"/>
                </a:cubicBezTo>
                <a:cubicBezTo>
                  <a:pt x="3569359" y="25846"/>
                  <a:pt x="3351081" y="24702"/>
                  <a:pt x="3167825" y="18288"/>
                </a:cubicBezTo>
                <a:cubicBezTo>
                  <a:pt x="2984569" y="11874"/>
                  <a:pt x="2708033" y="13293"/>
                  <a:pt x="2368982" y="18288"/>
                </a:cubicBezTo>
                <a:cubicBezTo>
                  <a:pt x="2029931" y="23283"/>
                  <a:pt x="2009060" y="37671"/>
                  <a:pt x="1900695" y="18288"/>
                </a:cubicBezTo>
                <a:cubicBezTo>
                  <a:pt x="1792330" y="-1095"/>
                  <a:pt x="1183178" y="9337"/>
                  <a:pt x="991667" y="18288"/>
                </a:cubicBezTo>
                <a:cubicBezTo>
                  <a:pt x="800156" y="27239"/>
                  <a:pt x="375690" y="34110"/>
                  <a:pt x="0" y="18288"/>
                </a:cubicBezTo>
                <a:cubicBezTo>
                  <a:pt x="-213" y="9468"/>
                  <a:pt x="187" y="4459"/>
                  <a:pt x="0" y="0"/>
                </a:cubicBezTo>
                <a:close/>
              </a:path>
              <a:path w="11018520" h="18288" stroke="0" extrusionOk="0">
                <a:moveTo>
                  <a:pt x="0" y="0"/>
                </a:moveTo>
                <a:cubicBezTo>
                  <a:pt x="266588" y="-23405"/>
                  <a:pt x="350503" y="-27031"/>
                  <a:pt x="578472" y="0"/>
                </a:cubicBezTo>
                <a:cubicBezTo>
                  <a:pt x="806441" y="27031"/>
                  <a:pt x="803976" y="13604"/>
                  <a:pt x="936574" y="0"/>
                </a:cubicBezTo>
                <a:cubicBezTo>
                  <a:pt x="1069172" y="-13604"/>
                  <a:pt x="1661335" y="-31902"/>
                  <a:pt x="1845602" y="0"/>
                </a:cubicBezTo>
                <a:cubicBezTo>
                  <a:pt x="2029869" y="31902"/>
                  <a:pt x="2273452" y="17005"/>
                  <a:pt x="2424074" y="0"/>
                </a:cubicBezTo>
                <a:cubicBezTo>
                  <a:pt x="2574696" y="-17005"/>
                  <a:pt x="2790864" y="-28133"/>
                  <a:pt x="3002547" y="0"/>
                </a:cubicBezTo>
                <a:cubicBezTo>
                  <a:pt x="3214230" y="28133"/>
                  <a:pt x="3605033" y="-14934"/>
                  <a:pt x="3911575" y="0"/>
                </a:cubicBezTo>
                <a:cubicBezTo>
                  <a:pt x="4218117" y="14934"/>
                  <a:pt x="4198004" y="3604"/>
                  <a:pt x="4379862" y="0"/>
                </a:cubicBezTo>
                <a:cubicBezTo>
                  <a:pt x="4561720" y="-3604"/>
                  <a:pt x="4941151" y="-37368"/>
                  <a:pt x="5288890" y="0"/>
                </a:cubicBezTo>
                <a:cubicBezTo>
                  <a:pt x="5636629" y="37368"/>
                  <a:pt x="6011513" y="-33898"/>
                  <a:pt x="6197918" y="0"/>
                </a:cubicBezTo>
                <a:cubicBezTo>
                  <a:pt x="6384323" y="33898"/>
                  <a:pt x="6555799" y="11241"/>
                  <a:pt x="6886575" y="0"/>
                </a:cubicBezTo>
                <a:cubicBezTo>
                  <a:pt x="7217351" y="-11241"/>
                  <a:pt x="7604472" y="-44614"/>
                  <a:pt x="7795603" y="0"/>
                </a:cubicBezTo>
                <a:cubicBezTo>
                  <a:pt x="7986734" y="44614"/>
                  <a:pt x="8098870" y="-11086"/>
                  <a:pt x="8374075" y="0"/>
                </a:cubicBezTo>
                <a:cubicBezTo>
                  <a:pt x="8649280" y="11086"/>
                  <a:pt x="8701749" y="-25020"/>
                  <a:pt x="8952548" y="0"/>
                </a:cubicBezTo>
                <a:cubicBezTo>
                  <a:pt x="9203347" y="25020"/>
                  <a:pt x="9519297" y="4274"/>
                  <a:pt x="9751390" y="0"/>
                </a:cubicBezTo>
                <a:cubicBezTo>
                  <a:pt x="9983483" y="-4274"/>
                  <a:pt x="10169881" y="16480"/>
                  <a:pt x="10329863" y="0"/>
                </a:cubicBezTo>
                <a:cubicBezTo>
                  <a:pt x="10489845" y="-16480"/>
                  <a:pt x="10750941" y="-9727"/>
                  <a:pt x="11018520" y="0"/>
                </a:cubicBezTo>
                <a:cubicBezTo>
                  <a:pt x="11018113" y="8690"/>
                  <a:pt x="11018366" y="14141"/>
                  <a:pt x="11018520" y="18288"/>
                </a:cubicBezTo>
                <a:cubicBezTo>
                  <a:pt x="10841176" y="-3597"/>
                  <a:pt x="10399304" y="41504"/>
                  <a:pt x="10219677" y="18288"/>
                </a:cubicBezTo>
                <a:cubicBezTo>
                  <a:pt x="10040050" y="-4928"/>
                  <a:pt x="10030762" y="16144"/>
                  <a:pt x="9861575" y="18288"/>
                </a:cubicBezTo>
                <a:cubicBezTo>
                  <a:pt x="9692388" y="20432"/>
                  <a:pt x="9529439" y="40380"/>
                  <a:pt x="9393288" y="18288"/>
                </a:cubicBezTo>
                <a:cubicBezTo>
                  <a:pt x="9257137" y="-3804"/>
                  <a:pt x="8825003" y="25592"/>
                  <a:pt x="8484260" y="18288"/>
                </a:cubicBezTo>
                <a:cubicBezTo>
                  <a:pt x="8143517" y="10984"/>
                  <a:pt x="8082894" y="45968"/>
                  <a:pt x="7795603" y="18288"/>
                </a:cubicBezTo>
                <a:cubicBezTo>
                  <a:pt x="7508312" y="-9392"/>
                  <a:pt x="7466074" y="19486"/>
                  <a:pt x="7327316" y="18288"/>
                </a:cubicBezTo>
                <a:cubicBezTo>
                  <a:pt x="7188558" y="17090"/>
                  <a:pt x="6869645" y="4657"/>
                  <a:pt x="6638658" y="18288"/>
                </a:cubicBezTo>
                <a:cubicBezTo>
                  <a:pt x="6407671" y="31919"/>
                  <a:pt x="6359238" y="35967"/>
                  <a:pt x="6280556" y="18288"/>
                </a:cubicBezTo>
                <a:cubicBezTo>
                  <a:pt x="6201874" y="609"/>
                  <a:pt x="6041216" y="22404"/>
                  <a:pt x="5922455" y="18288"/>
                </a:cubicBezTo>
                <a:cubicBezTo>
                  <a:pt x="5803694" y="14172"/>
                  <a:pt x="5555521" y="48848"/>
                  <a:pt x="5233797" y="18288"/>
                </a:cubicBezTo>
                <a:cubicBezTo>
                  <a:pt x="4912073" y="-12272"/>
                  <a:pt x="4986440" y="-2740"/>
                  <a:pt x="4765510" y="18288"/>
                </a:cubicBezTo>
                <a:cubicBezTo>
                  <a:pt x="4544580" y="39316"/>
                  <a:pt x="4177715" y="18248"/>
                  <a:pt x="3966667" y="18288"/>
                </a:cubicBezTo>
                <a:cubicBezTo>
                  <a:pt x="3755619" y="18328"/>
                  <a:pt x="3664519" y="22387"/>
                  <a:pt x="3498380" y="18288"/>
                </a:cubicBezTo>
                <a:cubicBezTo>
                  <a:pt x="3332241" y="14189"/>
                  <a:pt x="3065858" y="-7524"/>
                  <a:pt x="2699537" y="18288"/>
                </a:cubicBezTo>
                <a:cubicBezTo>
                  <a:pt x="2333216" y="44100"/>
                  <a:pt x="2505666" y="4650"/>
                  <a:pt x="2341436" y="18288"/>
                </a:cubicBezTo>
                <a:cubicBezTo>
                  <a:pt x="2177206" y="31926"/>
                  <a:pt x="1790164" y="19880"/>
                  <a:pt x="1542593" y="18288"/>
                </a:cubicBezTo>
                <a:cubicBezTo>
                  <a:pt x="1295022" y="16696"/>
                  <a:pt x="1218012" y="39325"/>
                  <a:pt x="1074306" y="18288"/>
                </a:cubicBezTo>
                <a:cubicBezTo>
                  <a:pt x="930600" y="-2749"/>
                  <a:pt x="797266" y="24589"/>
                  <a:pt x="716204" y="18288"/>
                </a:cubicBezTo>
                <a:cubicBezTo>
                  <a:pt x="635142" y="11987"/>
                  <a:pt x="344503" y="41396"/>
                  <a:pt x="0" y="18288"/>
                </a:cubicBezTo>
                <a:cubicBezTo>
                  <a:pt x="-53" y="11301"/>
                  <a:pt x="-649" y="7756"/>
                  <a:pt x="0" y="0"/>
                </a:cubicBezTo>
                <a:close/>
              </a:path>
            </a:pathLst>
          </a:custGeom>
          <a:solidFill>
            <a:srgbClr val="C3724D"/>
          </a:solidFill>
          <a:ln w="38100" cap="rnd">
            <a:solidFill>
              <a:srgbClr val="C3724D"/>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D57879BD-CC83-670C-160A-3E8BD5ED0EF3}"/>
              </a:ext>
            </a:extLst>
          </p:cNvPr>
          <p:cNvSpPr>
            <a:spLocks noGrp="1"/>
          </p:cNvSpPr>
          <p:nvPr>
            <p:ph idx="1"/>
          </p:nvPr>
        </p:nvSpPr>
        <p:spPr>
          <a:xfrm>
            <a:off x="572492" y="2071316"/>
            <a:ext cx="9904361" cy="4119172"/>
          </a:xfrm>
        </p:spPr>
        <p:txBody>
          <a:bodyPr anchor="t">
            <a:noAutofit/>
          </a:bodyPr>
          <a:lstStyle/>
          <a:p>
            <a:pPr marL="0">
              <a:lnSpc>
                <a:spcPct val="107000"/>
              </a:lnSpc>
              <a:spcAft>
                <a:spcPts val="800"/>
              </a:spcAft>
            </a:pPr>
            <a:r>
              <a:rPr lang="en-US" sz="3200" kern="100" dirty="0">
                <a:effectLst/>
                <a:latin typeface="Aptos" panose="020B0004020202020204" pitchFamily="34" charset="0"/>
                <a:ea typeface="Aptos" panose="020B0004020202020204" pitchFamily="34" charset="0"/>
                <a:cs typeface="Times New Roman" panose="02020603050405020304" pitchFamily="18" charset="0"/>
              </a:rPr>
              <a:t>Paul spends 3 year  in Arabia</a:t>
            </a:r>
          </a:p>
          <a:p>
            <a:pPr marL="0" marR="0">
              <a:lnSpc>
                <a:spcPct val="107000"/>
              </a:lnSpc>
              <a:spcAft>
                <a:spcPts val="800"/>
              </a:spcAft>
            </a:pPr>
            <a:r>
              <a:rPr lang="en-US" sz="3200" kern="100" dirty="0">
                <a:effectLst/>
                <a:latin typeface="Aptos" panose="020B0004020202020204" pitchFamily="34" charset="0"/>
                <a:ea typeface="Aptos" panose="020B0004020202020204" pitchFamily="34" charset="0"/>
                <a:cs typeface="Times New Roman" panose="02020603050405020304" pitchFamily="18" charset="0"/>
              </a:rPr>
              <a:t>Paul preached the Gospel of Jesus Christ in Jerusalem.</a:t>
            </a:r>
          </a:p>
          <a:p>
            <a:pPr marL="0" marR="0">
              <a:lnSpc>
                <a:spcPct val="107000"/>
              </a:lnSpc>
              <a:spcAft>
                <a:spcPts val="800"/>
              </a:spcAft>
            </a:pPr>
            <a:r>
              <a:rPr lang="en-US" sz="3200" kern="100" dirty="0">
                <a:latin typeface="Aptos" panose="020B0004020202020204" pitchFamily="34" charset="0"/>
                <a:ea typeface="Aptos" panose="020B0004020202020204" pitchFamily="34" charset="0"/>
                <a:cs typeface="Times New Roman" panose="02020603050405020304" pitchFamily="18" charset="0"/>
              </a:rPr>
              <a:t>Jews sought to kill Paul based on his teaching,</a:t>
            </a:r>
          </a:p>
          <a:p>
            <a:pPr marL="0" marR="0">
              <a:lnSpc>
                <a:spcPct val="107000"/>
              </a:lnSpc>
              <a:spcAft>
                <a:spcPts val="800"/>
              </a:spcAft>
            </a:pPr>
            <a:r>
              <a:rPr lang="en-US" sz="3200" kern="100" dirty="0">
                <a:latin typeface="Aptos" panose="020B0004020202020204" pitchFamily="34" charset="0"/>
                <a:ea typeface="Aptos" panose="020B0004020202020204" pitchFamily="34" charset="0"/>
                <a:cs typeface="Times New Roman" panose="02020603050405020304" pitchFamily="18" charset="0"/>
              </a:rPr>
              <a:t>He escaped Jerusalem and made his way to Caesarea then to Tarsus. </a:t>
            </a:r>
          </a:p>
          <a:p>
            <a:pPr marL="0" marR="0" indent="0">
              <a:lnSpc>
                <a:spcPct val="107000"/>
              </a:lnSpc>
              <a:spcAft>
                <a:spcPts val="800"/>
              </a:spcAft>
              <a:buNone/>
            </a:pPr>
            <a:endParaRPr lang="en-US" sz="1600" kern="100" dirty="0">
              <a:effectLst/>
              <a:latin typeface="Aptos" panose="020B0004020202020204" pitchFamily="34" charset="0"/>
              <a:ea typeface="Aptos" panose="020B0004020202020204" pitchFamily="34" charset="0"/>
              <a:cs typeface="Times New Roman" panose="02020603050405020304" pitchFamily="18" charset="0"/>
            </a:endParaRPr>
          </a:p>
        </p:txBody>
      </p:sp>
      <p:pic>
        <p:nvPicPr>
          <p:cNvPr id="4" name="Picture 3" descr="Isolated twigs and flowers on a white surface">
            <a:extLst>
              <a:ext uri="{FF2B5EF4-FFF2-40B4-BE49-F238E27FC236}">
                <a16:creationId xmlns:a16="http://schemas.microsoft.com/office/drawing/2014/main" id="{192F983C-3860-5599-2921-F8F5AD27A547}"/>
              </a:ext>
            </a:extLst>
          </p:cNvPr>
          <p:cNvPicPr>
            <a:picLocks noChangeAspect="1"/>
          </p:cNvPicPr>
          <p:nvPr/>
        </p:nvPicPr>
        <p:blipFill>
          <a:blip r:embed="rId3"/>
          <a:srcRect l="23193" r="9705" b="1"/>
          <a:stretch/>
        </p:blipFill>
        <p:spPr>
          <a:xfrm>
            <a:off x="10270199" y="4468090"/>
            <a:ext cx="1918753" cy="1994435"/>
          </a:xfrm>
          <a:prstGeom prst="rect">
            <a:avLst/>
          </a:prstGeom>
        </p:spPr>
      </p:pic>
    </p:spTree>
    <p:extLst>
      <p:ext uri="{BB962C8B-B14F-4D97-AF65-F5344CB8AC3E}">
        <p14:creationId xmlns:p14="http://schemas.microsoft.com/office/powerpoint/2010/main" val="103569899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0222ABBF-259E-3BA9-BF88-DC67C6F010D8}"/>
            </a:ext>
          </a:extLst>
        </p:cNvPr>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05342A81-8A8B-817C-4D41-C1D6AA21EEA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87B51EE-A601-D3FE-829E-52F213165582}"/>
              </a:ext>
            </a:extLst>
          </p:cNvPr>
          <p:cNvSpPr>
            <a:spLocks noGrp="1"/>
          </p:cNvSpPr>
          <p:nvPr>
            <p:ph type="title"/>
          </p:nvPr>
        </p:nvSpPr>
        <p:spPr>
          <a:xfrm>
            <a:off x="576072" y="238539"/>
            <a:ext cx="11018520" cy="1434415"/>
          </a:xfrm>
        </p:spPr>
        <p:txBody>
          <a:bodyPr anchor="b">
            <a:normAutofit/>
          </a:bodyPr>
          <a:lstStyle/>
          <a:p>
            <a:r>
              <a:rPr lang="en-US" sz="5400" dirty="0"/>
              <a:t>      Exploring Churches in Galatia</a:t>
            </a:r>
          </a:p>
        </p:txBody>
      </p:sp>
      <p:sp>
        <p:nvSpPr>
          <p:cNvPr id="11" name="Rectangle 6">
            <a:extLst>
              <a:ext uri="{FF2B5EF4-FFF2-40B4-BE49-F238E27FC236}">
                <a16:creationId xmlns:a16="http://schemas.microsoft.com/office/drawing/2014/main" id="{38460B5E-4AB7-9C2A-207A-95E769AA61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6072" y="1817073"/>
            <a:ext cx="11018520" cy="18288"/>
          </a:xfrm>
          <a:custGeom>
            <a:avLst/>
            <a:gdLst>
              <a:gd name="connsiteX0" fmla="*/ 0 w 11018520"/>
              <a:gd name="connsiteY0" fmla="*/ 0 h 18288"/>
              <a:gd name="connsiteX1" fmla="*/ 468287 w 11018520"/>
              <a:gd name="connsiteY1" fmla="*/ 0 h 18288"/>
              <a:gd name="connsiteX2" fmla="*/ 1156945 w 11018520"/>
              <a:gd name="connsiteY2" fmla="*/ 0 h 18288"/>
              <a:gd name="connsiteX3" fmla="*/ 1955787 w 11018520"/>
              <a:gd name="connsiteY3" fmla="*/ 0 h 18288"/>
              <a:gd name="connsiteX4" fmla="*/ 2313889 w 11018520"/>
              <a:gd name="connsiteY4" fmla="*/ 0 h 18288"/>
              <a:gd name="connsiteX5" fmla="*/ 2671991 w 11018520"/>
              <a:gd name="connsiteY5" fmla="*/ 0 h 18288"/>
              <a:gd name="connsiteX6" fmla="*/ 3581019 w 11018520"/>
              <a:gd name="connsiteY6" fmla="*/ 0 h 18288"/>
              <a:gd name="connsiteX7" fmla="*/ 4269677 w 11018520"/>
              <a:gd name="connsiteY7" fmla="*/ 0 h 18288"/>
              <a:gd name="connsiteX8" fmla="*/ 4627778 w 11018520"/>
              <a:gd name="connsiteY8" fmla="*/ 0 h 18288"/>
              <a:gd name="connsiteX9" fmla="*/ 5316436 w 11018520"/>
              <a:gd name="connsiteY9" fmla="*/ 0 h 18288"/>
              <a:gd name="connsiteX10" fmla="*/ 6225464 w 11018520"/>
              <a:gd name="connsiteY10" fmla="*/ 0 h 18288"/>
              <a:gd name="connsiteX11" fmla="*/ 6803936 w 11018520"/>
              <a:gd name="connsiteY11" fmla="*/ 0 h 18288"/>
              <a:gd name="connsiteX12" fmla="*/ 7382408 w 11018520"/>
              <a:gd name="connsiteY12" fmla="*/ 0 h 18288"/>
              <a:gd name="connsiteX13" fmla="*/ 8071066 w 11018520"/>
              <a:gd name="connsiteY13" fmla="*/ 0 h 18288"/>
              <a:gd name="connsiteX14" fmla="*/ 8869909 w 11018520"/>
              <a:gd name="connsiteY14" fmla="*/ 0 h 18288"/>
              <a:gd name="connsiteX15" fmla="*/ 9668751 w 11018520"/>
              <a:gd name="connsiteY15" fmla="*/ 0 h 18288"/>
              <a:gd name="connsiteX16" fmla="*/ 11018520 w 11018520"/>
              <a:gd name="connsiteY16" fmla="*/ 0 h 18288"/>
              <a:gd name="connsiteX17" fmla="*/ 11018520 w 11018520"/>
              <a:gd name="connsiteY17" fmla="*/ 18288 h 18288"/>
              <a:gd name="connsiteX18" fmla="*/ 10550233 w 11018520"/>
              <a:gd name="connsiteY18" fmla="*/ 18288 h 18288"/>
              <a:gd name="connsiteX19" fmla="*/ 9641205 w 11018520"/>
              <a:gd name="connsiteY19" fmla="*/ 18288 h 18288"/>
              <a:gd name="connsiteX20" fmla="*/ 8952548 w 11018520"/>
              <a:gd name="connsiteY20" fmla="*/ 18288 h 18288"/>
              <a:gd name="connsiteX21" fmla="*/ 8594446 w 11018520"/>
              <a:gd name="connsiteY21" fmla="*/ 18288 h 18288"/>
              <a:gd name="connsiteX22" fmla="*/ 7905788 w 11018520"/>
              <a:gd name="connsiteY22" fmla="*/ 18288 h 18288"/>
              <a:gd name="connsiteX23" fmla="*/ 7327316 w 11018520"/>
              <a:gd name="connsiteY23" fmla="*/ 18288 h 18288"/>
              <a:gd name="connsiteX24" fmla="*/ 6748844 w 11018520"/>
              <a:gd name="connsiteY24" fmla="*/ 18288 h 18288"/>
              <a:gd name="connsiteX25" fmla="*/ 6170371 w 11018520"/>
              <a:gd name="connsiteY25" fmla="*/ 18288 h 18288"/>
              <a:gd name="connsiteX26" fmla="*/ 5591899 w 11018520"/>
              <a:gd name="connsiteY26" fmla="*/ 18288 h 18288"/>
              <a:gd name="connsiteX27" fmla="*/ 4793056 w 11018520"/>
              <a:gd name="connsiteY27" fmla="*/ 18288 h 18288"/>
              <a:gd name="connsiteX28" fmla="*/ 4104399 w 11018520"/>
              <a:gd name="connsiteY28" fmla="*/ 18288 h 18288"/>
              <a:gd name="connsiteX29" fmla="*/ 3746297 w 11018520"/>
              <a:gd name="connsiteY29" fmla="*/ 18288 h 18288"/>
              <a:gd name="connsiteX30" fmla="*/ 3167825 w 11018520"/>
              <a:gd name="connsiteY30" fmla="*/ 18288 h 18288"/>
              <a:gd name="connsiteX31" fmla="*/ 2368982 w 11018520"/>
              <a:gd name="connsiteY31" fmla="*/ 18288 h 18288"/>
              <a:gd name="connsiteX32" fmla="*/ 1900695 w 11018520"/>
              <a:gd name="connsiteY32" fmla="*/ 18288 h 18288"/>
              <a:gd name="connsiteX33" fmla="*/ 991667 w 11018520"/>
              <a:gd name="connsiteY33" fmla="*/ 18288 h 18288"/>
              <a:gd name="connsiteX34" fmla="*/ 0 w 11018520"/>
              <a:gd name="connsiteY34" fmla="*/ 18288 h 18288"/>
              <a:gd name="connsiteX35" fmla="*/ 0 w 11018520"/>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1018520" h="18288" fill="none" extrusionOk="0">
                <a:moveTo>
                  <a:pt x="0" y="0"/>
                </a:moveTo>
                <a:cubicBezTo>
                  <a:pt x="176840" y="19448"/>
                  <a:pt x="369510" y="1686"/>
                  <a:pt x="468287" y="0"/>
                </a:cubicBezTo>
                <a:cubicBezTo>
                  <a:pt x="567064" y="-1686"/>
                  <a:pt x="844925" y="28710"/>
                  <a:pt x="1156945" y="0"/>
                </a:cubicBezTo>
                <a:cubicBezTo>
                  <a:pt x="1468965" y="-28710"/>
                  <a:pt x="1755775" y="35306"/>
                  <a:pt x="1955787" y="0"/>
                </a:cubicBezTo>
                <a:cubicBezTo>
                  <a:pt x="2155799" y="-35306"/>
                  <a:pt x="2224532" y="-16632"/>
                  <a:pt x="2313889" y="0"/>
                </a:cubicBezTo>
                <a:cubicBezTo>
                  <a:pt x="2403246" y="16632"/>
                  <a:pt x="2494050" y="6083"/>
                  <a:pt x="2671991" y="0"/>
                </a:cubicBezTo>
                <a:cubicBezTo>
                  <a:pt x="2849932" y="-6083"/>
                  <a:pt x="3354152" y="34614"/>
                  <a:pt x="3581019" y="0"/>
                </a:cubicBezTo>
                <a:cubicBezTo>
                  <a:pt x="3807886" y="-34614"/>
                  <a:pt x="4022451" y="14254"/>
                  <a:pt x="4269677" y="0"/>
                </a:cubicBezTo>
                <a:cubicBezTo>
                  <a:pt x="4516903" y="-14254"/>
                  <a:pt x="4514495" y="-13291"/>
                  <a:pt x="4627778" y="0"/>
                </a:cubicBezTo>
                <a:cubicBezTo>
                  <a:pt x="4741061" y="13291"/>
                  <a:pt x="5120758" y="-22660"/>
                  <a:pt x="5316436" y="0"/>
                </a:cubicBezTo>
                <a:cubicBezTo>
                  <a:pt x="5512114" y="22660"/>
                  <a:pt x="5812155" y="-9513"/>
                  <a:pt x="6225464" y="0"/>
                </a:cubicBezTo>
                <a:cubicBezTo>
                  <a:pt x="6638773" y="9513"/>
                  <a:pt x="6545417" y="2479"/>
                  <a:pt x="6803936" y="0"/>
                </a:cubicBezTo>
                <a:cubicBezTo>
                  <a:pt x="7062455" y="-2479"/>
                  <a:pt x="7245098" y="-20209"/>
                  <a:pt x="7382408" y="0"/>
                </a:cubicBezTo>
                <a:cubicBezTo>
                  <a:pt x="7519718" y="20209"/>
                  <a:pt x="7801947" y="19736"/>
                  <a:pt x="8071066" y="0"/>
                </a:cubicBezTo>
                <a:cubicBezTo>
                  <a:pt x="8340185" y="-19736"/>
                  <a:pt x="8495312" y="-6666"/>
                  <a:pt x="8869909" y="0"/>
                </a:cubicBezTo>
                <a:cubicBezTo>
                  <a:pt x="9244506" y="6666"/>
                  <a:pt x="9501461" y="-13745"/>
                  <a:pt x="9668751" y="0"/>
                </a:cubicBezTo>
                <a:cubicBezTo>
                  <a:pt x="9836041" y="13745"/>
                  <a:pt x="10607605" y="14143"/>
                  <a:pt x="11018520" y="0"/>
                </a:cubicBezTo>
                <a:cubicBezTo>
                  <a:pt x="11019166" y="4451"/>
                  <a:pt x="11019010" y="9226"/>
                  <a:pt x="11018520" y="18288"/>
                </a:cubicBezTo>
                <a:cubicBezTo>
                  <a:pt x="10834966" y="15274"/>
                  <a:pt x="10754561" y="35250"/>
                  <a:pt x="10550233" y="18288"/>
                </a:cubicBezTo>
                <a:cubicBezTo>
                  <a:pt x="10345905" y="1326"/>
                  <a:pt x="9906342" y="45884"/>
                  <a:pt x="9641205" y="18288"/>
                </a:cubicBezTo>
                <a:cubicBezTo>
                  <a:pt x="9376068" y="-9308"/>
                  <a:pt x="9177188" y="43988"/>
                  <a:pt x="8952548" y="18288"/>
                </a:cubicBezTo>
                <a:cubicBezTo>
                  <a:pt x="8727908" y="-7412"/>
                  <a:pt x="8707007" y="3271"/>
                  <a:pt x="8594446" y="18288"/>
                </a:cubicBezTo>
                <a:cubicBezTo>
                  <a:pt x="8481885" y="33305"/>
                  <a:pt x="8175004" y="35109"/>
                  <a:pt x="7905788" y="18288"/>
                </a:cubicBezTo>
                <a:cubicBezTo>
                  <a:pt x="7636572" y="1467"/>
                  <a:pt x="7535638" y="7399"/>
                  <a:pt x="7327316" y="18288"/>
                </a:cubicBezTo>
                <a:cubicBezTo>
                  <a:pt x="7118994" y="29177"/>
                  <a:pt x="6978247" y="47205"/>
                  <a:pt x="6748844" y="18288"/>
                </a:cubicBezTo>
                <a:cubicBezTo>
                  <a:pt x="6519441" y="-10629"/>
                  <a:pt x="6459241" y="43308"/>
                  <a:pt x="6170371" y="18288"/>
                </a:cubicBezTo>
                <a:cubicBezTo>
                  <a:pt x="5881501" y="-6732"/>
                  <a:pt x="5736201" y="35971"/>
                  <a:pt x="5591899" y="18288"/>
                </a:cubicBezTo>
                <a:cubicBezTo>
                  <a:pt x="5447597" y="605"/>
                  <a:pt x="4990303" y="20409"/>
                  <a:pt x="4793056" y="18288"/>
                </a:cubicBezTo>
                <a:cubicBezTo>
                  <a:pt x="4595809" y="16167"/>
                  <a:pt x="4271723" y="2909"/>
                  <a:pt x="4104399" y="18288"/>
                </a:cubicBezTo>
                <a:cubicBezTo>
                  <a:pt x="3937075" y="33667"/>
                  <a:pt x="3923235" y="10730"/>
                  <a:pt x="3746297" y="18288"/>
                </a:cubicBezTo>
                <a:cubicBezTo>
                  <a:pt x="3569359" y="25846"/>
                  <a:pt x="3351081" y="24702"/>
                  <a:pt x="3167825" y="18288"/>
                </a:cubicBezTo>
                <a:cubicBezTo>
                  <a:pt x="2984569" y="11874"/>
                  <a:pt x="2708033" y="13293"/>
                  <a:pt x="2368982" y="18288"/>
                </a:cubicBezTo>
                <a:cubicBezTo>
                  <a:pt x="2029931" y="23283"/>
                  <a:pt x="2009060" y="37671"/>
                  <a:pt x="1900695" y="18288"/>
                </a:cubicBezTo>
                <a:cubicBezTo>
                  <a:pt x="1792330" y="-1095"/>
                  <a:pt x="1183178" y="9337"/>
                  <a:pt x="991667" y="18288"/>
                </a:cubicBezTo>
                <a:cubicBezTo>
                  <a:pt x="800156" y="27239"/>
                  <a:pt x="375690" y="34110"/>
                  <a:pt x="0" y="18288"/>
                </a:cubicBezTo>
                <a:cubicBezTo>
                  <a:pt x="-213" y="9468"/>
                  <a:pt x="187" y="4459"/>
                  <a:pt x="0" y="0"/>
                </a:cubicBezTo>
                <a:close/>
              </a:path>
              <a:path w="11018520" h="18288" stroke="0" extrusionOk="0">
                <a:moveTo>
                  <a:pt x="0" y="0"/>
                </a:moveTo>
                <a:cubicBezTo>
                  <a:pt x="266588" y="-23405"/>
                  <a:pt x="350503" y="-27031"/>
                  <a:pt x="578472" y="0"/>
                </a:cubicBezTo>
                <a:cubicBezTo>
                  <a:pt x="806441" y="27031"/>
                  <a:pt x="803976" y="13604"/>
                  <a:pt x="936574" y="0"/>
                </a:cubicBezTo>
                <a:cubicBezTo>
                  <a:pt x="1069172" y="-13604"/>
                  <a:pt x="1661335" y="-31902"/>
                  <a:pt x="1845602" y="0"/>
                </a:cubicBezTo>
                <a:cubicBezTo>
                  <a:pt x="2029869" y="31902"/>
                  <a:pt x="2273452" y="17005"/>
                  <a:pt x="2424074" y="0"/>
                </a:cubicBezTo>
                <a:cubicBezTo>
                  <a:pt x="2574696" y="-17005"/>
                  <a:pt x="2790864" y="-28133"/>
                  <a:pt x="3002547" y="0"/>
                </a:cubicBezTo>
                <a:cubicBezTo>
                  <a:pt x="3214230" y="28133"/>
                  <a:pt x="3605033" y="-14934"/>
                  <a:pt x="3911575" y="0"/>
                </a:cubicBezTo>
                <a:cubicBezTo>
                  <a:pt x="4218117" y="14934"/>
                  <a:pt x="4198004" y="3604"/>
                  <a:pt x="4379862" y="0"/>
                </a:cubicBezTo>
                <a:cubicBezTo>
                  <a:pt x="4561720" y="-3604"/>
                  <a:pt x="4941151" y="-37368"/>
                  <a:pt x="5288890" y="0"/>
                </a:cubicBezTo>
                <a:cubicBezTo>
                  <a:pt x="5636629" y="37368"/>
                  <a:pt x="6011513" y="-33898"/>
                  <a:pt x="6197918" y="0"/>
                </a:cubicBezTo>
                <a:cubicBezTo>
                  <a:pt x="6384323" y="33898"/>
                  <a:pt x="6555799" y="11241"/>
                  <a:pt x="6886575" y="0"/>
                </a:cubicBezTo>
                <a:cubicBezTo>
                  <a:pt x="7217351" y="-11241"/>
                  <a:pt x="7604472" y="-44614"/>
                  <a:pt x="7795603" y="0"/>
                </a:cubicBezTo>
                <a:cubicBezTo>
                  <a:pt x="7986734" y="44614"/>
                  <a:pt x="8098870" y="-11086"/>
                  <a:pt x="8374075" y="0"/>
                </a:cubicBezTo>
                <a:cubicBezTo>
                  <a:pt x="8649280" y="11086"/>
                  <a:pt x="8701749" y="-25020"/>
                  <a:pt x="8952548" y="0"/>
                </a:cubicBezTo>
                <a:cubicBezTo>
                  <a:pt x="9203347" y="25020"/>
                  <a:pt x="9519297" y="4274"/>
                  <a:pt x="9751390" y="0"/>
                </a:cubicBezTo>
                <a:cubicBezTo>
                  <a:pt x="9983483" y="-4274"/>
                  <a:pt x="10169881" y="16480"/>
                  <a:pt x="10329863" y="0"/>
                </a:cubicBezTo>
                <a:cubicBezTo>
                  <a:pt x="10489845" y="-16480"/>
                  <a:pt x="10750941" y="-9727"/>
                  <a:pt x="11018520" y="0"/>
                </a:cubicBezTo>
                <a:cubicBezTo>
                  <a:pt x="11018113" y="8690"/>
                  <a:pt x="11018366" y="14141"/>
                  <a:pt x="11018520" y="18288"/>
                </a:cubicBezTo>
                <a:cubicBezTo>
                  <a:pt x="10841176" y="-3597"/>
                  <a:pt x="10399304" y="41504"/>
                  <a:pt x="10219677" y="18288"/>
                </a:cubicBezTo>
                <a:cubicBezTo>
                  <a:pt x="10040050" y="-4928"/>
                  <a:pt x="10030762" y="16144"/>
                  <a:pt x="9861575" y="18288"/>
                </a:cubicBezTo>
                <a:cubicBezTo>
                  <a:pt x="9692388" y="20432"/>
                  <a:pt x="9529439" y="40380"/>
                  <a:pt x="9393288" y="18288"/>
                </a:cubicBezTo>
                <a:cubicBezTo>
                  <a:pt x="9257137" y="-3804"/>
                  <a:pt x="8825003" y="25592"/>
                  <a:pt x="8484260" y="18288"/>
                </a:cubicBezTo>
                <a:cubicBezTo>
                  <a:pt x="8143517" y="10984"/>
                  <a:pt x="8082894" y="45968"/>
                  <a:pt x="7795603" y="18288"/>
                </a:cubicBezTo>
                <a:cubicBezTo>
                  <a:pt x="7508312" y="-9392"/>
                  <a:pt x="7466074" y="19486"/>
                  <a:pt x="7327316" y="18288"/>
                </a:cubicBezTo>
                <a:cubicBezTo>
                  <a:pt x="7188558" y="17090"/>
                  <a:pt x="6869645" y="4657"/>
                  <a:pt x="6638658" y="18288"/>
                </a:cubicBezTo>
                <a:cubicBezTo>
                  <a:pt x="6407671" y="31919"/>
                  <a:pt x="6359238" y="35967"/>
                  <a:pt x="6280556" y="18288"/>
                </a:cubicBezTo>
                <a:cubicBezTo>
                  <a:pt x="6201874" y="609"/>
                  <a:pt x="6041216" y="22404"/>
                  <a:pt x="5922455" y="18288"/>
                </a:cubicBezTo>
                <a:cubicBezTo>
                  <a:pt x="5803694" y="14172"/>
                  <a:pt x="5555521" y="48848"/>
                  <a:pt x="5233797" y="18288"/>
                </a:cubicBezTo>
                <a:cubicBezTo>
                  <a:pt x="4912073" y="-12272"/>
                  <a:pt x="4986440" y="-2740"/>
                  <a:pt x="4765510" y="18288"/>
                </a:cubicBezTo>
                <a:cubicBezTo>
                  <a:pt x="4544580" y="39316"/>
                  <a:pt x="4177715" y="18248"/>
                  <a:pt x="3966667" y="18288"/>
                </a:cubicBezTo>
                <a:cubicBezTo>
                  <a:pt x="3755619" y="18328"/>
                  <a:pt x="3664519" y="22387"/>
                  <a:pt x="3498380" y="18288"/>
                </a:cubicBezTo>
                <a:cubicBezTo>
                  <a:pt x="3332241" y="14189"/>
                  <a:pt x="3065858" y="-7524"/>
                  <a:pt x="2699537" y="18288"/>
                </a:cubicBezTo>
                <a:cubicBezTo>
                  <a:pt x="2333216" y="44100"/>
                  <a:pt x="2505666" y="4650"/>
                  <a:pt x="2341436" y="18288"/>
                </a:cubicBezTo>
                <a:cubicBezTo>
                  <a:pt x="2177206" y="31926"/>
                  <a:pt x="1790164" y="19880"/>
                  <a:pt x="1542593" y="18288"/>
                </a:cubicBezTo>
                <a:cubicBezTo>
                  <a:pt x="1295022" y="16696"/>
                  <a:pt x="1218012" y="39325"/>
                  <a:pt x="1074306" y="18288"/>
                </a:cubicBezTo>
                <a:cubicBezTo>
                  <a:pt x="930600" y="-2749"/>
                  <a:pt x="797266" y="24589"/>
                  <a:pt x="716204" y="18288"/>
                </a:cubicBezTo>
                <a:cubicBezTo>
                  <a:pt x="635142" y="11987"/>
                  <a:pt x="344503" y="41396"/>
                  <a:pt x="0" y="18288"/>
                </a:cubicBezTo>
                <a:cubicBezTo>
                  <a:pt x="-53" y="11301"/>
                  <a:pt x="-649" y="7756"/>
                  <a:pt x="0" y="0"/>
                </a:cubicBezTo>
                <a:close/>
              </a:path>
            </a:pathLst>
          </a:custGeom>
          <a:solidFill>
            <a:srgbClr val="C3724D"/>
          </a:solidFill>
          <a:ln w="38100" cap="rnd">
            <a:solidFill>
              <a:srgbClr val="C3724D"/>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CF7F4752-6E18-4242-93CE-A089EC1B7699}"/>
              </a:ext>
            </a:extLst>
          </p:cNvPr>
          <p:cNvSpPr>
            <a:spLocks noGrp="1"/>
          </p:cNvSpPr>
          <p:nvPr>
            <p:ph idx="1"/>
          </p:nvPr>
        </p:nvSpPr>
        <p:spPr>
          <a:xfrm>
            <a:off x="572493" y="2071316"/>
            <a:ext cx="9305798" cy="4119172"/>
          </a:xfrm>
        </p:spPr>
        <p:txBody>
          <a:bodyPr anchor="t">
            <a:noAutofit/>
          </a:bodyPr>
          <a:lstStyle/>
          <a:p>
            <a:pPr marL="0" marR="0">
              <a:lnSpc>
                <a:spcPct val="107000"/>
              </a:lnSpc>
              <a:spcAft>
                <a:spcPts val="800"/>
              </a:spcAft>
            </a:pPr>
            <a:r>
              <a:rPr lang="en-US" sz="3200" kern="100" dirty="0">
                <a:latin typeface="Aptos" panose="020B0004020202020204" pitchFamily="34" charset="0"/>
                <a:ea typeface="Aptos" panose="020B0004020202020204" pitchFamily="34" charset="0"/>
                <a:cs typeface="Times New Roman" panose="02020603050405020304" pitchFamily="18" charset="0"/>
              </a:rPr>
              <a:t>This seemed to be a preach Christ then escape mode.</a:t>
            </a:r>
            <a:endParaRPr lang="en-US" sz="32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07000"/>
              </a:lnSpc>
              <a:spcAft>
                <a:spcPts val="800"/>
              </a:spcAft>
            </a:pPr>
            <a:r>
              <a:rPr lang="en-US" sz="3200" kern="100" dirty="0">
                <a:latin typeface="Aptos" panose="020B0004020202020204" pitchFamily="34" charset="0"/>
                <a:ea typeface="Aptos" panose="020B0004020202020204" pitchFamily="34" charset="0"/>
                <a:cs typeface="Times New Roman" panose="02020603050405020304" pitchFamily="18" charset="0"/>
              </a:rPr>
              <a:t>Acts has the events of Damascus and Jerusalem in sequence  with no interlude.</a:t>
            </a:r>
          </a:p>
          <a:p>
            <a:pPr marL="0" marR="0">
              <a:lnSpc>
                <a:spcPct val="107000"/>
              </a:lnSpc>
              <a:spcAft>
                <a:spcPts val="800"/>
              </a:spcAft>
            </a:pPr>
            <a:r>
              <a:rPr lang="en-US" sz="3200" kern="100" dirty="0">
                <a:latin typeface="Aptos" panose="020B0004020202020204" pitchFamily="34" charset="0"/>
                <a:ea typeface="Aptos" panose="020B0004020202020204" pitchFamily="34" charset="0"/>
                <a:cs typeface="Times New Roman" panose="02020603050405020304" pitchFamily="18" charset="0"/>
              </a:rPr>
              <a:t>He escaped Jerusalem and made his way to Caesarea then to Tarsus. </a:t>
            </a:r>
          </a:p>
          <a:p>
            <a:pPr marL="0" marR="0" indent="0">
              <a:lnSpc>
                <a:spcPct val="107000"/>
              </a:lnSpc>
              <a:spcAft>
                <a:spcPts val="800"/>
              </a:spcAft>
              <a:buNone/>
            </a:pPr>
            <a:endParaRPr lang="en-US" sz="1600" kern="100" dirty="0">
              <a:effectLst/>
              <a:latin typeface="Aptos" panose="020B0004020202020204" pitchFamily="34" charset="0"/>
              <a:ea typeface="Aptos" panose="020B0004020202020204" pitchFamily="34" charset="0"/>
              <a:cs typeface="Times New Roman" panose="02020603050405020304" pitchFamily="18" charset="0"/>
            </a:endParaRPr>
          </a:p>
        </p:txBody>
      </p:sp>
      <p:pic>
        <p:nvPicPr>
          <p:cNvPr id="4" name="Picture 3" descr="Isolated twigs and flowers on a white surface">
            <a:extLst>
              <a:ext uri="{FF2B5EF4-FFF2-40B4-BE49-F238E27FC236}">
                <a16:creationId xmlns:a16="http://schemas.microsoft.com/office/drawing/2014/main" id="{48221F90-D041-E4D2-5B39-7BB2E73F51AF}"/>
              </a:ext>
            </a:extLst>
          </p:cNvPr>
          <p:cNvPicPr>
            <a:picLocks noChangeAspect="1"/>
          </p:cNvPicPr>
          <p:nvPr/>
        </p:nvPicPr>
        <p:blipFill>
          <a:blip r:embed="rId3"/>
          <a:srcRect l="23193" r="9705" b="1"/>
          <a:stretch/>
        </p:blipFill>
        <p:spPr>
          <a:xfrm>
            <a:off x="10270199" y="4468090"/>
            <a:ext cx="1918753" cy="1994435"/>
          </a:xfrm>
          <a:prstGeom prst="rect">
            <a:avLst/>
          </a:prstGeom>
        </p:spPr>
      </p:pic>
    </p:spTree>
    <p:extLst>
      <p:ext uri="{BB962C8B-B14F-4D97-AF65-F5344CB8AC3E}">
        <p14:creationId xmlns:p14="http://schemas.microsoft.com/office/powerpoint/2010/main" val="396757977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B6867676-A726-9A9C-534E-EB1098F58B5A}"/>
            </a:ext>
          </a:extLst>
        </p:cNvPr>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38EDBF1B-4E6B-BE4F-56EA-897D3BDDBA4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3B70ADE-00F0-52EE-1EF7-5CBDD3EB3C86}"/>
              </a:ext>
            </a:extLst>
          </p:cNvPr>
          <p:cNvSpPr>
            <a:spLocks noGrp="1"/>
          </p:cNvSpPr>
          <p:nvPr>
            <p:ph type="title"/>
          </p:nvPr>
        </p:nvSpPr>
        <p:spPr>
          <a:xfrm>
            <a:off x="576072" y="238539"/>
            <a:ext cx="11018520" cy="1434415"/>
          </a:xfrm>
        </p:spPr>
        <p:txBody>
          <a:bodyPr anchor="b">
            <a:normAutofit/>
          </a:bodyPr>
          <a:lstStyle/>
          <a:p>
            <a:r>
              <a:rPr lang="en-US" sz="5400" dirty="0"/>
              <a:t>      Exploring Churches in Galatia</a:t>
            </a:r>
          </a:p>
        </p:txBody>
      </p:sp>
      <p:sp>
        <p:nvSpPr>
          <p:cNvPr id="11" name="Rectangle 6">
            <a:extLst>
              <a:ext uri="{FF2B5EF4-FFF2-40B4-BE49-F238E27FC236}">
                <a16:creationId xmlns:a16="http://schemas.microsoft.com/office/drawing/2014/main" id="{CC3DECE8-7A39-E29F-EC1F-9DC868A2C2D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6072" y="1817073"/>
            <a:ext cx="11018520" cy="18288"/>
          </a:xfrm>
          <a:custGeom>
            <a:avLst/>
            <a:gdLst>
              <a:gd name="connsiteX0" fmla="*/ 0 w 11018520"/>
              <a:gd name="connsiteY0" fmla="*/ 0 h 18288"/>
              <a:gd name="connsiteX1" fmla="*/ 468287 w 11018520"/>
              <a:gd name="connsiteY1" fmla="*/ 0 h 18288"/>
              <a:gd name="connsiteX2" fmla="*/ 1156945 w 11018520"/>
              <a:gd name="connsiteY2" fmla="*/ 0 h 18288"/>
              <a:gd name="connsiteX3" fmla="*/ 1955787 w 11018520"/>
              <a:gd name="connsiteY3" fmla="*/ 0 h 18288"/>
              <a:gd name="connsiteX4" fmla="*/ 2313889 w 11018520"/>
              <a:gd name="connsiteY4" fmla="*/ 0 h 18288"/>
              <a:gd name="connsiteX5" fmla="*/ 2671991 w 11018520"/>
              <a:gd name="connsiteY5" fmla="*/ 0 h 18288"/>
              <a:gd name="connsiteX6" fmla="*/ 3581019 w 11018520"/>
              <a:gd name="connsiteY6" fmla="*/ 0 h 18288"/>
              <a:gd name="connsiteX7" fmla="*/ 4269677 w 11018520"/>
              <a:gd name="connsiteY7" fmla="*/ 0 h 18288"/>
              <a:gd name="connsiteX8" fmla="*/ 4627778 w 11018520"/>
              <a:gd name="connsiteY8" fmla="*/ 0 h 18288"/>
              <a:gd name="connsiteX9" fmla="*/ 5316436 w 11018520"/>
              <a:gd name="connsiteY9" fmla="*/ 0 h 18288"/>
              <a:gd name="connsiteX10" fmla="*/ 6225464 w 11018520"/>
              <a:gd name="connsiteY10" fmla="*/ 0 h 18288"/>
              <a:gd name="connsiteX11" fmla="*/ 6803936 w 11018520"/>
              <a:gd name="connsiteY11" fmla="*/ 0 h 18288"/>
              <a:gd name="connsiteX12" fmla="*/ 7382408 w 11018520"/>
              <a:gd name="connsiteY12" fmla="*/ 0 h 18288"/>
              <a:gd name="connsiteX13" fmla="*/ 8071066 w 11018520"/>
              <a:gd name="connsiteY13" fmla="*/ 0 h 18288"/>
              <a:gd name="connsiteX14" fmla="*/ 8869909 w 11018520"/>
              <a:gd name="connsiteY14" fmla="*/ 0 h 18288"/>
              <a:gd name="connsiteX15" fmla="*/ 9668751 w 11018520"/>
              <a:gd name="connsiteY15" fmla="*/ 0 h 18288"/>
              <a:gd name="connsiteX16" fmla="*/ 11018520 w 11018520"/>
              <a:gd name="connsiteY16" fmla="*/ 0 h 18288"/>
              <a:gd name="connsiteX17" fmla="*/ 11018520 w 11018520"/>
              <a:gd name="connsiteY17" fmla="*/ 18288 h 18288"/>
              <a:gd name="connsiteX18" fmla="*/ 10550233 w 11018520"/>
              <a:gd name="connsiteY18" fmla="*/ 18288 h 18288"/>
              <a:gd name="connsiteX19" fmla="*/ 9641205 w 11018520"/>
              <a:gd name="connsiteY19" fmla="*/ 18288 h 18288"/>
              <a:gd name="connsiteX20" fmla="*/ 8952548 w 11018520"/>
              <a:gd name="connsiteY20" fmla="*/ 18288 h 18288"/>
              <a:gd name="connsiteX21" fmla="*/ 8594446 w 11018520"/>
              <a:gd name="connsiteY21" fmla="*/ 18288 h 18288"/>
              <a:gd name="connsiteX22" fmla="*/ 7905788 w 11018520"/>
              <a:gd name="connsiteY22" fmla="*/ 18288 h 18288"/>
              <a:gd name="connsiteX23" fmla="*/ 7327316 w 11018520"/>
              <a:gd name="connsiteY23" fmla="*/ 18288 h 18288"/>
              <a:gd name="connsiteX24" fmla="*/ 6748844 w 11018520"/>
              <a:gd name="connsiteY24" fmla="*/ 18288 h 18288"/>
              <a:gd name="connsiteX25" fmla="*/ 6170371 w 11018520"/>
              <a:gd name="connsiteY25" fmla="*/ 18288 h 18288"/>
              <a:gd name="connsiteX26" fmla="*/ 5591899 w 11018520"/>
              <a:gd name="connsiteY26" fmla="*/ 18288 h 18288"/>
              <a:gd name="connsiteX27" fmla="*/ 4793056 w 11018520"/>
              <a:gd name="connsiteY27" fmla="*/ 18288 h 18288"/>
              <a:gd name="connsiteX28" fmla="*/ 4104399 w 11018520"/>
              <a:gd name="connsiteY28" fmla="*/ 18288 h 18288"/>
              <a:gd name="connsiteX29" fmla="*/ 3746297 w 11018520"/>
              <a:gd name="connsiteY29" fmla="*/ 18288 h 18288"/>
              <a:gd name="connsiteX30" fmla="*/ 3167825 w 11018520"/>
              <a:gd name="connsiteY30" fmla="*/ 18288 h 18288"/>
              <a:gd name="connsiteX31" fmla="*/ 2368982 w 11018520"/>
              <a:gd name="connsiteY31" fmla="*/ 18288 h 18288"/>
              <a:gd name="connsiteX32" fmla="*/ 1900695 w 11018520"/>
              <a:gd name="connsiteY32" fmla="*/ 18288 h 18288"/>
              <a:gd name="connsiteX33" fmla="*/ 991667 w 11018520"/>
              <a:gd name="connsiteY33" fmla="*/ 18288 h 18288"/>
              <a:gd name="connsiteX34" fmla="*/ 0 w 11018520"/>
              <a:gd name="connsiteY34" fmla="*/ 18288 h 18288"/>
              <a:gd name="connsiteX35" fmla="*/ 0 w 11018520"/>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1018520" h="18288" fill="none" extrusionOk="0">
                <a:moveTo>
                  <a:pt x="0" y="0"/>
                </a:moveTo>
                <a:cubicBezTo>
                  <a:pt x="176840" y="19448"/>
                  <a:pt x="369510" y="1686"/>
                  <a:pt x="468287" y="0"/>
                </a:cubicBezTo>
                <a:cubicBezTo>
                  <a:pt x="567064" y="-1686"/>
                  <a:pt x="844925" y="28710"/>
                  <a:pt x="1156945" y="0"/>
                </a:cubicBezTo>
                <a:cubicBezTo>
                  <a:pt x="1468965" y="-28710"/>
                  <a:pt x="1755775" y="35306"/>
                  <a:pt x="1955787" y="0"/>
                </a:cubicBezTo>
                <a:cubicBezTo>
                  <a:pt x="2155799" y="-35306"/>
                  <a:pt x="2224532" y="-16632"/>
                  <a:pt x="2313889" y="0"/>
                </a:cubicBezTo>
                <a:cubicBezTo>
                  <a:pt x="2403246" y="16632"/>
                  <a:pt x="2494050" y="6083"/>
                  <a:pt x="2671991" y="0"/>
                </a:cubicBezTo>
                <a:cubicBezTo>
                  <a:pt x="2849932" y="-6083"/>
                  <a:pt x="3354152" y="34614"/>
                  <a:pt x="3581019" y="0"/>
                </a:cubicBezTo>
                <a:cubicBezTo>
                  <a:pt x="3807886" y="-34614"/>
                  <a:pt x="4022451" y="14254"/>
                  <a:pt x="4269677" y="0"/>
                </a:cubicBezTo>
                <a:cubicBezTo>
                  <a:pt x="4516903" y="-14254"/>
                  <a:pt x="4514495" y="-13291"/>
                  <a:pt x="4627778" y="0"/>
                </a:cubicBezTo>
                <a:cubicBezTo>
                  <a:pt x="4741061" y="13291"/>
                  <a:pt x="5120758" y="-22660"/>
                  <a:pt x="5316436" y="0"/>
                </a:cubicBezTo>
                <a:cubicBezTo>
                  <a:pt x="5512114" y="22660"/>
                  <a:pt x="5812155" y="-9513"/>
                  <a:pt x="6225464" y="0"/>
                </a:cubicBezTo>
                <a:cubicBezTo>
                  <a:pt x="6638773" y="9513"/>
                  <a:pt x="6545417" y="2479"/>
                  <a:pt x="6803936" y="0"/>
                </a:cubicBezTo>
                <a:cubicBezTo>
                  <a:pt x="7062455" y="-2479"/>
                  <a:pt x="7245098" y="-20209"/>
                  <a:pt x="7382408" y="0"/>
                </a:cubicBezTo>
                <a:cubicBezTo>
                  <a:pt x="7519718" y="20209"/>
                  <a:pt x="7801947" y="19736"/>
                  <a:pt x="8071066" y="0"/>
                </a:cubicBezTo>
                <a:cubicBezTo>
                  <a:pt x="8340185" y="-19736"/>
                  <a:pt x="8495312" y="-6666"/>
                  <a:pt x="8869909" y="0"/>
                </a:cubicBezTo>
                <a:cubicBezTo>
                  <a:pt x="9244506" y="6666"/>
                  <a:pt x="9501461" y="-13745"/>
                  <a:pt x="9668751" y="0"/>
                </a:cubicBezTo>
                <a:cubicBezTo>
                  <a:pt x="9836041" y="13745"/>
                  <a:pt x="10607605" y="14143"/>
                  <a:pt x="11018520" y="0"/>
                </a:cubicBezTo>
                <a:cubicBezTo>
                  <a:pt x="11019166" y="4451"/>
                  <a:pt x="11019010" y="9226"/>
                  <a:pt x="11018520" y="18288"/>
                </a:cubicBezTo>
                <a:cubicBezTo>
                  <a:pt x="10834966" y="15274"/>
                  <a:pt x="10754561" y="35250"/>
                  <a:pt x="10550233" y="18288"/>
                </a:cubicBezTo>
                <a:cubicBezTo>
                  <a:pt x="10345905" y="1326"/>
                  <a:pt x="9906342" y="45884"/>
                  <a:pt x="9641205" y="18288"/>
                </a:cubicBezTo>
                <a:cubicBezTo>
                  <a:pt x="9376068" y="-9308"/>
                  <a:pt x="9177188" y="43988"/>
                  <a:pt x="8952548" y="18288"/>
                </a:cubicBezTo>
                <a:cubicBezTo>
                  <a:pt x="8727908" y="-7412"/>
                  <a:pt x="8707007" y="3271"/>
                  <a:pt x="8594446" y="18288"/>
                </a:cubicBezTo>
                <a:cubicBezTo>
                  <a:pt x="8481885" y="33305"/>
                  <a:pt x="8175004" y="35109"/>
                  <a:pt x="7905788" y="18288"/>
                </a:cubicBezTo>
                <a:cubicBezTo>
                  <a:pt x="7636572" y="1467"/>
                  <a:pt x="7535638" y="7399"/>
                  <a:pt x="7327316" y="18288"/>
                </a:cubicBezTo>
                <a:cubicBezTo>
                  <a:pt x="7118994" y="29177"/>
                  <a:pt x="6978247" y="47205"/>
                  <a:pt x="6748844" y="18288"/>
                </a:cubicBezTo>
                <a:cubicBezTo>
                  <a:pt x="6519441" y="-10629"/>
                  <a:pt x="6459241" y="43308"/>
                  <a:pt x="6170371" y="18288"/>
                </a:cubicBezTo>
                <a:cubicBezTo>
                  <a:pt x="5881501" y="-6732"/>
                  <a:pt x="5736201" y="35971"/>
                  <a:pt x="5591899" y="18288"/>
                </a:cubicBezTo>
                <a:cubicBezTo>
                  <a:pt x="5447597" y="605"/>
                  <a:pt x="4990303" y="20409"/>
                  <a:pt x="4793056" y="18288"/>
                </a:cubicBezTo>
                <a:cubicBezTo>
                  <a:pt x="4595809" y="16167"/>
                  <a:pt x="4271723" y="2909"/>
                  <a:pt x="4104399" y="18288"/>
                </a:cubicBezTo>
                <a:cubicBezTo>
                  <a:pt x="3937075" y="33667"/>
                  <a:pt x="3923235" y="10730"/>
                  <a:pt x="3746297" y="18288"/>
                </a:cubicBezTo>
                <a:cubicBezTo>
                  <a:pt x="3569359" y="25846"/>
                  <a:pt x="3351081" y="24702"/>
                  <a:pt x="3167825" y="18288"/>
                </a:cubicBezTo>
                <a:cubicBezTo>
                  <a:pt x="2984569" y="11874"/>
                  <a:pt x="2708033" y="13293"/>
                  <a:pt x="2368982" y="18288"/>
                </a:cubicBezTo>
                <a:cubicBezTo>
                  <a:pt x="2029931" y="23283"/>
                  <a:pt x="2009060" y="37671"/>
                  <a:pt x="1900695" y="18288"/>
                </a:cubicBezTo>
                <a:cubicBezTo>
                  <a:pt x="1792330" y="-1095"/>
                  <a:pt x="1183178" y="9337"/>
                  <a:pt x="991667" y="18288"/>
                </a:cubicBezTo>
                <a:cubicBezTo>
                  <a:pt x="800156" y="27239"/>
                  <a:pt x="375690" y="34110"/>
                  <a:pt x="0" y="18288"/>
                </a:cubicBezTo>
                <a:cubicBezTo>
                  <a:pt x="-213" y="9468"/>
                  <a:pt x="187" y="4459"/>
                  <a:pt x="0" y="0"/>
                </a:cubicBezTo>
                <a:close/>
              </a:path>
              <a:path w="11018520" h="18288" stroke="0" extrusionOk="0">
                <a:moveTo>
                  <a:pt x="0" y="0"/>
                </a:moveTo>
                <a:cubicBezTo>
                  <a:pt x="266588" y="-23405"/>
                  <a:pt x="350503" y="-27031"/>
                  <a:pt x="578472" y="0"/>
                </a:cubicBezTo>
                <a:cubicBezTo>
                  <a:pt x="806441" y="27031"/>
                  <a:pt x="803976" y="13604"/>
                  <a:pt x="936574" y="0"/>
                </a:cubicBezTo>
                <a:cubicBezTo>
                  <a:pt x="1069172" y="-13604"/>
                  <a:pt x="1661335" y="-31902"/>
                  <a:pt x="1845602" y="0"/>
                </a:cubicBezTo>
                <a:cubicBezTo>
                  <a:pt x="2029869" y="31902"/>
                  <a:pt x="2273452" y="17005"/>
                  <a:pt x="2424074" y="0"/>
                </a:cubicBezTo>
                <a:cubicBezTo>
                  <a:pt x="2574696" y="-17005"/>
                  <a:pt x="2790864" y="-28133"/>
                  <a:pt x="3002547" y="0"/>
                </a:cubicBezTo>
                <a:cubicBezTo>
                  <a:pt x="3214230" y="28133"/>
                  <a:pt x="3605033" y="-14934"/>
                  <a:pt x="3911575" y="0"/>
                </a:cubicBezTo>
                <a:cubicBezTo>
                  <a:pt x="4218117" y="14934"/>
                  <a:pt x="4198004" y="3604"/>
                  <a:pt x="4379862" y="0"/>
                </a:cubicBezTo>
                <a:cubicBezTo>
                  <a:pt x="4561720" y="-3604"/>
                  <a:pt x="4941151" y="-37368"/>
                  <a:pt x="5288890" y="0"/>
                </a:cubicBezTo>
                <a:cubicBezTo>
                  <a:pt x="5636629" y="37368"/>
                  <a:pt x="6011513" y="-33898"/>
                  <a:pt x="6197918" y="0"/>
                </a:cubicBezTo>
                <a:cubicBezTo>
                  <a:pt x="6384323" y="33898"/>
                  <a:pt x="6555799" y="11241"/>
                  <a:pt x="6886575" y="0"/>
                </a:cubicBezTo>
                <a:cubicBezTo>
                  <a:pt x="7217351" y="-11241"/>
                  <a:pt x="7604472" y="-44614"/>
                  <a:pt x="7795603" y="0"/>
                </a:cubicBezTo>
                <a:cubicBezTo>
                  <a:pt x="7986734" y="44614"/>
                  <a:pt x="8098870" y="-11086"/>
                  <a:pt x="8374075" y="0"/>
                </a:cubicBezTo>
                <a:cubicBezTo>
                  <a:pt x="8649280" y="11086"/>
                  <a:pt x="8701749" y="-25020"/>
                  <a:pt x="8952548" y="0"/>
                </a:cubicBezTo>
                <a:cubicBezTo>
                  <a:pt x="9203347" y="25020"/>
                  <a:pt x="9519297" y="4274"/>
                  <a:pt x="9751390" y="0"/>
                </a:cubicBezTo>
                <a:cubicBezTo>
                  <a:pt x="9983483" y="-4274"/>
                  <a:pt x="10169881" y="16480"/>
                  <a:pt x="10329863" y="0"/>
                </a:cubicBezTo>
                <a:cubicBezTo>
                  <a:pt x="10489845" y="-16480"/>
                  <a:pt x="10750941" y="-9727"/>
                  <a:pt x="11018520" y="0"/>
                </a:cubicBezTo>
                <a:cubicBezTo>
                  <a:pt x="11018113" y="8690"/>
                  <a:pt x="11018366" y="14141"/>
                  <a:pt x="11018520" y="18288"/>
                </a:cubicBezTo>
                <a:cubicBezTo>
                  <a:pt x="10841176" y="-3597"/>
                  <a:pt x="10399304" y="41504"/>
                  <a:pt x="10219677" y="18288"/>
                </a:cubicBezTo>
                <a:cubicBezTo>
                  <a:pt x="10040050" y="-4928"/>
                  <a:pt x="10030762" y="16144"/>
                  <a:pt x="9861575" y="18288"/>
                </a:cubicBezTo>
                <a:cubicBezTo>
                  <a:pt x="9692388" y="20432"/>
                  <a:pt x="9529439" y="40380"/>
                  <a:pt x="9393288" y="18288"/>
                </a:cubicBezTo>
                <a:cubicBezTo>
                  <a:pt x="9257137" y="-3804"/>
                  <a:pt x="8825003" y="25592"/>
                  <a:pt x="8484260" y="18288"/>
                </a:cubicBezTo>
                <a:cubicBezTo>
                  <a:pt x="8143517" y="10984"/>
                  <a:pt x="8082894" y="45968"/>
                  <a:pt x="7795603" y="18288"/>
                </a:cubicBezTo>
                <a:cubicBezTo>
                  <a:pt x="7508312" y="-9392"/>
                  <a:pt x="7466074" y="19486"/>
                  <a:pt x="7327316" y="18288"/>
                </a:cubicBezTo>
                <a:cubicBezTo>
                  <a:pt x="7188558" y="17090"/>
                  <a:pt x="6869645" y="4657"/>
                  <a:pt x="6638658" y="18288"/>
                </a:cubicBezTo>
                <a:cubicBezTo>
                  <a:pt x="6407671" y="31919"/>
                  <a:pt x="6359238" y="35967"/>
                  <a:pt x="6280556" y="18288"/>
                </a:cubicBezTo>
                <a:cubicBezTo>
                  <a:pt x="6201874" y="609"/>
                  <a:pt x="6041216" y="22404"/>
                  <a:pt x="5922455" y="18288"/>
                </a:cubicBezTo>
                <a:cubicBezTo>
                  <a:pt x="5803694" y="14172"/>
                  <a:pt x="5555521" y="48848"/>
                  <a:pt x="5233797" y="18288"/>
                </a:cubicBezTo>
                <a:cubicBezTo>
                  <a:pt x="4912073" y="-12272"/>
                  <a:pt x="4986440" y="-2740"/>
                  <a:pt x="4765510" y="18288"/>
                </a:cubicBezTo>
                <a:cubicBezTo>
                  <a:pt x="4544580" y="39316"/>
                  <a:pt x="4177715" y="18248"/>
                  <a:pt x="3966667" y="18288"/>
                </a:cubicBezTo>
                <a:cubicBezTo>
                  <a:pt x="3755619" y="18328"/>
                  <a:pt x="3664519" y="22387"/>
                  <a:pt x="3498380" y="18288"/>
                </a:cubicBezTo>
                <a:cubicBezTo>
                  <a:pt x="3332241" y="14189"/>
                  <a:pt x="3065858" y="-7524"/>
                  <a:pt x="2699537" y="18288"/>
                </a:cubicBezTo>
                <a:cubicBezTo>
                  <a:pt x="2333216" y="44100"/>
                  <a:pt x="2505666" y="4650"/>
                  <a:pt x="2341436" y="18288"/>
                </a:cubicBezTo>
                <a:cubicBezTo>
                  <a:pt x="2177206" y="31926"/>
                  <a:pt x="1790164" y="19880"/>
                  <a:pt x="1542593" y="18288"/>
                </a:cubicBezTo>
                <a:cubicBezTo>
                  <a:pt x="1295022" y="16696"/>
                  <a:pt x="1218012" y="39325"/>
                  <a:pt x="1074306" y="18288"/>
                </a:cubicBezTo>
                <a:cubicBezTo>
                  <a:pt x="930600" y="-2749"/>
                  <a:pt x="797266" y="24589"/>
                  <a:pt x="716204" y="18288"/>
                </a:cubicBezTo>
                <a:cubicBezTo>
                  <a:pt x="635142" y="11987"/>
                  <a:pt x="344503" y="41396"/>
                  <a:pt x="0" y="18288"/>
                </a:cubicBezTo>
                <a:cubicBezTo>
                  <a:pt x="-53" y="11301"/>
                  <a:pt x="-649" y="7756"/>
                  <a:pt x="0" y="0"/>
                </a:cubicBezTo>
                <a:close/>
              </a:path>
            </a:pathLst>
          </a:custGeom>
          <a:solidFill>
            <a:srgbClr val="C3724D"/>
          </a:solidFill>
          <a:ln w="38100" cap="rnd">
            <a:solidFill>
              <a:srgbClr val="C3724D"/>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8C89688C-F7FE-47FF-A0DE-A0ADADC8F5D0}"/>
              </a:ext>
            </a:extLst>
          </p:cNvPr>
          <p:cNvSpPr>
            <a:spLocks noGrp="1"/>
          </p:cNvSpPr>
          <p:nvPr>
            <p:ph idx="1"/>
          </p:nvPr>
        </p:nvSpPr>
        <p:spPr>
          <a:xfrm>
            <a:off x="576072" y="1995607"/>
            <a:ext cx="9305798" cy="4119172"/>
          </a:xfrm>
        </p:spPr>
        <p:txBody>
          <a:bodyPr anchor="t">
            <a:noAutofit/>
          </a:bodyPr>
          <a:lstStyle/>
          <a:p>
            <a:pPr marL="0" indent="0" algn="l">
              <a:buNone/>
            </a:pPr>
            <a:r>
              <a:rPr lang="en-US" sz="3600" b="1" i="0" baseline="30000" dirty="0">
                <a:solidFill>
                  <a:srgbClr val="000000"/>
                </a:solidFill>
                <a:effectLst/>
                <a:latin typeface="Aptos" panose="020B0004020202020204" pitchFamily="34" charset="0"/>
              </a:rPr>
              <a:t>ACTS 9  </a:t>
            </a:r>
          </a:p>
          <a:p>
            <a:pPr algn="l"/>
            <a:r>
              <a:rPr lang="en-US" sz="3600" b="1" i="0" baseline="30000" dirty="0">
                <a:solidFill>
                  <a:srgbClr val="000000"/>
                </a:solidFill>
                <a:effectLst/>
                <a:latin typeface="Aptos" panose="020B0004020202020204" pitchFamily="34" charset="0"/>
              </a:rPr>
              <a:t>25 </a:t>
            </a:r>
            <a:r>
              <a:rPr lang="en-US" sz="3600" b="0" i="0" dirty="0">
                <a:solidFill>
                  <a:srgbClr val="000000"/>
                </a:solidFill>
                <a:effectLst/>
                <a:latin typeface="Aptos" panose="020B0004020202020204" pitchFamily="34" charset="0"/>
              </a:rPr>
              <a:t>But his followers took him by night and lowered him in a basket through an opening in the wall. (of Damascus)</a:t>
            </a:r>
          </a:p>
          <a:p>
            <a:pPr algn="l"/>
            <a:r>
              <a:rPr lang="en-US" sz="3600" b="1" i="0" baseline="30000" dirty="0">
                <a:solidFill>
                  <a:srgbClr val="000000"/>
                </a:solidFill>
                <a:effectLst/>
                <a:latin typeface="Aptos" panose="020B0004020202020204" pitchFamily="34" charset="0"/>
              </a:rPr>
              <a:t>26 </a:t>
            </a:r>
            <a:r>
              <a:rPr lang="en-US" sz="3600" b="0" i="0" dirty="0">
                <a:solidFill>
                  <a:srgbClr val="000000"/>
                </a:solidFill>
                <a:effectLst/>
                <a:latin typeface="Aptos" panose="020B0004020202020204" pitchFamily="34" charset="0"/>
              </a:rPr>
              <a:t>When he came to Jerusalem, he tried to join the disciples, but they were all afraid of him, not believing that he really was a disciple. </a:t>
            </a:r>
          </a:p>
          <a:p>
            <a:pPr marL="0" marR="0" indent="0">
              <a:lnSpc>
                <a:spcPct val="107000"/>
              </a:lnSpc>
              <a:spcAft>
                <a:spcPts val="800"/>
              </a:spcAft>
              <a:buNone/>
            </a:pPr>
            <a:endParaRPr lang="en-US" sz="1600" kern="100" dirty="0">
              <a:effectLst/>
              <a:latin typeface="Aptos" panose="020B0004020202020204" pitchFamily="34" charset="0"/>
              <a:ea typeface="Aptos" panose="020B0004020202020204" pitchFamily="34" charset="0"/>
              <a:cs typeface="Times New Roman" panose="02020603050405020304" pitchFamily="18" charset="0"/>
            </a:endParaRPr>
          </a:p>
        </p:txBody>
      </p:sp>
      <p:pic>
        <p:nvPicPr>
          <p:cNvPr id="4" name="Picture 3" descr="Isolated twigs and flowers on a white surface">
            <a:extLst>
              <a:ext uri="{FF2B5EF4-FFF2-40B4-BE49-F238E27FC236}">
                <a16:creationId xmlns:a16="http://schemas.microsoft.com/office/drawing/2014/main" id="{343D2DFE-3FC0-1A8A-3562-C369E7C128BD}"/>
              </a:ext>
            </a:extLst>
          </p:cNvPr>
          <p:cNvPicPr>
            <a:picLocks noChangeAspect="1"/>
          </p:cNvPicPr>
          <p:nvPr/>
        </p:nvPicPr>
        <p:blipFill>
          <a:blip r:embed="rId3"/>
          <a:srcRect l="23193" r="9705" b="1"/>
          <a:stretch/>
        </p:blipFill>
        <p:spPr>
          <a:xfrm>
            <a:off x="10270199" y="4468090"/>
            <a:ext cx="1918753" cy="1994435"/>
          </a:xfrm>
          <a:prstGeom prst="rect">
            <a:avLst/>
          </a:prstGeom>
        </p:spPr>
      </p:pic>
      <p:cxnSp>
        <p:nvCxnSpPr>
          <p:cNvPr id="6" name="Straight Connector 5">
            <a:extLst>
              <a:ext uri="{FF2B5EF4-FFF2-40B4-BE49-F238E27FC236}">
                <a16:creationId xmlns:a16="http://schemas.microsoft.com/office/drawing/2014/main" id="{F2159A77-6B09-7881-7AF6-082302B07F97}"/>
              </a:ext>
            </a:extLst>
          </p:cNvPr>
          <p:cNvCxnSpPr>
            <a:cxnSpLocks/>
          </p:cNvCxnSpPr>
          <p:nvPr/>
        </p:nvCxnSpPr>
        <p:spPr>
          <a:xfrm>
            <a:off x="836908" y="4468090"/>
            <a:ext cx="8570563" cy="0"/>
          </a:xfrm>
          <a:prstGeom prst="line">
            <a:avLst/>
          </a:prstGeom>
          <a:ln w="41275"/>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B35A2B9A-15C8-B703-36D0-6DC7AC75410E}"/>
              </a:ext>
            </a:extLst>
          </p:cNvPr>
          <p:cNvSpPr txBox="1"/>
          <p:nvPr/>
        </p:nvSpPr>
        <p:spPr>
          <a:xfrm>
            <a:off x="7485681" y="3744270"/>
            <a:ext cx="3232021" cy="707886"/>
          </a:xfrm>
          <a:prstGeom prst="rect">
            <a:avLst/>
          </a:prstGeom>
          <a:noFill/>
        </p:spPr>
        <p:txBody>
          <a:bodyPr wrap="square" rtlCol="0">
            <a:spAutoFit/>
          </a:bodyPr>
          <a:lstStyle/>
          <a:p>
            <a:r>
              <a:rPr lang="en-US" sz="4000" dirty="0">
                <a:solidFill>
                  <a:srgbClr val="FF0000"/>
                </a:solidFill>
                <a:latin typeface="Aptos Black" panose="020F0502020204030204" pitchFamily="34" charset="0"/>
              </a:rPr>
              <a:t>Interlude</a:t>
            </a:r>
          </a:p>
        </p:txBody>
      </p:sp>
    </p:spTree>
    <p:extLst>
      <p:ext uri="{BB962C8B-B14F-4D97-AF65-F5344CB8AC3E}">
        <p14:creationId xmlns:p14="http://schemas.microsoft.com/office/powerpoint/2010/main" val="245125344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D27F3645-6A98-462E-4EB8-CC833F67A80D}"/>
            </a:ext>
          </a:extLst>
        </p:cNvPr>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0C6C2B61-3FC8-C7DA-B615-787083A0D5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06E43AF-D8D0-2755-F395-6EE8D1AF1334}"/>
              </a:ext>
            </a:extLst>
          </p:cNvPr>
          <p:cNvSpPr>
            <a:spLocks noGrp="1"/>
          </p:cNvSpPr>
          <p:nvPr>
            <p:ph type="title"/>
          </p:nvPr>
        </p:nvSpPr>
        <p:spPr>
          <a:xfrm>
            <a:off x="576072" y="238539"/>
            <a:ext cx="11018520" cy="1434415"/>
          </a:xfrm>
        </p:spPr>
        <p:txBody>
          <a:bodyPr anchor="b">
            <a:normAutofit/>
          </a:bodyPr>
          <a:lstStyle/>
          <a:p>
            <a:r>
              <a:rPr lang="en-US" sz="5400" dirty="0"/>
              <a:t>      Exploring Churches in Galatia</a:t>
            </a:r>
          </a:p>
        </p:txBody>
      </p:sp>
      <p:sp>
        <p:nvSpPr>
          <p:cNvPr id="11" name="Rectangle 6">
            <a:extLst>
              <a:ext uri="{FF2B5EF4-FFF2-40B4-BE49-F238E27FC236}">
                <a16:creationId xmlns:a16="http://schemas.microsoft.com/office/drawing/2014/main" id="{CAC4A9DE-01EE-0D80-0C3B-3049C71AF7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6072" y="1817073"/>
            <a:ext cx="11018520" cy="18288"/>
          </a:xfrm>
          <a:custGeom>
            <a:avLst/>
            <a:gdLst>
              <a:gd name="connsiteX0" fmla="*/ 0 w 11018520"/>
              <a:gd name="connsiteY0" fmla="*/ 0 h 18288"/>
              <a:gd name="connsiteX1" fmla="*/ 468287 w 11018520"/>
              <a:gd name="connsiteY1" fmla="*/ 0 h 18288"/>
              <a:gd name="connsiteX2" fmla="*/ 1156945 w 11018520"/>
              <a:gd name="connsiteY2" fmla="*/ 0 h 18288"/>
              <a:gd name="connsiteX3" fmla="*/ 1955787 w 11018520"/>
              <a:gd name="connsiteY3" fmla="*/ 0 h 18288"/>
              <a:gd name="connsiteX4" fmla="*/ 2313889 w 11018520"/>
              <a:gd name="connsiteY4" fmla="*/ 0 h 18288"/>
              <a:gd name="connsiteX5" fmla="*/ 2671991 w 11018520"/>
              <a:gd name="connsiteY5" fmla="*/ 0 h 18288"/>
              <a:gd name="connsiteX6" fmla="*/ 3581019 w 11018520"/>
              <a:gd name="connsiteY6" fmla="*/ 0 h 18288"/>
              <a:gd name="connsiteX7" fmla="*/ 4269677 w 11018520"/>
              <a:gd name="connsiteY7" fmla="*/ 0 h 18288"/>
              <a:gd name="connsiteX8" fmla="*/ 4627778 w 11018520"/>
              <a:gd name="connsiteY8" fmla="*/ 0 h 18288"/>
              <a:gd name="connsiteX9" fmla="*/ 5316436 w 11018520"/>
              <a:gd name="connsiteY9" fmla="*/ 0 h 18288"/>
              <a:gd name="connsiteX10" fmla="*/ 6225464 w 11018520"/>
              <a:gd name="connsiteY10" fmla="*/ 0 h 18288"/>
              <a:gd name="connsiteX11" fmla="*/ 6803936 w 11018520"/>
              <a:gd name="connsiteY11" fmla="*/ 0 h 18288"/>
              <a:gd name="connsiteX12" fmla="*/ 7382408 w 11018520"/>
              <a:gd name="connsiteY12" fmla="*/ 0 h 18288"/>
              <a:gd name="connsiteX13" fmla="*/ 8071066 w 11018520"/>
              <a:gd name="connsiteY13" fmla="*/ 0 h 18288"/>
              <a:gd name="connsiteX14" fmla="*/ 8869909 w 11018520"/>
              <a:gd name="connsiteY14" fmla="*/ 0 h 18288"/>
              <a:gd name="connsiteX15" fmla="*/ 9668751 w 11018520"/>
              <a:gd name="connsiteY15" fmla="*/ 0 h 18288"/>
              <a:gd name="connsiteX16" fmla="*/ 11018520 w 11018520"/>
              <a:gd name="connsiteY16" fmla="*/ 0 h 18288"/>
              <a:gd name="connsiteX17" fmla="*/ 11018520 w 11018520"/>
              <a:gd name="connsiteY17" fmla="*/ 18288 h 18288"/>
              <a:gd name="connsiteX18" fmla="*/ 10550233 w 11018520"/>
              <a:gd name="connsiteY18" fmla="*/ 18288 h 18288"/>
              <a:gd name="connsiteX19" fmla="*/ 9641205 w 11018520"/>
              <a:gd name="connsiteY19" fmla="*/ 18288 h 18288"/>
              <a:gd name="connsiteX20" fmla="*/ 8952548 w 11018520"/>
              <a:gd name="connsiteY20" fmla="*/ 18288 h 18288"/>
              <a:gd name="connsiteX21" fmla="*/ 8594446 w 11018520"/>
              <a:gd name="connsiteY21" fmla="*/ 18288 h 18288"/>
              <a:gd name="connsiteX22" fmla="*/ 7905788 w 11018520"/>
              <a:gd name="connsiteY22" fmla="*/ 18288 h 18288"/>
              <a:gd name="connsiteX23" fmla="*/ 7327316 w 11018520"/>
              <a:gd name="connsiteY23" fmla="*/ 18288 h 18288"/>
              <a:gd name="connsiteX24" fmla="*/ 6748844 w 11018520"/>
              <a:gd name="connsiteY24" fmla="*/ 18288 h 18288"/>
              <a:gd name="connsiteX25" fmla="*/ 6170371 w 11018520"/>
              <a:gd name="connsiteY25" fmla="*/ 18288 h 18288"/>
              <a:gd name="connsiteX26" fmla="*/ 5591899 w 11018520"/>
              <a:gd name="connsiteY26" fmla="*/ 18288 h 18288"/>
              <a:gd name="connsiteX27" fmla="*/ 4793056 w 11018520"/>
              <a:gd name="connsiteY27" fmla="*/ 18288 h 18288"/>
              <a:gd name="connsiteX28" fmla="*/ 4104399 w 11018520"/>
              <a:gd name="connsiteY28" fmla="*/ 18288 h 18288"/>
              <a:gd name="connsiteX29" fmla="*/ 3746297 w 11018520"/>
              <a:gd name="connsiteY29" fmla="*/ 18288 h 18288"/>
              <a:gd name="connsiteX30" fmla="*/ 3167825 w 11018520"/>
              <a:gd name="connsiteY30" fmla="*/ 18288 h 18288"/>
              <a:gd name="connsiteX31" fmla="*/ 2368982 w 11018520"/>
              <a:gd name="connsiteY31" fmla="*/ 18288 h 18288"/>
              <a:gd name="connsiteX32" fmla="*/ 1900695 w 11018520"/>
              <a:gd name="connsiteY32" fmla="*/ 18288 h 18288"/>
              <a:gd name="connsiteX33" fmla="*/ 991667 w 11018520"/>
              <a:gd name="connsiteY33" fmla="*/ 18288 h 18288"/>
              <a:gd name="connsiteX34" fmla="*/ 0 w 11018520"/>
              <a:gd name="connsiteY34" fmla="*/ 18288 h 18288"/>
              <a:gd name="connsiteX35" fmla="*/ 0 w 11018520"/>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1018520" h="18288" fill="none" extrusionOk="0">
                <a:moveTo>
                  <a:pt x="0" y="0"/>
                </a:moveTo>
                <a:cubicBezTo>
                  <a:pt x="176840" y="19448"/>
                  <a:pt x="369510" y="1686"/>
                  <a:pt x="468287" y="0"/>
                </a:cubicBezTo>
                <a:cubicBezTo>
                  <a:pt x="567064" y="-1686"/>
                  <a:pt x="844925" y="28710"/>
                  <a:pt x="1156945" y="0"/>
                </a:cubicBezTo>
                <a:cubicBezTo>
                  <a:pt x="1468965" y="-28710"/>
                  <a:pt x="1755775" y="35306"/>
                  <a:pt x="1955787" y="0"/>
                </a:cubicBezTo>
                <a:cubicBezTo>
                  <a:pt x="2155799" y="-35306"/>
                  <a:pt x="2224532" y="-16632"/>
                  <a:pt x="2313889" y="0"/>
                </a:cubicBezTo>
                <a:cubicBezTo>
                  <a:pt x="2403246" y="16632"/>
                  <a:pt x="2494050" y="6083"/>
                  <a:pt x="2671991" y="0"/>
                </a:cubicBezTo>
                <a:cubicBezTo>
                  <a:pt x="2849932" y="-6083"/>
                  <a:pt x="3354152" y="34614"/>
                  <a:pt x="3581019" y="0"/>
                </a:cubicBezTo>
                <a:cubicBezTo>
                  <a:pt x="3807886" y="-34614"/>
                  <a:pt x="4022451" y="14254"/>
                  <a:pt x="4269677" y="0"/>
                </a:cubicBezTo>
                <a:cubicBezTo>
                  <a:pt x="4516903" y="-14254"/>
                  <a:pt x="4514495" y="-13291"/>
                  <a:pt x="4627778" y="0"/>
                </a:cubicBezTo>
                <a:cubicBezTo>
                  <a:pt x="4741061" y="13291"/>
                  <a:pt x="5120758" y="-22660"/>
                  <a:pt x="5316436" y="0"/>
                </a:cubicBezTo>
                <a:cubicBezTo>
                  <a:pt x="5512114" y="22660"/>
                  <a:pt x="5812155" y="-9513"/>
                  <a:pt x="6225464" y="0"/>
                </a:cubicBezTo>
                <a:cubicBezTo>
                  <a:pt x="6638773" y="9513"/>
                  <a:pt x="6545417" y="2479"/>
                  <a:pt x="6803936" y="0"/>
                </a:cubicBezTo>
                <a:cubicBezTo>
                  <a:pt x="7062455" y="-2479"/>
                  <a:pt x="7245098" y="-20209"/>
                  <a:pt x="7382408" y="0"/>
                </a:cubicBezTo>
                <a:cubicBezTo>
                  <a:pt x="7519718" y="20209"/>
                  <a:pt x="7801947" y="19736"/>
                  <a:pt x="8071066" y="0"/>
                </a:cubicBezTo>
                <a:cubicBezTo>
                  <a:pt x="8340185" y="-19736"/>
                  <a:pt x="8495312" y="-6666"/>
                  <a:pt x="8869909" y="0"/>
                </a:cubicBezTo>
                <a:cubicBezTo>
                  <a:pt x="9244506" y="6666"/>
                  <a:pt x="9501461" y="-13745"/>
                  <a:pt x="9668751" y="0"/>
                </a:cubicBezTo>
                <a:cubicBezTo>
                  <a:pt x="9836041" y="13745"/>
                  <a:pt x="10607605" y="14143"/>
                  <a:pt x="11018520" y="0"/>
                </a:cubicBezTo>
                <a:cubicBezTo>
                  <a:pt x="11019166" y="4451"/>
                  <a:pt x="11019010" y="9226"/>
                  <a:pt x="11018520" y="18288"/>
                </a:cubicBezTo>
                <a:cubicBezTo>
                  <a:pt x="10834966" y="15274"/>
                  <a:pt x="10754561" y="35250"/>
                  <a:pt x="10550233" y="18288"/>
                </a:cubicBezTo>
                <a:cubicBezTo>
                  <a:pt x="10345905" y="1326"/>
                  <a:pt x="9906342" y="45884"/>
                  <a:pt x="9641205" y="18288"/>
                </a:cubicBezTo>
                <a:cubicBezTo>
                  <a:pt x="9376068" y="-9308"/>
                  <a:pt x="9177188" y="43988"/>
                  <a:pt x="8952548" y="18288"/>
                </a:cubicBezTo>
                <a:cubicBezTo>
                  <a:pt x="8727908" y="-7412"/>
                  <a:pt x="8707007" y="3271"/>
                  <a:pt x="8594446" y="18288"/>
                </a:cubicBezTo>
                <a:cubicBezTo>
                  <a:pt x="8481885" y="33305"/>
                  <a:pt x="8175004" y="35109"/>
                  <a:pt x="7905788" y="18288"/>
                </a:cubicBezTo>
                <a:cubicBezTo>
                  <a:pt x="7636572" y="1467"/>
                  <a:pt x="7535638" y="7399"/>
                  <a:pt x="7327316" y="18288"/>
                </a:cubicBezTo>
                <a:cubicBezTo>
                  <a:pt x="7118994" y="29177"/>
                  <a:pt x="6978247" y="47205"/>
                  <a:pt x="6748844" y="18288"/>
                </a:cubicBezTo>
                <a:cubicBezTo>
                  <a:pt x="6519441" y="-10629"/>
                  <a:pt x="6459241" y="43308"/>
                  <a:pt x="6170371" y="18288"/>
                </a:cubicBezTo>
                <a:cubicBezTo>
                  <a:pt x="5881501" y="-6732"/>
                  <a:pt x="5736201" y="35971"/>
                  <a:pt x="5591899" y="18288"/>
                </a:cubicBezTo>
                <a:cubicBezTo>
                  <a:pt x="5447597" y="605"/>
                  <a:pt x="4990303" y="20409"/>
                  <a:pt x="4793056" y="18288"/>
                </a:cubicBezTo>
                <a:cubicBezTo>
                  <a:pt x="4595809" y="16167"/>
                  <a:pt x="4271723" y="2909"/>
                  <a:pt x="4104399" y="18288"/>
                </a:cubicBezTo>
                <a:cubicBezTo>
                  <a:pt x="3937075" y="33667"/>
                  <a:pt x="3923235" y="10730"/>
                  <a:pt x="3746297" y="18288"/>
                </a:cubicBezTo>
                <a:cubicBezTo>
                  <a:pt x="3569359" y="25846"/>
                  <a:pt x="3351081" y="24702"/>
                  <a:pt x="3167825" y="18288"/>
                </a:cubicBezTo>
                <a:cubicBezTo>
                  <a:pt x="2984569" y="11874"/>
                  <a:pt x="2708033" y="13293"/>
                  <a:pt x="2368982" y="18288"/>
                </a:cubicBezTo>
                <a:cubicBezTo>
                  <a:pt x="2029931" y="23283"/>
                  <a:pt x="2009060" y="37671"/>
                  <a:pt x="1900695" y="18288"/>
                </a:cubicBezTo>
                <a:cubicBezTo>
                  <a:pt x="1792330" y="-1095"/>
                  <a:pt x="1183178" y="9337"/>
                  <a:pt x="991667" y="18288"/>
                </a:cubicBezTo>
                <a:cubicBezTo>
                  <a:pt x="800156" y="27239"/>
                  <a:pt x="375690" y="34110"/>
                  <a:pt x="0" y="18288"/>
                </a:cubicBezTo>
                <a:cubicBezTo>
                  <a:pt x="-213" y="9468"/>
                  <a:pt x="187" y="4459"/>
                  <a:pt x="0" y="0"/>
                </a:cubicBezTo>
                <a:close/>
              </a:path>
              <a:path w="11018520" h="18288" stroke="0" extrusionOk="0">
                <a:moveTo>
                  <a:pt x="0" y="0"/>
                </a:moveTo>
                <a:cubicBezTo>
                  <a:pt x="266588" y="-23405"/>
                  <a:pt x="350503" y="-27031"/>
                  <a:pt x="578472" y="0"/>
                </a:cubicBezTo>
                <a:cubicBezTo>
                  <a:pt x="806441" y="27031"/>
                  <a:pt x="803976" y="13604"/>
                  <a:pt x="936574" y="0"/>
                </a:cubicBezTo>
                <a:cubicBezTo>
                  <a:pt x="1069172" y="-13604"/>
                  <a:pt x="1661335" y="-31902"/>
                  <a:pt x="1845602" y="0"/>
                </a:cubicBezTo>
                <a:cubicBezTo>
                  <a:pt x="2029869" y="31902"/>
                  <a:pt x="2273452" y="17005"/>
                  <a:pt x="2424074" y="0"/>
                </a:cubicBezTo>
                <a:cubicBezTo>
                  <a:pt x="2574696" y="-17005"/>
                  <a:pt x="2790864" y="-28133"/>
                  <a:pt x="3002547" y="0"/>
                </a:cubicBezTo>
                <a:cubicBezTo>
                  <a:pt x="3214230" y="28133"/>
                  <a:pt x="3605033" y="-14934"/>
                  <a:pt x="3911575" y="0"/>
                </a:cubicBezTo>
                <a:cubicBezTo>
                  <a:pt x="4218117" y="14934"/>
                  <a:pt x="4198004" y="3604"/>
                  <a:pt x="4379862" y="0"/>
                </a:cubicBezTo>
                <a:cubicBezTo>
                  <a:pt x="4561720" y="-3604"/>
                  <a:pt x="4941151" y="-37368"/>
                  <a:pt x="5288890" y="0"/>
                </a:cubicBezTo>
                <a:cubicBezTo>
                  <a:pt x="5636629" y="37368"/>
                  <a:pt x="6011513" y="-33898"/>
                  <a:pt x="6197918" y="0"/>
                </a:cubicBezTo>
                <a:cubicBezTo>
                  <a:pt x="6384323" y="33898"/>
                  <a:pt x="6555799" y="11241"/>
                  <a:pt x="6886575" y="0"/>
                </a:cubicBezTo>
                <a:cubicBezTo>
                  <a:pt x="7217351" y="-11241"/>
                  <a:pt x="7604472" y="-44614"/>
                  <a:pt x="7795603" y="0"/>
                </a:cubicBezTo>
                <a:cubicBezTo>
                  <a:pt x="7986734" y="44614"/>
                  <a:pt x="8098870" y="-11086"/>
                  <a:pt x="8374075" y="0"/>
                </a:cubicBezTo>
                <a:cubicBezTo>
                  <a:pt x="8649280" y="11086"/>
                  <a:pt x="8701749" y="-25020"/>
                  <a:pt x="8952548" y="0"/>
                </a:cubicBezTo>
                <a:cubicBezTo>
                  <a:pt x="9203347" y="25020"/>
                  <a:pt x="9519297" y="4274"/>
                  <a:pt x="9751390" y="0"/>
                </a:cubicBezTo>
                <a:cubicBezTo>
                  <a:pt x="9983483" y="-4274"/>
                  <a:pt x="10169881" y="16480"/>
                  <a:pt x="10329863" y="0"/>
                </a:cubicBezTo>
                <a:cubicBezTo>
                  <a:pt x="10489845" y="-16480"/>
                  <a:pt x="10750941" y="-9727"/>
                  <a:pt x="11018520" y="0"/>
                </a:cubicBezTo>
                <a:cubicBezTo>
                  <a:pt x="11018113" y="8690"/>
                  <a:pt x="11018366" y="14141"/>
                  <a:pt x="11018520" y="18288"/>
                </a:cubicBezTo>
                <a:cubicBezTo>
                  <a:pt x="10841176" y="-3597"/>
                  <a:pt x="10399304" y="41504"/>
                  <a:pt x="10219677" y="18288"/>
                </a:cubicBezTo>
                <a:cubicBezTo>
                  <a:pt x="10040050" y="-4928"/>
                  <a:pt x="10030762" y="16144"/>
                  <a:pt x="9861575" y="18288"/>
                </a:cubicBezTo>
                <a:cubicBezTo>
                  <a:pt x="9692388" y="20432"/>
                  <a:pt x="9529439" y="40380"/>
                  <a:pt x="9393288" y="18288"/>
                </a:cubicBezTo>
                <a:cubicBezTo>
                  <a:pt x="9257137" y="-3804"/>
                  <a:pt x="8825003" y="25592"/>
                  <a:pt x="8484260" y="18288"/>
                </a:cubicBezTo>
                <a:cubicBezTo>
                  <a:pt x="8143517" y="10984"/>
                  <a:pt x="8082894" y="45968"/>
                  <a:pt x="7795603" y="18288"/>
                </a:cubicBezTo>
                <a:cubicBezTo>
                  <a:pt x="7508312" y="-9392"/>
                  <a:pt x="7466074" y="19486"/>
                  <a:pt x="7327316" y="18288"/>
                </a:cubicBezTo>
                <a:cubicBezTo>
                  <a:pt x="7188558" y="17090"/>
                  <a:pt x="6869645" y="4657"/>
                  <a:pt x="6638658" y="18288"/>
                </a:cubicBezTo>
                <a:cubicBezTo>
                  <a:pt x="6407671" y="31919"/>
                  <a:pt x="6359238" y="35967"/>
                  <a:pt x="6280556" y="18288"/>
                </a:cubicBezTo>
                <a:cubicBezTo>
                  <a:pt x="6201874" y="609"/>
                  <a:pt x="6041216" y="22404"/>
                  <a:pt x="5922455" y="18288"/>
                </a:cubicBezTo>
                <a:cubicBezTo>
                  <a:pt x="5803694" y="14172"/>
                  <a:pt x="5555521" y="48848"/>
                  <a:pt x="5233797" y="18288"/>
                </a:cubicBezTo>
                <a:cubicBezTo>
                  <a:pt x="4912073" y="-12272"/>
                  <a:pt x="4986440" y="-2740"/>
                  <a:pt x="4765510" y="18288"/>
                </a:cubicBezTo>
                <a:cubicBezTo>
                  <a:pt x="4544580" y="39316"/>
                  <a:pt x="4177715" y="18248"/>
                  <a:pt x="3966667" y="18288"/>
                </a:cubicBezTo>
                <a:cubicBezTo>
                  <a:pt x="3755619" y="18328"/>
                  <a:pt x="3664519" y="22387"/>
                  <a:pt x="3498380" y="18288"/>
                </a:cubicBezTo>
                <a:cubicBezTo>
                  <a:pt x="3332241" y="14189"/>
                  <a:pt x="3065858" y="-7524"/>
                  <a:pt x="2699537" y="18288"/>
                </a:cubicBezTo>
                <a:cubicBezTo>
                  <a:pt x="2333216" y="44100"/>
                  <a:pt x="2505666" y="4650"/>
                  <a:pt x="2341436" y="18288"/>
                </a:cubicBezTo>
                <a:cubicBezTo>
                  <a:pt x="2177206" y="31926"/>
                  <a:pt x="1790164" y="19880"/>
                  <a:pt x="1542593" y="18288"/>
                </a:cubicBezTo>
                <a:cubicBezTo>
                  <a:pt x="1295022" y="16696"/>
                  <a:pt x="1218012" y="39325"/>
                  <a:pt x="1074306" y="18288"/>
                </a:cubicBezTo>
                <a:cubicBezTo>
                  <a:pt x="930600" y="-2749"/>
                  <a:pt x="797266" y="24589"/>
                  <a:pt x="716204" y="18288"/>
                </a:cubicBezTo>
                <a:cubicBezTo>
                  <a:pt x="635142" y="11987"/>
                  <a:pt x="344503" y="41396"/>
                  <a:pt x="0" y="18288"/>
                </a:cubicBezTo>
                <a:cubicBezTo>
                  <a:pt x="-53" y="11301"/>
                  <a:pt x="-649" y="7756"/>
                  <a:pt x="0" y="0"/>
                </a:cubicBezTo>
                <a:close/>
              </a:path>
            </a:pathLst>
          </a:custGeom>
          <a:solidFill>
            <a:srgbClr val="C3724D"/>
          </a:solidFill>
          <a:ln w="38100" cap="rnd">
            <a:solidFill>
              <a:srgbClr val="C3724D"/>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FB1F7B39-8C26-376A-CEE3-61D406610E46}"/>
              </a:ext>
            </a:extLst>
          </p:cNvPr>
          <p:cNvSpPr>
            <a:spLocks noGrp="1"/>
          </p:cNvSpPr>
          <p:nvPr>
            <p:ph idx="1"/>
          </p:nvPr>
        </p:nvSpPr>
        <p:spPr>
          <a:xfrm>
            <a:off x="572493" y="2071316"/>
            <a:ext cx="9305798" cy="4119172"/>
          </a:xfrm>
        </p:spPr>
        <p:txBody>
          <a:bodyPr anchor="t">
            <a:noAutofit/>
          </a:bodyPr>
          <a:lstStyle/>
          <a:p>
            <a:pPr marL="0" indent="0" algn="l">
              <a:buNone/>
            </a:pPr>
            <a:r>
              <a:rPr lang="en-US" sz="3600" b="1" i="0" baseline="30000" dirty="0">
                <a:solidFill>
                  <a:srgbClr val="000000"/>
                </a:solidFill>
                <a:effectLst/>
                <a:latin typeface="Aptos" panose="020B0004020202020204" pitchFamily="34" charset="0"/>
              </a:rPr>
              <a:t>Galatians 1 </a:t>
            </a:r>
          </a:p>
          <a:p>
            <a:pPr algn="l"/>
            <a:r>
              <a:rPr lang="en-US" sz="3200" b="1" i="0" baseline="30000" dirty="0">
                <a:solidFill>
                  <a:srgbClr val="000000"/>
                </a:solidFill>
                <a:effectLst/>
                <a:latin typeface="Aptos" panose="020B0004020202020204" pitchFamily="34" charset="0"/>
              </a:rPr>
              <a:t>17 </a:t>
            </a:r>
            <a:r>
              <a:rPr lang="en-US" sz="3200" b="0" i="0" dirty="0">
                <a:solidFill>
                  <a:srgbClr val="000000"/>
                </a:solidFill>
                <a:effectLst/>
                <a:latin typeface="Aptos" panose="020B0004020202020204" pitchFamily="34" charset="0"/>
              </a:rPr>
              <a:t>I did not go up to Jerusalem to see those who were apostles before I was, but I went into Arabia. Later I returned to Damascus.</a:t>
            </a:r>
          </a:p>
          <a:p>
            <a:pPr algn="l"/>
            <a:r>
              <a:rPr lang="en-US" sz="3200" b="1" i="0" baseline="30000" dirty="0">
                <a:solidFill>
                  <a:srgbClr val="000000"/>
                </a:solidFill>
                <a:effectLst/>
                <a:latin typeface="Aptos" panose="020B0004020202020204" pitchFamily="34" charset="0"/>
              </a:rPr>
              <a:t>18 </a:t>
            </a:r>
            <a:r>
              <a:rPr lang="en-US" sz="3200" b="0" i="0" dirty="0">
                <a:solidFill>
                  <a:srgbClr val="000000"/>
                </a:solidFill>
                <a:effectLst/>
                <a:latin typeface="Aptos" panose="020B0004020202020204" pitchFamily="34" charset="0"/>
              </a:rPr>
              <a:t>Then after three years, I went up to Jerusalem to get acquainted with Cephas</a:t>
            </a:r>
            <a:r>
              <a:rPr lang="en-US" sz="3200" b="0" i="0" baseline="30000" dirty="0">
                <a:solidFill>
                  <a:srgbClr val="000000"/>
                </a:solidFill>
                <a:effectLst/>
                <a:latin typeface="Aptos" panose="020B0004020202020204" pitchFamily="34" charset="0"/>
              </a:rPr>
              <a:t>[</a:t>
            </a:r>
            <a:r>
              <a:rPr lang="en-US" sz="3200" b="0" i="0" baseline="30000" dirty="0">
                <a:solidFill>
                  <a:srgbClr val="4A4A4A"/>
                </a:solidFill>
                <a:effectLst/>
                <a:latin typeface="Aptos" panose="020B0004020202020204" pitchFamily="34" charset="0"/>
                <a:hlinkClick r:id="rId3" tooltip="See footnote b"/>
              </a:rPr>
              <a:t>b</a:t>
            </a:r>
            <a:r>
              <a:rPr lang="en-US" sz="3200" b="0" i="0" baseline="30000" dirty="0">
                <a:solidFill>
                  <a:srgbClr val="000000"/>
                </a:solidFill>
                <a:effectLst/>
                <a:latin typeface="Aptos" panose="020B0004020202020204" pitchFamily="34" charset="0"/>
              </a:rPr>
              <a:t>]</a:t>
            </a:r>
            <a:r>
              <a:rPr lang="en-US" sz="3200" b="0" i="0" dirty="0">
                <a:solidFill>
                  <a:srgbClr val="000000"/>
                </a:solidFill>
                <a:effectLst/>
                <a:latin typeface="Aptos" panose="020B0004020202020204" pitchFamily="34" charset="0"/>
              </a:rPr>
              <a:t> and stayed with him fifteen days. </a:t>
            </a:r>
            <a:r>
              <a:rPr lang="en-US" sz="3200" b="1" i="0" baseline="30000" dirty="0">
                <a:solidFill>
                  <a:srgbClr val="000000"/>
                </a:solidFill>
                <a:effectLst/>
                <a:latin typeface="Aptos" panose="020B0004020202020204" pitchFamily="34" charset="0"/>
              </a:rPr>
              <a:t>19 </a:t>
            </a:r>
            <a:r>
              <a:rPr lang="en-US" sz="3200" b="0" i="0" dirty="0">
                <a:solidFill>
                  <a:srgbClr val="000000"/>
                </a:solidFill>
                <a:effectLst/>
                <a:latin typeface="Aptos" panose="020B0004020202020204" pitchFamily="34" charset="0"/>
              </a:rPr>
              <a:t>I saw none of the other apostles—only James, the Lord’s brother. </a:t>
            </a:r>
          </a:p>
          <a:p>
            <a:pPr marL="0" marR="0" indent="0">
              <a:lnSpc>
                <a:spcPct val="107000"/>
              </a:lnSpc>
              <a:spcAft>
                <a:spcPts val="800"/>
              </a:spcAft>
              <a:buNone/>
            </a:pPr>
            <a:endParaRPr lang="en-US" sz="1600" kern="100" dirty="0">
              <a:effectLst/>
              <a:latin typeface="Aptos" panose="020B0004020202020204" pitchFamily="34" charset="0"/>
              <a:ea typeface="Aptos" panose="020B0004020202020204" pitchFamily="34" charset="0"/>
              <a:cs typeface="Times New Roman" panose="02020603050405020304" pitchFamily="18" charset="0"/>
            </a:endParaRPr>
          </a:p>
        </p:txBody>
      </p:sp>
      <p:pic>
        <p:nvPicPr>
          <p:cNvPr id="4" name="Picture 3" descr="Isolated twigs and flowers on a white surface">
            <a:extLst>
              <a:ext uri="{FF2B5EF4-FFF2-40B4-BE49-F238E27FC236}">
                <a16:creationId xmlns:a16="http://schemas.microsoft.com/office/drawing/2014/main" id="{064DDD1D-986F-FF95-61FC-C8BF31F285F3}"/>
              </a:ext>
            </a:extLst>
          </p:cNvPr>
          <p:cNvPicPr>
            <a:picLocks noChangeAspect="1"/>
          </p:cNvPicPr>
          <p:nvPr/>
        </p:nvPicPr>
        <p:blipFill>
          <a:blip r:embed="rId4"/>
          <a:srcRect l="23193" r="9705" b="1"/>
          <a:stretch/>
        </p:blipFill>
        <p:spPr>
          <a:xfrm>
            <a:off x="10270199" y="4468090"/>
            <a:ext cx="1918753" cy="1994435"/>
          </a:xfrm>
          <a:prstGeom prst="rect">
            <a:avLst/>
          </a:prstGeom>
        </p:spPr>
      </p:pic>
    </p:spTree>
    <p:extLst>
      <p:ext uri="{BB962C8B-B14F-4D97-AF65-F5344CB8AC3E}">
        <p14:creationId xmlns:p14="http://schemas.microsoft.com/office/powerpoint/2010/main" val="99923160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C28D1DF-105A-6E20-19CB-47E6E6C2B7AD}"/>
            </a:ext>
          </a:extLst>
        </p:cNvPr>
        <p:cNvGrpSpPr/>
        <p:nvPr/>
      </p:nvGrpSpPr>
      <p:grpSpPr>
        <a:xfrm>
          <a:off x="0" y="0"/>
          <a:ext cx="0" cy="0"/>
          <a:chOff x="0" y="0"/>
          <a:chExt cx="0" cy="0"/>
        </a:xfrm>
      </p:grpSpPr>
      <p:pic>
        <p:nvPicPr>
          <p:cNvPr id="3" name="Picture 2">
            <a:extLst>
              <a:ext uri="{FF2B5EF4-FFF2-40B4-BE49-F238E27FC236}">
                <a16:creationId xmlns:a16="http://schemas.microsoft.com/office/drawing/2014/main" id="{CC4BA7C3-512A-5726-6B28-7DFE371C3B8D}"/>
              </a:ext>
            </a:extLst>
          </p:cNvPr>
          <p:cNvPicPr>
            <a:picLocks noChangeAspect="1"/>
          </p:cNvPicPr>
          <p:nvPr/>
        </p:nvPicPr>
        <p:blipFill>
          <a:blip r:embed="rId2"/>
          <a:stretch>
            <a:fillRect/>
          </a:stretch>
        </p:blipFill>
        <p:spPr>
          <a:xfrm>
            <a:off x="45177" y="385762"/>
            <a:ext cx="12101645" cy="4443413"/>
          </a:xfrm>
          <a:prstGeom prst="rect">
            <a:avLst/>
          </a:prstGeom>
        </p:spPr>
      </p:pic>
    </p:spTree>
    <p:extLst>
      <p:ext uri="{BB962C8B-B14F-4D97-AF65-F5344CB8AC3E}">
        <p14:creationId xmlns:p14="http://schemas.microsoft.com/office/powerpoint/2010/main" val="6691931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A123FE30-4A39-B181-001E-BA07A36C5698}"/>
            </a:ext>
          </a:extLst>
        </p:cNvPr>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DAE56368-096C-58B3-ED66-A7512A8F186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4D66E8C-BE77-03AA-29B6-FD4F359520AF}"/>
              </a:ext>
            </a:extLst>
          </p:cNvPr>
          <p:cNvSpPr>
            <a:spLocks noGrp="1"/>
          </p:cNvSpPr>
          <p:nvPr>
            <p:ph type="title"/>
          </p:nvPr>
        </p:nvSpPr>
        <p:spPr>
          <a:xfrm>
            <a:off x="576072" y="238539"/>
            <a:ext cx="11018520" cy="1434415"/>
          </a:xfrm>
        </p:spPr>
        <p:txBody>
          <a:bodyPr anchor="b">
            <a:normAutofit/>
          </a:bodyPr>
          <a:lstStyle/>
          <a:p>
            <a:r>
              <a:rPr lang="en-US" sz="5400" dirty="0"/>
              <a:t>      Exploring Churches in Galatia</a:t>
            </a:r>
          </a:p>
        </p:txBody>
      </p:sp>
      <p:sp>
        <p:nvSpPr>
          <p:cNvPr id="11" name="Rectangle 6">
            <a:extLst>
              <a:ext uri="{FF2B5EF4-FFF2-40B4-BE49-F238E27FC236}">
                <a16:creationId xmlns:a16="http://schemas.microsoft.com/office/drawing/2014/main" id="{EFB5EFA2-9708-F358-2AEA-3685D8C5412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6072" y="1817073"/>
            <a:ext cx="11018520" cy="18288"/>
          </a:xfrm>
          <a:custGeom>
            <a:avLst/>
            <a:gdLst>
              <a:gd name="connsiteX0" fmla="*/ 0 w 11018520"/>
              <a:gd name="connsiteY0" fmla="*/ 0 h 18288"/>
              <a:gd name="connsiteX1" fmla="*/ 468287 w 11018520"/>
              <a:gd name="connsiteY1" fmla="*/ 0 h 18288"/>
              <a:gd name="connsiteX2" fmla="*/ 1156945 w 11018520"/>
              <a:gd name="connsiteY2" fmla="*/ 0 h 18288"/>
              <a:gd name="connsiteX3" fmla="*/ 1955787 w 11018520"/>
              <a:gd name="connsiteY3" fmla="*/ 0 h 18288"/>
              <a:gd name="connsiteX4" fmla="*/ 2313889 w 11018520"/>
              <a:gd name="connsiteY4" fmla="*/ 0 h 18288"/>
              <a:gd name="connsiteX5" fmla="*/ 2671991 w 11018520"/>
              <a:gd name="connsiteY5" fmla="*/ 0 h 18288"/>
              <a:gd name="connsiteX6" fmla="*/ 3581019 w 11018520"/>
              <a:gd name="connsiteY6" fmla="*/ 0 h 18288"/>
              <a:gd name="connsiteX7" fmla="*/ 4269677 w 11018520"/>
              <a:gd name="connsiteY7" fmla="*/ 0 h 18288"/>
              <a:gd name="connsiteX8" fmla="*/ 4627778 w 11018520"/>
              <a:gd name="connsiteY8" fmla="*/ 0 h 18288"/>
              <a:gd name="connsiteX9" fmla="*/ 5316436 w 11018520"/>
              <a:gd name="connsiteY9" fmla="*/ 0 h 18288"/>
              <a:gd name="connsiteX10" fmla="*/ 6225464 w 11018520"/>
              <a:gd name="connsiteY10" fmla="*/ 0 h 18288"/>
              <a:gd name="connsiteX11" fmla="*/ 6803936 w 11018520"/>
              <a:gd name="connsiteY11" fmla="*/ 0 h 18288"/>
              <a:gd name="connsiteX12" fmla="*/ 7382408 w 11018520"/>
              <a:gd name="connsiteY12" fmla="*/ 0 h 18288"/>
              <a:gd name="connsiteX13" fmla="*/ 8071066 w 11018520"/>
              <a:gd name="connsiteY13" fmla="*/ 0 h 18288"/>
              <a:gd name="connsiteX14" fmla="*/ 8869909 w 11018520"/>
              <a:gd name="connsiteY14" fmla="*/ 0 h 18288"/>
              <a:gd name="connsiteX15" fmla="*/ 9668751 w 11018520"/>
              <a:gd name="connsiteY15" fmla="*/ 0 h 18288"/>
              <a:gd name="connsiteX16" fmla="*/ 11018520 w 11018520"/>
              <a:gd name="connsiteY16" fmla="*/ 0 h 18288"/>
              <a:gd name="connsiteX17" fmla="*/ 11018520 w 11018520"/>
              <a:gd name="connsiteY17" fmla="*/ 18288 h 18288"/>
              <a:gd name="connsiteX18" fmla="*/ 10550233 w 11018520"/>
              <a:gd name="connsiteY18" fmla="*/ 18288 h 18288"/>
              <a:gd name="connsiteX19" fmla="*/ 9641205 w 11018520"/>
              <a:gd name="connsiteY19" fmla="*/ 18288 h 18288"/>
              <a:gd name="connsiteX20" fmla="*/ 8952548 w 11018520"/>
              <a:gd name="connsiteY20" fmla="*/ 18288 h 18288"/>
              <a:gd name="connsiteX21" fmla="*/ 8594446 w 11018520"/>
              <a:gd name="connsiteY21" fmla="*/ 18288 h 18288"/>
              <a:gd name="connsiteX22" fmla="*/ 7905788 w 11018520"/>
              <a:gd name="connsiteY22" fmla="*/ 18288 h 18288"/>
              <a:gd name="connsiteX23" fmla="*/ 7327316 w 11018520"/>
              <a:gd name="connsiteY23" fmla="*/ 18288 h 18288"/>
              <a:gd name="connsiteX24" fmla="*/ 6748844 w 11018520"/>
              <a:gd name="connsiteY24" fmla="*/ 18288 h 18288"/>
              <a:gd name="connsiteX25" fmla="*/ 6170371 w 11018520"/>
              <a:gd name="connsiteY25" fmla="*/ 18288 h 18288"/>
              <a:gd name="connsiteX26" fmla="*/ 5591899 w 11018520"/>
              <a:gd name="connsiteY26" fmla="*/ 18288 h 18288"/>
              <a:gd name="connsiteX27" fmla="*/ 4793056 w 11018520"/>
              <a:gd name="connsiteY27" fmla="*/ 18288 h 18288"/>
              <a:gd name="connsiteX28" fmla="*/ 4104399 w 11018520"/>
              <a:gd name="connsiteY28" fmla="*/ 18288 h 18288"/>
              <a:gd name="connsiteX29" fmla="*/ 3746297 w 11018520"/>
              <a:gd name="connsiteY29" fmla="*/ 18288 h 18288"/>
              <a:gd name="connsiteX30" fmla="*/ 3167825 w 11018520"/>
              <a:gd name="connsiteY30" fmla="*/ 18288 h 18288"/>
              <a:gd name="connsiteX31" fmla="*/ 2368982 w 11018520"/>
              <a:gd name="connsiteY31" fmla="*/ 18288 h 18288"/>
              <a:gd name="connsiteX32" fmla="*/ 1900695 w 11018520"/>
              <a:gd name="connsiteY32" fmla="*/ 18288 h 18288"/>
              <a:gd name="connsiteX33" fmla="*/ 991667 w 11018520"/>
              <a:gd name="connsiteY33" fmla="*/ 18288 h 18288"/>
              <a:gd name="connsiteX34" fmla="*/ 0 w 11018520"/>
              <a:gd name="connsiteY34" fmla="*/ 18288 h 18288"/>
              <a:gd name="connsiteX35" fmla="*/ 0 w 11018520"/>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1018520" h="18288" fill="none" extrusionOk="0">
                <a:moveTo>
                  <a:pt x="0" y="0"/>
                </a:moveTo>
                <a:cubicBezTo>
                  <a:pt x="176840" y="19448"/>
                  <a:pt x="369510" y="1686"/>
                  <a:pt x="468287" y="0"/>
                </a:cubicBezTo>
                <a:cubicBezTo>
                  <a:pt x="567064" y="-1686"/>
                  <a:pt x="844925" y="28710"/>
                  <a:pt x="1156945" y="0"/>
                </a:cubicBezTo>
                <a:cubicBezTo>
                  <a:pt x="1468965" y="-28710"/>
                  <a:pt x="1755775" y="35306"/>
                  <a:pt x="1955787" y="0"/>
                </a:cubicBezTo>
                <a:cubicBezTo>
                  <a:pt x="2155799" y="-35306"/>
                  <a:pt x="2224532" y="-16632"/>
                  <a:pt x="2313889" y="0"/>
                </a:cubicBezTo>
                <a:cubicBezTo>
                  <a:pt x="2403246" y="16632"/>
                  <a:pt x="2494050" y="6083"/>
                  <a:pt x="2671991" y="0"/>
                </a:cubicBezTo>
                <a:cubicBezTo>
                  <a:pt x="2849932" y="-6083"/>
                  <a:pt x="3354152" y="34614"/>
                  <a:pt x="3581019" y="0"/>
                </a:cubicBezTo>
                <a:cubicBezTo>
                  <a:pt x="3807886" y="-34614"/>
                  <a:pt x="4022451" y="14254"/>
                  <a:pt x="4269677" y="0"/>
                </a:cubicBezTo>
                <a:cubicBezTo>
                  <a:pt x="4516903" y="-14254"/>
                  <a:pt x="4514495" y="-13291"/>
                  <a:pt x="4627778" y="0"/>
                </a:cubicBezTo>
                <a:cubicBezTo>
                  <a:pt x="4741061" y="13291"/>
                  <a:pt x="5120758" y="-22660"/>
                  <a:pt x="5316436" y="0"/>
                </a:cubicBezTo>
                <a:cubicBezTo>
                  <a:pt x="5512114" y="22660"/>
                  <a:pt x="5812155" y="-9513"/>
                  <a:pt x="6225464" y="0"/>
                </a:cubicBezTo>
                <a:cubicBezTo>
                  <a:pt x="6638773" y="9513"/>
                  <a:pt x="6545417" y="2479"/>
                  <a:pt x="6803936" y="0"/>
                </a:cubicBezTo>
                <a:cubicBezTo>
                  <a:pt x="7062455" y="-2479"/>
                  <a:pt x="7245098" y="-20209"/>
                  <a:pt x="7382408" y="0"/>
                </a:cubicBezTo>
                <a:cubicBezTo>
                  <a:pt x="7519718" y="20209"/>
                  <a:pt x="7801947" y="19736"/>
                  <a:pt x="8071066" y="0"/>
                </a:cubicBezTo>
                <a:cubicBezTo>
                  <a:pt x="8340185" y="-19736"/>
                  <a:pt x="8495312" y="-6666"/>
                  <a:pt x="8869909" y="0"/>
                </a:cubicBezTo>
                <a:cubicBezTo>
                  <a:pt x="9244506" y="6666"/>
                  <a:pt x="9501461" y="-13745"/>
                  <a:pt x="9668751" y="0"/>
                </a:cubicBezTo>
                <a:cubicBezTo>
                  <a:pt x="9836041" y="13745"/>
                  <a:pt x="10607605" y="14143"/>
                  <a:pt x="11018520" y="0"/>
                </a:cubicBezTo>
                <a:cubicBezTo>
                  <a:pt x="11019166" y="4451"/>
                  <a:pt x="11019010" y="9226"/>
                  <a:pt x="11018520" y="18288"/>
                </a:cubicBezTo>
                <a:cubicBezTo>
                  <a:pt x="10834966" y="15274"/>
                  <a:pt x="10754561" y="35250"/>
                  <a:pt x="10550233" y="18288"/>
                </a:cubicBezTo>
                <a:cubicBezTo>
                  <a:pt x="10345905" y="1326"/>
                  <a:pt x="9906342" y="45884"/>
                  <a:pt x="9641205" y="18288"/>
                </a:cubicBezTo>
                <a:cubicBezTo>
                  <a:pt x="9376068" y="-9308"/>
                  <a:pt x="9177188" y="43988"/>
                  <a:pt x="8952548" y="18288"/>
                </a:cubicBezTo>
                <a:cubicBezTo>
                  <a:pt x="8727908" y="-7412"/>
                  <a:pt x="8707007" y="3271"/>
                  <a:pt x="8594446" y="18288"/>
                </a:cubicBezTo>
                <a:cubicBezTo>
                  <a:pt x="8481885" y="33305"/>
                  <a:pt x="8175004" y="35109"/>
                  <a:pt x="7905788" y="18288"/>
                </a:cubicBezTo>
                <a:cubicBezTo>
                  <a:pt x="7636572" y="1467"/>
                  <a:pt x="7535638" y="7399"/>
                  <a:pt x="7327316" y="18288"/>
                </a:cubicBezTo>
                <a:cubicBezTo>
                  <a:pt x="7118994" y="29177"/>
                  <a:pt x="6978247" y="47205"/>
                  <a:pt x="6748844" y="18288"/>
                </a:cubicBezTo>
                <a:cubicBezTo>
                  <a:pt x="6519441" y="-10629"/>
                  <a:pt x="6459241" y="43308"/>
                  <a:pt x="6170371" y="18288"/>
                </a:cubicBezTo>
                <a:cubicBezTo>
                  <a:pt x="5881501" y="-6732"/>
                  <a:pt x="5736201" y="35971"/>
                  <a:pt x="5591899" y="18288"/>
                </a:cubicBezTo>
                <a:cubicBezTo>
                  <a:pt x="5447597" y="605"/>
                  <a:pt x="4990303" y="20409"/>
                  <a:pt x="4793056" y="18288"/>
                </a:cubicBezTo>
                <a:cubicBezTo>
                  <a:pt x="4595809" y="16167"/>
                  <a:pt x="4271723" y="2909"/>
                  <a:pt x="4104399" y="18288"/>
                </a:cubicBezTo>
                <a:cubicBezTo>
                  <a:pt x="3937075" y="33667"/>
                  <a:pt x="3923235" y="10730"/>
                  <a:pt x="3746297" y="18288"/>
                </a:cubicBezTo>
                <a:cubicBezTo>
                  <a:pt x="3569359" y="25846"/>
                  <a:pt x="3351081" y="24702"/>
                  <a:pt x="3167825" y="18288"/>
                </a:cubicBezTo>
                <a:cubicBezTo>
                  <a:pt x="2984569" y="11874"/>
                  <a:pt x="2708033" y="13293"/>
                  <a:pt x="2368982" y="18288"/>
                </a:cubicBezTo>
                <a:cubicBezTo>
                  <a:pt x="2029931" y="23283"/>
                  <a:pt x="2009060" y="37671"/>
                  <a:pt x="1900695" y="18288"/>
                </a:cubicBezTo>
                <a:cubicBezTo>
                  <a:pt x="1792330" y="-1095"/>
                  <a:pt x="1183178" y="9337"/>
                  <a:pt x="991667" y="18288"/>
                </a:cubicBezTo>
                <a:cubicBezTo>
                  <a:pt x="800156" y="27239"/>
                  <a:pt x="375690" y="34110"/>
                  <a:pt x="0" y="18288"/>
                </a:cubicBezTo>
                <a:cubicBezTo>
                  <a:pt x="-213" y="9468"/>
                  <a:pt x="187" y="4459"/>
                  <a:pt x="0" y="0"/>
                </a:cubicBezTo>
                <a:close/>
              </a:path>
              <a:path w="11018520" h="18288" stroke="0" extrusionOk="0">
                <a:moveTo>
                  <a:pt x="0" y="0"/>
                </a:moveTo>
                <a:cubicBezTo>
                  <a:pt x="266588" y="-23405"/>
                  <a:pt x="350503" y="-27031"/>
                  <a:pt x="578472" y="0"/>
                </a:cubicBezTo>
                <a:cubicBezTo>
                  <a:pt x="806441" y="27031"/>
                  <a:pt x="803976" y="13604"/>
                  <a:pt x="936574" y="0"/>
                </a:cubicBezTo>
                <a:cubicBezTo>
                  <a:pt x="1069172" y="-13604"/>
                  <a:pt x="1661335" y="-31902"/>
                  <a:pt x="1845602" y="0"/>
                </a:cubicBezTo>
                <a:cubicBezTo>
                  <a:pt x="2029869" y="31902"/>
                  <a:pt x="2273452" y="17005"/>
                  <a:pt x="2424074" y="0"/>
                </a:cubicBezTo>
                <a:cubicBezTo>
                  <a:pt x="2574696" y="-17005"/>
                  <a:pt x="2790864" y="-28133"/>
                  <a:pt x="3002547" y="0"/>
                </a:cubicBezTo>
                <a:cubicBezTo>
                  <a:pt x="3214230" y="28133"/>
                  <a:pt x="3605033" y="-14934"/>
                  <a:pt x="3911575" y="0"/>
                </a:cubicBezTo>
                <a:cubicBezTo>
                  <a:pt x="4218117" y="14934"/>
                  <a:pt x="4198004" y="3604"/>
                  <a:pt x="4379862" y="0"/>
                </a:cubicBezTo>
                <a:cubicBezTo>
                  <a:pt x="4561720" y="-3604"/>
                  <a:pt x="4941151" y="-37368"/>
                  <a:pt x="5288890" y="0"/>
                </a:cubicBezTo>
                <a:cubicBezTo>
                  <a:pt x="5636629" y="37368"/>
                  <a:pt x="6011513" y="-33898"/>
                  <a:pt x="6197918" y="0"/>
                </a:cubicBezTo>
                <a:cubicBezTo>
                  <a:pt x="6384323" y="33898"/>
                  <a:pt x="6555799" y="11241"/>
                  <a:pt x="6886575" y="0"/>
                </a:cubicBezTo>
                <a:cubicBezTo>
                  <a:pt x="7217351" y="-11241"/>
                  <a:pt x="7604472" y="-44614"/>
                  <a:pt x="7795603" y="0"/>
                </a:cubicBezTo>
                <a:cubicBezTo>
                  <a:pt x="7986734" y="44614"/>
                  <a:pt x="8098870" y="-11086"/>
                  <a:pt x="8374075" y="0"/>
                </a:cubicBezTo>
                <a:cubicBezTo>
                  <a:pt x="8649280" y="11086"/>
                  <a:pt x="8701749" y="-25020"/>
                  <a:pt x="8952548" y="0"/>
                </a:cubicBezTo>
                <a:cubicBezTo>
                  <a:pt x="9203347" y="25020"/>
                  <a:pt x="9519297" y="4274"/>
                  <a:pt x="9751390" y="0"/>
                </a:cubicBezTo>
                <a:cubicBezTo>
                  <a:pt x="9983483" y="-4274"/>
                  <a:pt x="10169881" y="16480"/>
                  <a:pt x="10329863" y="0"/>
                </a:cubicBezTo>
                <a:cubicBezTo>
                  <a:pt x="10489845" y="-16480"/>
                  <a:pt x="10750941" y="-9727"/>
                  <a:pt x="11018520" y="0"/>
                </a:cubicBezTo>
                <a:cubicBezTo>
                  <a:pt x="11018113" y="8690"/>
                  <a:pt x="11018366" y="14141"/>
                  <a:pt x="11018520" y="18288"/>
                </a:cubicBezTo>
                <a:cubicBezTo>
                  <a:pt x="10841176" y="-3597"/>
                  <a:pt x="10399304" y="41504"/>
                  <a:pt x="10219677" y="18288"/>
                </a:cubicBezTo>
                <a:cubicBezTo>
                  <a:pt x="10040050" y="-4928"/>
                  <a:pt x="10030762" y="16144"/>
                  <a:pt x="9861575" y="18288"/>
                </a:cubicBezTo>
                <a:cubicBezTo>
                  <a:pt x="9692388" y="20432"/>
                  <a:pt x="9529439" y="40380"/>
                  <a:pt x="9393288" y="18288"/>
                </a:cubicBezTo>
                <a:cubicBezTo>
                  <a:pt x="9257137" y="-3804"/>
                  <a:pt x="8825003" y="25592"/>
                  <a:pt x="8484260" y="18288"/>
                </a:cubicBezTo>
                <a:cubicBezTo>
                  <a:pt x="8143517" y="10984"/>
                  <a:pt x="8082894" y="45968"/>
                  <a:pt x="7795603" y="18288"/>
                </a:cubicBezTo>
                <a:cubicBezTo>
                  <a:pt x="7508312" y="-9392"/>
                  <a:pt x="7466074" y="19486"/>
                  <a:pt x="7327316" y="18288"/>
                </a:cubicBezTo>
                <a:cubicBezTo>
                  <a:pt x="7188558" y="17090"/>
                  <a:pt x="6869645" y="4657"/>
                  <a:pt x="6638658" y="18288"/>
                </a:cubicBezTo>
                <a:cubicBezTo>
                  <a:pt x="6407671" y="31919"/>
                  <a:pt x="6359238" y="35967"/>
                  <a:pt x="6280556" y="18288"/>
                </a:cubicBezTo>
                <a:cubicBezTo>
                  <a:pt x="6201874" y="609"/>
                  <a:pt x="6041216" y="22404"/>
                  <a:pt x="5922455" y="18288"/>
                </a:cubicBezTo>
                <a:cubicBezTo>
                  <a:pt x="5803694" y="14172"/>
                  <a:pt x="5555521" y="48848"/>
                  <a:pt x="5233797" y="18288"/>
                </a:cubicBezTo>
                <a:cubicBezTo>
                  <a:pt x="4912073" y="-12272"/>
                  <a:pt x="4986440" y="-2740"/>
                  <a:pt x="4765510" y="18288"/>
                </a:cubicBezTo>
                <a:cubicBezTo>
                  <a:pt x="4544580" y="39316"/>
                  <a:pt x="4177715" y="18248"/>
                  <a:pt x="3966667" y="18288"/>
                </a:cubicBezTo>
                <a:cubicBezTo>
                  <a:pt x="3755619" y="18328"/>
                  <a:pt x="3664519" y="22387"/>
                  <a:pt x="3498380" y="18288"/>
                </a:cubicBezTo>
                <a:cubicBezTo>
                  <a:pt x="3332241" y="14189"/>
                  <a:pt x="3065858" y="-7524"/>
                  <a:pt x="2699537" y="18288"/>
                </a:cubicBezTo>
                <a:cubicBezTo>
                  <a:pt x="2333216" y="44100"/>
                  <a:pt x="2505666" y="4650"/>
                  <a:pt x="2341436" y="18288"/>
                </a:cubicBezTo>
                <a:cubicBezTo>
                  <a:pt x="2177206" y="31926"/>
                  <a:pt x="1790164" y="19880"/>
                  <a:pt x="1542593" y="18288"/>
                </a:cubicBezTo>
                <a:cubicBezTo>
                  <a:pt x="1295022" y="16696"/>
                  <a:pt x="1218012" y="39325"/>
                  <a:pt x="1074306" y="18288"/>
                </a:cubicBezTo>
                <a:cubicBezTo>
                  <a:pt x="930600" y="-2749"/>
                  <a:pt x="797266" y="24589"/>
                  <a:pt x="716204" y="18288"/>
                </a:cubicBezTo>
                <a:cubicBezTo>
                  <a:pt x="635142" y="11987"/>
                  <a:pt x="344503" y="41396"/>
                  <a:pt x="0" y="18288"/>
                </a:cubicBezTo>
                <a:cubicBezTo>
                  <a:pt x="-53" y="11301"/>
                  <a:pt x="-649" y="7756"/>
                  <a:pt x="0" y="0"/>
                </a:cubicBezTo>
                <a:close/>
              </a:path>
            </a:pathLst>
          </a:custGeom>
          <a:solidFill>
            <a:srgbClr val="C3724D"/>
          </a:solidFill>
          <a:ln w="38100" cap="rnd">
            <a:solidFill>
              <a:srgbClr val="C3724D"/>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0694258A-C10D-4426-DA98-E98E5B30F1C8}"/>
              </a:ext>
            </a:extLst>
          </p:cNvPr>
          <p:cNvSpPr>
            <a:spLocks noGrp="1"/>
          </p:cNvSpPr>
          <p:nvPr>
            <p:ph idx="1"/>
          </p:nvPr>
        </p:nvSpPr>
        <p:spPr>
          <a:xfrm>
            <a:off x="572493" y="2071316"/>
            <a:ext cx="9697706" cy="4119172"/>
          </a:xfrm>
        </p:spPr>
        <p:txBody>
          <a:bodyPr anchor="t">
            <a:noAutofit/>
          </a:bodyPr>
          <a:lstStyle/>
          <a:p>
            <a:pPr marL="0" indent="0" algn="ctr">
              <a:buNone/>
            </a:pPr>
            <a:endParaRPr lang="en-US" sz="6000" b="1" i="0" baseline="30000" dirty="0">
              <a:solidFill>
                <a:srgbClr val="000000"/>
              </a:solidFill>
              <a:effectLst/>
              <a:latin typeface="Aptos" panose="020B0004020202020204" pitchFamily="34" charset="0"/>
            </a:endParaRPr>
          </a:p>
          <a:p>
            <a:pPr marL="0" indent="0" algn="ctr">
              <a:buNone/>
            </a:pPr>
            <a:endParaRPr lang="en-US" sz="6000" b="1" baseline="30000" dirty="0">
              <a:solidFill>
                <a:srgbClr val="000000"/>
              </a:solidFill>
              <a:latin typeface="Aptos" panose="020B0004020202020204" pitchFamily="34" charset="0"/>
            </a:endParaRPr>
          </a:p>
          <a:p>
            <a:pPr marL="0" indent="0" algn="ctr">
              <a:buNone/>
            </a:pPr>
            <a:r>
              <a:rPr lang="en-US" sz="6000" b="1" i="0" baseline="30000" dirty="0">
                <a:solidFill>
                  <a:srgbClr val="000000"/>
                </a:solidFill>
                <a:effectLst/>
                <a:latin typeface="Aptos" panose="020B0004020202020204" pitchFamily="34" charset="0"/>
              </a:rPr>
              <a:t>Let’s talk about Barnabas</a:t>
            </a:r>
          </a:p>
          <a:p>
            <a:pPr marL="0" marR="0" indent="0">
              <a:lnSpc>
                <a:spcPct val="107000"/>
              </a:lnSpc>
              <a:spcAft>
                <a:spcPts val="800"/>
              </a:spcAft>
              <a:buNone/>
            </a:pPr>
            <a:endParaRPr lang="en-US" sz="1600" kern="100" dirty="0">
              <a:effectLst/>
              <a:latin typeface="Aptos" panose="020B0004020202020204" pitchFamily="34" charset="0"/>
              <a:ea typeface="Aptos" panose="020B0004020202020204" pitchFamily="34" charset="0"/>
              <a:cs typeface="Times New Roman" panose="02020603050405020304" pitchFamily="18" charset="0"/>
            </a:endParaRPr>
          </a:p>
        </p:txBody>
      </p:sp>
      <p:pic>
        <p:nvPicPr>
          <p:cNvPr id="4" name="Picture 3" descr="Isolated twigs and flowers on a white surface">
            <a:extLst>
              <a:ext uri="{FF2B5EF4-FFF2-40B4-BE49-F238E27FC236}">
                <a16:creationId xmlns:a16="http://schemas.microsoft.com/office/drawing/2014/main" id="{AC551A62-B7A9-7076-5CD5-C9341FD46F55}"/>
              </a:ext>
            </a:extLst>
          </p:cNvPr>
          <p:cNvPicPr>
            <a:picLocks noChangeAspect="1"/>
          </p:cNvPicPr>
          <p:nvPr/>
        </p:nvPicPr>
        <p:blipFill>
          <a:blip r:embed="rId3"/>
          <a:srcRect l="23193" r="9705" b="1"/>
          <a:stretch/>
        </p:blipFill>
        <p:spPr>
          <a:xfrm>
            <a:off x="10270199" y="4468090"/>
            <a:ext cx="1918753" cy="1994435"/>
          </a:xfrm>
          <a:prstGeom prst="rect">
            <a:avLst/>
          </a:prstGeom>
        </p:spPr>
      </p:pic>
    </p:spTree>
    <p:extLst>
      <p:ext uri="{BB962C8B-B14F-4D97-AF65-F5344CB8AC3E}">
        <p14:creationId xmlns:p14="http://schemas.microsoft.com/office/powerpoint/2010/main" val="213050554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E41D01F4-EA85-E822-0137-BBDD44C98C07}"/>
            </a:ext>
          </a:extLst>
        </p:cNvPr>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E657C1AC-EABD-2F79-75B0-69D150AC48F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56BC907-77CE-379C-B6F6-81B823C35260}"/>
              </a:ext>
            </a:extLst>
          </p:cNvPr>
          <p:cNvSpPr>
            <a:spLocks noGrp="1"/>
          </p:cNvSpPr>
          <p:nvPr>
            <p:ph type="title"/>
          </p:nvPr>
        </p:nvSpPr>
        <p:spPr>
          <a:xfrm>
            <a:off x="576072" y="238539"/>
            <a:ext cx="11018520" cy="1434415"/>
          </a:xfrm>
        </p:spPr>
        <p:txBody>
          <a:bodyPr anchor="b">
            <a:normAutofit/>
          </a:bodyPr>
          <a:lstStyle/>
          <a:p>
            <a:r>
              <a:rPr lang="en-US" sz="5400" dirty="0"/>
              <a:t>      Exploring Churches in Galatia</a:t>
            </a:r>
          </a:p>
        </p:txBody>
      </p:sp>
      <p:sp>
        <p:nvSpPr>
          <p:cNvPr id="11" name="Rectangle 6">
            <a:extLst>
              <a:ext uri="{FF2B5EF4-FFF2-40B4-BE49-F238E27FC236}">
                <a16:creationId xmlns:a16="http://schemas.microsoft.com/office/drawing/2014/main" id="{EB9850A6-A75A-286E-5D8C-06E84E66787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6072" y="1817073"/>
            <a:ext cx="11018520" cy="18288"/>
          </a:xfrm>
          <a:custGeom>
            <a:avLst/>
            <a:gdLst>
              <a:gd name="connsiteX0" fmla="*/ 0 w 11018520"/>
              <a:gd name="connsiteY0" fmla="*/ 0 h 18288"/>
              <a:gd name="connsiteX1" fmla="*/ 468287 w 11018520"/>
              <a:gd name="connsiteY1" fmla="*/ 0 h 18288"/>
              <a:gd name="connsiteX2" fmla="*/ 1156945 w 11018520"/>
              <a:gd name="connsiteY2" fmla="*/ 0 h 18288"/>
              <a:gd name="connsiteX3" fmla="*/ 1955787 w 11018520"/>
              <a:gd name="connsiteY3" fmla="*/ 0 h 18288"/>
              <a:gd name="connsiteX4" fmla="*/ 2313889 w 11018520"/>
              <a:gd name="connsiteY4" fmla="*/ 0 h 18288"/>
              <a:gd name="connsiteX5" fmla="*/ 2671991 w 11018520"/>
              <a:gd name="connsiteY5" fmla="*/ 0 h 18288"/>
              <a:gd name="connsiteX6" fmla="*/ 3581019 w 11018520"/>
              <a:gd name="connsiteY6" fmla="*/ 0 h 18288"/>
              <a:gd name="connsiteX7" fmla="*/ 4269677 w 11018520"/>
              <a:gd name="connsiteY7" fmla="*/ 0 h 18288"/>
              <a:gd name="connsiteX8" fmla="*/ 4627778 w 11018520"/>
              <a:gd name="connsiteY8" fmla="*/ 0 h 18288"/>
              <a:gd name="connsiteX9" fmla="*/ 5316436 w 11018520"/>
              <a:gd name="connsiteY9" fmla="*/ 0 h 18288"/>
              <a:gd name="connsiteX10" fmla="*/ 6225464 w 11018520"/>
              <a:gd name="connsiteY10" fmla="*/ 0 h 18288"/>
              <a:gd name="connsiteX11" fmla="*/ 6803936 w 11018520"/>
              <a:gd name="connsiteY11" fmla="*/ 0 h 18288"/>
              <a:gd name="connsiteX12" fmla="*/ 7382408 w 11018520"/>
              <a:gd name="connsiteY12" fmla="*/ 0 h 18288"/>
              <a:gd name="connsiteX13" fmla="*/ 8071066 w 11018520"/>
              <a:gd name="connsiteY13" fmla="*/ 0 h 18288"/>
              <a:gd name="connsiteX14" fmla="*/ 8869909 w 11018520"/>
              <a:gd name="connsiteY14" fmla="*/ 0 h 18288"/>
              <a:gd name="connsiteX15" fmla="*/ 9668751 w 11018520"/>
              <a:gd name="connsiteY15" fmla="*/ 0 h 18288"/>
              <a:gd name="connsiteX16" fmla="*/ 11018520 w 11018520"/>
              <a:gd name="connsiteY16" fmla="*/ 0 h 18288"/>
              <a:gd name="connsiteX17" fmla="*/ 11018520 w 11018520"/>
              <a:gd name="connsiteY17" fmla="*/ 18288 h 18288"/>
              <a:gd name="connsiteX18" fmla="*/ 10550233 w 11018520"/>
              <a:gd name="connsiteY18" fmla="*/ 18288 h 18288"/>
              <a:gd name="connsiteX19" fmla="*/ 9641205 w 11018520"/>
              <a:gd name="connsiteY19" fmla="*/ 18288 h 18288"/>
              <a:gd name="connsiteX20" fmla="*/ 8952548 w 11018520"/>
              <a:gd name="connsiteY20" fmla="*/ 18288 h 18288"/>
              <a:gd name="connsiteX21" fmla="*/ 8594446 w 11018520"/>
              <a:gd name="connsiteY21" fmla="*/ 18288 h 18288"/>
              <a:gd name="connsiteX22" fmla="*/ 7905788 w 11018520"/>
              <a:gd name="connsiteY22" fmla="*/ 18288 h 18288"/>
              <a:gd name="connsiteX23" fmla="*/ 7327316 w 11018520"/>
              <a:gd name="connsiteY23" fmla="*/ 18288 h 18288"/>
              <a:gd name="connsiteX24" fmla="*/ 6748844 w 11018520"/>
              <a:gd name="connsiteY24" fmla="*/ 18288 h 18288"/>
              <a:gd name="connsiteX25" fmla="*/ 6170371 w 11018520"/>
              <a:gd name="connsiteY25" fmla="*/ 18288 h 18288"/>
              <a:gd name="connsiteX26" fmla="*/ 5591899 w 11018520"/>
              <a:gd name="connsiteY26" fmla="*/ 18288 h 18288"/>
              <a:gd name="connsiteX27" fmla="*/ 4793056 w 11018520"/>
              <a:gd name="connsiteY27" fmla="*/ 18288 h 18288"/>
              <a:gd name="connsiteX28" fmla="*/ 4104399 w 11018520"/>
              <a:gd name="connsiteY28" fmla="*/ 18288 h 18288"/>
              <a:gd name="connsiteX29" fmla="*/ 3746297 w 11018520"/>
              <a:gd name="connsiteY29" fmla="*/ 18288 h 18288"/>
              <a:gd name="connsiteX30" fmla="*/ 3167825 w 11018520"/>
              <a:gd name="connsiteY30" fmla="*/ 18288 h 18288"/>
              <a:gd name="connsiteX31" fmla="*/ 2368982 w 11018520"/>
              <a:gd name="connsiteY31" fmla="*/ 18288 h 18288"/>
              <a:gd name="connsiteX32" fmla="*/ 1900695 w 11018520"/>
              <a:gd name="connsiteY32" fmla="*/ 18288 h 18288"/>
              <a:gd name="connsiteX33" fmla="*/ 991667 w 11018520"/>
              <a:gd name="connsiteY33" fmla="*/ 18288 h 18288"/>
              <a:gd name="connsiteX34" fmla="*/ 0 w 11018520"/>
              <a:gd name="connsiteY34" fmla="*/ 18288 h 18288"/>
              <a:gd name="connsiteX35" fmla="*/ 0 w 11018520"/>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1018520" h="18288" fill="none" extrusionOk="0">
                <a:moveTo>
                  <a:pt x="0" y="0"/>
                </a:moveTo>
                <a:cubicBezTo>
                  <a:pt x="176840" y="19448"/>
                  <a:pt x="369510" y="1686"/>
                  <a:pt x="468287" y="0"/>
                </a:cubicBezTo>
                <a:cubicBezTo>
                  <a:pt x="567064" y="-1686"/>
                  <a:pt x="844925" y="28710"/>
                  <a:pt x="1156945" y="0"/>
                </a:cubicBezTo>
                <a:cubicBezTo>
                  <a:pt x="1468965" y="-28710"/>
                  <a:pt x="1755775" y="35306"/>
                  <a:pt x="1955787" y="0"/>
                </a:cubicBezTo>
                <a:cubicBezTo>
                  <a:pt x="2155799" y="-35306"/>
                  <a:pt x="2224532" y="-16632"/>
                  <a:pt x="2313889" y="0"/>
                </a:cubicBezTo>
                <a:cubicBezTo>
                  <a:pt x="2403246" y="16632"/>
                  <a:pt x="2494050" y="6083"/>
                  <a:pt x="2671991" y="0"/>
                </a:cubicBezTo>
                <a:cubicBezTo>
                  <a:pt x="2849932" y="-6083"/>
                  <a:pt x="3354152" y="34614"/>
                  <a:pt x="3581019" y="0"/>
                </a:cubicBezTo>
                <a:cubicBezTo>
                  <a:pt x="3807886" y="-34614"/>
                  <a:pt x="4022451" y="14254"/>
                  <a:pt x="4269677" y="0"/>
                </a:cubicBezTo>
                <a:cubicBezTo>
                  <a:pt x="4516903" y="-14254"/>
                  <a:pt x="4514495" y="-13291"/>
                  <a:pt x="4627778" y="0"/>
                </a:cubicBezTo>
                <a:cubicBezTo>
                  <a:pt x="4741061" y="13291"/>
                  <a:pt x="5120758" y="-22660"/>
                  <a:pt x="5316436" y="0"/>
                </a:cubicBezTo>
                <a:cubicBezTo>
                  <a:pt x="5512114" y="22660"/>
                  <a:pt x="5812155" y="-9513"/>
                  <a:pt x="6225464" y="0"/>
                </a:cubicBezTo>
                <a:cubicBezTo>
                  <a:pt x="6638773" y="9513"/>
                  <a:pt x="6545417" y="2479"/>
                  <a:pt x="6803936" y="0"/>
                </a:cubicBezTo>
                <a:cubicBezTo>
                  <a:pt x="7062455" y="-2479"/>
                  <a:pt x="7245098" y="-20209"/>
                  <a:pt x="7382408" y="0"/>
                </a:cubicBezTo>
                <a:cubicBezTo>
                  <a:pt x="7519718" y="20209"/>
                  <a:pt x="7801947" y="19736"/>
                  <a:pt x="8071066" y="0"/>
                </a:cubicBezTo>
                <a:cubicBezTo>
                  <a:pt x="8340185" y="-19736"/>
                  <a:pt x="8495312" y="-6666"/>
                  <a:pt x="8869909" y="0"/>
                </a:cubicBezTo>
                <a:cubicBezTo>
                  <a:pt x="9244506" y="6666"/>
                  <a:pt x="9501461" y="-13745"/>
                  <a:pt x="9668751" y="0"/>
                </a:cubicBezTo>
                <a:cubicBezTo>
                  <a:pt x="9836041" y="13745"/>
                  <a:pt x="10607605" y="14143"/>
                  <a:pt x="11018520" y="0"/>
                </a:cubicBezTo>
                <a:cubicBezTo>
                  <a:pt x="11019166" y="4451"/>
                  <a:pt x="11019010" y="9226"/>
                  <a:pt x="11018520" y="18288"/>
                </a:cubicBezTo>
                <a:cubicBezTo>
                  <a:pt x="10834966" y="15274"/>
                  <a:pt x="10754561" y="35250"/>
                  <a:pt x="10550233" y="18288"/>
                </a:cubicBezTo>
                <a:cubicBezTo>
                  <a:pt x="10345905" y="1326"/>
                  <a:pt x="9906342" y="45884"/>
                  <a:pt x="9641205" y="18288"/>
                </a:cubicBezTo>
                <a:cubicBezTo>
                  <a:pt x="9376068" y="-9308"/>
                  <a:pt x="9177188" y="43988"/>
                  <a:pt x="8952548" y="18288"/>
                </a:cubicBezTo>
                <a:cubicBezTo>
                  <a:pt x="8727908" y="-7412"/>
                  <a:pt x="8707007" y="3271"/>
                  <a:pt x="8594446" y="18288"/>
                </a:cubicBezTo>
                <a:cubicBezTo>
                  <a:pt x="8481885" y="33305"/>
                  <a:pt x="8175004" y="35109"/>
                  <a:pt x="7905788" y="18288"/>
                </a:cubicBezTo>
                <a:cubicBezTo>
                  <a:pt x="7636572" y="1467"/>
                  <a:pt x="7535638" y="7399"/>
                  <a:pt x="7327316" y="18288"/>
                </a:cubicBezTo>
                <a:cubicBezTo>
                  <a:pt x="7118994" y="29177"/>
                  <a:pt x="6978247" y="47205"/>
                  <a:pt x="6748844" y="18288"/>
                </a:cubicBezTo>
                <a:cubicBezTo>
                  <a:pt x="6519441" y="-10629"/>
                  <a:pt x="6459241" y="43308"/>
                  <a:pt x="6170371" y="18288"/>
                </a:cubicBezTo>
                <a:cubicBezTo>
                  <a:pt x="5881501" y="-6732"/>
                  <a:pt x="5736201" y="35971"/>
                  <a:pt x="5591899" y="18288"/>
                </a:cubicBezTo>
                <a:cubicBezTo>
                  <a:pt x="5447597" y="605"/>
                  <a:pt x="4990303" y="20409"/>
                  <a:pt x="4793056" y="18288"/>
                </a:cubicBezTo>
                <a:cubicBezTo>
                  <a:pt x="4595809" y="16167"/>
                  <a:pt x="4271723" y="2909"/>
                  <a:pt x="4104399" y="18288"/>
                </a:cubicBezTo>
                <a:cubicBezTo>
                  <a:pt x="3937075" y="33667"/>
                  <a:pt x="3923235" y="10730"/>
                  <a:pt x="3746297" y="18288"/>
                </a:cubicBezTo>
                <a:cubicBezTo>
                  <a:pt x="3569359" y="25846"/>
                  <a:pt x="3351081" y="24702"/>
                  <a:pt x="3167825" y="18288"/>
                </a:cubicBezTo>
                <a:cubicBezTo>
                  <a:pt x="2984569" y="11874"/>
                  <a:pt x="2708033" y="13293"/>
                  <a:pt x="2368982" y="18288"/>
                </a:cubicBezTo>
                <a:cubicBezTo>
                  <a:pt x="2029931" y="23283"/>
                  <a:pt x="2009060" y="37671"/>
                  <a:pt x="1900695" y="18288"/>
                </a:cubicBezTo>
                <a:cubicBezTo>
                  <a:pt x="1792330" y="-1095"/>
                  <a:pt x="1183178" y="9337"/>
                  <a:pt x="991667" y="18288"/>
                </a:cubicBezTo>
                <a:cubicBezTo>
                  <a:pt x="800156" y="27239"/>
                  <a:pt x="375690" y="34110"/>
                  <a:pt x="0" y="18288"/>
                </a:cubicBezTo>
                <a:cubicBezTo>
                  <a:pt x="-213" y="9468"/>
                  <a:pt x="187" y="4459"/>
                  <a:pt x="0" y="0"/>
                </a:cubicBezTo>
                <a:close/>
              </a:path>
              <a:path w="11018520" h="18288" stroke="0" extrusionOk="0">
                <a:moveTo>
                  <a:pt x="0" y="0"/>
                </a:moveTo>
                <a:cubicBezTo>
                  <a:pt x="266588" y="-23405"/>
                  <a:pt x="350503" y="-27031"/>
                  <a:pt x="578472" y="0"/>
                </a:cubicBezTo>
                <a:cubicBezTo>
                  <a:pt x="806441" y="27031"/>
                  <a:pt x="803976" y="13604"/>
                  <a:pt x="936574" y="0"/>
                </a:cubicBezTo>
                <a:cubicBezTo>
                  <a:pt x="1069172" y="-13604"/>
                  <a:pt x="1661335" y="-31902"/>
                  <a:pt x="1845602" y="0"/>
                </a:cubicBezTo>
                <a:cubicBezTo>
                  <a:pt x="2029869" y="31902"/>
                  <a:pt x="2273452" y="17005"/>
                  <a:pt x="2424074" y="0"/>
                </a:cubicBezTo>
                <a:cubicBezTo>
                  <a:pt x="2574696" y="-17005"/>
                  <a:pt x="2790864" y="-28133"/>
                  <a:pt x="3002547" y="0"/>
                </a:cubicBezTo>
                <a:cubicBezTo>
                  <a:pt x="3214230" y="28133"/>
                  <a:pt x="3605033" y="-14934"/>
                  <a:pt x="3911575" y="0"/>
                </a:cubicBezTo>
                <a:cubicBezTo>
                  <a:pt x="4218117" y="14934"/>
                  <a:pt x="4198004" y="3604"/>
                  <a:pt x="4379862" y="0"/>
                </a:cubicBezTo>
                <a:cubicBezTo>
                  <a:pt x="4561720" y="-3604"/>
                  <a:pt x="4941151" y="-37368"/>
                  <a:pt x="5288890" y="0"/>
                </a:cubicBezTo>
                <a:cubicBezTo>
                  <a:pt x="5636629" y="37368"/>
                  <a:pt x="6011513" y="-33898"/>
                  <a:pt x="6197918" y="0"/>
                </a:cubicBezTo>
                <a:cubicBezTo>
                  <a:pt x="6384323" y="33898"/>
                  <a:pt x="6555799" y="11241"/>
                  <a:pt x="6886575" y="0"/>
                </a:cubicBezTo>
                <a:cubicBezTo>
                  <a:pt x="7217351" y="-11241"/>
                  <a:pt x="7604472" y="-44614"/>
                  <a:pt x="7795603" y="0"/>
                </a:cubicBezTo>
                <a:cubicBezTo>
                  <a:pt x="7986734" y="44614"/>
                  <a:pt x="8098870" y="-11086"/>
                  <a:pt x="8374075" y="0"/>
                </a:cubicBezTo>
                <a:cubicBezTo>
                  <a:pt x="8649280" y="11086"/>
                  <a:pt x="8701749" y="-25020"/>
                  <a:pt x="8952548" y="0"/>
                </a:cubicBezTo>
                <a:cubicBezTo>
                  <a:pt x="9203347" y="25020"/>
                  <a:pt x="9519297" y="4274"/>
                  <a:pt x="9751390" y="0"/>
                </a:cubicBezTo>
                <a:cubicBezTo>
                  <a:pt x="9983483" y="-4274"/>
                  <a:pt x="10169881" y="16480"/>
                  <a:pt x="10329863" y="0"/>
                </a:cubicBezTo>
                <a:cubicBezTo>
                  <a:pt x="10489845" y="-16480"/>
                  <a:pt x="10750941" y="-9727"/>
                  <a:pt x="11018520" y="0"/>
                </a:cubicBezTo>
                <a:cubicBezTo>
                  <a:pt x="11018113" y="8690"/>
                  <a:pt x="11018366" y="14141"/>
                  <a:pt x="11018520" y="18288"/>
                </a:cubicBezTo>
                <a:cubicBezTo>
                  <a:pt x="10841176" y="-3597"/>
                  <a:pt x="10399304" y="41504"/>
                  <a:pt x="10219677" y="18288"/>
                </a:cubicBezTo>
                <a:cubicBezTo>
                  <a:pt x="10040050" y="-4928"/>
                  <a:pt x="10030762" y="16144"/>
                  <a:pt x="9861575" y="18288"/>
                </a:cubicBezTo>
                <a:cubicBezTo>
                  <a:pt x="9692388" y="20432"/>
                  <a:pt x="9529439" y="40380"/>
                  <a:pt x="9393288" y="18288"/>
                </a:cubicBezTo>
                <a:cubicBezTo>
                  <a:pt x="9257137" y="-3804"/>
                  <a:pt x="8825003" y="25592"/>
                  <a:pt x="8484260" y="18288"/>
                </a:cubicBezTo>
                <a:cubicBezTo>
                  <a:pt x="8143517" y="10984"/>
                  <a:pt x="8082894" y="45968"/>
                  <a:pt x="7795603" y="18288"/>
                </a:cubicBezTo>
                <a:cubicBezTo>
                  <a:pt x="7508312" y="-9392"/>
                  <a:pt x="7466074" y="19486"/>
                  <a:pt x="7327316" y="18288"/>
                </a:cubicBezTo>
                <a:cubicBezTo>
                  <a:pt x="7188558" y="17090"/>
                  <a:pt x="6869645" y="4657"/>
                  <a:pt x="6638658" y="18288"/>
                </a:cubicBezTo>
                <a:cubicBezTo>
                  <a:pt x="6407671" y="31919"/>
                  <a:pt x="6359238" y="35967"/>
                  <a:pt x="6280556" y="18288"/>
                </a:cubicBezTo>
                <a:cubicBezTo>
                  <a:pt x="6201874" y="609"/>
                  <a:pt x="6041216" y="22404"/>
                  <a:pt x="5922455" y="18288"/>
                </a:cubicBezTo>
                <a:cubicBezTo>
                  <a:pt x="5803694" y="14172"/>
                  <a:pt x="5555521" y="48848"/>
                  <a:pt x="5233797" y="18288"/>
                </a:cubicBezTo>
                <a:cubicBezTo>
                  <a:pt x="4912073" y="-12272"/>
                  <a:pt x="4986440" y="-2740"/>
                  <a:pt x="4765510" y="18288"/>
                </a:cubicBezTo>
                <a:cubicBezTo>
                  <a:pt x="4544580" y="39316"/>
                  <a:pt x="4177715" y="18248"/>
                  <a:pt x="3966667" y="18288"/>
                </a:cubicBezTo>
                <a:cubicBezTo>
                  <a:pt x="3755619" y="18328"/>
                  <a:pt x="3664519" y="22387"/>
                  <a:pt x="3498380" y="18288"/>
                </a:cubicBezTo>
                <a:cubicBezTo>
                  <a:pt x="3332241" y="14189"/>
                  <a:pt x="3065858" y="-7524"/>
                  <a:pt x="2699537" y="18288"/>
                </a:cubicBezTo>
                <a:cubicBezTo>
                  <a:pt x="2333216" y="44100"/>
                  <a:pt x="2505666" y="4650"/>
                  <a:pt x="2341436" y="18288"/>
                </a:cubicBezTo>
                <a:cubicBezTo>
                  <a:pt x="2177206" y="31926"/>
                  <a:pt x="1790164" y="19880"/>
                  <a:pt x="1542593" y="18288"/>
                </a:cubicBezTo>
                <a:cubicBezTo>
                  <a:pt x="1295022" y="16696"/>
                  <a:pt x="1218012" y="39325"/>
                  <a:pt x="1074306" y="18288"/>
                </a:cubicBezTo>
                <a:cubicBezTo>
                  <a:pt x="930600" y="-2749"/>
                  <a:pt x="797266" y="24589"/>
                  <a:pt x="716204" y="18288"/>
                </a:cubicBezTo>
                <a:cubicBezTo>
                  <a:pt x="635142" y="11987"/>
                  <a:pt x="344503" y="41396"/>
                  <a:pt x="0" y="18288"/>
                </a:cubicBezTo>
                <a:cubicBezTo>
                  <a:pt x="-53" y="11301"/>
                  <a:pt x="-649" y="7756"/>
                  <a:pt x="0" y="0"/>
                </a:cubicBezTo>
                <a:close/>
              </a:path>
            </a:pathLst>
          </a:custGeom>
          <a:solidFill>
            <a:srgbClr val="C3724D"/>
          </a:solidFill>
          <a:ln w="38100" cap="rnd">
            <a:solidFill>
              <a:srgbClr val="C3724D"/>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A44B6174-A870-8A6D-4A71-9852A17FA423}"/>
              </a:ext>
            </a:extLst>
          </p:cNvPr>
          <p:cNvSpPr>
            <a:spLocks noGrp="1"/>
          </p:cNvSpPr>
          <p:nvPr>
            <p:ph idx="1"/>
          </p:nvPr>
        </p:nvSpPr>
        <p:spPr>
          <a:xfrm>
            <a:off x="572493" y="2071316"/>
            <a:ext cx="9697706" cy="4119172"/>
          </a:xfrm>
        </p:spPr>
        <p:txBody>
          <a:bodyPr anchor="t">
            <a:noAutofit/>
          </a:bodyPr>
          <a:lstStyle/>
          <a:p>
            <a:pPr marL="0" indent="0" algn="l">
              <a:buNone/>
            </a:pPr>
            <a:r>
              <a:rPr lang="en-US" sz="3600" b="1" i="0" baseline="30000" dirty="0">
                <a:solidFill>
                  <a:srgbClr val="000000"/>
                </a:solidFill>
                <a:effectLst/>
                <a:latin typeface="Aptos" panose="020B0004020202020204" pitchFamily="34" charset="0"/>
              </a:rPr>
              <a:t>   </a:t>
            </a:r>
            <a:r>
              <a:rPr lang="en-US" sz="4400" b="1" i="0" baseline="30000" dirty="0">
                <a:solidFill>
                  <a:srgbClr val="000000"/>
                </a:solidFill>
                <a:effectLst/>
                <a:latin typeface="Aptos" panose="020B0004020202020204" pitchFamily="34" charset="0"/>
              </a:rPr>
              <a:t>Barnabas Acts 4 :</a:t>
            </a:r>
            <a:endParaRPr lang="en-US" sz="4400" b="1" baseline="30000" dirty="0">
              <a:solidFill>
                <a:srgbClr val="000000"/>
              </a:solidFill>
              <a:latin typeface="Aptos" panose="020B0004020202020204" pitchFamily="34" charset="0"/>
            </a:endParaRPr>
          </a:p>
          <a:p>
            <a:pPr marL="0" indent="0" algn="l">
              <a:buNone/>
            </a:pPr>
            <a:r>
              <a:rPr lang="en-US" sz="3600" b="1" i="0" baseline="30000" dirty="0">
                <a:solidFill>
                  <a:srgbClr val="000000"/>
                </a:solidFill>
                <a:effectLst/>
                <a:latin typeface="Aptos" panose="020B0004020202020204" pitchFamily="34" charset="0"/>
              </a:rPr>
              <a:t>36 </a:t>
            </a:r>
            <a:r>
              <a:rPr lang="en-US" sz="3600" b="0" i="0" dirty="0">
                <a:solidFill>
                  <a:srgbClr val="000000"/>
                </a:solidFill>
                <a:effectLst/>
                <a:latin typeface="Aptos" panose="020B0004020202020204" pitchFamily="34" charset="0"/>
              </a:rPr>
              <a:t>Joseph, a Levite from </a:t>
            </a:r>
            <a:r>
              <a:rPr lang="en-US" sz="3600" b="0" i="0" u="sng" dirty="0">
                <a:solidFill>
                  <a:srgbClr val="000000"/>
                </a:solidFill>
                <a:effectLst/>
                <a:latin typeface="Aptos" panose="020B0004020202020204" pitchFamily="34" charset="0"/>
              </a:rPr>
              <a:t>Cyprus</a:t>
            </a:r>
            <a:r>
              <a:rPr lang="en-US" sz="3600" b="0" i="0" dirty="0">
                <a:solidFill>
                  <a:srgbClr val="000000"/>
                </a:solidFill>
                <a:effectLst/>
                <a:latin typeface="Aptos" panose="020B0004020202020204" pitchFamily="34" charset="0"/>
              </a:rPr>
              <a:t>, whom the apostles called </a:t>
            </a:r>
            <a:r>
              <a:rPr lang="en-US" sz="3600" b="0" i="0" u="sng" dirty="0">
                <a:solidFill>
                  <a:srgbClr val="000000"/>
                </a:solidFill>
                <a:effectLst/>
                <a:latin typeface="Aptos" panose="020B0004020202020204" pitchFamily="34" charset="0"/>
              </a:rPr>
              <a:t>Barnabas</a:t>
            </a:r>
            <a:r>
              <a:rPr lang="en-US" sz="3600" b="0" i="0" dirty="0">
                <a:solidFill>
                  <a:srgbClr val="000000"/>
                </a:solidFill>
                <a:effectLst/>
                <a:latin typeface="Aptos" panose="020B0004020202020204" pitchFamily="34" charset="0"/>
              </a:rPr>
              <a:t> (which means “son of encouragement”), </a:t>
            </a:r>
            <a:r>
              <a:rPr lang="en-US" sz="3600" b="1" i="0" baseline="30000" dirty="0">
                <a:solidFill>
                  <a:srgbClr val="000000"/>
                </a:solidFill>
                <a:effectLst/>
                <a:latin typeface="Aptos" panose="020B0004020202020204" pitchFamily="34" charset="0"/>
              </a:rPr>
              <a:t>37 </a:t>
            </a:r>
            <a:r>
              <a:rPr lang="en-US" sz="3600" b="0" i="0" dirty="0">
                <a:solidFill>
                  <a:srgbClr val="000000"/>
                </a:solidFill>
                <a:effectLst/>
                <a:latin typeface="Aptos" panose="020B0004020202020204" pitchFamily="34" charset="0"/>
              </a:rPr>
              <a:t>sold a field he owned and brought the money and put it at the apostles’ feet.</a:t>
            </a:r>
            <a:endParaRPr lang="en-US" sz="2000" kern="100" dirty="0">
              <a:effectLst/>
              <a:latin typeface="Aptos" panose="020B0004020202020204" pitchFamily="34" charset="0"/>
              <a:ea typeface="Aptos" panose="020B0004020202020204" pitchFamily="34" charset="0"/>
              <a:cs typeface="Times New Roman" panose="02020603050405020304" pitchFamily="18" charset="0"/>
            </a:endParaRPr>
          </a:p>
        </p:txBody>
      </p:sp>
      <p:pic>
        <p:nvPicPr>
          <p:cNvPr id="4" name="Picture 3" descr="Isolated twigs and flowers on a white surface">
            <a:extLst>
              <a:ext uri="{FF2B5EF4-FFF2-40B4-BE49-F238E27FC236}">
                <a16:creationId xmlns:a16="http://schemas.microsoft.com/office/drawing/2014/main" id="{D9680693-CBEE-176B-3F33-D1BFD2EA2F13}"/>
              </a:ext>
            </a:extLst>
          </p:cNvPr>
          <p:cNvPicPr>
            <a:picLocks noChangeAspect="1"/>
          </p:cNvPicPr>
          <p:nvPr/>
        </p:nvPicPr>
        <p:blipFill>
          <a:blip r:embed="rId3"/>
          <a:srcRect l="23193" r="9705" b="1"/>
          <a:stretch/>
        </p:blipFill>
        <p:spPr>
          <a:xfrm>
            <a:off x="10270199" y="4468090"/>
            <a:ext cx="1918753" cy="1994435"/>
          </a:xfrm>
          <a:prstGeom prst="rect">
            <a:avLst/>
          </a:prstGeom>
        </p:spPr>
      </p:pic>
    </p:spTree>
    <p:extLst>
      <p:ext uri="{BB962C8B-B14F-4D97-AF65-F5344CB8AC3E}">
        <p14:creationId xmlns:p14="http://schemas.microsoft.com/office/powerpoint/2010/main" val="235530065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28381A5A-7517-0E84-B273-3E960C0454AB}"/>
            </a:ext>
          </a:extLst>
        </p:cNvPr>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BB73C98C-2C77-ECFB-75B6-23AD465AC6F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84555E5-A4F8-BB9D-2D4D-2243BCC9F7DB}"/>
              </a:ext>
            </a:extLst>
          </p:cNvPr>
          <p:cNvSpPr>
            <a:spLocks noGrp="1"/>
          </p:cNvSpPr>
          <p:nvPr>
            <p:ph type="title"/>
          </p:nvPr>
        </p:nvSpPr>
        <p:spPr>
          <a:xfrm>
            <a:off x="576072" y="238539"/>
            <a:ext cx="11018520" cy="1434415"/>
          </a:xfrm>
        </p:spPr>
        <p:txBody>
          <a:bodyPr anchor="b">
            <a:normAutofit/>
          </a:bodyPr>
          <a:lstStyle/>
          <a:p>
            <a:r>
              <a:rPr lang="en-US" sz="5400" dirty="0"/>
              <a:t>      Exploring Churches in Galatia</a:t>
            </a:r>
          </a:p>
        </p:txBody>
      </p:sp>
      <p:sp>
        <p:nvSpPr>
          <p:cNvPr id="11" name="Rectangle 6">
            <a:extLst>
              <a:ext uri="{FF2B5EF4-FFF2-40B4-BE49-F238E27FC236}">
                <a16:creationId xmlns:a16="http://schemas.microsoft.com/office/drawing/2014/main" id="{3B70DCE4-459B-E485-40F2-D7169BCF89D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6072" y="1817073"/>
            <a:ext cx="11018520" cy="18288"/>
          </a:xfrm>
          <a:custGeom>
            <a:avLst/>
            <a:gdLst>
              <a:gd name="connsiteX0" fmla="*/ 0 w 11018520"/>
              <a:gd name="connsiteY0" fmla="*/ 0 h 18288"/>
              <a:gd name="connsiteX1" fmla="*/ 468287 w 11018520"/>
              <a:gd name="connsiteY1" fmla="*/ 0 h 18288"/>
              <a:gd name="connsiteX2" fmla="*/ 1156945 w 11018520"/>
              <a:gd name="connsiteY2" fmla="*/ 0 h 18288"/>
              <a:gd name="connsiteX3" fmla="*/ 1955787 w 11018520"/>
              <a:gd name="connsiteY3" fmla="*/ 0 h 18288"/>
              <a:gd name="connsiteX4" fmla="*/ 2313889 w 11018520"/>
              <a:gd name="connsiteY4" fmla="*/ 0 h 18288"/>
              <a:gd name="connsiteX5" fmla="*/ 2671991 w 11018520"/>
              <a:gd name="connsiteY5" fmla="*/ 0 h 18288"/>
              <a:gd name="connsiteX6" fmla="*/ 3581019 w 11018520"/>
              <a:gd name="connsiteY6" fmla="*/ 0 h 18288"/>
              <a:gd name="connsiteX7" fmla="*/ 4269677 w 11018520"/>
              <a:gd name="connsiteY7" fmla="*/ 0 h 18288"/>
              <a:gd name="connsiteX8" fmla="*/ 4627778 w 11018520"/>
              <a:gd name="connsiteY8" fmla="*/ 0 h 18288"/>
              <a:gd name="connsiteX9" fmla="*/ 5316436 w 11018520"/>
              <a:gd name="connsiteY9" fmla="*/ 0 h 18288"/>
              <a:gd name="connsiteX10" fmla="*/ 6225464 w 11018520"/>
              <a:gd name="connsiteY10" fmla="*/ 0 h 18288"/>
              <a:gd name="connsiteX11" fmla="*/ 6803936 w 11018520"/>
              <a:gd name="connsiteY11" fmla="*/ 0 h 18288"/>
              <a:gd name="connsiteX12" fmla="*/ 7382408 w 11018520"/>
              <a:gd name="connsiteY12" fmla="*/ 0 h 18288"/>
              <a:gd name="connsiteX13" fmla="*/ 8071066 w 11018520"/>
              <a:gd name="connsiteY13" fmla="*/ 0 h 18288"/>
              <a:gd name="connsiteX14" fmla="*/ 8869909 w 11018520"/>
              <a:gd name="connsiteY14" fmla="*/ 0 h 18288"/>
              <a:gd name="connsiteX15" fmla="*/ 9668751 w 11018520"/>
              <a:gd name="connsiteY15" fmla="*/ 0 h 18288"/>
              <a:gd name="connsiteX16" fmla="*/ 11018520 w 11018520"/>
              <a:gd name="connsiteY16" fmla="*/ 0 h 18288"/>
              <a:gd name="connsiteX17" fmla="*/ 11018520 w 11018520"/>
              <a:gd name="connsiteY17" fmla="*/ 18288 h 18288"/>
              <a:gd name="connsiteX18" fmla="*/ 10550233 w 11018520"/>
              <a:gd name="connsiteY18" fmla="*/ 18288 h 18288"/>
              <a:gd name="connsiteX19" fmla="*/ 9641205 w 11018520"/>
              <a:gd name="connsiteY19" fmla="*/ 18288 h 18288"/>
              <a:gd name="connsiteX20" fmla="*/ 8952548 w 11018520"/>
              <a:gd name="connsiteY20" fmla="*/ 18288 h 18288"/>
              <a:gd name="connsiteX21" fmla="*/ 8594446 w 11018520"/>
              <a:gd name="connsiteY21" fmla="*/ 18288 h 18288"/>
              <a:gd name="connsiteX22" fmla="*/ 7905788 w 11018520"/>
              <a:gd name="connsiteY22" fmla="*/ 18288 h 18288"/>
              <a:gd name="connsiteX23" fmla="*/ 7327316 w 11018520"/>
              <a:gd name="connsiteY23" fmla="*/ 18288 h 18288"/>
              <a:gd name="connsiteX24" fmla="*/ 6748844 w 11018520"/>
              <a:gd name="connsiteY24" fmla="*/ 18288 h 18288"/>
              <a:gd name="connsiteX25" fmla="*/ 6170371 w 11018520"/>
              <a:gd name="connsiteY25" fmla="*/ 18288 h 18288"/>
              <a:gd name="connsiteX26" fmla="*/ 5591899 w 11018520"/>
              <a:gd name="connsiteY26" fmla="*/ 18288 h 18288"/>
              <a:gd name="connsiteX27" fmla="*/ 4793056 w 11018520"/>
              <a:gd name="connsiteY27" fmla="*/ 18288 h 18288"/>
              <a:gd name="connsiteX28" fmla="*/ 4104399 w 11018520"/>
              <a:gd name="connsiteY28" fmla="*/ 18288 h 18288"/>
              <a:gd name="connsiteX29" fmla="*/ 3746297 w 11018520"/>
              <a:gd name="connsiteY29" fmla="*/ 18288 h 18288"/>
              <a:gd name="connsiteX30" fmla="*/ 3167825 w 11018520"/>
              <a:gd name="connsiteY30" fmla="*/ 18288 h 18288"/>
              <a:gd name="connsiteX31" fmla="*/ 2368982 w 11018520"/>
              <a:gd name="connsiteY31" fmla="*/ 18288 h 18288"/>
              <a:gd name="connsiteX32" fmla="*/ 1900695 w 11018520"/>
              <a:gd name="connsiteY32" fmla="*/ 18288 h 18288"/>
              <a:gd name="connsiteX33" fmla="*/ 991667 w 11018520"/>
              <a:gd name="connsiteY33" fmla="*/ 18288 h 18288"/>
              <a:gd name="connsiteX34" fmla="*/ 0 w 11018520"/>
              <a:gd name="connsiteY34" fmla="*/ 18288 h 18288"/>
              <a:gd name="connsiteX35" fmla="*/ 0 w 11018520"/>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1018520" h="18288" fill="none" extrusionOk="0">
                <a:moveTo>
                  <a:pt x="0" y="0"/>
                </a:moveTo>
                <a:cubicBezTo>
                  <a:pt x="176840" y="19448"/>
                  <a:pt x="369510" y="1686"/>
                  <a:pt x="468287" y="0"/>
                </a:cubicBezTo>
                <a:cubicBezTo>
                  <a:pt x="567064" y="-1686"/>
                  <a:pt x="844925" y="28710"/>
                  <a:pt x="1156945" y="0"/>
                </a:cubicBezTo>
                <a:cubicBezTo>
                  <a:pt x="1468965" y="-28710"/>
                  <a:pt x="1755775" y="35306"/>
                  <a:pt x="1955787" y="0"/>
                </a:cubicBezTo>
                <a:cubicBezTo>
                  <a:pt x="2155799" y="-35306"/>
                  <a:pt x="2224532" y="-16632"/>
                  <a:pt x="2313889" y="0"/>
                </a:cubicBezTo>
                <a:cubicBezTo>
                  <a:pt x="2403246" y="16632"/>
                  <a:pt x="2494050" y="6083"/>
                  <a:pt x="2671991" y="0"/>
                </a:cubicBezTo>
                <a:cubicBezTo>
                  <a:pt x="2849932" y="-6083"/>
                  <a:pt x="3354152" y="34614"/>
                  <a:pt x="3581019" y="0"/>
                </a:cubicBezTo>
                <a:cubicBezTo>
                  <a:pt x="3807886" y="-34614"/>
                  <a:pt x="4022451" y="14254"/>
                  <a:pt x="4269677" y="0"/>
                </a:cubicBezTo>
                <a:cubicBezTo>
                  <a:pt x="4516903" y="-14254"/>
                  <a:pt x="4514495" y="-13291"/>
                  <a:pt x="4627778" y="0"/>
                </a:cubicBezTo>
                <a:cubicBezTo>
                  <a:pt x="4741061" y="13291"/>
                  <a:pt x="5120758" y="-22660"/>
                  <a:pt x="5316436" y="0"/>
                </a:cubicBezTo>
                <a:cubicBezTo>
                  <a:pt x="5512114" y="22660"/>
                  <a:pt x="5812155" y="-9513"/>
                  <a:pt x="6225464" y="0"/>
                </a:cubicBezTo>
                <a:cubicBezTo>
                  <a:pt x="6638773" y="9513"/>
                  <a:pt x="6545417" y="2479"/>
                  <a:pt x="6803936" y="0"/>
                </a:cubicBezTo>
                <a:cubicBezTo>
                  <a:pt x="7062455" y="-2479"/>
                  <a:pt x="7245098" y="-20209"/>
                  <a:pt x="7382408" y="0"/>
                </a:cubicBezTo>
                <a:cubicBezTo>
                  <a:pt x="7519718" y="20209"/>
                  <a:pt x="7801947" y="19736"/>
                  <a:pt x="8071066" y="0"/>
                </a:cubicBezTo>
                <a:cubicBezTo>
                  <a:pt x="8340185" y="-19736"/>
                  <a:pt x="8495312" y="-6666"/>
                  <a:pt x="8869909" y="0"/>
                </a:cubicBezTo>
                <a:cubicBezTo>
                  <a:pt x="9244506" y="6666"/>
                  <a:pt x="9501461" y="-13745"/>
                  <a:pt x="9668751" y="0"/>
                </a:cubicBezTo>
                <a:cubicBezTo>
                  <a:pt x="9836041" y="13745"/>
                  <a:pt x="10607605" y="14143"/>
                  <a:pt x="11018520" y="0"/>
                </a:cubicBezTo>
                <a:cubicBezTo>
                  <a:pt x="11019166" y="4451"/>
                  <a:pt x="11019010" y="9226"/>
                  <a:pt x="11018520" y="18288"/>
                </a:cubicBezTo>
                <a:cubicBezTo>
                  <a:pt x="10834966" y="15274"/>
                  <a:pt x="10754561" y="35250"/>
                  <a:pt x="10550233" y="18288"/>
                </a:cubicBezTo>
                <a:cubicBezTo>
                  <a:pt x="10345905" y="1326"/>
                  <a:pt x="9906342" y="45884"/>
                  <a:pt x="9641205" y="18288"/>
                </a:cubicBezTo>
                <a:cubicBezTo>
                  <a:pt x="9376068" y="-9308"/>
                  <a:pt x="9177188" y="43988"/>
                  <a:pt x="8952548" y="18288"/>
                </a:cubicBezTo>
                <a:cubicBezTo>
                  <a:pt x="8727908" y="-7412"/>
                  <a:pt x="8707007" y="3271"/>
                  <a:pt x="8594446" y="18288"/>
                </a:cubicBezTo>
                <a:cubicBezTo>
                  <a:pt x="8481885" y="33305"/>
                  <a:pt x="8175004" y="35109"/>
                  <a:pt x="7905788" y="18288"/>
                </a:cubicBezTo>
                <a:cubicBezTo>
                  <a:pt x="7636572" y="1467"/>
                  <a:pt x="7535638" y="7399"/>
                  <a:pt x="7327316" y="18288"/>
                </a:cubicBezTo>
                <a:cubicBezTo>
                  <a:pt x="7118994" y="29177"/>
                  <a:pt x="6978247" y="47205"/>
                  <a:pt x="6748844" y="18288"/>
                </a:cubicBezTo>
                <a:cubicBezTo>
                  <a:pt x="6519441" y="-10629"/>
                  <a:pt x="6459241" y="43308"/>
                  <a:pt x="6170371" y="18288"/>
                </a:cubicBezTo>
                <a:cubicBezTo>
                  <a:pt x="5881501" y="-6732"/>
                  <a:pt x="5736201" y="35971"/>
                  <a:pt x="5591899" y="18288"/>
                </a:cubicBezTo>
                <a:cubicBezTo>
                  <a:pt x="5447597" y="605"/>
                  <a:pt x="4990303" y="20409"/>
                  <a:pt x="4793056" y="18288"/>
                </a:cubicBezTo>
                <a:cubicBezTo>
                  <a:pt x="4595809" y="16167"/>
                  <a:pt x="4271723" y="2909"/>
                  <a:pt x="4104399" y="18288"/>
                </a:cubicBezTo>
                <a:cubicBezTo>
                  <a:pt x="3937075" y="33667"/>
                  <a:pt x="3923235" y="10730"/>
                  <a:pt x="3746297" y="18288"/>
                </a:cubicBezTo>
                <a:cubicBezTo>
                  <a:pt x="3569359" y="25846"/>
                  <a:pt x="3351081" y="24702"/>
                  <a:pt x="3167825" y="18288"/>
                </a:cubicBezTo>
                <a:cubicBezTo>
                  <a:pt x="2984569" y="11874"/>
                  <a:pt x="2708033" y="13293"/>
                  <a:pt x="2368982" y="18288"/>
                </a:cubicBezTo>
                <a:cubicBezTo>
                  <a:pt x="2029931" y="23283"/>
                  <a:pt x="2009060" y="37671"/>
                  <a:pt x="1900695" y="18288"/>
                </a:cubicBezTo>
                <a:cubicBezTo>
                  <a:pt x="1792330" y="-1095"/>
                  <a:pt x="1183178" y="9337"/>
                  <a:pt x="991667" y="18288"/>
                </a:cubicBezTo>
                <a:cubicBezTo>
                  <a:pt x="800156" y="27239"/>
                  <a:pt x="375690" y="34110"/>
                  <a:pt x="0" y="18288"/>
                </a:cubicBezTo>
                <a:cubicBezTo>
                  <a:pt x="-213" y="9468"/>
                  <a:pt x="187" y="4459"/>
                  <a:pt x="0" y="0"/>
                </a:cubicBezTo>
                <a:close/>
              </a:path>
              <a:path w="11018520" h="18288" stroke="0" extrusionOk="0">
                <a:moveTo>
                  <a:pt x="0" y="0"/>
                </a:moveTo>
                <a:cubicBezTo>
                  <a:pt x="266588" y="-23405"/>
                  <a:pt x="350503" y="-27031"/>
                  <a:pt x="578472" y="0"/>
                </a:cubicBezTo>
                <a:cubicBezTo>
                  <a:pt x="806441" y="27031"/>
                  <a:pt x="803976" y="13604"/>
                  <a:pt x="936574" y="0"/>
                </a:cubicBezTo>
                <a:cubicBezTo>
                  <a:pt x="1069172" y="-13604"/>
                  <a:pt x="1661335" y="-31902"/>
                  <a:pt x="1845602" y="0"/>
                </a:cubicBezTo>
                <a:cubicBezTo>
                  <a:pt x="2029869" y="31902"/>
                  <a:pt x="2273452" y="17005"/>
                  <a:pt x="2424074" y="0"/>
                </a:cubicBezTo>
                <a:cubicBezTo>
                  <a:pt x="2574696" y="-17005"/>
                  <a:pt x="2790864" y="-28133"/>
                  <a:pt x="3002547" y="0"/>
                </a:cubicBezTo>
                <a:cubicBezTo>
                  <a:pt x="3214230" y="28133"/>
                  <a:pt x="3605033" y="-14934"/>
                  <a:pt x="3911575" y="0"/>
                </a:cubicBezTo>
                <a:cubicBezTo>
                  <a:pt x="4218117" y="14934"/>
                  <a:pt x="4198004" y="3604"/>
                  <a:pt x="4379862" y="0"/>
                </a:cubicBezTo>
                <a:cubicBezTo>
                  <a:pt x="4561720" y="-3604"/>
                  <a:pt x="4941151" y="-37368"/>
                  <a:pt x="5288890" y="0"/>
                </a:cubicBezTo>
                <a:cubicBezTo>
                  <a:pt x="5636629" y="37368"/>
                  <a:pt x="6011513" y="-33898"/>
                  <a:pt x="6197918" y="0"/>
                </a:cubicBezTo>
                <a:cubicBezTo>
                  <a:pt x="6384323" y="33898"/>
                  <a:pt x="6555799" y="11241"/>
                  <a:pt x="6886575" y="0"/>
                </a:cubicBezTo>
                <a:cubicBezTo>
                  <a:pt x="7217351" y="-11241"/>
                  <a:pt x="7604472" y="-44614"/>
                  <a:pt x="7795603" y="0"/>
                </a:cubicBezTo>
                <a:cubicBezTo>
                  <a:pt x="7986734" y="44614"/>
                  <a:pt x="8098870" y="-11086"/>
                  <a:pt x="8374075" y="0"/>
                </a:cubicBezTo>
                <a:cubicBezTo>
                  <a:pt x="8649280" y="11086"/>
                  <a:pt x="8701749" y="-25020"/>
                  <a:pt x="8952548" y="0"/>
                </a:cubicBezTo>
                <a:cubicBezTo>
                  <a:pt x="9203347" y="25020"/>
                  <a:pt x="9519297" y="4274"/>
                  <a:pt x="9751390" y="0"/>
                </a:cubicBezTo>
                <a:cubicBezTo>
                  <a:pt x="9983483" y="-4274"/>
                  <a:pt x="10169881" y="16480"/>
                  <a:pt x="10329863" y="0"/>
                </a:cubicBezTo>
                <a:cubicBezTo>
                  <a:pt x="10489845" y="-16480"/>
                  <a:pt x="10750941" y="-9727"/>
                  <a:pt x="11018520" y="0"/>
                </a:cubicBezTo>
                <a:cubicBezTo>
                  <a:pt x="11018113" y="8690"/>
                  <a:pt x="11018366" y="14141"/>
                  <a:pt x="11018520" y="18288"/>
                </a:cubicBezTo>
                <a:cubicBezTo>
                  <a:pt x="10841176" y="-3597"/>
                  <a:pt x="10399304" y="41504"/>
                  <a:pt x="10219677" y="18288"/>
                </a:cubicBezTo>
                <a:cubicBezTo>
                  <a:pt x="10040050" y="-4928"/>
                  <a:pt x="10030762" y="16144"/>
                  <a:pt x="9861575" y="18288"/>
                </a:cubicBezTo>
                <a:cubicBezTo>
                  <a:pt x="9692388" y="20432"/>
                  <a:pt x="9529439" y="40380"/>
                  <a:pt x="9393288" y="18288"/>
                </a:cubicBezTo>
                <a:cubicBezTo>
                  <a:pt x="9257137" y="-3804"/>
                  <a:pt x="8825003" y="25592"/>
                  <a:pt x="8484260" y="18288"/>
                </a:cubicBezTo>
                <a:cubicBezTo>
                  <a:pt x="8143517" y="10984"/>
                  <a:pt x="8082894" y="45968"/>
                  <a:pt x="7795603" y="18288"/>
                </a:cubicBezTo>
                <a:cubicBezTo>
                  <a:pt x="7508312" y="-9392"/>
                  <a:pt x="7466074" y="19486"/>
                  <a:pt x="7327316" y="18288"/>
                </a:cubicBezTo>
                <a:cubicBezTo>
                  <a:pt x="7188558" y="17090"/>
                  <a:pt x="6869645" y="4657"/>
                  <a:pt x="6638658" y="18288"/>
                </a:cubicBezTo>
                <a:cubicBezTo>
                  <a:pt x="6407671" y="31919"/>
                  <a:pt x="6359238" y="35967"/>
                  <a:pt x="6280556" y="18288"/>
                </a:cubicBezTo>
                <a:cubicBezTo>
                  <a:pt x="6201874" y="609"/>
                  <a:pt x="6041216" y="22404"/>
                  <a:pt x="5922455" y="18288"/>
                </a:cubicBezTo>
                <a:cubicBezTo>
                  <a:pt x="5803694" y="14172"/>
                  <a:pt x="5555521" y="48848"/>
                  <a:pt x="5233797" y="18288"/>
                </a:cubicBezTo>
                <a:cubicBezTo>
                  <a:pt x="4912073" y="-12272"/>
                  <a:pt x="4986440" y="-2740"/>
                  <a:pt x="4765510" y="18288"/>
                </a:cubicBezTo>
                <a:cubicBezTo>
                  <a:pt x="4544580" y="39316"/>
                  <a:pt x="4177715" y="18248"/>
                  <a:pt x="3966667" y="18288"/>
                </a:cubicBezTo>
                <a:cubicBezTo>
                  <a:pt x="3755619" y="18328"/>
                  <a:pt x="3664519" y="22387"/>
                  <a:pt x="3498380" y="18288"/>
                </a:cubicBezTo>
                <a:cubicBezTo>
                  <a:pt x="3332241" y="14189"/>
                  <a:pt x="3065858" y="-7524"/>
                  <a:pt x="2699537" y="18288"/>
                </a:cubicBezTo>
                <a:cubicBezTo>
                  <a:pt x="2333216" y="44100"/>
                  <a:pt x="2505666" y="4650"/>
                  <a:pt x="2341436" y="18288"/>
                </a:cubicBezTo>
                <a:cubicBezTo>
                  <a:pt x="2177206" y="31926"/>
                  <a:pt x="1790164" y="19880"/>
                  <a:pt x="1542593" y="18288"/>
                </a:cubicBezTo>
                <a:cubicBezTo>
                  <a:pt x="1295022" y="16696"/>
                  <a:pt x="1218012" y="39325"/>
                  <a:pt x="1074306" y="18288"/>
                </a:cubicBezTo>
                <a:cubicBezTo>
                  <a:pt x="930600" y="-2749"/>
                  <a:pt x="797266" y="24589"/>
                  <a:pt x="716204" y="18288"/>
                </a:cubicBezTo>
                <a:cubicBezTo>
                  <a:pt x="635142" y="11987"/>
                  <a:pt x="344503" y="41396"/>
                  <a:pt x="0" y="18288"/>
                </a:cubicBezTo>
                <a:cubicBezTo>
                  <a:pt x="-53" y="11301"/>
                  <a:pt x="-649" y="7756"/>
                  <a:pt x="0" y="0"/>
                </a:cubicBezTo>
                <a:close/>
              </a:path>
            </a:pathLst>
          </a:custGeom>
          <a:solidFill>
            <a:srgbClr val="C3724D"/>
          </a:solidFill>
          <a:ln w="38100" cap="rnd">
            <a:solidFill>
              <a:srgbClr val="C3724D"/>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9E9CBDF7-492C-484E-523A-2E16EF7E7DF0}"/>
              </a:ext>
            </a:extLst>
          </p:cNvPr>
          <p:cNvSpPr>
            <a:spLocks noGrp="1"/>
          </p:cNvSpPr>
          <p:nvPr>
            <p:ph idx="1"/>
          </p:nvPr>
        </p:nvSpPr>
        <p:spPr>
          <a:xfrm>
            <a:off x="572493" y="2071316"/>
            <a:ext cx="9697706" cy="4119172"/>
          </a:xfrm>
        </p:spPr>
        <p:txBody>
          <a:bodyPr anchor="t">
            <a:noAutofit/>
          </a:bodyPr>
          <a:lstStyle/>
          <a:p>
            <a:pPr marL="0" indent="0" algn="l">
              <a:buNone/>
            </a:pPr>
            <a:r>
              <a:rPr lang="en-US" sz="4400" b="1" i="0" baseline="30000" dirty="0">
                <a:solidFill>
                  <a:srgbClr val="000000"/>
                </a:solidFill>
                <a:effectLst/>
                <a:latin typeface="Aptos" panose="020B0004020202020204" pitchFamily="34" charset="0"/>
              </a:rPr>
              <a:t>   Barnabas Acts 9 :</a:t>
            </a:r>
            <a:endParaRPr lang="en-US" sz="4400" b="1" baseline="30000" dirty="0">
              <a:solidFill>
                <a:srgbClr val="000000"/>
              </a:solidFill>
              <a:latin typeface="Aptos" panose="020B0004020202020204" pitchFamily="34" charset="0"/>
            </a:endParaRPr>
          </a:p>
          <a:p>
            <a:pPr marL="0" indent="0" algn="l">
              <a:buNone/>
            </a:pPr>
            <a:r>
              <a:rPr lang="en-US" sz="4000" b="1" i="0" baseline="30000" dirty="0">
                <a:solidFill>
                  <a:srgbClr val="000000"/>
                </a:solidFill>
                <a:effectLst/>
                <a:latin typeface="Aptos" panose="020B0004020202020204" pitchFamily="34" charset="0"/>
              </a:rPr>
              <a:t>26 </a:t>
            </a:r>
            <a:r>
              <a:rPr lang="en-US" sz="4000" b="0" i="0" dirty="0">
                <a:solidFill>
                  <a:srgbClr val="000000"/>
                </a:solidFill>
                <a:effectLst/>
                <a:latin typeface="Aptos" panose="020B0004020202020204" pitchFamily="34" charset="0"/>
              </a:rPr>
              <a:t>When he (Saul) came to Jerusalem, he tried to join the disciples, but they were all afraid of him, not believing that he really was a disciple. </a:t>
            </a:r>
            <a:r>
              <a:rPr lang="en-US" sz="4000" b="1" i="0" baseline="30000" dirty="0">
                <a:solidFill>
                  <a:srgbClr val="000000"/>
                </a:solidFill>
                <a:effectLst/>
                <a:latin typeface="Aptos" panose="020B0004020202020204" pitchFamily="34" charset="0"/>
              </a:rPr>
              <a:t>27 </a:t>
            </a:r>
            <a:r>
              <a:rPr lang="en-US" sz="4000" b="0" i="0" dirty="0">
                <a:solidFill>
                  <a:srgbClr val="000000"/>
                </a:solidFill>
                <a:effectLst/>
                <a:latin typeface="Aptos" panose="020B0004020202020204" pitchFamily="34" charset="0"/>
              </a:rPr>
              <a:t>But </a:t>
            </a:r>
            <a:r>
              <a:rPr lang="en-US" sz="4000" b="0" i="0" u="sng" dirty="0">
                <a:solidFill>
                  <a:srgbClr val="000000"/>
                </a:solidFill>
                <a:effectLst/>
                <a:latin typeface="Aptos" panose="020B0004020202020204" pitchFamily="34" charset="0"/>
              </a:rPr>
              <a:t>Barnabas </a:t>
            </a:r>
            <a:r>
              <a:rPr lang="en-US" sz="4000" b="0" i="0" dirty="0">
                <a:solidFill>
                  <a:srgbClr val="000000"/>
                </a:solidFill>
                <a:effectLst/>
                <a:latin typeface="Aptos" panose="020B0004020202020204" pitchFamily="34" charset="0"/>
              </a:rPr>
              <a:t>took him and brought him to the apostles. </a:t>
            </a:r>
            <a:endParaRPr lang="en-US" sz="4000" kern="100" dirty="0">
              <a:effectLst/>
              <a:latin typeface="Aptos" panose="020B0004020202020204" pitchFamily="34" charset="0"/>
              <a:ea typeface="Aptos" panose="020B0004020202020204" pitchFamily="34" charset="0"/>
              <a:cs typeface="Times New Roman" panose="02020603050405020304" pitchFamily="18" charset="0"/>
            </a:endParaRPr>
          </a:p>
        </p:txBody>
      </p:sp>
      <p:pic>
        <p:nvPicPr>
          <p:cNvPr id="4" name="Picture 3" descr="Isolated twigs and flowers on a white surface">
            <a:extLst>
              <a:ext uri="{FF2B5EF4-FFF2-40B4-BE49-F238E27FC236}">
                <a16:creationId xmlns:a16="http://schemas.microsoft.com/office/drawing/2014/main" id="{4BB3F89E-8072-58B7-0DED-9443FE18E6E5}"/>
              </a:ext>
            </a:extLst>
          </p:cNvPr>
          <p:cNvPicPr>
            <a:picLocks noChangeAspect="1"/>
          </p:cNvPicPr>
          <p:nvPr/>
        </p:nvPicPr>
        <p:blipFill>
          <a:blip r:embed="rId3"/>
          <a:srcRect l="23193" r="9705" b="1"/>
          <a:stretch/>
        </p:blipFill>
        <p:spPr>
          <a:xfrm>
            <a:off x="10270199" y="4468090"/>
            <a:ext cx="1918753" cy="1994435"/>
          </a:xfrm>
          <a:prstGeom prst="rect">
            <a:avLst/>
          </a:prstGeom>
        </p:spPr>
      </p:pic>
    </p:spTree>
    <p:extLst>
      <p:ext uri="{BB962C8B-B14F-4D97-AF65-F5344CB8AC3E}">
        <p14:creationId xmlns:p14="http://schemas.microsoft.com/office/powerpoint/2010/main" val="64724402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69CE4D55-C7BE-BC3E-8C78-2D86AEB8CD7C}"/>
            </a:ext>
          </a:extLst>
        </p:cNvPr>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94F825DA-FD49-149E-A58D-63E558CBFA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A5AEA6E-0FB3-7CE0-C9A3-FEA522F7D235}"/>
              </a:ext>
            </a:extLst>
          </p:cNvPr>
          <p:cNvSpPr>
            <a:spLocks noGrp="1"/>
          </p:cNvSpPr>
          <p:nvPr>
            <p:ph type="title"/>
          </p:nvPr>
        </p:nvSpPr>
        <p:spPr>
          <a:xfrm>
            <a:off x="576072" y="238539"/>
            <a:ext cx="11018520" cy="1434415"/>
          </a:xfrm>
        </p:spPr>
        <p:txBody>
          <a:bodyPr anchor="b">
            <a:normAutofit/>
          </a:bodyPr>
          <a:lstStyle/>
          <a:p>
            <a:r>
              <a:rPr lang="en-US" sz="5400" dirty="0"/>
              <a:t>      Exploring Churches in Galatia</a:t>
            </a:r>
          </a:p>
        </p:txBody>
      </p:sp>
      <p:sp>
        <p:nvSpPr>
          <p:cNvPr id="11" name="Rectangle 6">
            <a:extLst>
              <a:ext uri="{FF2B5EF4-FFF2-40B4-BE49-F238E27FC236}">
                <a16:creationId xmlns:a16="http://schemas.microsoft.com/office/drawing/2014/main" id="{D7A081DC-1E56-7415-DBF1-CE9308F2F95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6072" y="1817073"/>
            <a:ext cx="11018520" cy="18288"/>
          </a:xfrm>
          <a:custGeom>
            <a:avLst/>
            <a:gdLst>
              <a:gd name="connsiteX0" fmla="*/ 0 w 11018520"/>
              <a:gd name="connsiteY0" fmla="*/ 0 h 18288"/>
              <a:gd name="connsiteX1" fmla="*/ 468287 w 11018520"/>
              <a:gd name="connsiteY1" fmla="*/ 0 h 18288"/>
              <a:gd name="connsiteX2" fmla="*/ 1156945 w 11018520"/>
              <a:gd name="connsiteY2" fmla="*/ 0 h 18288"/>
              <a:gd name="connsiteX3" fmla="*/ 1955787 w 11018520"/>
              <a:gd name="connsiteY3" fmla="*/ 0 h 18288"/>
              <a:gd name="connsiteX4" fmla="*/ 2313889 w 11018520"/>
              <a:gd name="connsiteY4" fmla="*/ 0 h 18288"/>
              <a:gd name="connsiteX5" fmla="*/ 2671991 w 11018520"/>
              <a:gd name="connsiteY5" fmla="*/ 0 h 18288"/>
              <a:gd name="connsiteX6" fmla="*/ 3581019 w 11018520"/>
              <a:gd name="connsiteY6" fmla="*/ 0 h 18288"/>
              <a:gd name="connsiteX7" fmla="*/ 4269677 w 11018520"/>
              <a:gd name="connsiteY7" fmla="*/ 0 h 18288"/>
              <a:gd name="connsiteX8" fmla="*/ 4627778 w 11018520"/>
              <a:gd name="connsiteY8" fmla="*/ 0 h 18288"/>
              <a:gd name="connsiteX9" fmla="*/ 5316436 w 11018520"/>
              <a:gd name="connsiteY9" fmla="*/ 0 h 18288"/>
              <a:gd name="connsiteX10" fmla="*/ 6225464 w 11018520"/>
              <a:gd name="connsiteY10" fmla="*/ 0 h 18288"/>
              <a:gd name="connsiteX11" fmla="*/ 6803936 w 11018520"/>
              <a:gd name="connsiteY11" fmla="*/ 0 h 18288"/>
              <a:gd name="connsiteX12" fmla="*/ 7382408 w 11018520"/>
              <a:gd name="connsiteY12" fmla="*/ 0 h 18288"/>
              <a:gd name="connsiteX13" fmla="*/ 8071066 w 11018520"/>
              <a:gd name="connsiteY13" fmla="*/ 0 h 18288"/>
              <a:gd name="connsiteX14" fmla="*/ 8869909 w 11018520"/>
              <a:gd name="connsiteY14" fmla="*/ 0 h 18288"/>
              <a:gd name="connsiteX15" fmla="*/ 9668751 w 11018520"/>
              <a:gd name="connsiteY15" fmla="*/ 0 h 18288"/>
              <a:gd name="connsiteX16" fmla="*/ 11018520 w 11018520"/>
              <a:gd name="connsiteY16" fmla="*/ 0 h 18288"/>
              <a:gd name="connsiteX17" fmla="*/ 11018520 w 11018520"/>
              <a:gd name="connsiteY17" fmla="*/ 18288 h 18288"/>
              <a:gd name="connsiteX18" fmla="*/ 10550233 w 11018520"/>
              <a:gd name="connsiteY18" fmla="*/ 18288 h 18288"/>
              <a:gd name="connsiteX19" fmla="*/ 9641205 w 11018520"/>
              <a:gd name="connsiteY19" fmla="*/ 18288 h 18288"/>
              <a:gd name="connsiteX20" fmla="*/ 8952548 w 11018520"/>
              <a:gd name="connsiteY20" fmla="*/ 18288 h 18288"/>
              <a:gd name="connsiteX21" fmla="*/ 8594446 w 11018520"/>
              <a:gd name="connsiteY21" fmla="*/ 18288 h 18288"/>
              <a:gd name="connsiteX22" fmla="*/ 7905788 w 11018520"/>
              <a:gd name="connsiteY22" fmla="*/ 18288 h 18288"/>
              <a:gd name="connsiteX23" fmla="*/ 7327316 w 11018520"/>
              <a:gd name="connsiteY23" fmla="*/ 18288 h 18288"/>
              <a:gd name="connsiteX24" fmla="*/ 6748844 w 11018520"/>
              <a:gd name="connsiteY24" fmla="*/ 18288 h 18288"/>
              <a:gd name="connsiteX25" fmla="*/ 6170371 w 11018520"/>
              <a:gd name="connsiteY25" fmla="*/ 18288 h 18288"/>
              <a:gd name="connsiteX26" fmla="*/ 5591899 w 11018520"/>
              <a:gd name="connsiteY26" fmla="*/ 18288 h 18288"/>
              <a:gd name="connsiteX27" fmla="*/ 4793056 w 11018520"/>
              <a:gd name="connsiteY27" fmla="*/ 18288 h 18288"/>
              <a:gd name="connsiteX28" fmla="*/ 4104399 w 11018520"/>
              <a:gd name="connsiteY28" fmla="*/ 18288 h 18288"/>
              <a:gd name="connsiteX29" fmla="*/ 3746297 w 11018520"/>
              <a:gd name="connsiteY29" fmla="*/ 18288 h 18288"/>
              <a:gd name="connsiteX30" fmla="*/ 3167825 w 11018520"/>
              <a:gd name="connsiteY30" fmla="*/ 18288 h 18288"/>
              <a:gd name="connsiteX31" fmla="*/ 2368982 w 11018520"/>
              <a:gd name="connsiteY31" fmla="*/ 18288 h 18288"/>
              <a:gd name="connsiteX32" fmla="*/ 1900695 w 11018520"/>
              <a:gd name="connsiteY32" fmla="*/ 18288 h 18288"/>
              <a:gd name="connsiteX33" fmla="*/ 991667 w 11018520"/>
              <a:gd name="connsiteY33" fmla="*/ 18288 h 18288"/>
              <a:gd name="connsiteX34" fmla="*/ 0 w 11018520"/>
              <a:gd name="connsiteY34" fmla="*/ 18288 h 18288"/>
              <a:gd name="connsiteX35" fmla="*/ 0 w 11018520"/>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1018520" h="18288" fill="none" extrusionOk="0">
                <a:moveTo>
                  <a:pt x="0" y="0"/>
                </a:moveTo>
                <a:cubicBezTo>
                  <a:pt x="176840" y="19448"/>
                  <a:pt x="369510" y="1686"/>
                  <a:pt x="468287" y="0"/>
                </a:cubicBezTo>
                <a:cubicBezTo>
                  <a:pt x="567064" y="-1686"/>
                  <a:pt x="844925" y="28710"/>
                  <a:pt x="1156945" y="0"/>
                </a:cubicBezTo>
                <a:cubicBezTo>
                  <a:pt x="1468965" y="-28710"/>
                  <a:pt x="1755775" y="35306"/>
                  <a:pt x="1955787" y="0"/>
                </a:cubicBezTo>
                <a:cubicBezTo>
                  <a:pt x="2155799" y="-35306"/>
                  <a:pt x="2224532" y="-16632"/>
                  <a:pt x="2313889" y="0"/>
                </a:cubicBezTo>
                <a:cubicBezTo>
                  <a:pt x="2403246" y="16632"/>
                  <a:pt x="2494050" y="6083"/>
                  <a:pt x="2671991" y="0"/>
                </a:cubicBezTo>
                <a:cubicBezTo>
                  <a:pt x="2849932" y="-6083"/>
                  <a:pt x="3354152" y="34614"/>
                  <a:pt x="3581019" y="0"/>
                </a:cubicBezTo>
                <a:cubicBezTo>
                  <a:pt x="3807886" y="-34614"/>
                  <a:pt x="4022451" y="14254"/>
                  <a:pt x="4269677" y="0"/>
                </a:cubicBezTo>
                <a:cubicBezTo>
                  <a:pt x="4516903" y="-14254"/>
                  <a:pt x="4514495" y="-13291"/>
                  <a:pt x="4627778" y="0"/>
                </a:cubicBezTo>
                <a:cubicBezTo>
                  <a:pt x="4741061" y="13291"/>
                  <a:pt x="5120758" y="-22660"/>
                  <a:pt x="5316436" y="0"/>
                </a:cubicBezTo>
                <a:cubicBezTo>
                  <a:pt x="5512114" y="22660"/>
                  <a:pt x="5812155" y="-9513"/>
                  <a:pt x="6225464" y="0"/>
                </a:cubicBezTo>
                <a:cubicBezTo>
                  <a:pt x="6638773" y="9513"/>
                  <a:pt x="6545417" y="2479"/>
                  <a:pt x="6803936" y="0"/>
                </a:cubicBezTo>
                <a:cubicBezTo>
                  <a:pt x="7062455" y="-2479"/>
                  <a:pt x="7245098" y="-20209"/>
                  <a:pt x="7382408" y="0"/>
                </a:cubicBezTo>
                <a:cubicBezTo>
                  <a:pt x="7519718" y="20209"/>
                  <a:pt x="7801947" y="19736"/>
                  <a:pt x="8071066" y="0"/>
                </a:cubicBezTo>
                <a:cubicBezTo>
                  <a:pt x="8340185" y="-19736"/>
                  <a:pt x="8495312" y="-6666"/>
                  <a:pt x="8869909" y="0"/>
                </a:cubicBezTo>
                <a:cubicBezTo>
                  <a:pt x="9244506" y="6666"/>
                  <a:pt x="9501461" y="-13745"/>
                  <a:pt x="9668751" y="0"/>
                </a:cubicBezTo>
                <a:cubicBezTo>
                  <a:pt x="9836041" y="13745"/>
                  <a:pt x="10607605" y="14143"/>
                  <a:pt x="11018520" y="0"/>
                </a:cubicBezTo>
                <a:cubicBezTo>
                  <a:pt x="11019166" y="4451"/>
                  <a:pt x="11019010" y="9226"/>
                  <a:pt x="11018520" y="18288"/>
                </a:cubicBezTo>
                <a:cubicBezTo>
                  <a:pt x="10834966" y="15274"/>
                  <a:pt x="10754561" y="35250"/>
                  <a:pt x="10550233" y="18288"/>
                </a:cubicBezTo>
                <a:cubicBezTo>
                  <a:pt x="10345905" y="1326"/>
                  <a:pt x="9906342" y="45884"/>
                  <a:pt x="9641205" y="18288"/>
                </a:cubicBezTo>
                <a:cubicBezTo>
                  <a:pt x="9376068" y="-9308"/>
                  <a:pt x="9177188" y="43988"/>
                  <a:pt x="8952548" y="18288"/>
                </a:cubicBezTo>
                <a:cubicBezTo>
                  <a:pt x="8727908" y="-7412"/>
                  <a:pt x="8707007" y="3271"/>
                  <a:pt x="8594446" y="18288"/>
                </a:cubicBezTo>
                <a:cubicBezTo>
                  <a:pt x="8481885" y="33305"/>
                  <a:pt x="8175004" y="35109"/>
                  <a:pt x="7905788" y="18288"/>
                </a:cubicBezTo>
                <a:cubicBezTo>
                  <a:pt x="7636572" y="1467"/>
                  <a:pt x="7535638" y="7399"/>
                  <a:pt x="7327316" y="18288"/>
                </a:cubicBezTo>
                <a:cubicBezTo>
                  <a:pt x="7118994" y="29177"/>
                  <a:pt x="6978247" y="47205"/>
                  <a:pt x="6748844" y="18288"/>
                </a:cubicBezTo>
                <a:cubicBezTo>
                  <a:pt x="6519441" y="-10629"/>
                  <a:pt x="6459241" y="43308"/>
                  <a:pt x="6170371" y="18288"/>
                </a:cubicBezTo>
                <a:cubicBezTo>
                  <a:pt x="5881501" y="-6732"/>
                  <a:pt x="5736201" y="35971"/>
                  <a:pt x="5591899" y="18288"/>
                </a:cubicBezTo>
                <a:cubicBezTo>
                  <a:pt x="5447597" y="605"/>
                  <a:pt x="4990303" y="20409"/>
                  <a:pt x="4793056" y="18288"/>
                </a:cubicBezTo>
                <a:cubicBezTo>
                  <a:pt x="4595809" y="16167"/>
                  <a:pt x="4271723" y="2909"/>
                  <a:pt x="4104399" y="18288"/>
                </a:cubicBezTo>
                <a:cubicBezTo>
                  <a:pt x="3937075" y="33667"/>
                  <a:pt x="3923235" y="10730"/>
                  <a:pt x="3746297" y="18288"/>
                </a:cubicBezTo>
                <a:cubicBezTo>
                  <a:pt x="3569359" y="25846"/>
                  <a:pt x="3351081" y="24702"/>
                  <a:pt x="3167825" y="18288"/>
                </a:cubicBezTo>
                <a:cubicBezTo>
                  <a:pt x="2984569" y="11874"/>
                  <a:pt x="2708033" y="13293"/>
                  <a:pt x="2368982" y="18288"/>
                </a:cubicBezTo>
                <a:cubicBezTo>
                  <a:pt x="2029931" y="23283"/>
                  <a:pt x="2009060" y="37671"/>
                  <a:pt x="1900695" y="18288"/>
                </a:cubicBezTo>
                <a:cubicBezTo>
                  <a:pt x="1792330" y="-1095"/>
                  <a:pt x="1183178" y="9337"/>
                  <a:pt x="991667" y="18288"/>
                </a:cubicBezTo>
                <a:cubicBezTo>
                  <a:pt x="800156" y="27239"/>
                  <a:pt x="375690" y="34110"/>
                  <a:pt x="0" y="18288"/>
                </a:cubicBezTo>
                <a:cubicBezTo>
                  <a:pt x="-213" y="9468"/>
                  <a:pt x="187" y="4459"/>
                  <a:pt x="0" y="0"/>
                </a:cubicBezTo>
                <a:close/>
              </a:path>
              <a:path w="11018520" h="18288" stroke="0" extrusionOk="0">
                <a:moveTo>
                  <a:pt x="0" y="0"/>
                </a:moveTo>
                <a:cubicBezTo>
                  <a:pt x="266588" y="-23405"/>
                  <a:pt x="350503" y="-27031"/>
                  <a:pt x="578472" y="0"/>
                </a:cubicBezTo>
                <a:cubicBezTo>
                  <a:pt x="806441" y="27031"/>
                  <a:pt x="803976" y="13604"/>
                  <a:pt x="936574" y="0"/>
                </a:cubicBezTo>
                <a:cubicBezTo>
                  <a:pt x="1069172" y="-13604"/>
                  <a:pt x="1661335" y="-31902"/>
                  <a:pt x="1845602" y="0"/>
                </a:cubicBezTo>
                <a:cubicBezTo>
                  <a:pt x="2029869" y="31902"/>
                  <a:pt x="2273452" y="17005"/>
                  <a:pt x="2424074" y="0"/>
                </a:cubicBezTo>
                <a:cubicBezTo>
                  <a:pt x="2574696" y="-17005"/>
                  <a:pt x="2790864" y="-28133"/>
                  <a:pt x="3002547" y="0"/>
                </a:cubicBezTo>
                <a:cubicBezTo>
                  <a:pt x="3214230" y="28133"/>
                  <a:pt x="3605033" y="-14934"/>
                  <a:pt x="3911575" y="0"/>
                </a:cubicBezTo>
                <a:cubicBezTo>
                  <a:pt x="4218117" y="14934"/>
                  <a:pt x="4198004" y="3604"/>
                  <a:pt x="4379862" y="0"/>
                </a:cubicBezTo>
                <a:cubicBezTo>
                  <a:pt x="4561720" y="-3604"/>
                  <a:pt x="4941151" y="-37368"/>
                  <a:pt x="5288890" y="0"/>
                </a:cubicBezTo>
                <a:cubicBezTo>
                  <a:pt x="5636629" y="37368"/>
                  <a:pt x="6011513" y="-33898"/>
                  <a:pt x="6197918" y="0"/>
                </a:cubicBezTo>
                <a:cubicBezTo>
                  <a:pt x="6384323" y="33898"/>
                  <a:pt x="6555799" y="11241"/>
                  <a:pt x="6886575" y="0"/>
                </a:cubicBezTo>
                <a:cubicBezTo>
                  <a:pt x="7217351" y="-11241"/>
                  <a:pt x="7604472" y="-44614"/>
                  <a:pt x="7795603" y="0"/>
                </a:cubicBezTo>
                <a:cubicBezTo>
                  <a:pt x="7986734" y="44614"/>
                  <a:pt x="8098870" y="-11086"/>
                  <a:pt x="8374075" y="0"/>
                </a:cubicBezTo>
                <a:cubicBezTo>
                  <a:pt x="8649280" y="11086"/>
                  <a:pt x="8701749" y="-25020"/>
                  <a:pt x="8952548" y="0"/>
                </a:cubicBezTo>
                <a:cubicBezTo>
                  <a:pt x="9203347" y="25020"/>
                  <a:pt x="9519297" y="4274"/>
                  <a:pt x="9751390" y="0"/>
                </a:cubicBezTo>
                <a:cubicBezTo>
                  <a:pt x="9983483" y="-4274"/>
                  <a:pt x="10169881" y="16480"/>
                  <a:pt x="10329863" y="0"/>
                </a:cubicBezTo>
                <a:cubicBezTo>
                  <a:pt x="10489845" y="-16480"/>
                  <a:pt x="10750941" y="-9727"/>
                  <a:pt x="11018520" y="0"/>
                </a:cubicBezTo>
                <a:cubicBezTo>
                  <a:pt x="11018113" y="8690"/>
                  <a:pt x="11018366" y="14141"/>
                  <a:pt x="11018520" y="18288"/>
                </a:cubicBezTo>
                <a:cubicBezTo>
                  <a:pt x="10841176" y="-3597"/>
                  <a:pt x="10399304" y="41504"/>
                  <a:pt x="10219677" y="18288"/>
                </a:cubicBezTo>
                <a:cubicBezTo>
                  <a:pt x="10040050" y="-4928"/>
                  <a:pt x="10030762" y="16144"/>
                  <a:pt x="9861575" y="18288"/>
                </a:cubicBezTo>
                <a:cubicBezTo>
                  <a:pt x="9692388" y="20432"/>
                  <a:pt x="9529439" y="40380"/>
                  <a:pt x="9393288" y="18288"/>
                </a:cubicBezTo>
                <a:cubicBezTo>
                  <a:pt x="9257137" y="-3804"/>
                  <a:pt x="8825003" y="25592"/>
                  <a:pt x="8484260" y="18288"/>
                </a:cubicBezTo>
                <a:cubicBezTo>
                  <a:pt x="8143517" y="10984"/>
                  <a:pt x="8082894" y="45968"/>
                  <a:pt x="7795603" y="18288"/>
                </a:cubicBezTo>
                <a:cubicBezTo>
                  <a:pt x="7508312" y="-9392"/>
                  <a:pt x="7466074" y="19486"/>
                  <a:pt x="7327316" y="18288"/>
                </a:cubicBezTo>
                <a:cubicBezTo>
                  <a:pt x="7188558" y="17090"/>
                  <a:pt x="6869645" y="4657"/>
                  <a:pt x="6638658" y="18288"/>
                </a:cubicBezTo>
                <a:cubicBezTo>
                  <a:pt x="6407671" y="31919"/>
                  <a:pt x="6359238" y="35967"/>
                  <a:pt x="6280556" y="18288"/>
                </a:cubicBezTo>
                <a:cubicBezTo>
                  <a:pt x="6201874" y="609"/>
                  <a:pt x="6041216" y="22404"/>
                  <a:pt x="5922455" y="18288"/>
                </a:cubicBezTo>
                <a:cubicBezTo>
                  <a:pt x="5803694" y="14172"/>
                  <a:pt x="5555521" y="48848"/>
                  <a:pt x="5233797" y="18288"/>
                </a:cubicBezTo>
                <a:cubicBezTo>
                  <a:pt x="4912073" y="-12272"/>
                  <a:pt x="4986440" y="-2740"/>
                  <a:pt x="4765510" y="18288"/>
                </a:cubicBezTo>
                <a:cubicBezTo>
                  <a:pt x="4544580" y="39316"/>
                  <a:pt x="4177715" y="18248"/>
                  <a:pt x="3966667" y="18288"/>
                </a:cubicBezTo>
                <a:cubicBezTo>
                  <a:pt x="3755619" y="18328"/>
                  <a:pt x="3664519" y="22387"/>
                  <a:pt x="3498380" y="18288"/>
                </a:cubicBezTo>
                <a:cubicBezTo>
                  <a:pt x="3332241" y="14189"/>
                  <a:pt x="3065858" y="-7524"/>
                  <a:pt x="2699537" y="18288"/>
                </a:cubicBezTo>
                <a:cubicBezTo>
                  <a:pt x="2333216" y="44100"/>
                  <a:pt x="2505666" y="4650"/>
                  <a:pt x="2341436" y="18288"/>
                </a:cubicBezTo>
                <a:cubicBezTo>
                  <a:pt x="2177206" y="31926"/>
                  <a:pt x="1790164" y="19880"/>
                  <a:pt x="1542593" y="18288"/>
                </a:cubicBezTo>
                <a:cubicBezTo>
                  <a:pt x="1295022" y="16696"/>
                  <a:pt x="1218012" y="39325"/>
                  <a:pt x="1074306" y="18288"/>
                </a:cubicBezTo>
                <a:cubicBezTo>
                  <a:pt x="930600" y="-2749"/>
                  <a:pt x="797266" y="24589"/>
                  <a:pt x="716204" y="18288"/>
                </a:cubicBezTo>
                <a:cubicBezTo>
                  <a:pt x="635142" y="11987"/>
                  <a:pt x="344503" y="41396"/>
                  <a:pt x="0" y="18288"/>
                </a:cubicBezTo>
                <a:cubicBezTo>
                  <a:pt x="-53" y="11301"/>
                  <a:pt x="-649" y="7756"/>
                  <a:pt x="0" y="0"/>
                </a:cubicBezTo>
                <a:close/>
              </a:path>
            </a:pathLst>
          </a:custGeom>
          <a:solidFill>
            <a:srgbClr val="C3724D"/>
          </a:solidFill>
          <a:ln w="38100" cap="rnd">
            <a:solidFill>
              <a:srgbClr val="C3724D"/>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3411CEC3-CBD2-04D7-2531-C4465F80E6A2}"/>
              </a:ext>
            </a:extLst>
          </p:cNvPr>
          <p:cNvSpPr>
            <a:spLocks noGrp="1"/>
          </p:cNvSpPr>
          <p:nvPr>
            <p:ph idx="1"/>
          </p:nvPr>
        </p:nvSpPr>
        <p:spPr>
          <a:xfrm>
            <a:off x="576072" y="2071316"/>
            <a:ext cx="9697706" cy="4119172"/>
          </a:xfrm>
        </p:spPr>
        <p:txBody>
          <a:bodyPr anchor="t">
            <a:noAutofit/>
          </a:bodyPr>
          <a:lstStyle/>
          <a:p>
            <a:pPr marL="0" indent="0" algn="l">
              <a:buNone/>
            </a:pPr>
            <a:r>
              <a:rPr lang="en-US" sz="4400" b="1" i="0" baseline="30000" dirty="0">
                <a:solidFill>
                  <a:srgbClr val="000000"/>
                </a:solidFill>
                <a:effectLst/>
                <a:latin typeface="Aptos" panose="020B0004020202020204" pitchFamily="34" charset="0"/>
              </a:rPr>
              <a:t>   Barnabas Acts 9 :</a:t>
            </a:r>
            <a:endParaRPr lang="en-US" sz="4400" b="1" baseline="30000" dirty="0">
              <a:solidFill>
                <a:srgbClr val="000000"/>
              </a:solidFill>
              <a:latin typeface="Aptos" panose="020B0004020202020204" pitchFamily="34" charset="0"/>
            </a:endParaRPr>
          </a:p>
          <a:p>
            <a:pPr marL="0" indent="0" algn="l">
              <a:buNone/>
            </a:pPr>
            <a:r>
              <a:rPr lang="en-US" sz="4000" b="0" i="0" dirty="0">
                <a:solidFill>
                  <a:srgbClr val="000000"/>
                </a:solidFill>
                <a:effectLst/>
                <a:latin typeface="Aptos" panose="020B0004020202020204" pitchFamily="34" charset="0"/>
              </a:rPr>
              <a:t>He told them how Saul on his journey had seen the Lord and that the Lord had spoken to him, and how in Damascus he had preached fearlessly in the name of Jesus. </a:t>
            </a:r>
            <a:r>
              <a:rPr lang="en-US" sz="4000" b="1" i="0" baseline="30000" dirty="0">
                <a:solidFill>
                  <a:srgbClr val="000000"/>
                </a:solidFill>
                <a:effectLst/>
                <a:latin typeface="Aptos" panose="020B0004020202020204" pitchFamily="34" charset="0"/>
              </a:rPr>
              <a:t>28 </a:t>
            </a:r>
            <a:r>
              <a:rPr lang="en-US" sz="4000" b="0" i="0" dirty="0">
                <a:solidFill>
                  <a:srgbClr val="000000"/>
                </a:solidFill>
                <a:effectLst/>
                <a:latin typeface="Aptos" panose="020B0004020202020204" pitchFamily="34" charset="0"/>
              </a:rPr>
              <a:t>So Saul stayed with them and moved about freely in Jerusalem,. </a:t>
            </a:r>
            <a:endParaRPr lang="en-US" sz="4000" kern="100" dirty="0">
              <a:effectLst/>
              <a:latin typeface="Aptos" panose="020B0004020202020204" pitchFamily="34" charset="0"/>
              <a:ea typeface="Aptos" panose="020B0004020202020204" pitchFamily="34" charset="0"/>
              <a:cs typeface="Times New Roman" panose="02020603050405020304" pitchFamily="18" charset="0"/>
            </a:endParaRPr>
          </a:p>
        </p:txBody>
      </p:sp>
      <p:pic>
        <p:nvPicPr>
          <p:cNvPr id="4" name="Picture 3" descr="Isolated twigs and flowers on a white surface">
            <a:extLst>
              <a:ext uri="{FF2B5EF4-FFF2-40B4-BE49-F238E27FC236}">
                <a16:creationId xmlns:a16="http://schemas.microsoft.com/office/drawing/2014/main" id="{1C2434B0-AC1F-AA2E-2917-1C2793943D39}"/>
              </a:ext>
            </a:extLst>
          </p:cNvPr>
          <p:cNvPicPr>
            <a:picLocks noChangeAspect="1"/>
          </p:cNvPicPr>
          <p:nvPr/>
        </p:nvPicPr>
        <p:blipFill>
          <a:blip r:embed="rId3"/>
          <a:srcRect l="23193" r="9705" b="1"/>
          <a:stretch/>
        </p:blipFill>
        <p:spPr>
          <a:xfrm>
            <a:off x="10270199" y="4468090"/>
            <a:ext cx="1918753" cy="1994435"/>
          </a:xfrm>
          <a:prstGeom prst="rect">
            <a:avLst/>
          </a:prstGeom>
        </p:spPr>
      </p:pic>
    </p:spTree>
    <p:extLst>
      <p:ext uri="{BB962C8B-B14F-4D97-AF65-F5344CB8AC3E}">
        <p14:creationId xmlns:p14="http://schemas.microsoft.com/office/powerpoint/2010/main" val="172539228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8BD10F3C-296C-7722-F682-E1AAF5F1DA71}"/>
            </a:ext>
          </a:extLst>
        </p:cNvPr>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BB3EEED5-0674-71D8-305C-50EA2C6A9B7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7FE060A-0F93-3547-4C3F-8EC6C8EDBD09}"/>
              </a:ext>
            </a:extLst>
          </p:cNvPr>
          <p:cNvSpPr>
            <a:spLocks noGrp="1"/>
          </p:cNvSpPr>
          <p:nvPr>
            <p:ph type="title"/>
          </p:nvPr>
        </p:nvSpPr>
        <p:spPr>
          <a:xfrm>
            <a:off x="576072" y="238539"/>
            <a:ext cx="11018520" cy="1434415"/>
          </a:xfrm>
        </p:spPr>
        <p:txBody>
          <a:bodyPr anchor="b">
            <a:normAutofit/>
          </a:bodyPr>
          <a:lstStyle/>
          <a:p>
            <a:r>
              <a:rPr lang="en-US" sz="5400" dirty="0"/>
              <a:t>      Exploring Churches in Galatia</a:t>
            </a:r>
          </a:p>
        </p:txBody>
      </p:sp>
      <p:sp>
        <p:nvSpPr>
          <p:cNvPr id="11" name="Rectangle 6">
            <a:extLst>
              <a:ext uri="{FF2B5EF4-FFF2-40B4-BE49-F238E27FC236}">
                <a16:creationId xmlns:a16="http://schemas.microsoft.com/office/drawing/2014/main" id="{6CDC4FEA-1FA1-5614-2AD9-8AE2D01078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6072" y="1817073"/>
            <a:ext cx="11018520" cy="18288"/>
          </a:xfrm>
          <a:custGeom>
            <a:avLst/>
            <a:gdLst>
              <a:gd name="connsiteX0" fmla="*/ 0 w 11018520"/>
              <a:gd name="connsiteY0" fmla="*/ 0 h 18288"/>
              <a:gd name="connsiteX1" fmla="*/ 468287 w 11018520"/>
              <a:gd name="connsiteY1" fmla="*/ 0 h 18288"/>
              <a:gd name="connsiteX2" fmla="*/ 1156945 w 11018520"/>
              <a:gd name="connsiteY2" fmla="*/ 0 h 18288"/>
              <a:gd name="connsiteX3" fmla="*/ 1955787 w 11018520"/>
              <a:gd name="connsiteY3" fmla="*/ 0 h 18288"/>
              <a:gd name="connsiteX4" fmla="*/ 2313889 w 11018520"/>
              <a:gd name="connsiteY4" fmla="*/ 0 h 18288"/>
              <a:gd name="connsiteX5" fmla="*/ 2671991 w 11018520"/>
              <a:gd name="connsiteY5" fmla="*/ 0 h 18288"/>
              <a:gd name="connsiteX6" fmla="*/ 3581019 w 11018520"/>
              <a:gd name="connsiteY6" fmla="*/ 0 h 18288"/>
              <a:gd name="connsiteX7" fmla="*/ 4269677 w 11018520"/>
              <a:gd name="connsiteY7" fmla="*/ 0 h 18288"/>
              <a:gd name="connsiteX8" fmla="*/ 4627778 w 11018520"/>
              <a:gd name="connsiteY8" fmla="*/ 0 h 18288"/>
              <a:gd name="connsiteX9" fmla="*/ 5316436 w 11018520"/>
              <a:gd name="connsiteY9" fmla="*/ 0 h 18288"/>
              <a:gd name="connsiteX10" fmla="*/ 6225464 w 11018520"/>
              <a:gd name="connsiteY10" fmla="*/ 0 h 18288"/>
              <a:gd name="connsiteX11" fmla="*/ 6803936 w 11018520"/>
              <a:gd name="connsiteY11" fmla="*/ 0 h 18288"/>
              <a:gd name="connsiteX12" fmla="*/ 7382408 w 11018520"/>
              <a:gd name="connsiteY12" fmla="*/ 0 h 18288"/>
              <a:gd name="connsiteX13" fmla="*/ 8071066 w 11018520"/>
              <a:gd name="connsiteY13" fmla="*/ 0 h 18288"/>
              <a:gd name="connsiteX14" fmla="*/ 8869909 w 11018520"/>
              <a:gd name="connsiteY14" fmla="*/ 0 h 18288"/>
              <a:gd name="connsiteX15" fmla="*/ 9668751 w 11018520"/>
              <a:gd name="connsiteY15" fmla="*/ 0 h 18288"/>
              <a:gd name="connsiteX16" fmla="*/ 11018520 w 11018520"/>
              <a:gd name="connsiteY16" fmla="*/ 0 h 18288"/>
              <a:gd name="connsiteX17" fmla="*/ 11018520 w 11018520"/>
              <a:gd name="connsiteY17" fmla="*/ 18288 h 18288"/>
              <a:gd name="connsiteX18" fmla="*/ 10550233 w 11018520"/>
              <a:gd name="connsiteY18" fmla="*/ 18288 h 18288"/>
              <a:gd name="connsiteX19" fmla="*/ 9641205 w 11018520"/>
              <a:gd name="connsiteY19" fmla="*/ 18288 h 18288"/>
              <a:gd name="connsiteX20" fmla="*/ 8952548 w 11018520"/>
              <a:gd name="connsiteY20" fmla="*/ 18288 h 18288"/>
              <a:gd name="connsiteX21" fmla="*/ 8594446 w 11018520"/>
              <a:gd name="connsiteY21" fmla="*/ 18288 h 18288"/>
              <a:gd name="connsiteX22" fmla="*/ 7905788 w 11018520"/>
              <a:gd name="connsiteY22" fmla="*/ 18288 h 18288"/>
              <a:gd name="connsiteX23" fmla="*/ 7327316 w 11018520"/>
              <a:gd name="connsiteY23" fmla="*/ 18288 h 18288"/>
              <a:gd name="connsiteX24" fmla="*/ 6748844 w 11018520"/>
              <a:gd name="connsiteY24" fmla="*/ 18288 h 18288"/>
              <a:gd name="connsiteX25" fmla="*/ 6170371 w 11018520"/>
              <a:gd name="connsiteY25" fmla="*/ 18288 h 18288"/>
              <a:gd name="connsiteX26" fmla="*/ 5591899 w 11018520"/>
              <a:gd name="connsiteY26" fmla="*/ 18288 h 18288"/>
              <a:gd name="connsiteX27" fmla="*/ 4793056 w 11018520"/>
              <a:gd name="connsiteY27" fmla="*/ 18288 h 18288"/>
              <a:gd name="connsiteX28" fmla="*/ 4104399 w 11018520"/>
              <a:gd name="connsiteY28" fmla="*/ 18288 h 18288"/>
              <a:gd name="connsiteX29" fmla="*/ 3746297 w 11018520"/>
              <a:gd name="connsiteY29" fmla="*/ 18288 h 18288"/>
              <a:gd name="connsiteX30" fmla="*/ 3167825 w 11018520"/>
              <a:gd name="connsiteY30" fmla="*/ 18288 h 18288"/>
              <a:gd name="connsiteX31" fmla="*/ 2368982 w 11018520"/>
              <a:gd name="connsiteY31" fmla="*/ 18288 h 18288"/>
              <a:gd name="connsiteX32" fmla="*/ 1900695 w 11018520"/>
              <a:gd name="connsiteY32" fmla="*/ 18288 h 18288"/>
              <a:gd name="connsiteX33" fmla="*/ 991667 w 11018520"/>
              <a:gd name="connsiteY33" fmla="*/ 18288 h 18288"/>
              <a:gd name="connsiteX34" fmla="*/ 0 w 11018520"/>
              <a:gd name="connsiteY34" fmla="*/ 18288 h 18288"/>
              <a:gd name="connsiteX35" fmla="*/ 0 w 11018520"/>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1018520" h="18288" fill="none" extrusionOk="0">
                <a:moveTo>
                  <a:pt x="0" y="0"/>
                </a:moveTo>
                <a:cubicBezTo>
                  <a:pt x="176840" y="19448"/>
                  <a:pt x="369510" y="1686"/>
                  <a:pt x="468287" y="0"/>
                </a:cubicBezTo>
                <a:cubicBezTo>
                  <a:pt x="567064" y="-1686"/>
                  <a:pt x="844925" y="28710"/>
                  <a:pt x="1156945" y="0"/>
                </a:cubicBezTo>
                <a:cubicBezTo>
                  <a:pt x="1468965" y="-28710"/>
                  <a:pt x="1755775" y="35306"/>
                  <a:pt x="1955787" y="0"/>
                </a:cubicBezTo>
                <a:cubicBezTo>
                  <a:pt x="2155799" y="-35306"/>
                  <a:pt x="2224532" y="-16632"/>
                  <a:pt x="2313889" y="0"/>
                </a:cubicBezTo>
                <a:cubicBezTo>
                  <a:pt x="2403246" y="16632"/>
                  <a:pt x="2494050" y="6083"/>
                  <a:pt x="2671991" y="0"/>
                </a:cubicBezTo>
                <a:cubicBezTo>
                  <a:pt x="2849932" y="-6083"/>
                  <a:pt x="3354152" y="34614"/>
                  <a:pt x="3581019" y="0"/>
                </a:cubicBezTo>
                <a:cubicBezTo>
                  <a:pt x="3807886" y="-34614"/>
                  <a:pt x="4022451" y="14254"/>
                  <a:pt x="4269677" y="0"/>
                </a:cubicBezTo>
                <a:cubicBezTo>
                  <a:pt x="4516903" y="-14254"/>
                  <a:pt x="4514495" y="-13291"/>
                  <a:pt x="4627778" y="0"/>
                </a:cubicBezTo>
                <a:cubicBezTo>
                  <a:pt x="4741061" y="13291"/>
                  <a:pt x="5120758" y="-22660"/>
                  <a:pt x="5316436" y="0"/>
                </a:cubicBezTo>
                <a:cubicBezTo>
                  <a:pt x="5512114" y="22660"/>
                  <a:pt x="5812155" y="-9513"/>
                  <a:pt x="6225464" y="0"/>
                </a:cubicBezTo>
                <a:cubicBezTo>
                  <a:pt x="6638773" y="9513"/>
                  <a:pt x="6545417" y="2479"/>
                  <a:pt x="6803936" y="0"/>
                </a:cubicBezTo>
                <a:cubicBezTo>
                  <a:pt x="7062455" y="-2479"/>
                  <a:pt x="7245098" y="-20209"/>
                  <a:pt x="7382408" y="0"/>
                </a:cubicBezTo>
                <a:cubicBezTo>
                  <a:pt x="7519718" y="20209"/>
                  <a:pt x="7801947" y="19736"/>
                  <a:pt x="8071066" y="0"/>
                </a:cubicBezTo>
                <a:cubicBezTo>
                  <a:pt x="8340185" y="-19736"/>
                  <a:pt x="8495312" y="-6666"/>
                  <a:pt x="8869909" y="0"/>
                </a:cubicBezTo>
                <a:cubicBezTo>
                  <a:pt x="9244506" y="6666"/>
                  <a:pt x="9501461" y="-13745"/>
                  <a:pt x="9668751" y="0"/>
                </a:cubicBezTo>
                <a:cubicBezTo>
                  <a:pt x="9836041" y="13745"/>
                  <a:pt x="10607605" y="14143"/>
                  <a:pt x="11018520" y="0"/>
                </a:cubicBezTo>
                <a:cubicBezTo>
                  <a:pt x="11019166" y="4451"/>
                  <a:pt x="11019010" y="9226"/>
                  <a:pt x="11018520" y="18288"/>
                </a:cubicBezTo>
                <a:cubicBezTo>
                  <a:pt x="10834966" y="15274"/>
                  <a:pt x="10754561" y="35250"/>
                  <a:pt x="10550233" y="18288"/>
                </a:cubicBezTo>
                <a:cubicBezTo>
                  <a:pt x="10345905" y="1326"/>
                  <a:pt x="9906342" y="45884"/>
                  <a:pt x="9641205" y="18288"/>
                </a:cubicBezTo>
                <a:cubicBezTo>
                  <a:pt x="9376068" y="-9308"/>
                  <a:pt x="9177188" y="43988"/>
                  <a:pt x="8952548" y="18288"/>
                </a:cubicBezTo>
                <a:cubicBezTo>
                  <a:pt x="8727908" y="-7412"/>
                  <a:pt x="8707007" y="3271"/>
                  <a:pt x="8594446" y="18288"/>
                </a:cubicBezTo>
                <a:cubicBezTo>
                  <a:pt x="8481885" y="33305"/>
                  <a:pt x="8175004" y="35109"/>
                  <a:pt x="7905788" y="18288"/>
                </a:cubicBezTo>
                <a:cubicBezTo>
                  <a:pt x="7636572" y="1467"/>
                  <a:pt x="7535638" y="7399"/>
                  <a:pt x="7327316" y="18288"/>
                </a:cubicBezTo>
                <a:cubicBezTo>
                  <a:pt x="7118994" y="29177"/>
                  <a:pt x="6978247" y="47205"/>
                  <a:pt x="6748844" y="18288"/>
                </a:cubicBezTo>
                <a:cubicBezTo>
                  <a:pt x="6519441" y="-10629"/>
                  <a:pt x="6459241" y="43308"/>
                  <a:pt x="6170371" y="18288"/>
                </a:cubicBezTo>
                <a:cubicBezTo>
                  <a:pt x="5881501" y="-6732"/>
                  <a:pt x="5736201" y="35971"/>
                  <a:pt x="5591899" y="18288"/>
                </a:cubicBezTo>
                <a:cubicBezTo>
                  <a:pt x="5447597" y="605"/>
                  <a:pt x="4990303" y="20409"/>
                  <a:pt x="4793056" y="18288"/>
                </a:cubicBezTo>
                <a:cubicBezTo>
                  <a:pt x="4595809" y="16167"/>
                  <a:pt x="4271723" y="2909"/>
                  <a:pt x="4104399" y="18288"/>
                </a:cubicBezTo>
                <a:cubicBezTo>
                  <a:pt x="3937075" y="33667"/>
                  <a:pt x="3923235" y="10730"/>
                  <a:pt x="3746297" y="18288"/>
                </a:cubicBezTo>
                <a:cubicBezTo>
                  <a:pt x="3569359" y="25846"/>
                  <a:pt x="3351081" y="24702"/>
                  <a:pt x="3167825" y="18288"/>
                </a:cubicBezTo>
                <a:cubicBezTo>
                  <a:pt x="2984569" y="11874"/>
                  <a:pt x="2708033" y="13293"/>
                  <a:pt x="2368982" y="18288"/>
                </a:cubicBezTo>
                <a:cubicBezTo>
                  <a:pt x="2029931" y="23283"/>
                  <a:pt x="2009060" y="37671"/>
                  <a:pt x="1900695" y="18288"/>
                </a:cubicBezTo>
                <a:cubicBezTo>
                  <a:pt x="1792330" y="-1095"/>
                  <a:pt x="1183178" y="9337"/>
                  <a:pt x="991667" y="18288"/>
                </a:cubicBezTo>
                <a:cubicBezTo>
                  <a:pt x="800156" y="27239"/>
                  <a:pt x="375690" y="34110"/>
                  <a:pt x="0" y="18288"/>
                </a:cubicBezTo>
                <a:cubicBezTo>
                  <a:pt x="-213" y="9468"/>
                  <a:pt x="187" y="4459"/>
                  <a:pt x="0" y="0"/>
                </a:cubicBezTo>
                <a:close/>
              </a:path>
              <a:path w="11018520" h="18288" stroke="0" extrusionOk="0">
                <a:moveTo>
                  <a:pt x="0" y="0"/>
                </a:moveTo>
                <a:cubicBezTo>
                  <a:pt x="266588" y="-23405"/>
                  <a:pt x="350503" y="-27031"/>
                  <a:pt x="578472" y="0"/>
                </a:cubicBezTo>
                <a:cubicBezTo>
                  <a:pt x="806441" y="27031"/>
                  <a:pt x="803976" y="13604"/>
                  <a:pt x="936574" y="0"/>
                </a:cubicBezTo>
                <a:cubicBezTo>
                  <a:pt x="1069172" y="-13604"/>
                  <a:pt x="1661335" y="-31902"/>
                  <a:pt x="1845602" y="0"/>
                </a:cubicBezTo>
                <a:cubicBezTo>
                  <a:pt x="2029869" y="31902"/>
                  <a:pt x="2273452" y="17005"/>
                  <a:pt x="2424074" y="0"/>
                </a:cubicBezTo>
                <a:cubicBezTo>
                  <a:pt x="2574696" y="-17005"/>
                  <a:pt x="2790864" y="-28133"/>
                  <a:pt x="3002547" y="0"/>
                </a:cubicBezTo>
                <a:cubicBezTo>
                  <a:pt x="3214230" y="28133"/>
                  <a:pt x="3605033" y="-14934"/>
                  <a:pt x="3911575" y="0"/>
                </a:cubicBezTo>
                <a:cubicBezTo>
                  <a:pt x="4218117" y="14934"/>
                  <a:pt x="4198004" y="3604"/>
                  <a:pt x="4379862" y="0"/>
                </a:cubicBezTo>
                <a:cubicBezTo>
                  <a:pt x="4561720" y="-3604"/>
                  <a:pt x="4941151" y="-37368"/>
                  <a:pt x="5288890" y="0"/>
                </a:cubicBezTo>
                <a:cubicBezTo>
                  <a:pt x="5636629" y="37368"/>
                  <a:pt x="6011513" y="-33898"/>
                  <a:pt x="6197918" y="0"/>
                </a:cubicBezTo>
                <a:cubicBezTo>
                  <a:pt x="6384323" y="33898"/>
                  <a:pt x="6555799" y="11241"/>
                  <a:pt x="6886575" y="0"/>
                </a:cubicBezTo>
                <a:cubicBezTo>
                  <a:pt x="7217351" y="-11241"/>
                  <a:pt x="7604472" y="-44614"/>
                  <a:pt x="7795603" y="0"/>
                </a:cubicBezTo>
                <a:cubicBezTo>
                  <a:pt x="7986734" y="44614"/>
                  <a:pt x="8098870" y="-11086"/>
                  <a:pt x="8374075" y="0"/>
                </a:cubicBezTo>
                <a:cubicBezTo>
                  <a:pt x="8649280" y="11086"/>
                  <a:pt x="8701749" y="-25020"/>
                  <a:pt x="8952548" y="0"/>
                </a:cubicBezTo>
                <a:cubicBezTo>
                  <a:pt x="9203347" y="25020"/>
                  <a:pt x="9519297" y="4274"/>
                  <a:pt x="9751390" y="0"/>
                </a:cubicBezTo>
                <a:cubicBezTo>
                  <a:pt x="9983483" y="-4274"/>
                  <a:pt x="10169881" y="16480"/>
                  <a:pt x="10329863" y="0"/>
                </a:cubicBezTo>
                <a:cubicBezTo>
                  <a:pt x="10489845" y="-16480"/>
                  <a:pt x="10750941" y="-9727"/>
                  <a:pt x="11018520" y="0"/>
                </a:cubicBezTo>
                <a:cubicBezTo>
                  <a:pt x="11018113" y="8690"/>
                  <a:pt x="11018366" y="14141"/>
                  <a:pt x="11018520" y="18288"/>
                </a:cubicBezTo>
                <a:cubicBezTo>
                  <a:pt x="10841176" y="-3597"/>
                  <a:pt x="10399304" y="41504"/>
                  <a:pt x="10219677" y="18288"/>
                </a:cubicBezTo>
                <a:cubicBezTo>
                  <a:pt x="10040050" y="-4928"/>
                  <a:pt x="10030762" y="16144"/>
                  <a:pt x="9861575" y="18288"/>
                </a:cubicBezTo>
                <a:cubicBezTo>
                  <a:pt x="9692388" y="20432"/>
                  <a:pt x="9529439" y="40380"/>
                  <a:pt x="9393288" y="18288"/>
                </a:cubicBezTo>
                <a:cubicBezTo>
                  <a:pt x="9257137" y="-3804"/>
                  <a:pt x="8825003" y="25592"/>
                  <a:pt x="8484260" y="18288"/>
                </a:cubicBezTo>
                <a:cubicBezTo>
                  <a:pt x="8143517" y="10984"/>
                  <a:pt x="8082894" y="45968"/>
                  <a:pt x="7795603" y="18288"/>
                </a:cubicBezTo>
                <a:cubicBezTo>
                  <a:pt x="7508312" y="-9392"/>
                  <a:pt x="7466074" y="19486"/>
                  <a:pt x="7327316" y="18288"/>
                </a:cubicBezTo>
                <a:cubicBezTo>
                  <a:pt x="7188558" y="17090"/>
                  <a:pt x="6869645" y="4657"/>
                  <a:pt x="6638658" y="18288"/>
                </a:cubicBezTo>
                <a:cubicBezTo>
                  <a:pt x="6407671" y="31919"/>
                  <a:pt x="6359238" y="35967"/>
                  <a:pt x="6280556" y="18288"/>
                </a:cubicBezTo>
                <a:cubicBezTo>
                  <a:pt x="6201874" y="609"/>
                  <a:pt x="6041216" y="22404"/>
                  <a:pt x="5922455" y="18288"/>
                </a:cubicBezTo>
                <a:cubicBezTo>
                  <a:pt x="5803694" y="14172"/>
                  <a:pt x="5555521" y="48848"/>
                  <a:pt x="5233797" y="18288"/>
                </a:cubicBezTo>
                <a:cubicBezTo>
                  <a:pt x="4912073" y="-12272"/>
                  <a:pt x="4986440" y="-2740"/>
                  <a:pt x="4765510" y="18288"/>
                </a:cubicBezTo>
                <a:cubicBezTo>
                  <a:pt x="4544580" y="39316"/>
                  <a:pt x="4177715" y="18248"/>
                  <a:pt x="3966667" y="18288"/>
                </a:cubicBezTo>
                <a:cubicBezTo>
                  <a:pt x="3755619" y="18328"/>
                  <a:pt x="3664519" y="22387"/>
                  <a:pt x="3498380" y="18288"/>
                </a:cubicBezTo>
                <a:cubicBezTo>
                  <a:pt x="3332241" y="14189"/>
                  <a:pt x="3065858" y="-7524"/>
                  <a:pt x="2699537" y="18288"/>
                </a:cubicBezTo>
                <a:cubicBezTo>
                  <a:pt x="2333216" y="44100"/>
                  <a:pt x="2505666" y="4650"/>
                  <a:pt x="2341436" y="18288"/>
                </a:cubicBezTo>
                <a:cubicBezTo>
                  <a:pt x="2177206" y="31926"/>
                  <a:pt x="1790164" y="19880"/>
                  <a:pt x="1542593" y="18288"/>
                </a:cubicBezTo>
                <a:cubicBezTo>
                  <a:pt x="1295022" y="16696"/>
                  <a:pt x="1218012" y="39325"/>
                  <a:pt x="1074306" y="18288"/>
                </a:cubicBezTo>
                <a:cubicBezTo>
                  <a:pt x="930600" y="-2749"/>
                  <a:pt x="797266" y="24589"/>
                  <a:pt x="716204" y="18288"/>
                </a:cubicBezTo>
                <a:cubicBezTo>
                  <a:pt x="635142" y="11987"/>
                  <a:pt x="344503" y="41396"/>
                  <a:pt x="0" y="18288"/>
                </a:cubicBezTo>
                <a:cubicBezTo>
                  <a:pt x="-53" y="11301"/>
                  <a:pt x="-649" y="7756"/>
                  <a:pt x="0" y="0"/>
                </a:cubicBezTo>
                <a:close/>
              </a:path>
            </a:pathLst>
          </a:custGeom>
          <a:solidFill>
            <a:srgbClr val="C3724D"/>
          </a:solidFill>
          <a:ln w="38100" cap="rnd">
            <a:solidFill>
              <a:srgbClr val="C3724D"/>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1A2343CA-4D5C-9B93-C7FB-058F3655EB87}"/>
              </a:ext>
            </a:extLst>
          </p:cNvPr>
          <p:cNvSpPr>
            <a:spLocks noGrp="1"/>
          </p:cNvSpPr>
          <p:nvPr>
            <p:ph idx="1"/>
          </p:nvPr>
        </p:nvSpPr>
        <p:spPr>
          <a:xfrm>
            <a:off x="576072" y="2071316"/>
            <a:ext cx="9697706" cy="4119172"/>
          </a:xfrm>
        </p:spPr>
        <p:txBody>
          <a:bodyPr anchor="t">
            <a:noAutofit/>
          </a:bodyPr>
          <a:lstStyle/>
          <a:p>
            <a:pPr marL="0" indent="0" algn="l">
              <a:buNone/>
            </a:pPr>
            <a:r>
              <a:rPr lang="en-US" sz="4400" b="1" i="0" baseline="30000" dirty="0">
                <a:solidFill>
                  <a:srgbClr val="000000"/>
                </a:solidFill>
                <a:effectLst/>
                <a:latin typeface="Aptos" panose="020B0004020202020204" pitchFamily="34" charset="0"/>
              </a:rPr>
              <a:t>   Barnabas Acts 9 :</a:t>
            </a:r>
            <a:endParaRPr lang="en-US" sz="4400" b="1" baseline="30000" dirty="0">
              <a:solidFill>
                <a:srgbClr val="000000"/>
              </a:solidFill>
              <a:latin typeface="Aptos" panose="020B0004020202020204" pitchFamily="34" charset="0"/>
            </a:endParaRPr>
          </a:p>
          <a:p>
            <a:pPr marL="0" indent="0" algn="l">
              <a:buNone/>
            </a:pPr>
            <a:r>
              <a:rPr lang="en-US" sz="4000" b="0" i="0" dirty="0">
                <a:solidFill>
                  <a:srgbClr val="000000"/>
                </a:solidFill>
                <a:effectLst/>
                <a:latin typeface="Aptos" panose="020B0004020202020204" pitchFamily="34" charset="0"/>
              </a:rPr>
              <a:t>He told them how Saul on his journey had seen the Lord and that the Lord had spoken to him, and how in Damascus he had preached fearlessly in the name of Jesus. </a:t>
            </a:r>
            <a:r>
              <a:rPr lang="en-US" sz="4000" b="1" i="0" baseline="30000" dirty="0">
                <a:solidFill>
                  <a:srgbClr val="000000"/>
                </a:solidFill>
                <a:effectLst/>
                <a:latin typeface="Aptos" panose="020B0004020202020204" pitchFamily="34" charset="0"/>
              </a:rPr>
              <a:t>28 </a:t>
            </a:r>
            <a:r>
              <a:rPr lang="en-US" sz="4000" b="0" i="0" dirty="0">
                <a:solidFill>
                  <a:srgbClr val="000000"/>
                </a:solidFill>
                <a:effectLst/>
                <a:latin typeface="Aptos" panose="020B0004020202020204" pitchFamily="34" charset="0"/>
              </a:rPr>
              <a:t>So Saul stayed with them and moved about freely in Jerusalem,. </a:t>
            </a:r>
            <a:endParaRPr lang="en-US" sz="4000" kern="100" dirty="0">
              <a:effectLst/>
              <a:latin typeface="Aptos" panose="020B0004020202020204" pitchFamily="34" charset="0"/>
              <a:ea typeface="Aptos" panose="020B0004020202020204" pitchFamily="34" charset="0"/>
              <a:cs typeface="Times New Roman" panose="02020603050405020304" pitchFamily="18" charset="0"/>
            </a:endParaRPr>
          </a:p>
        </p:txBody>
      </p:sp>
      <p:pic>
        <p:nvPicPr>
          <p:cNvPr id="4" name="Picture 3" descr="Isolated twigs and flowers on a white surface">
            <a:extLst>
              <a:ext uri="{FF2B5EF4-FFF2-40B4-BE49-F238E27FC236}">
                <a16:creationId xmlns:a16="http://schemas.microsoft.com/office/drawing/2014/main" id="{4B7204E8-FE15-98D0-C24C-7835E4FF0FC3}"/>
              </a:ext>
            </a:extLst>
          </p:cNvPr>
          <p:cNvPicPr>
            <a:picLocks noChangeAspect="1"/>
          </p:cNvPicPr>
          <p:nvPr/>
        </p:nvPicPr>
        <p:blipFill>
          <a:blip r:embed="rId3"/>
          <a:srcRect l="23193" r="9705" b="1"/>
          <a:stretch/>
        </p:blipFill>
        <p:spPr>
          <a:xfrm>
            <a:off x="10270199" y="4468090"/>
            <a:ext cx="1918753" cy="1994435"/>
          </a:xfrm>
          <a:prstGeom prst="rect">
            <a:avLst/>
          </a:prstGeom>
        </p:spPr>
      </p:pic>
    </p:spTree>
    <p:extLst>
      <p:ext uri="{BB962C8B-B14F-4D97-AF65-F5344CB8AC3E}">
        <p14:creationId xmlns:p14="http://schemas.microsoft.com/office/powerpoint/2010/main" val="107198815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30A7D830-A3C7-1D99-1175-95AE531D7D5F}"/>
            </a:ext>
          </a:extLst>
        </p:cNvPr>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80D1A028-7D18-05D2-5930-EA1B78DD858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C628E8B-651B-D36E-D40C-A91AC4E6FFF8}"/>
              </a:ext>
            </a:extLst>
          </p:cNvPr>
          <p:cNvSpPr>
            <a:spLocks noGrp="1"/>
          </p:cNvSpPr>
          <p:nvPr>
            <p:ph type="title"/>
          </p:nvPr>
        </p:nvSpPr>
        <p:spPr>
          <a:xfrm>
            <a:off x="576072" y="238539"/>
            <a:ext cx="11018520" cy="1434415"/>
          </a:xfrm>
        </p:spPr>
        <p:txBody>
          <a:bodyPr anchor="b">
            <a:normAutofit/>
          </a:bodyPr>
          <a:lstStyle/>
          <a:p>
            <a:r>
              <a:rPr lang="en-US" sz="5400" dirty="0"/>
              <a:t>      Exploring Churches in Galatia</a:t>
            </a:r>
          </a:p>
        </p:txBody>
      </p:sp>
      <p:sp>
        <p:nvSpPr>
          <p:cNvPr id="11" name="Rectangle 6">
            <a:extLst>
              <a:ext uri="{FF2B5EF4-FFF2-40B4-BE49-F238E27FC236}">
                <a16:creationId xmlns:a16="http://schemas.microsoft.com/office/drawing/2014/main" id="{3AC9B01A-EF4F-68D6-639D-69132170CC8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6072" y="1817073"/>
            <a:ext cx="11018520" cy="18288"/>
          </a:xfrm>
          <a:custGeom>
            <a:avLst/>
            <a:gdLst>
              <a:gd name="connsiteX0" fmla="*/ 0 w 11018520"/>
              <a:gd name="connsiteY0" fmla="*/ 0 h 18288"/>
              <a:gd name="connsiteX1" fmla="*/ 468287 w 11018520"/>
              <a:gd name="connsiteY1" fmla="*/ 0 h 18288"/>
              <a:gd name="connsiteX2" fmla="*/ 1156945 w 11018520"/>
              <a:gd name="connsiteY2" fmla="*/ 0 h 18288"/>
              <a:gd name="connsiteX3" fmla="*/ 1955787 w 11018520"/>
              <a:gd name="connsiteY3" fmla="*/ 0 h 18288"/>
              <a:gd name="connsiteX4" fmla="*/ 2313889 w 11018520"/>
              <a:gd name="connsiteY4" fmla="*/ 0 h 18288"/>
              <a:gd name="connsiteX5" fmla="*/ 2671991 w 11018520"/>
              <a:gd name="connsiteY5" fmla="*/ 0 h 18288"/>
              <a:gd name="connsiteX6" fmla="*/ 3581019 w 11018520"/>
              <a:gd name="connsiteY6" fmla="*/ 0 h 18288"/>
              <a:gd name="connsiteX7" fmla="*/ 4269677 w 11018520"/>
              <a:gd name="connsiteY7" fmla="*/ 0 h 18288"/>
              <a:gd name="connsiteX8" fmla="*/ 4627778 w 11018520"/>
              <a:gd name="connsiteY8" fmla="*/ 0 h 18288"/>
              <a:gd name="connsiteX9" fmla="*/ 5316436 w 11018520"/>
              <a:gd name="connsiteY9" fmla="*/ 0 h 18288"/>
              <a:gd name="connsiteX10" fmla="*/ 6225464 w 11018520"/>
              <a:gd name="connsiteY10" fmla="*/ 0 h 18288"/>
              <a:gd name="connsiteX11" fmla="*/ 6803936 w 11018520"/>
              <a:gd name="connsiteY11" fmla="*/ 0 h 18288"/>
              <a:gd name="connsiteX12" fmla="*/ 7382408 w 11018520"/>
              <a:gd name="connsiteY12" fmla="*/ 0 h 18288"/>
              <a:gd name="connsiteX13" fmla="*/ 8071066 w 11018520"/>
              <a:gd name="connsiteY13" fmla="*/ 0 h 18288"/>
              <a:gd name="connsiteX14" fmla="*/ 8869909 w 11018520"/>
              <a:gd name="connsiteY14" fmla="*/ 0 h 18288"/>
              <a:gd name="connsiteX15" fmla="*/ 9668751 w 11018520"/>
              <a:gd name="connsiteY15" fmla="*/ 0 h 18288"/>
              <a:gd name="connsiteX16" fmla="*/ 11018520 w 11018520"/>
              <a:gd name="connsiteY16" fmla="*/ 0 h 18288"/>
              <a:gd name="connsiteX17" fmla="*/ 11018520 w 11018520"/>
              <a:gd name="connsiteY17" fmla="*/ 18288 h 18288"/>
              <a:gd name="connsiteX18" fmla="*/ 10550233 w 11018520"/>
              <a:gd name="connsiteY18" fmla="*/ 18288 h 18288"/>
              <a:gd name="connsiteX19" fmla="*/ 9641205 w 11018520"/>
              <a:gd name="connsiteY19" fmla="*/ 18288 h 18288"/>
              <a:gd name="connsiteX20" fmla="*/ 8952548 w 11018520"/>
              <a:gd name="connsiteY20" fmla="*/ 18288 h 18288"/>
              <a:gd name="connsiteX21" fmla="*/ 8594446 w 11018520"/>
              <a:gd name="connsiteY21" fmla="*/ 18288 h 18288"/>
              <a:gd name="connsiteX22" fmla="*/ 7905788 w 11018520"/>
              <a:gd name="connsiteY22" fmla="*/ 18288 h 18288"/>
              <a:gd name="connsiteX23" fmla="*/ 7327316 w 11018520"/>
              <a:gd name="connsiteY23" fmla="*/ 18288 h 18288"/>
              <a:gd name="connsiteX24" fmla="*/ 6748844 w 11018520"/>
              <a:gd name="connsiteY24" fmla="*/ 18288 h 18288"/>
              <a:gd name="connsiteX25" fmla="*/ 6170371 w 11018520"/>
              <a:gd name="connsiteY25" fmla="*/ 18288 h 18288"/>
              <a:gd name="connsiteX26" fmla="*/ 5591899 w 11018520"/>
              <a:gd name="connsiteY26" fmla="*/ 18288 h 18288"/>
              <a:gd name="connsiteX27" fmla="*/ 4793056 w 11018520"/>
              <a:gd name="connsiteY27" fmla="*/ 18288 h 18288"/>
              <a:gd name="connsiteX28" fmla="*/ 4104399 w 11018520"/>
              <a:gd name="connsiteY28" fmla="*/ 18288 h 18288"/>
              <a:gd name="connsiteX29" fmla="*/ 3746297 w 11018520"/>
              <a:gd name="connsiteY29" fmla="*/ 18288 h 18288"/>
              <a:gd name="connsiteX30" fmla="*/ 3167825 w 11018520"/>
              <a:gd name="connsiteY30" fmla="*/ 18288 h 18288"/>
              <a:gd name="connsiteX31" fmla="*/ 2368982 w 11018520"/>
              <a:gd name="connsiteY31" fmla="*/ 18288 h 18288"/>
              <a:gd name="connsiteX32" fmla="*/ 1900695 w 11018520"/>
              <a:gd name="connsiteY32" fmla="*/ 18288 h 18288"/>
              <a:gd name="connsiteX33" fmla="*/ 991667 w 11018520"/>
              <a:gd name="connsiteY33" fmla="*/ 18288 h 18288"/>
              <a:gd name="connsiteX34" fmla="*/ 0 w 11018520"/>
              <a:gd name="connsiteY34" fmla="*/ 18288 h 18288"/>
              <a:gd name="connsiteX35" fmla="*/ 0 w 11018520"/>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1018520" h="18288" fill="none" extrusionOk="0">
                <a:moveTo>
                  <a:pt x="0" y="0"/>
                </a:moveTo>
                <a:cubicBezTo>
                  <a:pt x="176840" y="19448"/>
                  <a:pt x="369510" y="1686"/>
                  <a:pt x="468287" y="0"/>
                </a:cubicBezTo>
                <a:cubicBezTo>
                  <a:pt x="567064" y="-1686"/>
                  <a:pt x="844925" y="28710"/>
                  <a:pt x="1156945" y="0"/>
                </a:cubicBezTo>
                <a:cubicBezTo>
                  <a:pt x="1468965" y="-28710"/>
                  <a:pt x="1755775" y="35306"/>
                  <a:pt x="1955787" y="0"/>
                </a:cubicBezTo>
                <a:cubicBezTo>
                  <a:pt x="2155799" y="-35306"/>
                  <a:pt x="2224532" y="-16632"/>
                  <a:pt x="2313889" y="0"/>
                </a:cubicBezTo>
                <a:cubicBezTo>
                  <a:pt x="2403246" y="16632"/>
                  <a:pt x="2494050" y="6083"/>
                  <a:pt x="2671991" y="0"/>
                </a:cubicBezTo>
                <a:cubicBezTo>
                  <a:pt x="2849932" y="-6083"/>
                  <a:pt x="3354152" y="34614"/>
                  <a:pt x="3581019" y="0"/>
                </a:cubicBezTo>
                <a:cubicBezTo>
                  <a:pt x="3807886" y="-34614"/>
                  <a:pt x="4022451" y="14254"/>
                  <a:pt x="4269677" y="0"/>
                </a:cubicBezTo>
                <a:cubicBezTo>
                  <a:pt x="4516903" y="-14254"/>
                  <a:pt x="4514495" y="-13291"/>
                  <a:pt x="4627778" y="0"/>
                </a:cubicBezTo>
                <a:cubicBezTo>
                  <a:pt x="4741061" y="13291"/>
                  <a:pt x="5120758" y="-22660"/>
                  <a:pt x="5316436" y="0"/>
                </a:cubicBezTo>
                <a:cubicBezTo>
                  <a:pt x="5512114" y="22660"/>
                  <a:pt x="5812155" y="-9513"/>
                  <a:pt x="6225464" y="0"/>
                </a:cubicBezTo>
                <a:cubicBezTo>
                  <a:pt x="6638773" y="9513"/>
                  <a:pt x="6545417" y="2479"/>
                  <a:pt x="6803936" y="0"/>
                </a:cubicBezTo>
                <a:cubicBezTo>
                  <a:pt x="7062455" y="-2479"/>
                  <a:pt x="7245098" y="-20209"/>
                  <a:pt x="7382408" y="0"/>
                </a:cubicBezTo>
                <a:cubicBezTo>
                  <a:pt x="7519718" y="20209"/>
                  <a:pt x="7801947" y="19736"/>
                  <a:pt x="8071066" y="0"/>
                </a:cubicBezTo>
                <a:cubicBezTo>
                  <a:pt x="8340185" y="-19736"/>
                  <a:pt x="8495312" y="-6666"/>
                  <a:pt x="8869909" y="0"/>
                </a:cubicBezTo>
                <a:cubicBezTo>
                  <a:pt x="9244506" y="6666"/>
                  <a:pt x="9501461" y="-13745"/>
                  <a:pt x="9668751" y="0"/>
                </a:cubicBezTo>
                <a:cubicBezTo>
                  <a:pt x="9836041" y="13745"/>
                  <a:pt x="10607605" y="14143"/>
                  <a:pt x="11018520" y="0"/>
                </a:cubicBezTo>
                <a:cubicBezTo>
                  <a:pt x="11019166" y="4451"/>
                  <a:pt x="11019010" y="9226"/>
                  <a:pt x="11018520" y="18288"/>
                </a:cubicBezTo>
                <a:cubicBezTo>
                  <a:pt x="10834966" y="15274"/>
                  <a:pt x="10754561" y="35250"/>
                  <a:pt x="10550233" y="18288"/>
                </a:cubicBezTo>
                <a:cubicBezTo>
                  <a:pt x="10345905" y="1326"/>
                  <a:pt x="9906342" y="45884"/>
                  <a:pt x="9641205" y="18288"/>
                </a:cubicBezTo>
                <a:cubicBezTo>
                  <a:pt x="9376068" y="-9308"/>
                  <a:pt x="9177188" y="43988"/>
                  <a:pt x="8952548" y="18288"/>
                </a:cubicBezTo>
                <a:cubicBezTo>
                  <a:pt x="8727908" y="-7412"/>
                  <a:pt x="8707007" y="3271"/>
                  <a:pt x="8594446" y="18288"/>
                </a:cubicBezTo>
                <a:cubicBezTo>
                  <a:pt x="8481885" y="33305"/>
                  <a:pt x="8175004" y="35109"/>
                  <a:pt x="7905788" y="18288"/>
                </a:cubicBezTo>
                <a:cubicBezTo>
                  <a:pt x="7636572" y="1467"/>
                  <a:pt x="7535638" y="7399"/>
                  <a:pt x="7327316" y="18288"/>
                </a:cubicBezTo>
                <a:cubicBezTo>
                  <a:pt x="7118994" y="29177"/>
                  <a:pt x="6978247" y="47205"/>
                  <a:pt x="6748844" y="18288"/>
                </a:cubicBezTo>
                <a:cubicBezTo>
                  <a:pt x="6519441" y="-10629"/>
                  <a:pt x="6459241" y="43308"/>
                  <a:pt x="6170371" y="18288"/>
                </a:cubicBezTo>
                <a:cubicBezTo>
                  <a:pt x="5881501" y="-6732"/>
                  <a:pt x="5736201" y="35971"/>
                  <a:pt x="5591899" y="18288"/>
                </a:cubicBezTo>
                <a:cubicBezTo>
                  <a:pt x="5447597" y="605"/>
                  <a:pt x="4990303" y="20409"/>
                  <a:pt x="4793056" y="18288"/>
                </a:cubicBezTo>
                <a:cubicBezTo>
                  <a:pt x="4595809" y="16167"/>
                  <a:pt x="4271723" y="2909"/>
                  <a:pt x="4104399" y="18288"/>
                </a:cubicBezTo>
                <a:cubicBezTo>
                  <a:pt x="3937075" y="33667"/>
                  <a:pt x="3923235" y="10730"/>
                  <a:pt x="3746297" y="18288"/>
                </a:cubicBezTo>
                <a:cubicBezTo>
                  <a:pt x="3569359" y="25846"/>
                  <a:pt x="3351081" y="24702"/>
                  <a:pt x="3167825" y="18288"/>
                </a:cubicBezTo>
                <a:cubicBezTo>
                  <a:pt x="2984569" y="11874"/>
                  <a:pt x="2708033" y="13293"/>
                  <a:pt x="2368982" y="18288"/>
                </a:cubicBezTo>
                <a:cubicBezTo>
                  <a:pt x="2029931" y="23283"/>
                  <a:pt x="2009060" y="37671"/>
                  <a:pt x="1900695" y="18288"/>
                </a:cubicBezTo>
                <a:cubicBezTo>
                  <a:pt x="1792330" y="-1095"/>
                  <a:pt x="1183178" y="9337"/>
                  <a:pt x="991667" y="18288"/>
                </a:cubicBezTo>
                <a:cubicBezTo>
                  <a:pt x="800156" y="27239"/>
                  <a:pt x="375690" y="34110"/>
                  <a:pt x="0" y="18288"/>
                </a:cubicBezTo>
                <a:cubicBezTo>
                  <a:pt x="-213" y="9468"/>
                  <a:pt x="187" y="4459"/>
                  <a:pt x="0" y="0"/>
                </a:cubicBezTo>
                <a:close/>
              </a:path>
              <a:path w="11018520" h="18288" stroke="0" extrusionOk="0">
                <a:moveTo>
                  <a:pt x="0" y="0"/>
                </a:moveTo>
                <a:cubicBezTo>
                  <a:pt x="266588" y="-23405"/>
                  <a:pt x="350503" y="-27031"/>
                  <a:pt x="578472" y="0"/>
                </a:cubicBezTo>
                <a:cubicBezTo>
                  <a:pt x="806441" y="27031"/>
                  <a:pt x="803976" y="13604"/>
                  <a:pt x="936574" y="0"/>
                </a:cubicBezTo>
                <a:cubicBezTo>
                  <a:pt x="1069172" y="-13604"/>
                  <a:pt x="1661335" y="-31902"/>
                  <a:pt x="1845602" y="0"/>
                </a:cubicBezTo>
                <a:cubicBezTo>
                  <a:pt x="2029869" y="31902"/>
                  <a:pt x="2273452" y="17005"/>
                  <a:pt x="2424074" y="0"/>
                </a:cubicBezTo>
                <a:cubicBezTo>
                  <a:pt x="2574696" y="-17005"/>
                  <a:pt x="2790864" y="-28133"/>
                  <a:pt x="3002547" y="0"/>
                </a:cubicBezTo>
                <a:cubicBezTo>
                  <a:pt x="3214230" y="28133"/>
                  <a:pt x="3605033" y="-14934"/>
                  <a:pt x="3911575" y="0"/>
                </a:cubicBezTo>
                <a:cubicBezTo>
                  <a:pt x="4218117" y="14934"/>
                  <a:pt x="4198004" y="3604"/>
                  <a:pt x="4379862" y="0"/>
                </a:cubicBezTo>
                <a:cubicBezTo>
                  <a:pt x="4561720" y="-3604"/>
                  <a:pt x="4941151" y="-37368"/>
                  <a:pt x="5288890" y="0"/>
                </a:cubicBezTo>
                <a:cubicBezTo>
                  <a:pt x="5636629" y="37368"/>
                  <a:pt x="6011513" y="-33898"/>
                  <a:pt x="6197918" y="0"/>
                </a:cubicBezTo>
                <a:cubicBezTo>
                  <a:pt x="6384323" y="33898"/>
                  <a:pt x="6555799" y="11241"/>
                  <a:pt x="6886575" y="0"/>
                </a:cubicBezTo>
                <a:cubicBezTo>
                  <a:pt x="7217351" y="-11241"/>
                  <a:pt x="7604472" y="-44614"/>
                  <a:pt x="7795603" y="0"/>
                </a:cubicBezTo>
                <a:cubicBezTo>
                  <a:pt x="7986734" y="44614"/>
                  <a:pt x="8098870" y="-11086"/>
                  <a:pt x="8374075" y="0"/>
                </a:cubicBezTo>
                <a:cubicBezTo>
                  <a:pt x="8649280" y="11086"/>
                  <a:pt x="8701749" y="-25020"/>
                  <a:pt x="8952548" y="0"/>
                </a:cubicBezTo>
                <a:cubicBezTo>
                  <a:pt x="9203347" y="25020"/>
                  <a:pt x="9519297" y="4274"/>
                  <a:pt x="9751390" y="0"/>
                </a:cubicBezTo>
                <a:cubicBezTo>
                  <a:pt x="9983483" y="-4274"/>
                  <a:pt x="10169881" y="16480"/>
                  <a:pt x="10329863" y="0"/>
                </a:cubicBezTo>
                <a:cubicBezTo>
                  <a:pt x="10489845" y="-16480"/>
                  <a:pt x="10750941" y="-9727"/>
                  <a:pt x="11018520" y="0"/>
                </a:cubicBezTo>
                <a:cubicBezTo>
                  <a:pt x="11018113" y="8690"/>
                  <a:pt x="11018366" y="14141"/>
                  <a:pt x="11018520" y="18288"/>
                </a:cubicBezTo>
                <a:cubicBezTo>
                  <a:pt x="10841176" y="-3597"/>
                  <a:pt x="10399304" y="41504"/>
                  <a:pt x="10219677" y="18288"/>
                </a:cubicBezTo>
                <a:cubicBezTo>
                  <a:pt x="10040050" y="-4928"/>
                  <a:pt x="10030762" y="16144"/>
                  <a:pt x="9861575" y="18288"/>
                </a:cubicBezTo>
                <a:cubicBezTo>
                  <a:pt x="9692388" y="20432"/>
                  <a:pt x="9529439" y="40380"/>
                  <a:pt x="9393288" y="18288"/>
                </a:cubicBezTo>
                <a:cubicBezTo>
                  <a:pt x="9257137" y="-3804"/>
                  <a:pt x="8825003" y="25592"/>
                  <a:pt x="8484260" y="18288"/>
                </a:cubicBezTo>
                <a:cubicBezTo>
                  <a:pt x="8143517" y="10984"/>
                  <a:pt x="8082894" y="45968"/>
                  <a:pt x="7795603" y="18288"/>
                </a:cubicBezTo>
                <a:cubicBezTo>
                  <a:pt x="7508312" y="-9392"/>
                  <a:pt x="7466074" y="19486"/>
                  <a:pt x="7327316" y="18288"/>
                </a:cubicBezTo>
                <a:cubicBezTo>
                  <a:pt x="7188558" y="17090"/>
                  <a:pt x="6869645" y="4657"/>
                  <a:pt x="6638658" y="18288"/>
                </a:cubicBezTo>
                <a:cubicBezTo>
                  <a:pt x="6407671" y="31919"/>
                  <a:pt x="6359238" y="35967"/>
                  <a:pt x="6280556" y="18288"/>
                </a:cubicBezTo>
                <a:cubicBezTo>
                  <a:pt x="6201874" y="609"/>
                  <a:pt x="6041216" y="22404"/>
                  <a:pt x="5922455" y="18288"/>
                </a:cubicBezTo>
                <a:cubicBezTo>
                  <a:pt x="5803694" y="14172"/>
                  <a:pt x="5555521" y="48848"/>
                  <a:pt x="5233797" y="18288"/>
                </a:cubicBezTo>
                <a:cubicBezTo>
                  <a:pt x="4912073" y="-12272"/>
                  <a:pt x="4986440" y="-2740"/>
                  <a:pt x="4765510" y="18288"/>
                </a:cubicBezTo>
                <a:cubicBezTo>
                  <a:pt x="4544580" y="39316"/>
                  <a:pt x="4177715" y="18248"/>
                  <a:pt x="3966667" y="18288"/>
                </a:cubicBezTo>
                <a:cubicBezTo>
                  <a:pt x="3755619" y="18328"/>
                  <a:pt x="3664519" y="22387"/>
                  <a:pt x="3498380" y="18288"/>
                </a:cubicBezTo>
                <a:cubicBezTo>
                  <a:pt x="3332241" y="14189"/>
                  <a:pt x="3065858" y="-7524"/>
                  <a:pt x="2699537" y="18288"/>
                </a:cubicBezTo>
                <a:cubicBezTo>
                  <a:pt x="2333216" y="44100"/>
                  <a:pt x="2505666" y="4650"/>
                  <a:pt x="2341436" y="18288"/>
                </a:cubicBezTo>
                <a:cubicBezTo>
                  <a:pt x="2177206" y="31926"/>
                  <a:pt x="1790164" y="19880"/>
                  <a:pt x="1542593" y="18288"/>
                </a:cubicBezTo>
                <a:cubicBezTo>
                  <a:pt x="1295022" y="16696"/>
                  <a:pt x="1218012" y="39325"/>
                  <a:pt x="1074306" y="18288"/>
                </a:cubicBezTo>
                <a:cubicBezTo>
                  <a:pt x="930600" y="-2749"/>
                  <a:pt x="797266" y="24589"/>
                  <a:pt x="716204" y="18288"/>
                </a:cubicBezTo>
                <a:cubicBezTo>
                  <a:pt x="635142" y="11987"/>
                  <a:pt x="344503" y="41396"/>
                  <a:pt x="0" y="18288"/>
                </a:cubicBezTo>
                <a:cubicBezTo>
                  <a:pt x="-53" y="11301"/>
                  <a:pt x="-649" y="7756"/>
                  <a:pt x="0" y="0"/>
                </a:cubicBezTo>
                <a:close/>
              </a:path>
            </a:pathLst>
          </a:custGeom>
          <a:solidFill>
            <a:srgbClr val="C3724D"/>
          </a:solidFill>
          <a:ln w="38100" cap="rnd">
            <a:solidFill>
              <a:srgbClr val="C3724D"/>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2226BE92-B764-1BA6-16DE-DD6F25BA211A}"/>
              </a:ext>
            </a:extLst>
          </p:cNvPr>
          <p:cNvSpPr>
            <a:spLocks noGrp="1"/>
          </p:cNvSpPr>
          <p:nvPr>
            <p:ph idx="1"/>
          </p:nvPr>
        </p:nvSpPr>
        <p:spPr>
          <a:xfrm>
            <a:off x="572493" y="2071316"/>
            <a:ext cx="9305798" cy="4119172"/>
          </a:xfrm>
        </p:spPr>
        <p:txBody>
          <a:bodyPr anchor="t">
            <a:noAutofit/>
          </a:bodyPr>
          <a:lstStyle/>
          <a:p>
            <a:pPr marL="0" marR="0">
              <a:lnSpc>
                <a:spcPct val="107000"/>
              </a:lnSpc>
              <a:spcAft>
                <a:spcPts val="800"/>
              </a:spcAft>
            </a:pPr>
            <a:r>
              <a:rPr lang="en-US" sz="3200" kern="100" dirty="0">
                <a:effectLst/>
                <a:latin typeface="Aptos" panose="020B0004020202020204" pitchFamily="34" charset="0"/>
                <a:ea typeface="Aptos" panose="020B0004020202020204" pitchFamily="34" charset="0"/>
                <a:cs typeface="Times New Roman" panose="02020603050405020304" pitchFamily="18" charset="0"/>
              </a:rPr>
              <a:t>Starting with Paul’s conversion and travels, the first missionary journey will take us to the locale and establishment of the first churches in Galatia.  The Judaizing element challenges the sufficiency of Christ leading Paul to write his harshest letter which deals directly with this issue.</a:t>
            </a:r>
            <a:r>
              <a:rPr lang="en-US" sz="1600" kern="100" dirty="0">
                <a:effectLst/>
                <a:latin typeface="Aptos" panose="020B0004020202020204" pitchFamily="34" charset="0"/>
                <a:ea typeface="Aptos" panose="020B0004020202020204" pitchFamily="34" charset="0"/>
                <a:cs typeface="Times New Roman" panose="02020603050405020304" pitchFamily="18" charset="0"/>
              </a:rPr>
              <a:t>. </a:t>
            </a:r>
          </a:p>
        </p:txBody>
      </p:sp>
      <p:pic>
        <p:nvPicPr>
          <p:cNvPr id="4" name="Picture 3" descr="Isolated twigs and flowers on a white surface">
            <a:extLst>
              <a:ext uri="{FF2B5EF4-FFF2-40B4-BE49-F238E27FC236}">
                <a16:creationId xmlns:a16="http://schemas.microsoft.com/office/drawing/2014/main" id="{E4F014EA-F8F4-FE2B-50B3-CD2F2BFCD364}"/>
              </a:ext>
            </a:extLst>
          </p:cNvPr>
          <p:cNvPicPr>
            <a:picLocks noChangeAspect="1"/>
          </p:cNvPicPr>
          <p:nvPr/>
        </p:nvPicPr>
        <p:blipFill>
          <a:blip r:embed="rId3"/>
          <a:srcRect l="23193" r="9705" b="1"/>
          <a:stretch/>
        </p:blipFill>
        <p:spPr>
          <a:xfrm>
            <a:off x="10270199" y="4468090"/>
            <a:ext cx="1918753" cy="1994435"/>
          </a:xfrm>
          <a:prstGeom prst="rect">
            <a:avLst/>
          </a:prstGeom>
        </p:spPr>
      </p:pic>
    </p:spTree>
    <p:extLst>
      <p:ext uri="{BB962C8B-B14F-4D97-AF65-F5344CB8AC3E}">
        <p14:creationId xmlns:p14="http://schemas.microsoft.com/office/powerpoint/2010/main" val="383574223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9134FEA5-87B3-FA95-2825-77140A33DEA1}"/>
            </a:ext>
          </a:extLst>
        </p:cNvPr>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56A6A2A0-0AED-E9C6-6E5E-A416EED9B79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E981DBC-16EC-4748-ED12-A4AA43E7EB1A}"/>
              </a:ext>
            </a:extLst>
          </p:cNvPr>
          <p:cNvSpPr>
            <a:spLocks noGrp="1"/>
          </p:cNvSpPr>
          <p:nvPr>
            <p:ph type="title"/>
          </p:nvPr>
        </p:nvSpPr>
        <p:spPr>
          <a:xfrm>
            <a:off x="576072" y="238539"/>
            <a:ext cx="11018520" cy="1434415"/>
          </a:xfrm>
        </p:spPr>
        <p:txBody>
          <a:bodyPr anchor="b">
            <a:normAutofit/>
          </a:bodyPr>
          <a:lstStyle/>
          <a:p>
            <a:r>
              <a:rPr lang="en-US" sz="5400" dirty="0"/>
              <a:t>      Exploring Churches in Galatia</a:t>
            </a:r>
          </a:p>
        </p:txBody>
      </p:sp>
      <p:sp>
        <p:nvSpPr>
          <p:cNvPr id="11" name="Rectangle 6">
            <a:extLst>
              <a:ext uri="{FF2B5EF4-FFF2-40B4-BE49-F238E27FC236}">
                <a16:creationId xmlns:a16="http://schemas.microsoft.com/office/drawing/2014/main" id="{73B90C23-3778-3410-0B1C-7E1096A5F2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6072" y="1817073"/>
            <a:ext cx="11018520" cy="18288"/>
          </a:xfrm>
          <a:custGeom>
            <a:avLst/>
            <a:gdLst>
              <a:gd name="connsiteX0" fmla="*/ 0 w 11018520"/>
              <a:gd name="connsiteY0" fmla="*/ 0 h 18288"/>
              <a:gd name="connsiteX1" fmla="*/ 468287 w 11018520"/>
              <a:gd name="connsiteY1" fmla="*/ 0 h 18288"/>
              <a:gd name="connsiteX2" fmla="*/ 1156945 w 11018520"/>
              <a:gd name="connsiteY2" fmla="*/ 0 h 18288"/>
              <a:gd name="connsiteX3" fmla="*/ 1955787 w 11018520"/>
              <a:gd name="connsiteY3" fmla="*/ 0 h 18288"/>
              <a:gd name="connsiteX4" fmla="*/ 2313889 w 11018520"/>
              <a:gd name="connsiteY4" fmla="*/ 0 h 18288"/>
              <a:gd name="connsiteX5" fmla="*/ 2671991 w 11018520"/>
              <a:gd name="connsiteY5" fmla="*/ 0 h 18288"/>
              <a:gd name="connsiteX6" fmla="*/ 3581019 w 11018520"/>
              <a:gd name="connsiteY6" fmla="*/ 0 h 18288"/>
              <a:gd name="connsiteX7" fmla="*/ 4269677 w 11018520"/>
              <a:gd name="connsiteY7" fmla="*/ 0 h 18288"/>
              <a:gd name="connsiteX8" fmla="*/ 4627778 w 11018520"/>
              <a:gd name="connsiteY8" fmla="*/ 0 h 18288"/>
              <a:gd name="connsiteX9" fmla="*/ 5316436 w 11018520"/>
              <a:gd name="connsiteY9" fmla="*/ 0 h 18288"/>
              <a:gd name="connsiteX10" fmla="*/ 6225464 w 11018520"/>
              <a:gd name="connsiteY10" fmla="*/ 0 h 18288"/>
              <a:gd name="connsiteX11" fmla="*/ 6803936 w 11018520"/>
              <a:gd name="connsiteY11" fmla="*/ 0 h 18288"/>
              <a:gd name="connsiteX12" fmla="*/ 7382408 w 11018520"/>
              <a:gd name="connsiteY12" fmla="*/ 0 h 18288"/>
              <a:gd name="connsiteX13" fmla="*/ 8071066 w 11018520"/>
              <a:gd name="connsiteY13" fmla="*/ 0 h 18288"/>
              <a:gd name="connsiteX14" fmla="*/ 8869909 w 11018520"/>
              <a:gd name="connsiteY14" fmla="*/ 0 h 18288"/>
              <a:gd name="connsiteX15" fmla="*/ 9668751 w 11018520"/>
              <a:gd name="connsiteY15" fmla="*/ 0 h 18288"/>
              <a:gd name="connsiteX16" fmla="*/ 11018520 w 11018520"/>
              <a:gd name="connsiteY16" fmla="*/ 0 h 18288"/>
              <a:gd name="connsiteX17" fmla="*/ 11018520 w 11018520"/>
              <a:gd name="connsiteY17" fmla="*/ 18288 h 18288"/>
              <a:gd name="connsiteX18" fmla="*/ 10550233 w 11018520"/>
              <a:gd name="connsiteY18" fmla="*/ 18288 h 18288"/>
              <a:gd name="connsiteX19" fmla="*/ 9641205 w 11018520"/>
              <a:gd name="connsiteY19" fmla="*/ 18288 h 18288"/>
              <a:gd name="connsiteX20" fmla="*/ 8952548 w 11018520"/>
              <a:gd name="connsiteY20" fmla="*/ 18288 h 18288"/>
              <a:gd name="connsiteX21" fmla="*/ 8594446 w 11018520"/>
              <a:gd name="connsiteY21" fmla="*/ 18288 h 18288"/>
              <a:gd name="connsiteX22" fmla="*/ 7905788 w 11018520"/>
              <a:gd name="connsiteY22" fmla="*/ 18288 h 18288"/>
              <a:gd name="connsiteX23" fmla="*/ 7327316 w 11018520"/>
              <a:gd name="connsiteY23" fmla="*/ 18288 h 18288"/>
              <a:gd name="connsiteX24" fmla="*/ 6748844 w 11018520"/>
              <a:gd name="connsiteY24" fmla="*/ 18288 h 18288"/>
              <a:gd name="connsiteX25" fmla="*/ 6170371 w 11018520"/>
              <a:gd name="connsiteY25" fmla="*/ 18288 h 18288"/>
              <a:gd name="connsiteX26" fmla="*/ 5591899 w 11018520"/>
              <a:gd name="connsiteY26" fmla="*/ 18288 h 18288"/>
              <a:gd name="connsiteX27" fmla="*/ 4793056 w 11018520"/>
              <a:gd name="connsiteY27" fmla="*/ 18288 h 18288"/>
              <a:gd name="connsiteX28" fmla="*/ 4104399 w 11018520"/>
              <a:gd name="connsiteY28" fmla="*/ 18288 h 18288"/>
              <a:gd name="connsiteX29" fmla="*/ 3746297 w 11018520"/>
              <a:gd name="connsiteY29" fmla="*/ 18288 h 18288"/>
              <a:gd name="connsiteX30" fmla="*/ 3167825 w 11018520"/>
              <a:gd name="connsiteY30" fmla="*/ 18288 h 18288"/>
              <a:gd name="connsiteX31" fmla="*/ 2368982 w 11018520"/>
              <a:gd name="connsiteY31" fmla="*/ 18288 h 18288"/>
              <a:gd name="connsiteX32" fmla="*/ 1900695 w 11018520"/>
              <a:gd name="connsiteY32" fmla="*/ 18288 h 18288"/>
              <a:gd name="connsiteX33" fmla="*/ 991667 w 11018520"/>
              <a:gd name="connsiteY33" fmla="*/ 18288 h 18288"/>
              <a:gd name="connsiteX34" fmla="*/ 0 w 11018520"/>
              <a:gd name="connsiteY34" fmla="*/ 18288 h 18288"/>
              <a:gd name="connsiteX35" fmla="*/ 0 w 11018520"/>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1018520" h="18288" fill="none" extrusionOk="0">
                <a:moveTo>
                  <a:pt x="0" y="0"/>
                </a:moveTo>
                <a:cubicBezTo>
                  <a:pt x="176840" y="19448"/>
                  <a:pt x="369510" y="1686"/>
                  <a:pt x="468287" y="0"/>
                </a:cubicBezTo>
                <a:cubicBezTo>
                  <a:pt x="567064" y="-1686"/>
                  <a:pt x="844925" y="28710"/>
                  <a:pt x="1156945" y="0"/>
                </a:cubicBezTo>
                <a:cubicBezTo>
                  <a:pt x="1468965" y="-28710"/>
                  <a:pt x="1755775" y="35306"/>
                  <a:pt x="1955787" y="0"/>
                </a:cubicBezTo>
                <a:cubicBezTo>
                  <a:pt x="2155799" y="-35306"/>
                  <a:pt x="2224532" y="-16632"/>
                  <a:pt x="2313889" y="0"/>
                </a:cubicBezTo>
                <a:cubicBezTo>
                  <a:pt x="2403246" y="16632"/>
                  <a:pt x="2494050" y="6083"/>
                  <a:pt x="2671991" y="0"/>
                </a:cubicBezTo>
                <a:cubicBezTo>
                  <a:pt x="2849932" y="-6083"/>
                  <a:pt x="3354152" y="34614"/>
                  <a:pt x="3581019" y="0"/>
                </a:cubicBezTo>
                <a:cubicBezTo>
                  <a:pt x="3807886" y="-34614"/>
                  <a:pt x="4022451" y="14254"/>
                  <a:pt x="4269677" y="0"/>
                </a:cubicBezTo>
                <a:cubicBezTo>
                  <a:pt x="4516903" y="-14254"/>
                  <a:pt x="4514495" y="-13291"/>
                  <a:pt x="4627778" y="0"/>
                </a:cubicBezTo>
                <a:cubicBezTo>
                  <a:pt x="4741061" y="13291"/>
                  <a:pt x="5120758" y="-22660"/>
                  <a:pt x="5316436" y="0"/>
                </a:cubicBezTo>
                <a:cubicBezTo>
                  <a:pt x="5512114" y="22660"/>
                  <a:pt x="5812155" y="-9513"/>
                  <a:pt x="6225464" y="0"/>
                </a:cubicBezTo>
                <a:cubicBezTo>
                  <a:pt x="6638773" y="9513"/>
                  <a:pt x="6545417" y="2479"/>
                  <a:pt x="6803936" y="0"/>
                </a:cubicBezTo>
                <a:cubicBezTo>
                  <a:pt x="7062455" y="-2479"/>
                  <a:pt x="7245098" y="-20209"/>
                  <a:pt x="7382408" y="0"/>
                </a:cubicBezTo>
                <a:cubicBezTo>
                  <a:pt x="7519718" y="20209"/>
                  <a:pt x="7801947" y="19736"/>
                  <a:pt x="8071066" y="0"/>
                </a:cubicBezTo>
                <a:cubicBezTo>
                  <a:pt x="8340185" y="-19736"/>
                  <a:pt x="8495312" y="-6666"/>
                  <a:pt x="8869909" y="0"/>
                </a:cubicBezTo>
                <a:cubicBezTo>
                  <a:pt x="9244506" y="6666"/>
                  <a:pt x="9501461" y="-13745"/>
                  <a:pt x="9668751" y="0"/>
                </a:cubicBezTo>
                <a:cubicBezTo>
                  <a:pt x="9836041" y="13745"/>
                  <a:pt x="10607605" y="14143"/>
                  <a:pt x="11018520" y="0"/>
                </a:cubicBezTo>
                <a:cubicBezTo>
                  <a:pt x="11019166" y="4451"/>
                  <a:pt x="11019010" y="9226"/>
                  <a:pt x="11018520" y="18288"/>
                </a:cubicBezTo>
                <a:cubicBezTo>
                  <a:pt x="10834966" y="15274"/>
                  <a:pt x="10754561" y="35250"/>
                  <a:pt x="10550233" y="18288"/>
                </a:cubicBezTo>
                <a:cubicBezTo>
                  <a:pt x="10345905" y="1326"/>
                  <a:pt x="9906342" y="45884"/>
                  <a:pt x="9641205" y="18288"/>
                </a:cubicBezTo>
                <a:cubicBezTo>
                  <a:pt x="9376068" y="-9308"/>
                  <a:pt x="9177188" y="43988"/>
                  <a:pt x="8952548" y="18288"/>
                </a:cubicBezTo>
                <a:cubicBezTo>
                  <a:pt x="8727908" y="-7412"/>
                  <a:pt x="8707007" y="3271"/>
                  <a:pt x="8594446" y="18288"/>
                </a:cubicBezTo>
                <a:cubicBezTo>
                  <a:pt x="8481885" y="33305"/>
                  <a:pt x="8175004" y="35109"/>
                  <a:pt x="7905788" y="18288"/>
                </a:cubicBezTo>
                <a:cubicBezTo>
                  <a:pt x="7636572" y="1467"/>
                  <a:pt x="7535638" y="7399"/>
                  <a:pt x="7327316" y="18288"/>
                </a:cubicBezTo>
                <a:cubicBezTo>
                  <a:pt x="7118994" y="29177"/>
                  <a:pt x="6978247" y="47205"/>
                  <a:pt x="6748844" y="18288"/>
                </a:cubicBezTo>
                <a:cubicBezTo>
                  <a:pt x="6519441" y="-10629"/>
                  <a:pt x="6459241" y="43308"/>
                  <a:pt x="6170371" y="18288"/>
                </a:cubicBezTo>
                <a:cubicBezTo>
                  <a:pt x="5881501" y="-6732"/>
                  <a:pt x="5736201" y="35971"/>
                  <a:pt x="5591899" y="18288"/>
                </a:cubicBezTo>
                <a:cubicBezTo>
                  <a:pt x="5447597" y="605"/>
                  <a:pt x="4990303" y="20409"/>
                  <a:pt x="4793056" y="18288"/>
                </a:cubicBezTo>
                <a:cubicBezTo>
                  <a:pt x="4595809" y="16167"/>
                  <a:pt x="4271723" y="2909"/>
                  <a:pt x="4104399" y="18288"/>
                </a:cubicBezTo>
                <a:cubicBezTo>
                  <a:pt x="3937075" y="33667"/>
                  <a:pt x="3923235" y="10730"/>
                  <a:pt x="3746297" y="18288"/>
                </a:cubicBezTo>
                <a:cubicBezTo>
                  <a:pt x="3569359" y="25846"/>
                  <a:pt x="3351081" y="24702"/>
                  <a:pt x="3167825" y="18288"/>
                </a:cubicBezTo>
                <a:cubicBezTo>
                  <a:pt x="2984569" y="11874"/>
                  <a:pt x="2708033" y="13293"/>
                  <a:pt x="2368982" y="18288"/>
                </a:cubicBezTo>
                <a:cubicBezTo>
                  <a:pt x="2029931" y="23283"/>
                  <a:pt x="2009060" y="37671"/>
                  <a:pt x="1900695" y="18288"/>
                </a:cubicBezTo>
                <a:cubicBezTo>
                  <a:pt x="1792330" y="-1095"/>
                  <a:pt x="1183178" y="9337"/>
                  <a:pt x="991667" y="18288"/>
                </a:cubicBezTo>
                <a:cubicBezTo>
                  <a:pt x="800156" y="27239"/>
                  <a:pt x="375690" y="34110"/>
                  <a:pt x="0" y="18288"/>
                </a:cubicBezTo>
                <a:cubicBezTo>
                  <a:pt x="-213" y="9468"/>
                  <a:pt x="187" y="4459"/>
                  <a:pt x="0" y="0"/>
                </a:cubicBezTo>
                <a:close/>
              </a:path>
              <a:path w="11018520" h="18288" stroke="0" extrusionOk="0">
                <a:moveTo>
                  <a:pt x="0" y="0"/>
                </a:moveTo>
                <a:cubicBezTo>
                  <a:pt x="266588" y="-23405"/>
                  <a:pt x="350503" y="-27031"/>
                  <a:pt x="578472" y="0"/>
                </a:cubicBezTo>
                <a:cubicBezTo>
                  <a:pt x="806441" y="27031"/>
                  <a:pt x="803976" y="13604"/>
                  <a:pt x="936574" y="0"/>
                </a:cubicBezTo>
                <a:cubicBezTo>
                  <a:pt x="1069172" y="-13604"/>
                  <a:pt x="1661335" y="-31902"/>
                  <a:pt x="1845602" y="0"/>
                </a:cubicBezTo>
                <a:cubicBezTo>
                  <a:pt x="2029869" y="31902"/>
                  <a:pt x="2273452" y="17005"/>
                  <a:pt x="2424074" y="0"/>
                </a:cubicBezTo>
                <a:cubicBezTo>
                  <a:pt x="2574696" y="-17005"/>
                  <a:pt x="2790864" y="-28133"/>
                  <a:pt x="3002547" y="0"/>
                </a:cubicBezTo>
                <a:cubicBezTo>
                  <a:pt x="3214230" y="28133"/>
                  <a:pt x="3605033" y="-14934"/>
                  <a:pt x="3911575" y="0"/>
                </a:cubicBezTo>
                <a:cubicBezTo>
                  <a:pt x="4218117" y="14934"/>
                  <a:pt x="4198004" y="3604"/>
                  <a:pt x="4379862" y="0"/>
                </a:cubicBezTo>
                <a:cubicBezTo>
                  <a:pt x="4561720" y="-3604"/>
                  <a:pt x="4941151" y="-37368"/>
                  <a:pt x="5288890" y="0"/>
                </a:cubicBezTo>
                <a:cubicBezTo>
                  <a:pt x="5636629" y="37368"/>
                  <a:pt x="6011513" y="-33898"/>
                  <a:pt x="6197918" y="0"/>
                </a:cubicBezTo>
                <a:cubicBezTo>
                  <a:pt x="6384323" y="33898"/>
                  <a:pt x="6555799" y="11241"/>
                  <a:pt x="6886575" y="0"/>
                </a:cubicBezTo>
                <a:cubicBezTo>
                  <a:pt x="7217351" y="-11241"/>
                  <a:pt x="7604472" y="-44614"/>
                  <a:pt x="7795603" y="0"/>
                </a:cubicBezTo>
                <a:cubicBezTo>
                  <a:pt x="7986734" y="44614"/>
                  <a:pt x="8098870" y="-11086"/>
                  <a:pt x="8374075" y="0"/>
                </a:cubicBezTo>
                <a:cubicBezTo>
                  <a:pt x="8649280" y="11086"/>
                  <a:pt x="8701749" y="-25020"/>
                  <a:pt x="8952548" y="0"/>
                </a:cubicBezTo>
                <a:cubicBezTo>
                  <a:pt x="9203347" y="25020"/>
                  <a:pt x="9519297" y="4274"/>
                  <a:pt x="9751390" y="0"/>
                </a:cubicBezTo>
                <a:cubicBezTo>
                  <a:pt x="9983483" y="-4274"/>
                  <a:pt x="10169881" y="16480"/>
                  <a:pt x="10329863" y="0"/>
                </a:cubicBezTo>
                <a:cubicBezTo>
                  <a:pt x="10489845" y="-16480"/>
                  <a:pt x="10750941" y="-9727"/>
                  <a:pt x="11018520" y="0"/>
                </a:cubicBezTo>
                <a:cubicBezTo>
                  <a:pt x="11018113" y="8690"/>
                  <a:pt x="11018366" y="14141"/>
                  <a:pt x="11018520" y="18288"/>
                </a:cubicBezTo>
                <a:cubicBezTo>
                  <a:pt x="10841176" y="-3597"/>
                  <a:pt x="10399304" y="41504"/>
                  <a:pt x="10219677" y="18288"/>
                </a:cubicBezTo>
                <a:cubicBezTo>
                  <a:pt x="10040050" y="-4928"/>
                  <a:pt x="10030762" y="16144"/>
                  <a:pt x="9861575" y="18288"/>
                </a:cubicBezTo>
                <a:cubicBezTo>
                  <a:pt x="9692388" y="20432"/>
                  <a:pt x="9529439" y="40380"/>
                  <a:pt x="9393288" y="18288"/>
                </a:cubicBezTo>
                <a:cubicBezTo>
                  <a:pt x="9257137" y="-3804"/>
                  <a:pt x="8825003" y="25592"/>
                  <a:pt x="8484260" y="18288"/>
                </a:cubicBezTo>
                <a:cubicBezTo>
                  <a:pt x="8143517" y="10984"/>
                  <a:pt x="8082894" y="45968"/>
                  <a:pt x="7795603" y="18288"/>
                </a:cubicBezTo>
                <a:cubicBezTo>
                  <a:pt x="7508312" y="-9392"/>
                  <a:pt x="7466074" y="19486"/>
                  <a:pt x="7327316" y="18288"/>
                </a:cubicBezTo>
                <a:cubicBezTo>
                  <a:pt x="7188558" y="17090"/>
                  <a:pt x="6869645" y="4657"/>
                  <a:pt x="6638658" y="18288"/>
                </a:cubicBezTo>
                <a:cubicBezTo>
                  <a:pt x="6407671" y="31919"/>
                  <a:pt x="6359238" y="35967"/>
                  <a:pt x="6280556" y="18288"/>
                </a:cubicBezTo>
                <a:cubicBezTo>
                  <a:pt x="6201874" y="609"/>
                  <a:pt x="6041216" y="22404"/>
                  <a:pt x="5922455" y="18288"/>
                </a:cubicBezTo>
                <a:cubicBezTo>
                  <a:pt x="5803694" y="14172"/>
                  <a:pt x="5555521" y="48848"/>
                  <a:pt x="5233797" y="18288"/>
                </a:cubicBezTo>
                <a:cubicBezTo>
                  <a:pt x="4912073" y="-12272"/>
                  <a:pt x="4986440" y="-2740"/>
                  <a:pt x="4765510" y="18288"/>
                </a:cubicBezTo>
                <a:cubicBezTo>
                  <a:pt x="4544580" y="39316"/>
                  <a:pt x="4177715" y="18248"/>
                  <a:pt x="3966667" y="18288"/>
                </a:cubicBezTo>
                <a:cubicBezTo>
                  <a:pt x="3755619" y="18328"/>
                  <a:pt x="3664519" y="22387"/>
                  <a:pt x="3498380" y="18288"/>
                </a:cubicBezTo>
                <a:cubicBezTo>
                  <a:pt x="3332241" y="14189"/>
                  <a:pt x="3065858" y="-7524"/>
                  <a:pt x="2699537" y="18288"/>
                </a:cubicBezTo>
                <a:cubicBezTo>
                  <a:pt x="2333216" y="44100"/>
                  <a:pt x="2505666" y="4650"/>
                  <a:pt x="2341436" y="18288"/>
                </a:cubicBezTo>
                <a:cubicBezTo>
                  <a:pt x="2177206" y="31926"/>
                  <a:pt x="1790164" y="19880"/>
                  <a:pt x="1542593" y="18288"/>
                </a:cubicBezTo>
                <a:cubicBezTo>
                  <a:pt x="1295022" y="16696"/>
                  <a:pt x="1218012" y="39325"/>
                  <a:pt x="1074306" y="18288"/>
                </a:cubicBezTo>
                <a:cubicBezTo>
                  <a:pt x="930600" y="-2749"/>
                  <a:pt x="797266" y="24589"/>
                  <a:pt x="716204" y="18288"/>
                </a:cubicBezTo>
                <a:cubicBezTo>
                  <a:pt x="635142" y="11987"/>
                  <a:pt x="344503" y="41396"/>
                  <a:pt x="0" y="18288"/>
                </a:cubicBezTo>
                <a:cubicBezTo>
                  <a:pt x="-53" y="11301"/>
                  <a:pt x="-649" y="7756"/>
                  <a:pt x="0" y="0"/>
                </a:cubicBezTo>
                <a:close/>
              </a:path>
            </a:pathLst>
          </a:custGeom>
          <a:solidFill>
            <a:srgbClr val="C3724D"/>
          </a:solidFill>
          <a:ln w="38100" cap="rnd">
            <a:solidFill>
              <a:srgbClr val="C3724D"/>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A5042746-4097-BB58-A583-08A5F89520EF}"/>
              </a:ext>
            </a:extLst>
          </p:cNvPr>
          <p:cNvSpPr>
            <a:spLocks noGrp="1"/>
          </p:cNvSpPr>
          <p:nvPr>
            <p:ph idx="1"/>
          </p:nvPr>
        </p:nvSpPr>
        <p:spPr>
          <a:xfrm>
            <a:off x="576072" y="2071316"/>
            <a:ext cx="9697706" cy="4119172"/>
          </a:xfrm>
        </p:spPr>
        <p:txBody>
          <a:bodyPr anchor="t">
            <a:noAutofit/>
          </a:bodyPr>
          <a:lstStyle/>
          <a:p>
            <a:pPr marL="0" indent="0" algn="l">
              <a:buNone/>
            </a:pPr>
            <a:r>
              <a:rPr lang="en-US" sz="4400" b="1" i="0" baseline="30000" dirty="0">
                <a:solidFill>
                  <a:srgbClr val="000000"/>
                </a:solidFill>
                <a:effectLst/>
                <a:latin typeface="Aptos" panose="020B0004020202020204" pitchFamily="34" charset="0"/>
              </a:rPr>
              <a:t>Acts 9 :   Saul’s Jerusalem Escape</a:t>
            </a:r>
            <a:endParaRPr lang="en-US" sz="4400" b="1" baseline="30000" dirty="0">
              <a:solidFill>
                <a:srgbClr val="000000"/>
              </a:solidFill>
              <a:latin typeface="Aptos" panose="020B0004020202020204" pitchFamily="34" charset="0"/>
            </a:endParaRPr>
          </a:p>
          <a:p>
            <a:pPr marL="0" indent="0" algn="l">
              <a:buNone/>
            </a:pPr>
            <a:r>
              <a:rPr lang="en-US" sz="4000" b="1" i="0" baseline="30000" dirty="0">
                <a:solidFill>
                  <a:srgbClr val="000000"/>
                </a:solidFill>
                <a:effectLst/>
                <a:latin typeface="Aptos" panose="020B0004020202020204" pitchFamily="34" charset="0"/>
              </a:rPr>
              <a:t>29 </a:t>
            </a:r>
            <a:r>
              <a:rPr lang="en-US" sz="4000" b="0" i="0" dirty="0">
                <a:solidFill>
                  <a:srgbClr val="000000"/>
                </a:solidFill>
                <a:effectLst/>
                <a:latin typeface="Aptos" panose="020B0004020202020204" pitchFamily="34" charset="0"/>
              </a:rPr>
              <a:t>He talked and debated with the Hellenistic Jews,</a:t>
            </a:r>
            <a:r>
              <a:rPr lang="en-US" sz="4000" b="0" i="0" baseline="30000" dirty="0">
                <a:solidFill>
                  <a:srgbClr val="000000"/>
                </a:solidFill>
                <a:effectLst/>
                <a:latin typeface="Aptos" panose="020B0004020202020204" pitchFamily="34" charset="0"/>
              </a:rPr>
              <a:t>[</a:t>
            </a:r>
            <a:r>
              <a:rPr lang="en-US" sz="4000" b="0" i="0" baseline="30000" dirty="0">
                <a:solidFill>
                  <a:srgbClr val="4A4A4A"/>
                </a:solidFill>
                <a:effectLst/>
                <a:latin typeface="Aptos" panose="020B0004020202020204" pitchFamily="34" charset="0"/>
                <a:hlinkClick r:id="rId3" tooltip="See footnote a"/>
              </a:rPr>
              <a:t>a</a:t>
            </a:r>
            <a:r>
              <a:rPr lang="en-US" sz="4000" b="0" i="0" baseline="30000" dirty="0">
                <a:solidFill>
                  <a:srgbClr val="000000"/>
                </a:solidFill>
                <a:effectLst/>
                <a:latin typeface="Aptos" panose="020B0004020202020204" pitchFamily="34" charset="0"/>
              </a:rPr>
              <a:t>]</a:t>
            </a:r>
            <a:r>
              <a:rPr lang="en-US" sz="4000" b="0" i="0" dirty="0">
                <a:solidFill>
                  <a:srgbClr val="000000"/>
                </a:solidFill>
                <a:effectLst/>
                <a:latin typeface="Aptos" panose="020B0004020202020204" pitchFamily="34" charset="0"/>
              </a:rPr>
              <a:t> but they tried to kill him. </a:t>
            </a:r>
            <a:r>
              <a:rPr lang="en-US" sz="4000" b="1" i="0" baseline="30000" dirty="0">
                <a:solidFill>
                  <a:srgbClr val="000000"/>
                </a:solidFill>
                <a:effectLst/>
                <a:latin typeface="Aptos" panose="020B0004020202020204" pitchFamily="34" charset="0"/>
              </a:rPr>
              <a:t>30 </a:t>
            </a:r>
            <a:r>
              <a:rPr lang="en-US" sz="4000" b="0" i="0" dirty="0">
                <a:solidFill>
                  <a:srgbClr val="000000"/>
                </a:solidFill>
                <a:effectLst/>
                <a:latin typeface="Aptos" panose="020B0004020202020204" pitchFamily="34" charset="0"/>
              </a:rPr>
              <a:t>When the believers learned of this, they took him down to Caesarea and sent him off to </a:t>
            </a:r>
            <a:r>
              <a:rPr lang="en-US" sz="4000" b="0" i="0" u="sng" dirty="0">
                <a:solidFill>
                  <a:srgbClr val="000000"/>
                </a:solidFill>
                <a:effectLst/>
                <a:latin typeface="Aptos" panose="020B0004020202020204" pitchFamily="34" charset="0"/>
              </a:rPr>
              <a:t>Tarsus</a:t>
            </a:r>
            <a:r>
              <a:rPr lang="en-US" sz="2800" b="0" i="0" u="sng" dirty="0">
                <a:solidFill>
                  <a:srgbClr val="000000"/>
                </a:solidFill>
                <a:effectLst/>
                <a:latin typeface="system-ui"/>
              </a:rPr>
              <a:t>.</a:t>
            </a:r>
            <a:endParaRPr lang="en-US" sz="4000" u="sng" kern="100" dirty="0">
              <a:effectLst/>
              <a:latin typeface="Aptos" panose="020B0004020202020204" pitchFamily="34" charset="0"/>
              <a:ea typeface="Aptos" panose="020B0004020202020204" pitchFamily="34" charset="0"/>
              <a:cs typeface="Times New Roman" panose="02020603050405020304" pitchFamily="18" charset="0"/>
            </a:endParaRPr>
          </a:p>
        </p:txBody>
      </p:sp>
      <p:pic>
        <p:nvPicPr>
          <p:cNvPr id="4" name="Picture 3" descr="Isolated twigs and flowers on a white surface">
            <a:extLst>
              <a:ext uri="{FF2B5EF4-FFF2-40B4-BE49-F238E27FC236}">
                <a16:creationId xmlns:a16="http://schemas.microsoft.com/office/drawing/2014/main" id="{0CFDDE33-91EC-224A-A958-E2BEA8EB1AF4}"/>
              </a:ext>
            </a:extLst>
          </p:cNvPr>
          <p:cNvPicPr>
            <a:picLocks noChangeAspect="1"/>
          </p:cNvPicPr>
          <p:nvPr/>
        </p:nvPicPr>
        <p:blipFill>
          <a:blip r:embed="rId4"/>
          <a:srcRect l="23193" r="9705" b="1"/>
          <a:stretch/>
        </p:blipFill>
        <p:spPr>
          <a:xfrm>
            <a:off x="10270199" y="4468090"/>
            <a:ext cx="1918753" cy="1994435"/>
          </a:xfrm>
          <a:prstGeom prst="rect">
            <a:avLst/>
          </a:prstGeom>
        </p:spPr>
      </p:pic>
    </p:spTree>
    <p:extLst>
      <p:ext uri="{BB962C8B-B14F-4D97-AF65-F5344CB8AC3E}">
        <p14:creationId xmlns:p14="http://schemas.microsoft.com/office/powerpoint/2010/main" val="24293910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45E40D24-70E6-EE20-F0B8-0BDC9F5A32AB}"/>
            </a:ext>
          </a:extLst>
        </p:cNvPr>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7F19869F-7016-06B0-3FBA-DE4F982CD82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C431E7E-1131-4A01-D999-C2FEF18EAF1F}"/>
              </a:ext>
            </a:extLst>
          </p:cNvPr>
          <p:cNvSpPr>
            <a:spLocks noGrp="1"/>
          </p:cNvSpPr>
          <p:nvPr>
            <p:ph type="title"/>
          </p:nvPr>
        </p:nvSpPr>
        <p:spPr>
          <a:xfrm>
            <a:off x="576072" y="238539"/>
            <a:ext cx="11018520" cy="1434415"/>
          </a:xfrm>
        </p:spPr>
        <p:txBody>
          <a:bodyPr anchor="b">
            <a:normAutofit/>
          </a:bodyPr>
          <a:lstStyle/>
          <a:p>
            <a:r>
              <a:rPr lang="en-US" sz="5400" dirty="0"/>
              <a:t>      Exploring Churches in Galatia</a:t>
            </a:r>
          </a:p>
        </p:txBody>
      </p:sp>
      <p:sp>
        <p:nvSpPr>
          <p:cNvPr id="11" name="Rectangle 6">
            <a:extLst>
              <a:ext uri="{FF2B5EF4-FFF2-40B4-BE49-F238E27FC236}">
                <a16:creationId xmlns:a16="http://schemas.microsoft.com/office/drawing/2014/main" id="{1297BFA7-A079-3A31-4F17-C8F9F99EAC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6072" y="1817073"/>
            <a:ext cx="11018520" cy="18288"/>
          </a:xfrm>
          <a:custGeom>
            <a:avLst/>
            <a:gdLst>
              <a:gd name="connsiteX0" fmla="*/ 0 w 11018520"/>
              <a:gd name="connsiteY0" fmla="*/ 0 h 18288"/>
              <a:gd name="connsiteX1" fmla="*/ 468287 w 11018520"/>
              <a:gd name="connsiteY1" fmla="*/ 0 h 18288"/>
              <a:gd name="connsiteX2" fmla="*/ 1156945 w 11018520"/>
              <a:gd name="connsiteY2" fmla="*/ 0 h 18288"/>
              <a:gd name="connsiteX3" fmla="*/ 1955787 w 11018520"/>
              <a:gd name="connsiteY3" fmla="*/ 0 h 18288"/>
              <a:gd name="connsiteX4" fmla="*/ 2313889 w 11018520"/>
              <a:gd name="connsiteY4" fmla="*/ 0 h 18288"/>
              <a:gd name="connsiteX5" fmla="*/ 2671991 w 11018520"/>
              <a:gd name="connsiteY5" fmla="*/ 0 h 18288"/>
              <a:gd name="connsiteX6" fmla="*/ 3581019 w 11018520"/>
              <a:gd name="connsiteY6" fmla="*/ 0 h 18288"/>
              <a:gd name="connsiteX7" fmla="*/ 4269677 w 11018520"/>
              <a:gd name="connsiteY7" fmla="*/ 0 h 18288"/>
              <a:gd name="connsiteX8" fmla="*/ 4627778 w 11018520"/>
              <a:gd name="connsiteY8" fmla="*/ 0 h 18288"/>
              <a:gd name="connsiteX9" fmla="*/ 5316436 w 11018520"/>
              <a:gd name="connsiteY9" fmla="*/ 0 h 18288"/>
              <a:gd name="connsiteX10" fmla="*/ 6225464 w 11018520"/>
              <a:gd name="connsiteY10" fmla="*/ 0 h 18288"/>
              <a:gd name="connsiteX11" fmla="*/ 6803936 w 11018520"/>
              <a:gd name="connsiteY11" fmla="*/ 0 h 18288"/>
              <a:gd name="connsiteX12" fmla="*/ 7382408 w 11018520"/>
              <a:gd name="connsiteY12" fmla="*/ 0 h 18288"/>
              <a:gd name="connsiteX13" fmla="*/ 8071066 w 11018520"/>
              <a:gd name="connsiteY13" fmla="*/ 0 h 18288"/>
              <a:gd name="connsiteX14" fmla="*/ 8869909 w 11018520"/>
              <a:gd name="connsiteY14" fmla="*/ 0 h 18288"/>
              <a:gd name="connsiteX15" fmla="*/ 9668751 w 11018520"/>
              <a:gd name="connsiteY15" fmla="*/ 0 h 18288"/>
              <a:gd name="connsiteX16" fmla="*/ 11018520 w 11018520"/>
              <a:gd name="connsiteY16" fmla="*/ 0 h 18288"/>
              <a:gd name="connsiteX17" fmla="*/ 11018520 w 11018520"/>
              <a:gd name="connsiteY17" fmla="*/ 18288 h 18288"/>
              <a:gd name="connsiteX18" fmla="*/ 10550233 w 11018520"/>
              <a:gd name="connsiteY18" fmla="*/ 18288 h 18288"/>
              <a:gd name="connsiteX19" fmla="*/ 9641205 w 11018520"/>
              <a:gd name="connsiteY19" fmla="*/ 18288 h 18288"/>
              <a:gd name="connsiteX20" fmla="*/ 8952548 w 11018520"/>
              <a:gd name="connsiteY20" fmla="*/ 18288 h 18288"/>
              <a:gd name="connsiteX21" fmla="*/ 8594446 w 11018520"/>
              <a:gd name="connsiteY21" fmla="*/ 18288 h 18288"/>
              <a:gd name="connsiteX22" fmla="*/ 7905788 w 11018520"/>
              <a:gd name="connsiteY22" fmla="*/ 18288 h 18288"/>
              <a:gd name="connsiteX23" fmla="*/ 7327316 w 11018520"/>
              <a:gd name="connsiteY23" fmla="*/ 18288 h 18288"/>
              <a:gd name="connsiteX24" fmla="*/ 6748844 w 11018520"/>
              <a:gd name="connsiteY24" fmla="*/ 18288 h 18288"/>
              <a:gd name="connsiteX25" fmla="*/ 6170371 w 11018520"/>
              <a:gd name="connsiteY25" fmla="*/ 18288 h 18288"/>
              <a:gd name="connsiteX26" fmla="*/ 5591899 w 11018520"/>
              <a:gd name="connsiteY26" fmla="*/ 18288 h 18288"/>
              <a:gd name="connsiteX27" fmla="*/ 4793056 w 11018520"/>
              <a:gd name="connsiteY27" fmla="*/ 18288 h 18288"/>
              <a:gd name="connsiteX28" fmla="*/ 4104399 w 11018520"/>
              <a:gd name="connsiteY28" fmla="*/ 18288 h 18288"/>
              <a:gd name="connsiteX29" fmla="*/ 3746297 w 11018520"/>
              <a:gd name="connsiteY29" fmla="*/ 18288 h 18288"/>
              <a:gd name="connsiteX30" fmla="*/ 3167825 w 11018520"/>
              <a:gd name="connsiteY30" fmla="*/ 18288 h 18288"/>
              <a:gd name="connsiteX31" fmla="*/ 2368982 w 11018520"/>
              <a:gd name="connsiteY31" fmla="*/ 18288 h 18288"/>
              <a:gd name="connsiteX32" fmla="*/ 1900695 w 11018520"/>
              <a:gd name="connsiteY32" fmla="*/ 18288 h 18288"/>
              <a:gd name="connsiteX33" fmla="*/ 991667 w 11018520"/>
              <a:gd name="connsiteY33" fmla="*/ 18288 h 18288"/>
              <a:gd name="connsiteX34" fmla="*/ 0 w 11018520"/>
              <a:gd name="connsiteY34" fmla="*/ 18288 h 18288"/>
              <a:gd name="connsiteX35" fmla="*/ 0 w 11018520"/>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1018520" h="18288" fill="none" extrusionOk="0">
                <a:moveTo>
                  <a:pt x="0" y="0"/>
                </a:moveTo>
                <a:cubicBezTo>
                  <a:pt x="176840" y="19448"/>
                  <a:pt x="369510" y="1686"/>
                  <a:pt x="468287" y="0"/>
                </a:cubicBezTo>
                <a:cubicBezTo>
                  <a:pt x="567064" y="-1686"/>
                  <a:pt x="844925" y="28710"/>
                  <a:pt x="1156945" y="0"/>
                </a:cubicBezTo>
                <a:cubicBezTo>
                  <a:pt x="1468965" y="-28710"/>
                  <a:pt x="1755775" y="35306"/>
                  <a:pt x="1955787" y="0"/>
                </a:cubicBezTo>
                <a:cubicBezTo>
                  <a:pt x="2155799" y="-35306"/>
                  <a:pt x="2224532" y="-16632"/>
                  <a:pt x="2313889" y="0"/>
                </a:cubicBezTo>
                <a:cubicBezTo>
                  <a:pt x="2403246" y="16632"/>
                  <a:pt x="2494050" y="6083"/>
                  <a:pt x="2671991" y="0"/>
                </a:cubicBezTo>
                <a:cubicBezTo>
                  <a:pt x="2849932" y="-6083"/>
                  <a:pt x="3354152" y="34614"/>
                  <a:pt x="3581019" y="0"/>
                </a:cubicBezTo>
                <a:cubicBezTo>
                  <a:pt x="3807886" y="-34614"/>
                  <a:pt x="4022451" y="14254"/>
                  <a:pt x="4269677" y="0"/>
                </a:cubicBezTo>
                <a:cubicBezTo>
                  <a:pt x="4516903" y="-14254"/>
                  <a:pt x="4514495" y="-13291"/>
                  <a:pt x="4627778" y="0"/>
                </a:cubicBezTo>
                <a:cubicBezTo>
                  <a:pt x="4741061" y="13291"/>
                  <a:pt x="5120758" y="-22660"/>
                  <a:pt x="5316436" y="0"/>
                </a:cubicBezTo>
                <a:cubicBezTo>
                  <a:pt x="5512114" y="22660"/>
                  <a:pt x="5812155" y="-9513"/>
                  <a:pt x="6225464" y="0"/>
                </a:cubicBezTo>
                <a:cubicBezTo>
                  <a:pt x="6638773" y="9513"/>
                  <a:pt x="6545417" y="2479"/>
                  <a:pt x="6803936" y="0"/>
                </a:cubicBezTo>
                <a:cubicBezTo>
                  <a:pt x="7062455" y="-2479"/>
                  <a:pt x="7245098" y="-20209"/>
                  <a:pt x="7382408" y="0"/>
                </a:cubicBezTo>
                <a:cubicBezTo>
                  <a:pt x="7519718" y="20209"/>
                  <a:pt x="7801947" y="19736"/>
                  <a:pt x="8071066" y="0"/>
                </a:cubicBezTo>
                <a:cubicBezTo>
                  <a:pt x="8340185" y="-19736"/>
                  <a:pt x="8495312" y="-6666"/>
                  <a:pt x="8869909" y="0"/>
                </a:cubicBezTo>
                <a:cubicBezTo>
                  <a:pt x="9244506" y="6666"/>
                  <a:pt x="9501461" y="-13745"/>
                  <a:pt x="9668751" y="0"/>
                </a:cubicBezTo>
                <a:cubicBezTo>
                  <a:pt x="9836041" y="13745"/>
                  <a:pt x="10607605" y="14143"/>
                  <a:pt x="11018520" y="0"/>
                </a:cubicBezTo>
                <a:cubicBezTo>
                  <a:pt x="11019166" y="4451"/>
                  <a:pt x="11019010" y="9226"/>
                  <a:pt x="11018520" y="18288"/>
                </a:cubicBezTo>
                <a:cubicBezTo>
                  <a:pt x="10834966" y="15274"/>
                  <a:pt x="10754561" y="35250"/>
                  <a:pt x="10550233" y="18288"/>
                </a:cubicBezTo>
                <a:cubicBezTo>
                  <a:pt x="10345905" y="1326"/>
                  <a:pt x="9906342" y="45884"/>
                  <a:pt x="9641205" y="18288"/>
                </a:cubicBezTo>
                <a:cubicBezTo>
                  <a:pt x="9376068" y="-9308"/>
                  <a:pt x="9177188" y="43988"/>
                  <a:pt x="8952548" y="18288"/>
                </a:cubicBezTo>
                <a:cubicBezTo>
                  <a:pt x="8727908" y="-7412"/>
                  <a:pt x="8707007" y="3271"/>
                  <a:pt x="8594446" y="18288"/>
                </a:cubicBezTo>
                <a:cubicBezTo>
                  <a:pt x="8481885" y="33305"/>
                  <a:pt x="8175004" y="35109"/>
                  <a:pt x="7905788" y="18288"/>
                </a:cubicBezTo>
                <a:cubicBezTo>
                  <a:pt x="7636572" y="1467"/>
                  <a:pt x="7535638" y="7399"/>
                  <a:pt x="7327316" y="18288"/>
                </a:cubicBezTo>
                <a:cubicBezTo>
                  <a:pt x="7118994" y="29177"/>
                  <a:pt x="6978247" y="47205"/>
                  <a:pt x="6748844" y="18288"/>
                </a:cubicBezTo>
                <a:cubicBezTo>
                  <a:pt x="6519441" y="-10629"/>
                  <a:pt x="6459241" y="43308"/>
                  <a:pt x="6170371" y="18288"/>
                </a:cubicBezTo>
                <a:cubicBezTo>
                  <a:pt x="5881501" y="-6732"/>
                  <a:pt x="5736201" y="35971"/>
                  <a:pt x="5591899" y="18288"/>
                </a:cubicBezTo>
                <a:cubicBezTo>
                  <a:pt x="5447597" y="605"/>
                  <a:pt x="4990303" y="20409"/>
                  <a:pt x="4793056" y="18288"/>
                </a:cubicBezTo>
                <a:cubicBezTo>
                  <a:pt x="4595809" y="16167"/>
                  <a:pt x="4271723" y="2909"/>
                  <a:pt x="4104399" y="18288"/>
                </a:cubicBezTo>
                <a:cubicBezTo>
                  <a:pt x="3937075" y="33667"/>
                  <a:pt x="3923235" y="10730"/>
                  <a:pt x="3746297" y="18288"/>
                </a:cubicBezTo>
                <a:cubicBezTo>
                  <a:pt x="3569359" y="25846"/>
                  <a:pt x="3351081" y="24702"/>
                  <a:pt x="3167825" y="18288"/>
                </a:cubicBezTo>
                <a:cubicBezTo>
                  <a:pt x="2984569" y="11874"/>
                  <a:pt x="2708033" y="13293"/>
                  <a:pt x="2368982" y="18288"/>
                </a:cubicBezTo>
                <a:cubicBezTo>
                  <a:pt x="2029931" y="23283"/>
                  <a:pt x="2009060" y="37671"/>
                  <a:pt x="1900695" y="18288"/>
                </a:cubicBezTo>
                <a:cubicBezTo>
                  <a:pt x="1792330" y="-1095"/>
                  <a:pt x="1183178" y="9337"/>
                  <a:pt x="991667" y="18288"/>
                </a:cubicBezTo>
                <a:cubicBezTo>
                  <a:pt x="800156" y="27239"/>
                  <a:pt x="375690" y="34110"/>
                  <a:pt x="0" y="18288"/>
                </a:cubicBezTo>
                <a:cubicBezTo>
                  <a:pt x="-213" y="9468"/>
                  <a:pt x="187" y="4459"/>
                  <a:pt x="0" y="0"/>
                </a:cubicBezTo>
                <a:close/>
              </a:path>
              <a:path w="11018520" h="18288" stroke="0" extrusionOk="0">
                <a:moveTo>
                  <a:pt x="0" y="0"/>
                </a:moveTo>
                <a:cubicBezTo>
                  <a:pt x="266588" y="-23405"/>
                  <a:pt x="350503" y="-27031"/>
                  <a:pt x="578472" y="0"/>
                </a:cubicBezTo>
                <a:cubicBezTo>
                  <a:pt x="806441" y="27031"/>
                  <a:pt x="803976" y="13604"/>
                  <a:pt x="936574" y="0"/>
                </a:cubicBezTo>
                <a:cubicBezTo>
                  <a:pt x="1069172" y="-13604"/>
                  <a:pt x="1661335" y="-31902"/>
                  <a:pt x="1845602" y="0"/>
                </a:cubicBezTo>
                <a:cubicBezTo>
                  <a:pt x="2029869" y="31902"/>
                  <a:pt x="2273452" y="17005"/>
                  <a:pt x="2424074" y="0"/>
                </a:cubicBezTo>
                <a:cubicBezTo>
                  <a:pt x="2574696" y="-17005"/>
                  <a:pt x="2790864" y="-28133"/>
                  <a:pt x="3002547" y="0"/>
                </a:cubicBezTo>
                <a:cubicBezTo>
                  <a:pt x="3214230" y="28133"/>
                  <a:pt x="3605033" y="-14934"/>
                  <a:pt x="3911575" y="0"/>
                </a:cubicBezTo>
                <a:cubicBezTo>
                  <a:pt x="4218117" y="14934"/>
                  <a:pt x="4198004" y="3604"/>
                  <a:pt x="4379862" y="0"/>
                </a:cubicBezTo>
                <a:cubicBezTo>
                  <a:pt x="4561720" y="-3604"/>
                  <a:pt x="4941151" y="-37368"/>
                  <a:pt x="5288890" y="0"/>
                </a:cubicBezTo>
                <a:cubicBezTo>
                  <a:pt x="5636629" y="37368"/>
                  <a:pt x="6011513" y="-33898"/>
                  <a:pt x="6197918" y="0"/>
                </a:cubicBezTo>
                <a:cubicBezTo>
                  <a:pt x="6384323" y="33898"/>
                  <a:pt x="6555799" y="11241"/>
                  <a:pt x="6886575" y="0"/>
                </a:cubicBezTo>
                <a:cubicBezTo>
                  <a:pt x="7217351" y="-11241"/>
                  <a:pt x="7604472" y="-44614"/>
                  <a:pt x="7795603" y="0"/>
                </a:cubicBezTo>
                <a:cubicBezTo>
                  <a:pt x="7986734" y="44614"/>
                  <a:pt x="8098870" y="-11086"/>
                  <a:pt x="8374075" y="0"/>
                </a:cubicBezTo>
                <a:cubicBezTo>
                  <a:pt x="8649280" y="11086"/>
                  <a:pt x="8701749" y="-25020"/>
                  <a:pt x="8952548" y="0"/>
                </a:cubicBezTo>
                <a:cubicBezTo>
                  <a:pt x="9203347" y="25020"/>
                  <a:pt x="9519297" y="4274"/>
                  <a:pt x="9751390" y="0"/>
                </a:cubicBezTo>
                <a:cubicBezTo>
                  <a:pt x="9983483" y="-4274"/>
                  <a:pt x="10169881" y="16480"/>
                  <a:pt x="10329863" y="0"/>
                </a:cubicBezTo>
                <a:cubicBezTo>
                  <a:pt x="10489845" y="-16480"/>
                  <a:pt x="10750941" y="-9727"/>
                  <a:pt x="11018520" y="0"/>
                </a:cubicBezTo>
                <a:cubicBezTo>
                  <a:pt x="11018113" y="8690"/>
                  <a:pt x="11018366" y="14141"/>
                  <a:pt x="11018520" y="18288"/>
                </a:cubicBezTo>
                <a:cubicBezTo>
                  <a:pt x="10841176" y="-3597"/>
                  <a:pt x="10399304" y="41504"/>
                  <a:pt x="10219677" y="18288"/>
                </a:cubicBezTo>
                <a:cubicBezTo>
                  <a:pt x="10040050" y="-4928"/>
                  <a:pt x="10030762" y="16144"/>
                  <a:pt x="9861575" y="18288"/>
                </a:cubicBezTo>
                <a:cubicBezTo>
                  <a:pt x="9692388" y="20432"/>
                  <a:pt x="9529439" y="40380"/>
                  <a:pt x="9393288" y="18288"/>
                </a:cubicBezTo>
                <a:cubicBezTo>
                  <a:pt x="9257137" y="-3804"/>
                  <a:pt x="8825003" y="25592"/>
                  <a:pt x="8484260" y="18288"/>
                </a:cubicBezTo>
                <a:cubicBezTo>
                  <a:pt x="8143517" y="10984"/>
                  <a:pt x="8082894" y="45968"/>
                  <a:pt x="7795603" y="18288"/>
                </a:cubicBezTo>
                <a:cubicBezTo>
                  <a:pt x="7508312" y="-9392"/>
                  <a:pt x="7466074" y="19486"/>
                  <a:pt x="7327316" y="18288"/>
                </a:cubicBezTo>
                <a:cubicBezTo>
                  <a:pt x="7188558" y="17090"/>
                  <a:pt x="6869645" y="4657"/>
                  <a:pt x="6638658" y="18288"/>
                </a:cubicBezTo>
                <a:cubicBezTo>
                  <a:pt x="6407671" y="31919"/>
                  <a:pt x="6359238" y="35967"/>
                  <a:pt x="6280556" y="18288"/>
                </a:cubicBezTo>
                <a:cubicBezTo>
                  <a:pt x="6201874" y="609"/>
                  <a:pt x="6041216" y="22404"/>
                  <a:pt x="5922455" y="18288"/>
                </a:cubicBezTo>
                <a:cubicBezTo>
                  <a:pt x="5803694" y="14172"/>
                  <a:pt x="5555521" y="48848"/>
                  <a:pt x="5233797" y="18288"/>
                </a:cubicBezTo>
                <a:cubicBezTo>
                  <a:pt x="4912073" y="-12272"/>
                  <a:pt x="4986440" y="-2740"/>
                  <a:pt x="4765510" y="18288"/>
                </a:cubicBezTo>
                <a:cubicBezTo>
                  <a:pt x="4544580" y="39316"/>
                  <a:pt x="4177715" y="18248"/>
                  <a:pt x="3966667" y="18288"/>
                </a:cubicBezTo>
                <a:cubicBezTo>
                  <a:pt x="3755619" y="18328"/>
                  <a:pt x="3664519" y="22387"/>
                  <a:pt x="3498380" y="18288"/>
                </a:cubicBezTo>
                <a:cubicBezTo>
                  <a:pt x="3332241" y="14189"/>
                  <a:pt x="3065858" y="-7524"/>
                  <a:pt x="2699537" y="18288"/>
                </a:cubicBezTo>
                <a:cubicBezTo>
                  <a:pt x="2333216" y="44100"/>
                  <a:pt x="2505666" y="4650"/>
                  <a:pt x="2341436" y="18288"/>
                </a:cubicBezTo>
                <a:cubicBezTo>
                  <a:pt x="2177206" y="31926"/>
                  <a:pt x="1790164" y="19880"/>
                  <a:pt x="1542593" y="18288"/>
                </a:cubicBezTo>
                <a:cubicBezTo>
                  <a:pt x="1295022" y="16696"/>
                  <a:pt x="1218012" y="39325"/>
                  <a:pt x="1074306" y="18288"/>
                </a:cubicBezTo>
                <a:cubicBezTo>
                  <a:pt x="930600" y="-2749"/>
                  <a:pt x="797266" y="24589"/>
                  <a:pt x="716204" y="18288"/>
                </a:cubicBezTo>
                <a:cubicBezTo>
                  <a:pt x="635142" y="11987"/>
                  <a:pt x="344503" y="41396"/>
                  <a:pt x="0" y="18288"/>
                </a:cubicBezTo>
                <a:cubicBezTo>
                  <a:pt x="-53" y="11301"/>
                  <a:pt x="-649" y="7756"/>
                  <a:pt x="0" y="0"/>
                </a:cubicBezTo>
                <a:close/>
              </a:path>
            </a:pathLst>
          </a:custGeom>
          <a:solidFill>
            <a:srgbClr val="C3724D"/>
          </a:solidFill>
          <a:ln w="38100" cap="rnd">
            <a:solidFill>
              <a:srgbClr val="C3724D"/>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0614E818-677C-BCA0-111B-528882198C2C}"/>
              </a:ext>
            </a:extLst>
          </p:cNvPr>
          <p:cNvSpPr>
            <a:spLocks noGrp="1"/>
          </p:cNvSpPr>
          <p:nvPr>
            <p:ph idx="1"/>
          </p:nvPr>
        </p:nvSpPr>
        <p:spPr>
          <a:xfrm>
            <a:off x="572493" y="2071316"/>
            <a:ext cx="9697706" cy="4119172"/>
          </a:xfrm>
        </p:spPr>
        <p:txBody>
          <a:bodyPr anchor="t">
            <a:noAutofit/>
          </a:bodyPr>
          <a:lstStyle/>
          <a:p>
            <a:pPr marL="0" indent="0" algn="l">
              <a:buNone/>
            </a:pPr>
            <a:r>
              <a:rPr lang="en-US" sz="4000" b="1" i="0" baseline="30000" dirty="0">
                <a:solidFill>
                  <a:srgbClr val="000000"/>
                </a:solidFill>
                <a:effectLst/>
                <a:latin typeface="Aptos" panose="020B0004020202020204" pitchFamily="34" charset="0"/>
              </a:rPr>
              <a:t>Acts 11  The Church in Antioch.</a:t>
            </a:r>
          </a:p>
          <a:p>
            <a:pPr marL="0" indent="0" algn="l">
              <a:buNone/>
            </a:pPr>
            <a:r>
              <a:rPr lang="en-US" sz="3200" b="1" i="0" baseline="30000" dirty="0">
                <a:solidFill>
                  <a:srgbClr val="000000"/>
                </a:solidFill>
                <a:effectLst/>
                <a:latin typeface="system-ui"/>
              </a:rPr>
              <a:t>19 </a:t>
            </a:r>
            <a:r>
              <a:rPr lang="en-US" sz="3200" b="0" i="0" dirty="0">
                <a:solidFill>
                  <a:srgbClr val="000000"/>
                </a:solidFill>
                <a:effectLst/>
                <a:latin typeface="system-ui"/>
              </a:rPr>
              <a:t>Now those who had been scattered by </a:t>
            </a:r>
            <a:r>
              <a:rPr lang="en-US" sz="3200" b="0" i="0" dirty="0">
                <a:solidFill>
                  <a:srgbClr val="7030A0"/>
                </a:solidFill>
                <a:effectLst/>
                <a:latin typeface="system-ui"/>
              </a:rPr>
              <a:t>the persecution that broke out when Stephen was killed traveled as far as Phoenicia, Cyprus and Antioch, </a:t>
            </a:r>
            <a:r>
              <a:rPr lang="en-US" sz="3200" b="0" i="0" dirty="0">
                <a:solidFill>
                  <a:srgbClr val="7030A0"/>
                </a:solidFill>
                <a:effectLst/>
                <a:latin typeface="Aptos" panose="020B0004020202020204" pitchFamily="34" charset="0"/>
              </a:rPr>
              <a:t>spreading</a:t>
            </a:r>
            <a:r>
              <a:rPr lang="en-US" sz="3200" b="0" i="0" dirty="0">
                <a:solidFill>
                  <a:srgbClr val="7030A0"/>
                </a:solidFill>
                <a:effectLst/>
                <a:latin typeface="system-ui"/>
              </a:rPr>
              <a:t> the word only among Jews</a:t>
            </a:r>
            <a:r>
              <a:rPr lang="en-US" sz="3200" b="0" i="0" dirty="0">
                <a:solidFill>
                  <a:srgbClr val="000000"/>
                </a:solidFill>
                <a:effectLst/>
                <a:latin typeface="system-ui"/>
              </a:rPr>
              <a:t>. </a:t>
            </a:r>
            <a:r>
              <a:rPr lang="en-US" sz="3200" b="1" i="0" baseline="30000" dirty="0">
                <a:solidFill>
                  <a:srgbClr val="000000"/>
                </a:solidFill>
                <a:effectLst/>
                <a:latin typeface="system-ui"/>
              </a:rPr>
              <a:t>20 </a:t>
            </a:r>
            <a:r>
              <a:rPr lang="en-US" sz="3200" b="0" i="0" dirty="0">
                <a:solidFill>
                  <a:srgbClr val="000000"/>
                </a:solidFill>
                <a:effectLst/>
                <a:latin typeface="system-ui"/>
              </a:rPr>
              <a:t>Some of them, however, men from Cyprus and Cyrene, went to Antioch and began to speak to Greeks also, telling them the good news about the Lord Jesus. </a:t>
            </a:r>
          </a:p>
          <a:p>
            <a:pPr marL="0" marR="0" indent="0">
              <a:lnSpc>
                <a:spcPct val="107000"/>
              </a:lnSpc>
              <a:spcAft>
                <a:spcPts val="800"/>
              </a:spcAft>
              <a:buNone/>
            </a:pPr>
            <a:endParaRPr lang="en-US" sz="1600" kern="100" dirty="0">
              <a:effectLst/>
              <a:latin typeface="Aptos" panose="020B0004020202020204" pitchFamily="34" charset="0"/>
              <a:ea typeface="Aptos" panose="020B0004020202020204" pitchFamily="34" charset="0"/>
              <a:cs typeface="Times New Roman" panose="02020603050405020304" pitchFamily="18" charset="0"/>
            </a:endParaRPr>
          </a:p>
        </p:txBody>
      </p:sp>
      <p:pic>
        <p:nvPicPr>
          <p:cNvPr id="4" name="Picture 3" descr="Isolated twigs and flowers on a white surface">
            <a:extLst>
              <a:ext uri="{FF2B5EF4-FFF2-40B4-BE49-F238E27FC236}">
                <a16:creationId xmlns:a16="http://schemas.microsoft.com/office/drawing/2014/main" id="{15277056-D6F6-D2C8-1784-D3E18BEF37A6}"/>
              </a:ext>
            </a:extLst>
          </p:cNvPr>
          <p:cNvPicPr>
            <a:picLocks noChangeAspect="1"/>
          </p:cNvPicPr>
          <p:nvPr/>
        </p:nvPicPr>
        <p:blipFill>
          <a:blip r:embed="rId3"/>
          <a:srcRect l="23193" r="9705" b="1"/>
          <a:stretch/>
        </p:blipFill>
        <p:spPr>
          <a:xfrm>
            <a:off x="10270199" y="4468090"/>
            <a:ext cx="1918753" cy="1994435"/>
          </a:xfrm>
          <a:prstGeom prst="rect">
            <a:avLst/>
          </a:prstGeom>
        </p:spPr>
      </p:pic>
    </p:spTree>
    <p:extLst>
      <p:ext uri="{BB962C8B-B14F-4D97-AF65-F5344CB8AC3E}">
        <p14:creationId xmlns:p14="http://schemas.microsoft.com/office/powerpoint/2010/main" val="279685954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0E6417F-C891-4722-4996-BABE2833EB8B}"/>
            </a:ext>
          </a:extLst>
        </p:cNvPr>
        <p:cNvGrpSpPr/>
        <p:nvPr/>
      </p:nvGrpSpPr>
      <p:grpSpPr>
        <a:xfrm>
          <a:off x="0" y="0"/>
          <a:ext cx="0" cy="0"/>
          <a:chOff x="0" y="0"/>
          <a:chExt cx="0" cy="0"/>
        </a:xfrm>
      </p:grpSpPr>
      <p:pic>
        <p:nvPicPr>
          <p:cNvPr id="2" name="Content Placeholder 5">
            <a:extLst>
              <a:ext uri="{FF2B5EF4-FFF2-40B4-BE49-F238E27FC236}">
                <a16:creationId xmlns:a16="http://schemas.microsoft.com/office/drawing/2014/main" id="{E1076F76-BE31-C333-5EF3-A3B39D616718}"/>
              </a:ext>
            </a:extLst>
          </p:cNvPr>
          <p:cNvPicPr>
            <a:picLocks noChangeAspect="1"/>
          </p:cNvPicPr>
          <p:nvPr/>
        </p:nvPicPr>
        <p:blipFill>
          <a:blip r:embed="rId2"/>
          <a:stretch>
            <a:fillRect/>
          </a:stretch>
        </p:blipFill>
        <p:spPr>
          <a:xfrm>
            <a:off x="2247254" y="303281"/>
            <a:ext cx="7702657" cy="6295196"/>
          </a:xfrm>
          <a:prstGeom prst="rect">
            <a:avLst/>
          </a:prstGeom>
        </p:spPr>
      </p:pic>
    </p:spTree>
    <p:extLst>
      <p:ext uri="{BB962C8B-B14F-4D97-AF65-F5344CB8AC3E}">
        <p14:creationId xmlns:p14="http://schemas.microsoft.com/office/powerpoint/2010/main" val="343300745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AB865CEF-DAE4-369C-3C71-6ECA6868D01C}"/>
            </a:ext>
          </a:extLst>
        </p:cNvPr>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361E9843-EAE4-EC84-EEC1-D925CF7FE72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1D2484A-4EDA-EBA8-72BC-D850F3343B3B}"/>
              </a:ext>
            </a:extLst>
          </p:cNvPr>
          <p:cNvSpPr>
            <a:spLocks noGrp="1"/>
          </p:cNvSpPr>
          <p:nvPr>
            <p:ph type="title"/>
          </p:nvPr>
        </p:nvSpPr>
        <p:spPr>
          <a:xfrm>
            <a:off x="576072" y="238539"/>
            <a:ext cx="11018520" cy="1434415"/>
          </a:xfrm>
        </p:spPr>
        <p:txBody>
          <a:bodyPr anchor="b">
            <a:normAutofit/>
          </a:bodyPr>
          <a:lstStyle/>
          <a:p>
            <a:r>
              <a:rPr lang="en-US" sz="5400" dirty="0"/>
              <a:t>      Exploring Churches in Galatia</a:t>
            </a:r>
          </a:p>
        </p:txBody>
      </p:sp>
      <p:sp>
        <p:nvSpPr>
          <p:cNvPr id="11" name="Rectangle 6">
            <a:extLst>
              <a:ext uri="{FF2B5EF4-FFF2-40B4-BE49-F238E27FC236}">
                <a16:creationId xmlns:a16="http://schemas.microsoft.com/office/drawing/2014/main" id="{FE95BB2C-3E2B-CA5F-FECE-A53CD2CCE39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6072" y="1817073"/>
            <a:ext cx="11018520" cy="18288"/>
          </a:xfrm>
          <a:custGeom>
            <a:avLst/>
            <a:gdLst>
              <a:gd name="connsiteX0" fmla="*/ 0 w 11018520"/>
              <a:gd name="connsiteY0" fmla="*/ 0 h 18288"/>
              <a:gd name="connsiteX1" fmla="*/ 468287 w 11018520"/>
              <a:gd name="connsiteY1" fmla="*/ 0 h 18288"/>
              <a:gd name="connsiteX2" fmla="*/ 1156945 w 11018520"/>
              <a:gd name="connsiteY2" fmla="*/ 0 h 18288"/>
              <a:gd name="connsiteX3" fmla="*/ 1955787 w 11018520"/>
              <a:gd name="connsiteY3" fmla="*/ 0 h 18288"/>
              <a:gd name="connsiteX4" fmla="*/ 2313889 w 11018520"/>
              <a:gd name="connsiteY4" fmla="*/ 0 h 18288"/>
              <a:gd name="connsiteX5" fmla="*/ 2671991 w 11018520"/>
              <a:gd name="connsiteY5" fmla="*/ 0 h 18288"/>
              <a:gd name="connsiteX6" fmla="*/ 3581019 w 11018520"/>
              <a:gd name="connsiteY6" fmla="*/ 0 h 18288"/>
              <a:gd name="connsiteX7" fmla="*/ 4269677 w 11018520"/>
              <a:gd name="connsiteY7" fmla="*/ 0 h 18288"/>
              <a:gd name="connsiteX8" fmla="*/ 4627778 w 11018520"/>
              <a:gd name="connsiteY8" fmla="*/ 0 h 18288"/>
              <a:gd name="connsiteX9" fmla="*/ 5316436 w 11018520"/>
              <a:gd name="connsiteY9" fmla="*/ 0 h 18288"/>
              <a:gd name="connsiteX10" fmla="*/ 6225464 w 11018520"/>
              <a:gd name="connsiteY10" fmla="*/ 0 h 18288"/>
              <a:gd name="connsiteX11" fmla="*/ 6803936 w 11018520"/>
              <a:gd name="connsiteY11" fmla="*/ 0 h 18288"/>
              <a:gd name="connsiteX12" fmla="*/ 7382408 w 11018520"/>
              <a:gd name="connsiteY12" fmla="*/ 0 h 18288"/>
              <a:gd name="connsiteX13" fmla="*/ 8071066 w 11018520"/>
              <a:gd name="connsiteY13" fmla="*/ 0 h 18288"/>
              <a:gd name="connsiteX14" fmla="*/ 8869909 w 11018520"/>
              <a:gd name="connsiteY14" fmla="*/ 0 h 18288"/>
              <a:gd name="connsiteX15" fmla="*/ 9668751 w 11018520"/>
              <a:gd name="connsiteY15" fmla="*/ 0 h 18288"/>
              <a:gd name="connsiteX16" fmla="*/ 11018520 w 11018520"/>
              <a:gd name="connsiteY16" fmla="*/ 0 h 18288"/>
              <a:gd name="connsiteX17" fmla="*/ 11018520 w 11018520"/>
              <a:gd name="connsiteY17" fmla="*/ 18288 h 18288"/>
              <a:gd name="connsiteX18" fmla="*/ 10550233 w 11018520"/>
              <a:gd name="connsiteY18" fmla="*/ 18288 h 18288"/>
              <a:gd name="connsiteX19" fmla="*/ 9641205 w 11018520"/>
              <a:gd name="connsiteY19" fmla="*/ 18288 h 18288"/>
              <a:gd name="connsiteX20" fmla="*/ 8952548 w 11018520"/>
              <a:gd name="connsiteY20" fmla="*/ 18288 h 18288"/>
              <a:gd name="connsiteX21" fmla="*/ 8594446 w 11018520"/>
              <a:gd name="connsiteY21" fmla="*/ 18288 h 18288"/>
              <a:gd name="connsiteX22" fmla="*/ 7905788 w 11018520"/>
              <a:gd name="connsiteY22" fmla="*/ 18288 h 18288"/>
              <a:gd name="connsiteX23" fmla="*/ 7327316 w 11018520"/>
              <a:gd name="connsiteY23" fmla="*/ 18288 h 18288"/>
              <a:gd name="connsiteX24" fmla="*/ 6748844 w 11018520"/>
              <a:gd name="connsiteY24" fmla="*/ 18288 h 18288"/>
              <a:gd name="connsiteX25" fmla="*/ 6170371 w 11018520"/>
              <a:gd name="connsiteY25" fmla="*/ 18288 h 18288"/>
              <a:gd name="connsiteX26" fmla="*/ 5591899 w 11018520"/>
              <a:gd name="connsiteY26" fmla="*/ 18288 h 18288"/>
              <a:gd name="connsiteX27" fmla="*/ 4793056 w 11018520"/>
              <a:gd name="connsiteY27" fmla="*/ 18288 h 18288"/>
              <a:gd name="connsiteX28" fmla="*/ 4104399 w 11018520"/>
              <a:gd name="connsiteY28" fmla="*/ 18288 h 18288"/>
              <a:gd name="connsiteX29" fmla="*/ 3746297 w 11018520"/>
              <a:gd name="connsiteY29" fmla="*/ 18288 h 18288"/>
              <a:gd name="connsiteX30" fmla="*/ 3167825 w 11018520"/>
              <a:gd name="connsiteY30" fmla="*/ 18288 h 18288"/>
              <a:gd name="connsiteX31" fmla="*/ 2368982 w 11018520"/>
              <a:gd name="connsiteY31" fmla="*/ 18288 h 18288"/>
              <a:gd name="connsiteX32" fmla="*/ 1900695 w 11018520"/>
              <a:gd name="connsiteY32" fmla="*/ 18288 h 18288"/>
              <a:gd name="connsiteX33" fmla="*/ 991667 w 11018520"/>
              <a:gd name="connsiteY33" fmla="*/ 18288 h 18288"/>
              <a:gd name="connsiteX34" fmla="*/ 0 w 11018520"/>
              <a:gd name="connsiteY34" fmla="*/ 18288 h 18288"/>
              <a:gd name="connsiteX35" fmla="*/ 0 w 11018520"/>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1018520" h="18288" fill="none" extrusionOk="0">
                <a:moveTo>
                  <a:pt x="0" y="0"/>
                </a:moveTo>
                <a:cubicBezTo>
                  <a:pt x="176840" y="19448"/>
                  <a:pt x="369510" y="1686"/>
                  <a:pt x="468287" y="0"/>
                </a:cubicBezTo>
                <a:cubicBezTo>
                  <a:pt x="567064" y="-1686"/>
                  <a:pt x="844925" y="28710"/>
                  <a:pt x="1156945" y="0"/>
                </a:cubicBezTo>
                <a:cubicBezTo>
                  <a:pt x="1468965" y="-28710"/>
                  <a:pt x="1755775" y="35306"/>
                  <a:pt x="1955787" y="0"/>
                </a:cubicBezTo>
                <a:cubicBezTo>
                  <a:pt x="2155799" y="-35306"/>
                  <a:pt x="2224532" y="-16632"/>
                  <a:pt x="2313889" y="0"/>
                </a:cubicBezTo>
                <a:cubicBezTo>
                  <a:pt x="2403246" y="16632"/>
                  <a:pt x="2494050" y="6083"/>
                  <a:pt x="2671991" y="0"/>
                </a:cubicBezTo>
                <a:cubicBezTo>
                  <a:pt x="2849932" y="-6083"/>
                  <a:pt x="3354152" y="34614"/>
                  <a:pt x="3581019" y="0"/>
                </a:cubicBezTo>
                <a:cubicBezTo>
                  <a:pt x="3807886" y="-34614"/>
                  <a:pt x="4022451" y="14254"/>
                  <a:pt x="4269677" y="0"/>
                </a:cubicBezTo>
                <a:cubicBezTo>
                  <a:pt x="4516903" y="-14254"/>
                  <a:pt x="4514495" y="-13291"/>
                  <a:pt x="4627778" y="0"/>
                </a:cubicBezTo>
                <a:cubicBezTo>
                  <a:pt x="4741061" y="13291"/>
                  <a:pt x="5120758" y="-22660"/>
                  <a:pt x="5316436" y="0"/>
                </a:cubicBezTo>
                <a:cubicBezTo>
                  <a:pt x="5512114" y="22660"/>
                  <a:pt x="5812155" y="-9513"/>
                  <a:pt x="6225464" y="0"/>
                </a:cubicBezTo>
                <a:cubicBezTo>
                  <a:pt x="6638773" y="9513"/>
                  <a:pt x="6545417" y="2479"/>
                  <a:pt x="6803936" y="0"/>
                </a:cubicBezTo>
                <a:cubicBezTo>
                  <a:pt x="7062455" y="-2479"/>
                  <a:pt x="7245098" y="-20209"/>
                  <a:pt x="7382408" y="0"/>
                </a:cubicBezTo>
                <a:cubicBezTo>
                  <a:pt x="7519718" y="20209"/>
                  <a:pt x="7801947" y="19736"/>
                  <a:pt x="8071066" y="0"/>
                </a:cubicBezTo>
                <a:cubicBezTo>
                  <a:pt x="8340185" y="-19736"/>
                  <a:pt x="8495312" y="-6666"/>
                  <a:pt x="8869909" y="0"/>
                </a:cubicBezTo>
                <a:cubicBezTo>
                  <a:pt x="9244506" y="6666"/>
                  <a:pt x="9501461" y="-13745"/>
                  <a:pt x="9668751" y="0"/>
                </a:cubicBezTo>
                <a:cubicBezTo>
                  <a:pt x="9836041" y="13745"/>
                  <a:pt x="10607605" y="14143"/>
                  <a:pt x="11018520" y="0"/>
                </a:cubicBezTo>
                <a:cubicBezTo>
                  <a:pt x="11019166" y="4451"/>
                  <a:pt x="11019010" y="9226"/>
                  <a:pt x="11018520" y="18288"/>
                </a:cubicBezTo>
                <a:cubicBezTo>
                  <a:pt x="10834966" y="15274"/>
                  <a:pt x="10754561" y="35250"/>
                  <a:pt x="10550233" y="18288"/>
                </a:cubicBezTo>
                <a:cubicBezTo>
                  <a:pt x="10345905" y="1326"/>
                  <a:pt x="9906342" y="45884"/>
                  <a:pt x="9641205" y="18288"/>
                </a:cubicBezTo>
                <a:cubicBezTo>
                  <a:pt x="9376068" y="-9308"/>
                  <a:pt x="9177188" y="43988"/>
                  <a:pt x="8952548" y="18288"/>
                </a:cubicBezTo>
                <a:cubicBezTo>
                  <a:pt x="8727908" y="-7412"/>
                  <a:pt x="8707007" y="3271"/>
                  <a:pt x="8594446" y="18288"/>
                </a:cubicBezTo>
                <a:cubicBezTo>
                  <a:pt x="8481885" y="33305"/>
                  <a:pt x="8175004" y="35109"/>
                  <a:pt x="7905788" y="18288"/>
                </a:cubicBezTo>
                <a:cubicBezTo>
                  <a:pt x="7636572" y="1467"/>
                  <a:pt x="7535638" y="7399"/>
                  <a:pt x="7327316" y="18288"/>
                </a:cubicBezTo>
                <a:cubicBezTo>
                  <a:pt x="7118994" y="29177"/>
                  <a:pt x="6978247" y="47205"/>
                  <a:pt x="6748844" y="18288"/>
                </a:cubicBezTo>
                <a:cubicBezTo>
                  <a:pt x="6519441" y="-10629"/>
                  <a:pt x="6459241" y="43308"/>
                  <a:pt x="6170371" y="18288"/>
                </a:cubicBezTo>
                <a:cubicBezTo>
                  <a:pt x="5881501" y="-6732"/>
                  <a:pt x="5736201" y="35971"/>
                  <a:pt x="5591899" y="18288"/>
                </a:cubicBezTo>
                <a:cubicBezTo>
                  <a:pt x="5447597" y="605"/>
                  <a:pt x="4990303" y="20409"/>
                  <a:pt x="4793056" y="18288"/>
                </a:cubicBezTo>
                <a:cubicBezTo>
                  <a:pt x="4595809" y="16167"/>
                  <a:pt x="4271723" y="2909"/>
                  <a:pt x="4104399" y="18288"/>
                </a:cubicBezTo>
                <a:cubicBezTo>
                  <a:pt x="3937075" y="33667"/>
                  <a:pt x="3923235" y="10730"/>
                  <a:pt x="3746297" y="18288"/>
                </a:cubicBezTo>
                <a:cubicBezTo>
                  <a:pt x="3569359" y="25846"/>
                  <a:pt x="3351081" y="24702"/>
                  <a:pt x="3167825" y="18288"/>
                </a:cubicBezTo>
                <a:cubicBezTo>
                  <a:pt x="2984569" y="11874"/>
                  <a:pt x="2708033" y="13293"/>
                  <a:pt x="2368982" y="18288"/>
                </a:cubicBezTo>
                <a:cubicBezTo>
                  <a:pt x="2029931" y="23283"/>
                  <a:pt x="2009060" y="37671"/>
                  <a:pt x="1900695" y="18288"/>
                </a:cubicBezTo>
                <a:cubicBezTo>
                  <a:pt x="1792330" y="-1095"/>
                  <a:pt x="1183178" y="9337"/>
                  <a:pt x="991667" y="18288"/>
                </a:cubicBezTo>
                <a:cubicBezTo>
                  <a:pt x="800156" y="27239"/>
                  <a:pt x="375690" y="34110"/>
                  <a:pt x="0" y="18288"/>
                </a:cubicBezTo>
                <a:cubicBezTo>
                  <a:pt x="-213" y="9468"/>
                  <a:pt x="187" y="4459"/>
                  <a:pt x="0" y="0"/>
                </a:cubicBezTo>
                <a:close/>
              </a:path>
              <a:path w="11018520" h="18288" stroke="0" extrusionOk="0">
                <a:moveTo>
                  <a:pt x="0" y="0"/>
                </a:moveTo>
                <a:cubicBezTo>
                  <a:pt x="266588" y="-23405"/>
                  <a:pt x="350503" y="-27031"/>
                  <a:pt x="578472" y="0"/>
                </a:cubicBezTo>
                <a:cubicBezTo>
                  <a:pt x="806441" y="27031"/>
                  <a:pt x="803976" y="13604"/>
                  <a:pt x="936574" y="0"/>
                </a:cubicBezTo>
                <a:cubicBezTo>
                  <a:pt x="1069172" y="-13604"/>
                  <a:pt x="1661335" y="-31902"/>
                  <a:pt x="1845602" y="0"/>
                </a:cubicBezTo>
                <a:cubicBezTo>
                  <a:pt x="2029869" y="31902"/>
                  <a:pt x="2273452" y="17005"/>
                  <a:pt x="2424074" y="0"/>
                </a:cubicBezTo>
                <a:cubicBezTo>
                  <a:pt x="2574696" y="-17005"/>
                  <a:pt x="2790864" y="-28133"/>
                  <a:pt x="3002547" y="0"/>
                </a:cubicBezTo>
                <a:cubicBezTo>
                  <a:pt x="3214230" y="28133"/>
                  <a:pt x="3605033" y="-14934"/>
                  <a:pt x="3911575" y="0"/>
                </a:cubicBezTo>
                <a:cubicBezTo>
                  <a:pt x="4218117" y="14934"/>
                  <a:pt x="4198004" y="3604"/>
                  <a:pt x="4379862" y="0"/>
                </a:cubicBezTo>
                <a:cubicBezTo>
                  <a:pt x="4561720" y="-3604"/>
                  <a:pt x="4941151" y="-37368"/>
                  <a:pt x="5288890" y="0"/>
                </a:cubicBezTo>
                <a:cubicBezTo>
                  <a:pt x="5636629" y="37368"/>
                  <a:pt x="6011513" y="-33898"/>
                  <a:pt x="6197918" y="0"/>
                </a:cubicBezTo>
                <a:cubicBezTo>
                  <a:pt x="6384323" y="33898"/>
                  <a:pt x="6555799" y="11241"/>
                  <a:pt x="6886575" y="0"/>
                </a:cubicBezTo>
                <a:cubicBezTo>
                  <a:pt x="7217351" y="-11241"/>
                  <a:pt x="7604472" y="-44614"/>
                  <a:pt x="7795603" y="0"/>
                </a:cubicBezTo>
                <a:cubicBezTo>
                  <a:pt x="7986734" y="44614"/>
                  <a:pt x="8098870" y="-11086"/>
                  <a:pt x="8374075" y="0"/>
                </a:cubicBezTo>
                <a:cubicBezTo>
                  <a:pt x="8649280" y="11086"/>
                  <a:pt x="8701749" y="-25020"/>
                  <a:pt x="8952548" y="0"/>
                </a:cubicBezTo>
                <a:cubicBezTo>
                  <a:pt x="9203347" y="25020"/>
                  <a:pt x="9519297" y="4274"/>
                  <a:pt x="9751390" y="0"/>
                </a:cubicBezTo>
                <a:cubicBezTo>
                  <a:pt x="9983483" y="-4274"/>
                  <a:pt x="10169881" y="16480"/>
                  <a:pt x="10329863" y="0"/>
                </a:cubicBezTo>
                <a:cubicBezTo>
                  <a:pt x="10489845" y="-16480"/>
                  <a:pt x="10750941" y="-9727"/>
                  <a:pt x="11018520" y="0"/>
                </a:cubicBezTo>
                <a:cubicBezTo>
                  <a:pt x="11018113" y="8690"/>
                  <a:pt x="11018366" y="14141"/>
                  <a:pt x="11018520" y="18288"/>
                </a:cubicBezTo>
                <a:cubicBezTo>
                  <a:pt x="10841176" y="-3597"/>
                  <a:pt x="10399304" y="41504"/>
                  <a:pt x="10219677" y="18288"/>
                </a:cubicBezTo>
                <a:cubicBezTo>
                  <a:pt x="10040050" y="-4928"/>
                  <a:pt x="10030762" y="16144"/>
                  <a:pt x="9861575" y="18288"/>
                </a:cubicBezTo>
                <a:cubicBezTo>
                  <a:pt x="9692388" y="20432"/>
                  <a:pt x="9529439" y="40380"/>
                  <a:pt x="9393288" y="18288"/>
                </a:cubicBezTo>
                <a:cubicBezTo>
                  <a:pt x="9257137" y="-3804"/>
                  <a:pt x="8825003" y="25592"/>
                  <a:pt x="8484260" y="18288"/>
                </a:cubicBezTo>
                <a:cubicBezTo>
                  <a:pt x="8143517" y="10984"/>
                  <a:pt x="8082894" y="45968"/>
                  <a:pt x="7795603" y="18288"/>
                </a:cubicBezTo>
                <a:cubicBezTo>
                  <a:pt x="7508312" y="-9392"/>
                  <a:pt x="7466074" y="19486"/>
                  <a:pt x="7327316" y="18288"/>
                </a:cubicBezTo>
                <a:cubicBezTo>
                  <a:pt x="7188558" y="17090"/>
                  <a:pt x="6869645" y="4657"/>
                  <a:pt x="6638658" y="18288"/>
                </a:cubicBezTo>
                <a:cubicBezTo>
                  <a:pt x="6407671" y="31919"/>
                  <a:pt x="6359238" y="35967"/>
                  <a:pt x="6280556" y="18288"/>
                </a:cubicBezTo>
                <a:cubicBezTo>
                  <a:pt x="6201874" y="609"/>
                  <a:pt x="6041216" y="22404"/>
                  <a:pt x="5922455" y="18288"/>
                </a:cubicBezTo>
                <a:cubicBezTo>
                  <a:pt x="5803694" y="14172"/>
                  <a:pt x="5555521" y="48848"/>
                  <a:pt x="5233797" y="18288"/>
                </a:cubicBezTo>
                <a:cubicBezTo>
                  <a:pt x="4912073" y="-12272"/>
                  <a:pt x="4986440" y="-2740"/>
                  <a:pt x="4765510" y="18288"/>
                </a:cubicBezTo>
                <a:cubicBezTo>
                  <a:pt x="4544580" y="39316"/>
                  <a:pt x="4177715" y="18248"/>
                  <a:pt x="3966667" y="18288"/>
                </a:cubicBezTo>
                <a:cubicBezTo>
                  <a:pt x="3755619" y="18328"/>
                  <a:pt x="3664519" y="22387"/>
                  <a:pt x="3498380" y="18288"/>
                </a:cubicBezTo>
                <a:cubicBezTo>
                  <a:pt x="3332241" y="14189"/>
                  <a:pt x="3065858" y="-7524"/>
                  <a:pt x="2699537" y="18288"/>
                </a:cubicBezTo>
                <a:cubicBezTo>
                  <a:pt x="2333216" y="44100"/>
                  <a:pt x="2505666" y="4650"/>
                  <a:pt x="2341436" y="18288"/>
                </a:cubicBezTo>
                <a:cubicBezTo>
                  <a:pt x="2177206" y="31926"/>
                  <a:pt x="1790164" y="19880"/>
                  <a:pt x="1542593" y="18288"/>
                </a:cubicBezTo>
                <a:cubicBezTo>
                  <a:pt x="1295022" y="16696"/>
                  <a:pt x="1218012" y="39325"/>
                  <a:pt x="1074306" y="18288"/>
                </a:cubicBezTo>
                <a:cubicBezTo>
                  <a:pt x="930600" y="-2749"/>
                  <a:pt x="797266" y="24589"/>
                  <a:pt x="716204" y="18288"/>
                </a:cubicBezTo>
                <a:cubicBezTo>
                  <a:pt x="635142" y="11987"/>
                  <a:pt x="344503" y="41396"/>
                  <a:pt x="0" y="18288"/>
                </a:cubicBezTo>
                <a:cubicBezTo>
                  <a:pt x="-53" y="11301"/>
                  <a:pt x="-649" y="7756"/>
                  <a:pt x="0" y="0"/>
                </a:cubicBezTo>
                <a:close/>
              </a:path>
            </a:pathLst>
          </a:custGeom>
          <a:solidFill>
            <a:srgbClr val="C3724D"/>
          </a:solidFill>
          <a:ln w="38100" cap="rnd">
            <a:solidFill>
              <a:srgbClr val="C3724D"/>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D16D42BE-F002-0071-E74B-F8B09AE8ED40}"/>
              </a:ext>
            </a:extLst>
          </p:cNvPr>
          <p:cNvSpPr>
            <a:spLocks noGrp="1"/>
          </p:cNvSpPr>
          <p:nvPr>
            <p:ph idx="1"/>
          </p:nvPr>
        </p:nvSpPr>
        <p:spPr>
          <a:xfrm>
            <a:off x="572493" y="2071316"/>
            <a:ext cx="9697706" cy="4119172"/>
          </a:xfrm>
        </p:spPr>
        <p:txBody>
          <a:bodyPr anchor="t">
            <a:noAutofit/>
          </a:bodyPr>
          <a:lstStyle/>
          <a:p>
            <a:pPr marL="0" indent="0">
              <a:buNone/>
            </a:pPr>
            <a:r>
              <a:rPr lang="en-US" sz="3200" dirty="0">
                <a:latin typeface="Aptos" panose="020B0004020202020204" pitchFamily="34" charset="0"/>
              </a:rPr>
              <a:t>What had happened to Stephen had a profound impact on the church.   What had happened to Abraham Lincoln or John Kenedy or Martin Luther King  had a profound impact on the </a:t>
            </a:r>
            <a:r>
              <a:rPr lang="en-US" sz="3200" u="sng" dirty="0">
                <a:latin typeface="Aptos" panose="020B0004020202020204" pitchFamily="34" charset="0"/>
              </a:rPr>
              <a:t>U</a:t>
            </a:r>
            <a:r>
              <a:rPr lang="en-US" sz="3200" dirty="0">
                <a:latin typeface="Aptos" panose="020B0004020202020204" pitchFamily="34" charset="0"/>
              </a:rPr>
              <a:t>nited States .  Many of us have a memory or where we were and what we doing with faced with the news. The blood of Jesus on the cross is profound in importance to the martyrs that follow. </a:t>
            </a:r>
          </a:p>
          <a:p>
            <a:pPr marL="0" marR="0" indent="0">
              <a:lnSpc>
                <a:spcPct val="107000"/>
              </a:lnSpc>
              <a:spcAft>
                <a:spcPts val="800"/>
              </a:spcAft>
              <a:buNone/>
            </a:pPr>
            <a:endParaRPr lang="en-US" sz="1600" kern="100" dirty="0">
              <a:effectLst/>
              <a:latin typeface="Aptos" panose="020B0004020202020204" pitchFamily="34" charset="0"/>
              <a:ea typeface="Aptos" panose="020B0004020202020204" pitchFamily="34" charset="0"/>
              <a:cs typeface="Times New Roman" panose="02020603050405020304" pitchFamily="18" charset="0"/>
            </a:endParaRPr>
          </a:p>
        </p:txBody>
      </p:sp>
      <p:pic>
        <p:nvPicPr>
          <p:cNvPr id="4" name="Picture 3" descr="Isolated twigs and flowers on a white surface">
            <a:extLst>
              <a:ext uri="{FF2B5EF4-FFF2-40B4-BE49-F238E27FC236}">
                <a16:creationId xmlns:a16="http://schemas.microsoft.com/office/drawing/2014/main" id="{022917D0-FDD7-6D2A-5D70-602729F70AC1}"/>
              </a:ext>
            </a:extLst>
          </p:cNvPr>
          <p:cNvPicPr>
            <a:picLocks noChangeAspect="1"/>
          </p:cNvPicPr>
          <p:nvPr/>
        </p:nvPicPr>
        <p:blipFill>
          <a:blip r:embed="rId3"/>
          <a:srcRect l="23193" r="9705" b="1"/>
          <a:stretch/>
        </p:blipFill>
        <p:spPr>
          <a:xfrm>
            <a:off x="10270199" y="4468090"/>
            <a:ext cx="1918753" cy="1994435"/>
          </a:xfrm>
          <a:prstGeom prst="rect">
            <a:avLst/>
          </a:prstGeom>
        </p:spPr>
      </p:pic>
    </p:spTree>
    <p:extLst>
      <p:ext uri="{BB962C8B-B14F-4D97-AF65-F5344CB8AC3E}">
        <p14:creationId xmlns:p14="http://schemas.microsoft.com/office/powerpoint/2010/main" val="107608335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73FC9015-BB78-E6FA-61D9-3C3675B6F540}"/>
            </a:ext>
          </a:extLst>
        </p:cNvPr>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97433C2E-EAF8-C1D1-308E-38467778FAB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4FE7319-8D5C-6A5D-427F-73CFD752F935}"/>
              </a:ext>
            </a:extLst>
          </p:cNvPr>
          <p:cNvSpPr>
            <a:spLocks noGrp="1"/>
          </p:cNvSpPr>
          <p:nvPr>
            <p:ph type="title"/>
          </p:nvPr>
        </p:nvSpPr>
        <p:spPr>
          <a:xfrm>
            <a:off x="576072" y="238539"/>
            <a:ext cx="11018520" cy="1434415"/>
          </a:xfrm>
        </p:spPr>
        <p:txBody>
          <a:bodyPr anchor="b">
            <a:normAutofit/>
          </a:bodyPr>
          <a:lstStyle/>
          <a:p>
            <a:r>
              <a:rPr lang="en-US" sz="5400" dirty="0"/>
              <a:t>      Exploring Churches in Galatia</a:t>
            </a:r>
          </a:p>
        </p:txBody>
      </p:sp>
      <p:sp>
        <p:nvSpPr>
          <p:cNvPr id="11" name="Rectangle 6">
            <a:extLst>
              <a:ext uri="{FF2B5EF4-FFF2-40B4-BE49-F238E27FC236}">
                <a16:creationId xmlns:a16="http://schemas.microsoft.com/office/drawing/2014/main" id="{921996ED-54CF-8CB0-6C06-2B17C913C1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6072" y="1817073"/>
            <a:ext cx="11018520" cy="18288"/>
          </a:xfrm>
          <a:custGeom>
            <a:avLst/>
            <a:gdLst>
              <a:gd name="connsiteX0" fmla="*/ 0 w 11018520"/>
              <a:gd name="connsiteY0" fmla="*/ 0 h 18288"/>
              <a:gd name="connsiteX1" fmla="*/ 468287 w 11018520"/>
              <a:gd name="connsiteY1" fmla="*/ 0 h 18288"/>
              <a:gd name="connsiteX2" fmla="*/ 1156945 w 11018520"/>
              <a:gd name="connsiteY2" fmla="*/ 0 h 18288"/>
              <a:gd name="connsiteX3" fmla="*/ 1955787 w 11018520"/>
              <a:gd name="connsiteY3" fmla="*/ 0 h 18288"/>
              <a:gd name="connsiteX4" fmla="*/ 2313889 w 11018520"/>
              <a:gd name="connsiteY4" fmla="*/ 0 h 18288"/>
              <a:gd name="connsiteX5" fmla="*/ 2671991 w 11018520"/>
              <a:gd name="connsiteY5" fmla="*/ 0 h 18288"/>
              <a:gd name="connsiteX6" fmla="*/ 3581019 w 11018520"/>
              <a:gd name="connsiteY6" fmla="*/ 0 h 18288"/>
              <a:gd name="connsiteX7" fmla="*/ 4269677 w 11018520"/>
              <a:gd name="connsiteY7" fmla="*/ 0 h 18288"/>
              <a:gd name="connsiteX8" fmla="*/ 4627778 w 11018520"/>
              <a:gd name="connsiteY8" fmla="*/ 0 h 18288"/>
              <a:gd name="connsiteX9" fmla="*/ 5316436 w 11018520"/>
              <a:gd name="connsiteY9" fmla="*/ 0 h 18288"/>
              <a:gd name="connsiteX10" fmla="*/ 6225464 w 11018520"/>
              <a:gd name="connsiteY10" fmla="*/ 0 h 18288"/>
              <a:gd name="connsiteX11" fmla="*/ 6803936 w 11018520"/>
              <a:gd name="connsiteY11" fmla="*/ 0 h 18288"/>
              <a:gd name="connsiteX12" fmla="*/ 7382408 w 11018520"/>
              <a:gd name="connsiteY12" fmla="*/ 0 h 18288"/>
              <a:gd name="connsiteX13" fmla="*/ 8071066 w 11018520"/>
              <a:gd name="connsiteY13" fmla="*/ 0 h 18288"/>
              <a:gd name="connsiteX14" fmla="*/ 8869909 w 11018520"/>
              <a:gd name="connsiteY14" fmla="*/ 0 h 18288"/>
              <a:gd name="connsiteX15" fmla="*/ 9668751 w 11018520"/>
              <a:gd name="connsiteY15" fmla="*/ 0 h 18288"/>
              <a:gd name="connsiteX16" fmla="*/ 11018520 w 11018520"/>
              <a:gd name="connsiteY16" fmla="*/ 0 h 18288"/>
              <a:gd name="connsiteX17" fmla="*/ 11018520 w 11018520"/>
              <a:gd name="connsiteY17" fmla="*/ 18288 h 18288"/>
              <a:gd name="connsiteX18" fmla="*/ 10550233 w 11018520"/>
              <a:gd name="connsiteY18" fmla="*/ 18288 h 18288"/>
              <a:gd name="connsiteX19" fmla="*/ 9641205 w 11018520"/>
              <a:gd name="connsiteY19" fmla="*/ 18288 h 18288"/>
              <a:gd name="connsiteX20" fmla="*/ 8952548 w 11018520"/>
              <a:gd name="connsiteY20" fmla="*/ 18288 h 18288"/>
              <a:gd name="connsiteX21" fmla="*/ 8594446 w 11018520"/>
              <a:gd name="connsiteY21" fmla="*/ 18288 h 18288"/>
              <a:gd name="connsiteX22" fmla="*/ 7905788 w 11018520"/>
              <a:gd name="connsiteY22" fmla="*/ 18288 h 18288"/>
              <a:gd name="connsiteX23" fmla="*/ 7327316 w 11018520"/>
              <a:gd name="connsiteY23" fmla="*/ 18288 h 18288"/>
              <a:gd name="connsiteX24" fmla="*/ 6748844 w 11018520"/>
              <a:gd name="connsiteY24" fmla="*/ 18288 h 18288"/>
              <a:gd name="connsiteX25" fmla="*/ 6170371 w 11018520"/>
              <a:gd name="connsiteY25" fmla="*/ 18288 h 18288"/>
              <a:gd name="connsiteX26" fmla="*/ 5591899 w 11018520"/>
              <a:gd name="connsiteY26" fmla="*/ 18288 h 18288"/>
              <a:gd name="connsiteX27" fmla="*/ 4793056 w 11018520"/>
              <a:gd name="connsiteY27" fmla="*/ 18288 h 18288"/>
              <a:gd name="connsiteX28" fmla="*/ 4104399 w 11018520"/>
              <a:gd name="connsiteY28" fmla="*/ 18288 h 18288"/>
              <a:gd name="connsiteX29" fmla="*/ 3746297 w 11018520"/>
              <a:gd name="connsiteY29" fmla="*/ 18288 h 18288"/>
              <a:gd name="connsiteX30" fmla="*/ 3167825 w 11018520"/>
              <a:gd name="connsiteY30" fmla="*/ 18288 h 18288"/>
              <a:gd name="connsiteX31" fmla="*/ 2368982 w 11018520"/>
              <a:gd name="connsiteY31" fmla="*/ 18288 h 18288"/>
              <a:gd name="connsiteX32" fmla="*/ 1900695 w 11018520"/>
              <a:gd name="connsiteY32" fmla="*/ 18288 h 18288"/>
              <a:gd name="connsiteX33" fmla="*/ 991667 w 11018520"/>
              <a:gd name="connsiteY33" fmla="*/ 18288 h 18288"/>
              <a:gd name="connsiteX34" fmla="*/ 0 w 11018520"/>
              <a:gd name="connsiteY34" fmla="*/ 18288 h 18288"/>
              <a:gd name="connsiteX35" fmla="*/ 0 w 11018520"/>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1018520" h="18288" fill="none" extrusionOk="0">
                <a:moveTo>
                  <a:pt x="0" y="0"/>
                </a:moveTo>
                <a:cubicBezTo>
                  <a:pt x="176840" y="19448"/>
                  <a:pt x="369510" y="1686"/>
                  <a:pt x="468287" y="0"/>
                </a:cubicBezTo>
                <a:cubicBezTo>
                  <a:pt x="567064" y="-1686"/>
                  <a:pt x="844925" y="28710"/>
                  <a:pt x="1156945" y="0"/>
                </a:cubicBezTo>
                <a:cubicBezTo>
                  <a:pt x="1468965" y="-28710"/>
                  <a:pt x="1755775" y="35306"/>
                  <a:pt x="1955787" y="0"/>
                </a:cubicBezTo>
                <a:cubicBezTo>
                  <a:pt x="2155799" y="-35306"/>
                  <a:pt x="2224532" y="-16632"/>
                  <a:pt x="2313889" y="0"/>
                </a:cubicBezTo>
                <a:cubicBezTo>
                  <a:pt x="2403246" y="16632"/>
                  <a:pt x="2494050" y="6083"/>
                  <a:pt x="2671991" y="0"/>
                </a:cubicBezTo>
                <a:cubicBezTo>
                  <a:pt x="2849932" y="-6083"/>
                  <a:pt x="3354152" y="34614"/>
                  <a:pt x="3581019" y="0"/>
                </a:cubicBezTo>
                <a:cubicBezTo>
                  <a:pt x="3807886" y="-34614"/>
                  <a:pt x="4022451" y="14254"/>
                  <a:pt x="4269677" y="0"/>
                </a:cubicBezTo>
                <a:cubicBezTo>
                  <a:pt x="4516903" y="-14254"/>
                  <a:pt x="4514495" y="-13291"/>
                  <a:pt x="4627778" y="0"/>
                </a:cubicBezTo>
                <a:cubicBezTo>
                  <a:pt x="4741061" y="13291"/>
                  <a:pt x="5120758" y="-22660"/>
                  <a:pt x="5316436" y="0"/>
                </a:cubicBezTo>
                <a:cubicBezTo>
                  <a:pt x="5512114" y="22660"/>
                  <a:pt x="5812155" y="-9513"/>
                  <a:pt x="6225464" y="0"/>
                </a:cubicBezTo>
                <a:cubicBezTo>
                  <a:pt x="6638773" y="9513"/>
                  <a:pt x="6545417" y="2479"/>
                  <a:pt x="6803936" y="0"/>
                </a:cubicBezTo>
                <a:cubicBezTo>
                  <a:pt x="7062455" y="-2479"/>
                  <a:pt x="7245098" y="-20209"/>
                  <a:pt x="7382408" y="0"/>
                </a:cubicBezTo>
                <a:cubicBezTo>
                  <a:pt x="7519718" y="20209"/>
                  <a:pt x="7801947" y="19736"/>
                  <a:pt x="8071066" y="0"/>
                </a:cubicBezTo>
                <a:cubicBezTo>
                  <a:pt x="8340185" y="-19736"/>
                  <a:pt x="8495312" y="-6666"/>
                  <a:pt x="8869909" y="0"/>
                </a:cubicBezTo>
                <a:cubicBezTo>
                  <a:pt x="9244506" y="6666"/>
                  <a:pt x="9501461" y="-13745"/>
                  <a:pt x="9668751" y="0"/>
                </a:cubicBezTo>
                <a:cubicBezTo>
                  <a:pt x="9836041" y="13745"/>
                  <a:pt x="10607605" y="14143"/>
                  <a:pt x="11018520" y="0"/>
                </a:cubicBezTo>
                <a:cubicBezTo>
                  <a:pt x="11019166" y="4451"/>
                  <a:pt x="11019010" y="9226"/>
                  <a:pt x="11018520" y="18288"/>
                </a:cubicBezTo>
                <a:cubicBezTo>
                  <a:pt x="10834966" y="15274"/>
                  <a:pt x="10754561" y="35250"/>
                  <a:pt x="10550233" y="18288"/>
                </a:cubicBezTo>
                <a:cubicBezTo>
                  <a:pt x="10345905" y="1326"/>
                  <a:pt x="9906342" y="45884"/>
                  <a:pt x="9641205" y="18288"/>
                </a:cubicBezTo>
                <a:cubicBezTo>
                  <a:pt x="9376068" y="-9308"/>
                  <a:pt x="9177188" y="43988"/>
                  <a:pt x="8952548" y="18288"/>
                </a:cubicBezTo>
                <a:cubicBezTo>
                  <a:pt x="8727908" y="-7412"/>
                  <a:pt x="8707007" y="3271"/>
                  <a:pt x="8594446" y="18288"/>
                </a:cubicBezTo>
                <a:cubicBezTo>
                  <a:pt x="8481885" y="33305"/>
                  <a:pt x="8175004" y="35109"/>
                  <a:pt x="7905788" y="18288"/>
                </a:cubicBezTo>
                <a:cubicBezTo>
                  <a:pt x="7636572" y="1467"/>
                  <a:pt x="7535638" y="7399"/>
                  <a:pt x="7327316" y="18288"/>
                </a:cubicBezTo>
                <a:cubicBezTo>
                  <a:pt x="7118994" y="29177"/>
                  <a:pt x="6978247" y="47205"/>
                  <a:pt x="6748844" y="18288"/>
                </a:cubicBezTo>
                <a:cubicBezTo>
                  <a:pt x="6519441" y="-10629"/>
                  <a:pt x="6459241" y="43308"/>
                  <a:pt x="6170371" y="18288"/>
                </a:cubicBezTo>
                <a:cubicBezTo>
                  <a:pt x="5881501" y="-6732"/>
                  <a:pt x="5736201" y="35971"/>
                  <a:pt x="5591899" y="18288"/>
                </a:cubicBezTo>
                <a:cubicBezTo>
                  <a:pt x="5447597" y="605"/>
                  <a:pt x="4990303" y="20409"/>
                  <a:pt x="4793056" y="18288"/>
                </a:cubicBezTo>
                <a:cubicBezTo>
                  <a:pt x="4595809" y="16167"/>
                  <a:pt x="4271723" y="2909"/>
                  <a:pt x="4104399" y="18288"/>
                </a:cubicBezTo>
                <a:cubicBezTo>
                  <a:pt x="3937075" y="33667"/>
                  <a:pt x="3923235" y="10730"/>
                  <a:pt x="3746297" y="18288"/>
                </a:cubicBezTo>
                <a:cubicBezTo>
                  <a:pt x="3569359" y="25846"/>
                  <a:pt x="3351081" y="24702"/>
                  <a:pt x="3167825" y="18288"/>
                </a:cubicBezTo>
                <a:cubicBezTo>
                  <a:pt x="2984569" y="11874"/>
                  <a:pt x="2708033" y="13293"/>
                  <a:pt x="2368982" y="18288"/>
                </a:cubicBezTo>
                <a:cubicBezTo>
                  <a:pt x="2029931" y="23283"/>
                  <a:pt x="2009060" y="37671"/>
                  <a:pt x="1900695" y="18288"/>
                </a:cubicBezTo>
                <a:cubicBezTo>
                  <a:pt x="1792330" y="-1095"/>
                  <a:pt x="1183178" y="9337"/>
                  <a:pt x="991667" y="18288"/>
                </a:cubicBezTo>
                <a:cubicBezTo>
                  <a:pt x="800156" y="27239"/>
                  <a:pt x="375690" y="34110"/>
                  <a:pt x="0" y="18288"/>
                </a:cubicBezTo>
                <a:cubicBezTo>
                  <a:pt x="-213" y="9468"/>
                  <a:pt x="187" y="4459"/>
                  <a:pt x="0" y="0"/>
                </a:cubicBezTo>
                <a:close/>
              </a:path>
              <a:path w="11018520" h="18288" stroke="0" extrusionOk="0">
                <a:moveTo>
                  <a:pt x="0" y="0"/>
                </a:moveTo>
                <a:cubicBezTo>
                  <a:pt x="266588" y="-23405"/>
                  <a:pt x="350503" y="-27031"/>
                  <a:pt x="578472" y="0"/>
                </a:cubicBezTo>
                <a:cubicBezTo>
                  <a:pt x="806441" y="27031"/>
                  <a:pt x="803976" y="13604"/>
                  <a:pt x="936574" y="0"/>
                </a:cubicBezTo>
                <a:cubicBezTo>
                  <a:pt x="1069172" y="-13604"/>
                  <a:pt x="1661335" y="-31902"/>
                  <a:pt x="1845602" y="0"/>
                </a:cubicBezTo>
                <a:cubicBezTo>
                  <a:pt x="2029869" y="31902"/>
                  <a:pt x="2273452" y="17005"/>
                  <a:pt x="2424074" y="0"/>
                </a:cubicBezTo>
                <a:cubicBezTo>
                  <a:pt x="2574696" y="-17005"/>
                  <a:pt x="2790864" y="-28133"/>
                  <a:pt x="3002547" y="0"/>
                </a:cubicBezTo>
                <a:cubicBezTo>
                  <a:pt x="3214230" y="28133"/>
                  <a:pt x="3605033" y="-14934"/>
                  <a:pt x="3911575" y="0"/>
                </a:cubicBezTo>
                <a:cubicBezTo>
                  <a:pt x="4218117" y="14934"/>
                  <a:pt x="4198004" y="3604"/>
                  <a:pt x="4379862" y="0"/>
                </a:cubicBezTo>
                <a:cubicBezTo>
                  <a:pt x="4561720" y="-3604"/>
                  <a:pt x="4941151" y="-37368"/>
                  <a:pt x="5288890" y="0"/>
                </a:cubicBezTo>
                <a:cubicBezTo>
                  <a:pt x="5636629" y="37368"/>
                  <a:pt x="6011513" y="-33898"/>
                  <a:pt x="6197918" y="0"/>
                </a:cubicBezTo>
                <a:cubicBezTo>
                  <a:pt x="6384323" y="33898"/>
                  <a:pt x="6555799" y="11241"/>
                  <a:pt x="6886575" y="0"/>
                </a:cubicBezTo>
                <a:cubicBezTo>
                  <a:pt x="7217351" y="-11241"/>
                  <a:pt x="7604472" y="-44614"/>
                  <a:pt x="7795603" y="0"/>
                </a:cubicBezTo>
                <a:cubicBezTo>
                  <a:pt x="7986734" y="44614"/>
                  <a:pt x="8098870" y="-11086"/>
                  <a:pt x="8374075" y="0"/>
                </a:cubicBezTo>
                <a:cubicBezTo>
                  <a:pt x="8649280" y="11086"/>
                  <a:pt x="8701749" y="-25020"/>
                  <a:pt x="8952548" y="0"/>
                </a:cubicBezTo>
                <a:cubicBezTo>
                  <a:pt x="9203347" y="25020"/>
                  <a:pt x="9519297" y="4274"/>
                  <a:pt x="9751390" y="0"/>
                </a:cubicBezTo>
                <a:cubicBezTo>
                  <a:pt x="9983483" y="-4274"/>
                  <a:pt x="10169881" y="16480"/>
                  <a:pt x="10329863" y="0"/>
                </a:cubicBezTo>
                <a:cubicBezTo>
                  <a:pt x="10489845" y="-16480"/>
                  <a:pt x="10750941" y="-9727"/>
                  <a:pt x="11018520" y="0"/>
                </a:cubicBezTo>
                <a:cubicBezTo>
                  <a:pt x="11018113" y="8690"/>
                  <a:pt x="11018366" y="14141"/>
                  <a:pt x="11018520" y="18288"/>
                </a:cubicBezTo>
                <a:cubicBezTo>
                  <a:pt x="10841176" y="-3597"/>
                  <a:pt x="10399304" y="41504"/>
                  <a:pt x="10219677" y="18288"/>
                </a:cubicBezTo>
                <a:cubicBezTo>
                  <a:pt x="10040050" y="-4928"/>
                  <a:pt x="10030762" y="16144"/>
                  <a:pt x="9861575" y="18288"/>
                </a:cubicBezTo>
                <a:cubicBezTo>
                  <a:pt x="9692388" y="20432"/>
                  <a:pt x="9529439" y="40380"/>
                  <a:pt x="9393288" y="18288"/>
                </a:cubicBezTo>
                <a:cubicBezTo>
                  <a:pt x="9257137" y="-3804"/>
                  <a:pt x="8825003" y="25592"/>
                  <a:pt x="8484260" y="18288"/>
                </a:cubicBezTo>
                <a:cubicBezTo>
                  <a:pt x="8143517" y="10984"/>
                  <a:pt x="8082894" y="45968"/>
                  <a:pt x="7795603" y="18288"/>
                </a:cubicBezTo>
                <a:cubicBezTo>
                  <a:pt x="7508312" y="-9392"/>
                  <a:pt x="7466074" y="19486"/>
                  <a:pt x="7327316" y="18288"/>
                </a:cubicBezTo>
                <a:cubicBezTo>
                  <a:pt x="7188558" y="17090"/>
                  <a:pt x="6869645" y="4657"/>
                  <a:pt x="6638658" y="18288"/>
                </a:cubicBezTo>
                <a:cubicBezTo>
                  <a:pt x="6407671" y="31919"/>
                  <a:pt x="6359238" y="35967"/>
                  <a:pt x="6280556" y="18288"/>
                </a:cubicBezTo>
                <a:cubicBezTo>
                  <a:pt x="6201874" y="609"/>
                  <a:pt x="6041216" y="22404"/>
                  <a:pt x="5922455" y="18288"/>
                </a:cubicBezTo>
                <a:cubicBezTo>
                  <a:pt x="5803694" y="14172"/>
                  <a:pt x="5555521" y="48848"/>
                  <a:pt x="5233797" y="18288"/>
                </a:cubicBezTo>
                <a:cubicBezTo>
                  <a:pt x="4912073" y="-12272"/>
                  <a:pt x="4986440" y="-2740"/>
                  <a:pt x="4765510" y="18288"/>
                </a:cubicBezTo>
                <a:cubicBezTo>
                  <a:pt x="4544580" y="39316"/>
                  <a:pt x="4177715" y="18248"/>
                  <a:pt x="3966667" y="18288"/>
                </a:cubicBezTo>
                <a:cubicBezTo>
                  <a:pt x="3755619" y="18328"/>
                  <a:pt x="3664519" y="22387"/>
                  <a:pt x="3498380" y="18288"/>
                </a:cubicBezTo>
                <a:cubicBezTo>
                  <a:pt x="3332241" y="14189"/>
                  <a:pt x="3065858" y="-7524"/>
                  <a:pt x="2699537" y="18288"/>
                </a:cubicBezTo>
                <a:cubicBezTo>
                  <a:pt x="2333216" y="44100"/>
                  <a:pt x="2505666" y="4650"/>
                  <a:pt x="2341436" y="18288"/>
                </a:cubicBezTo>
                <a:cubicBezTo>
                  <a:pt x="2177206" y="31926"/>
                  <a:pt x="1790164" y="19880"/>
                  <a:pt x="1542593" y="18288"/>
                </a:cubicBezTo>
                <a:cubicBezTo>
                  <a:pt x="1295022" y="16696"/>
                  <a:pt x="1218012" y="39325"/>
                  <a:pt x="1074306" y="18288"/>
                </a:cubicBezTo>
                <a:cubicBezTo>
                  <a:pt x="930600" y="-2749"/>
                  <a:pt x="797266" y="24589"/>
                  <a:pt x="716204" y="18288"/>
                </a:cubicBezTo>
                <a:cubicBezTo>
                  <a:pt x="635142" y="11987"/>
                  <a:pt x="344503" y="41396"/>
                  <a:pt x="0" y="18288"/>
                </a:cubicBezTo>
                <a:cubicBezTo>
                  <a:pt x="-53" y="11301"/>
                  <a:pt x="-649" y="7756"/>
                  <a:pt x="0" y="0"/>
                </a:cubicBezTo>
                <a:close/>
              </a:path>
            </a:pathLst>
          </a:custGeom>
          <a:solidFill>
            <a:srgbClr val="C3724D"/>
          </a:solidFill>
          <a:ln w="38100" cap="rnd">
            <a:solidFill>
              <a:srgbClr val="C3724D"/>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52996CB0-979C-BBAB-00BE-CE0CE865A42D}"/>
              </a:ext>
            </a:extLst>
          </p:cNvPr>
          <p:cNvSpPr>
            <a:spLocks noGrp="1"/>
          </p:cNvSpPr>
          <p:nvPr>
            <p:ph idx="1"/>
          </p:nvPr>
        </p:nvSpPr>
        <p:spPr>
          <a:xfrm>
            <a:off x="572493" y="2071316"/>
            <a:ext cx="9697706" cy="4119172"/>
          </a:xfrm>
        </p:spPr>
        <p:txBody>
          <a:bodyPr anchor="t">
            <a:noAutofit/>
          </a:bodyPr>
          <a:lstStyle/>
          <a:p>
            <a:pPr marL="0" indent="0" algn="l">
              <a:buNone/>
            </a:pPr>
            <a:r>
              <a:rPr lang="en-US" sz="4000" b="1" i="0" baseline="30000" dirty="0">
                <a:solidFill>
                  <a:srgbClr val="000000"/>
                </a:solidFill>
                <a:effectLst/>
                <a:latin typeface="Aptos" panose="020B0004020202020204" pitchFamily="34" charset="0"/>
              </a:rPr>
              <a:t>Acts 11  The Church in Antioch.</a:t>
            </a:r>
          </a:p>
          <a:p>
            <a:pPr algn="l"/>
            <a:r>
              <a:rPr lang="en-US" sz="3200" b="1" i="0" baseline="30000" dirty="0">
                <a:solidFill>
                  <a:srgbClr val="000000"/>
                </a:solidFill>
                <a:effectLst/>
                <a:latin typeface="Aptos" panose="020B0004020202020204" pitchFamily="34" charset="0"/>
              </a:rPr>
              <a:t>21 </a:t>
            </a:r>
            <a:r>
              <a:rPr lang="en-US" sz="3200" b="0" i="0" dirty="0">
                <a:solidFill>
                  <a:srgbClr val="000000"/>
                </a:solidFill>
                <a:effectLst/>
                <a:latin typeface="Aptos" panose="020B0004020202020204" pitchFamily="34" charset="0"/>
              </a:rPr>
              <a:t>The Lord’s hand was with them, and a great number of people believed and turned to the Lord.</a:t>
            </a:r>
          </a:p>
          <a:p>
            <a:pPr algn="l"/>
            <a:r>
              <a:rPr lang="en-US" sz="3200" b="1" i="0" baseline="30000" dirty="0">
                <a:solidFill>
                  <a:srgbClr val="000000"/>
                </a:solidFill>
                <a:effectLst/>
                <a:latin typeface="Aptos" panose="020B0004020202020204" pitchFamily="34" charset="0"/>
              </a:rPr>
              <a:t>22 </a:t>
            </a:r>
            <a:r>
              <a:rPr lang="en-US" sz="3200" b="0" i="0" dirty="0">
                <a:solidFill>
                  <a:srgbClr val="000000"/>
                </a:solidFill>
                <a:effectLst/>
                <a:latin typeface="Aptos" panose="020B0004020202020204" pitchFamily="34" charset="0"/>
              </a:rPr>
              <a:t>News of this reached the church in </a:t>
            </a:r>
            <a:r>
              <a:rPr lang="en-US" sz="3200" b="0" i="0" u="sng" dirty="0">
                <a:solidFill>
                  <a:srgbClr val="000000"/>
                </a:solidFill>
                <a:effectLst/>
                <a:latin typeface="Aptos" panose="020B0004020202020204" pitchFamily="34" charset="0"/>
              </a:rPr>
              <a:t>Jerusalem, and they sent Barnabas to Antioch</a:t>
            </a:r>
            <a:r>
              <a:rPr lang="en-US" sz="3200" b="0" i="0" dirty="0">
                <a:solidFill>
                  <a:srgbClr val="000000"/>
                </a:solidFill>
                <a:effectLst/>
                <a:latin typeface="Aptos" panose="020B0004020202020204" pitchFamily="34" charset="0"/>
              </a:rPr>
              <a:t>. </a:t>
            </a:r>
            <a:r>
              <a:rPr lang="en-US" sz="3200" b="1" i="0" baseline="30000" dirty="0">
                <a:solidFill>
                  <a:srgbClr val="000000"/>
                </a:solidFill>
                <a:effectLst/>
                <a:latin typeface="Aptos" panose="020B0004020202020204" pitchFamily="34" charset="0"/>
              </a:rPr>
              <a:t>23 </a:t>
            </a:r>
            <a:r>
              <a:rPr lang="en-US" sz="3200" b="0" i="0" dirty="0">
                <a:solidFill>
                  <a:srgbClr val="000000"/>
                </a:solidFill>
                <a:effectLst/>
                <a:latin typeface="Aptos" panose="020B0004020202020204" pitchFamily="34" charset="0"/>
              </a:rPr>
              <a:t>When he arrived and saw what the grace of God had done, he was glad and </a:t>
            </a:r>
            <a:r>
              <a:rPr lang="en-US" sz="3200" b="0" i="0" u="sng" dirty="0">
                <a:solidFill>
                  <a:srgbClr val="000000"/>
                </a:solidFill>
                <a:effectLst/>
                <a:latin typeface="Aptos" panose="020B0004020202020204" pitchFamily="34" charset="0"/>
              </a:rPr>
              <a:t>encouraged</a:t>
            </a:r>
            <a:r>
              <a:rPr lang="en-US" sz="3200" b="0" i="0" dirty="0">
                <a:solidFill>
                  <a:srgbClr val="000000"/>
                </a:solidFill>
                <a:effectLst/>
                <a:latin typeface="Aptos" panose="020B0004020202020204" pitchFamily="34" charset="0"/>
              </a:rPr>
              <a:t> them all to remain true to the Lord with all their hearts.</a:t>
            </a:r>
          </a:p>
          <a:p>
            <a:pPr marL="0" marR="0" indent="0">
              <a:lnSpc>
                <a:spcPct val="107000"/>
              </a:lnSpc>
              <a:spcAft>
                <a:spcPts val="800"/>
              </a:spcAft>
              <a:buNone/>
            </a:pPr>
            <a:endParaRPr lang="en-US" sz="1600" kern="100" dirty="0">
              <a:effectLst/>
              <a:latin typeface="Aptos" panose="020B0004020202020204" pitchFamily="34" charset="0"/>
              <a:ea typeface="Aptos" panose="020B0004020202020204" pitchFamily="34" charset="0"/>
              <a:cs typeface="Times New Roman" panose="02020603050405020304" pitchFamily="18" charset="0"/>
            </a:endParaRPr>
          </a:p>
        </p:txBody>
      </p:sp>
      <p:pic>
        <p:nvPicPr>
          <p:cNvPr id="4" name="Picture 3" descr="Isolated twigs and flowers on a white surface">
            <a:extLst>
              <a:ext uri="{FF2B5EF4-FFF2-40B4-BE49-F238E27FC236}">
                <a16:creationId xmlns:a16="http://schemas.microsoft.com/office/drawing/2014/main" id="{8387BAC9-6571-3991-97A5-8F2427033F35}"/>
              </a:ext>
            </a:extLst>
          </p:cNvPr>
          <p:cNvPicPr>
            <a:picLocks noChangeAspect="1"/>
          </p:cNvPicPr>
          <p:nvPr/>
        </p:nvPicPr>
        <p:blipFill>
          <a:blip r:embed="rId3"/>
          <a:srcRect l="23193" r="9705" b="1"/>
          <a:stretch/>
        </p:blipFill>
        <p:spPr>
          <a:xfrm>
            <a:off x="10270199" y="4468090"/>
            <a:ext cx="1918753" cy="1994435"/>
          </a:xfrm>
          <a:prstGeom prst="rect">
            <a:avLst/>
          </a:prstGeom>
        </p:spPr>
      </p:pic>
    </p:spTree>
    <p:extLst>
      <p:ext uri="{BB962C8B-B14F-4D97-AF65-F5344CB8AC3E}">
        <p14:creationId xmlns:p14="http://schemas.microsoft.com/office/powerpoint/2010/main" val="248993766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59EC272A-FD00-E5D0-AF2C-F4099EBE85DB}"/>
            </a:ext>
          </a:extLst>
        </p:cNvPr>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77C4F1CE-7089-323F-34E5-C54E7A52EA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EC0EDD5-9239-49B1-24ED-9FEBCEC955C3}"/>
              </a:ext>
            </a:extLst>
          </p:cNvPr>
          <p:cNvSpPr>
            <a:spLocks noGrp="1"/>
          </p:cNvSpPr>
          <p:nvPr>
            <p:ph type="title"/>
          </p:nvPr>
        </p:nvSpPr>
        <p:spPr>
          <a:xfrm>
            <a:off x="576072" y="238539"/>
            <a:ext cx="11018520" cy="1434415"/>
          </a:xfrm>
        </p:spPr>
        <p:txBody>
          <a:bodyPr anchor="b">
            <a:normAutofit/>
          </a:bodyPr>
          <a:lstStyle/>
          <a:p>
            <a:r>
              <a:rPr lang="en-US" sz="5400" dirty="0"/>
              <a:t>      Exploring Churches in Galatia</a:t>
            </a:r>
          </a:p>
        </p:txBody>
      </p:sp>
      <p:sp>
        <p:nvSpPr>
          <p:cNvPr id="11" name="Rectangle 6">
            <a:extLst>
              <a:ext uri="{FF2B5EF4-FFF2-40B4-BE49-F238E27FC236}">
                <a16:creationId xmlns:a16="http://schemas.microsoft.com/office/drawing/2014/main" id="{3AD8317F-FA8E-3E45-8BC2-137D350F59A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6072" y="1817073"/>
            <a:ext cx="11018520" cy="18288"/>
          </a:xfrm>
          <a:custGeom>
            <a:avLst/>
            <a:gdLst>
              <a:gd name="connsiteX0" fmla="*/ 0 w 11018520"/>
              <a:gd name="connsiteY0" fmla="*/ 0 h 18288"/>
              <a:gd name="connsiteX1" fmla="*/ 468287 w 11018520"/>
              <a:gd name="connsiteY1" fmla="*/ 0 h 18288"/>
              <a:gd name="connsiteX2" fmla="*/ 1156945 w 11018520"/>
              <a:gd name="connsiteY2" fmla="*/ 0 h 18288"/>
              <a:gd name="connsiteX3" fmla="*/ 1955787 w 11018520"/>
              <a:gd name="connsiteY3" fmla="*/ 0 h 18288"/>
              <a:gd name="connsiteX4" fmla="*/ 2313889 w 11018520"/>
              <a:gd name="connsiteY4" fmla="*/ 0 h 18288"/>
              <a:gd name="connsiteX5" fmla="*/ 2671991 w 11018520"/>
              <a:gd name="connsiteY5" fmla="*/ 0 h 18288"/>
              <a:gd name="connsiteX6" fmla="*/ 3581019 w 11018520"/>
              <a:gd name="connsiteY6" fmla="*/ 0 h 18288"/>
              <a:gd name="connsiteX7" fmla="*/ 4269677 w 11018520"/>
              <a:gd name="connsiteY7" fmla="*/ 0 h 18288"/>
              <a:gd name="connsiteX8" fmla="*/ 4627778 w 11018520"/>
              <a:gd name="connsiteY8" fmla="*/ 0 h 18288"/>
              <a:gd name="connsiteX9" fmla="*/ 5316436 w 11018520"/>
              <a:gd name="connsiteY9" fmla="*/ 0 h 18288"/>
              <a:gd name="connsiteX10" fmla="*/ 6225464 w 11018520"/>
              <a:gd name="connsiteY10" fmla="*/ 0 h 18288"/>
              <a:gd name="connsiteX11" fmla="*/ 6803936 w 11018520"/>
              <a:gd name="connsiteY11" fmla="*/ 0 h 18288"/>
              <a:gd name="connsiteX12" fmla="*/ 7382408 w 11018520"/>
              <a:gd name="connsiteY12" fmla="*/ 0 h 18288"/>
              <a:gd name="connsiteX13" fmla="*/ 8071066 w 11018520"/>
              <a:gd name="connsiteY13" fmla="*/ 0 h 18288"/>
              <a:gd name="connsiteX14" fmla="*/ 8869909 w 11018520"/>
              <a:gd name="connsiteY14" fmla="*/ 0 h 18288"/>
              <a:gd name="connsiteX15" fmla="*/ 9668751 w 11018520"/>
              <a:gd name="connsiteY15" fmla="*/ 0 h 18288"/>
              <a:gd name="connsiteX16" fmla="*/ 11018520 w 11018520"/>
              <a:gd name="connsiteY16" fmla="*/ 0 h 18288"/>
              <a:gd name="connsiteX17" fmla="*/ 11018520 w 11018520"/>
              <a:gd name="connsiteY17" fmla="*/ 18288 h 18288"/>
              <a:gd name="connsiteX18" fmla="*/ 10550233 w 11018520"/>
              <a:gd name="connsiteY18" fmla="*/ 18288 h 18288"/>
              <a:gd name="connsiteX19" fmla="*/ 9641205 w 11018520"/>
              <a:gd name="connsiteY19" fmla="*/ 18288 h 18288"/>
              <a:gd name="connsiteX20" fmla="*/ 8952548 w 11018520"/>
              <a:gd name="connsiteY20" fmla="*/ 18288 h 18288"/>
              <a:gd name="connsiteX21" fmla="*/ 8594446 w 11018520"/>
              <a:gd name="connsiteY21" fmla="*/ 18288 h 18288"/>
              <a:gd name="connsiteX22" fmla="*/ 7905788 w 11018520"/>
              <a:gd name="connsiteY22" fmla="*/ 18288 h 18288"/>
              <a:gd name="connsiteX23" fmla="*/ 7327316 w 11018520"/>
              <a:gd name="connsiteY23" fmla="*/ 18288 h 18288"/>
              <a:gd name="connsiteX24" fmla="*/ 6748844 w 11018520"/>
              <a:gd name="connsiteY24" fmla="*/ 18288 h 18288"/>
              <a:gd name="connsiteX25" fmla="*/ 6170371 w 11018520"/>
              <a:gd name="connsiteY25" fmla="*/ 18288 h 18288"/>
              <a:gd name="connsiteX26" fmla="*/ 5591899 w 11018520"/>
              <a:gd name="connsiteY26" fmla="*/ 18288 h 18288"/>
              <a:gd name="connsiteX27" fmla="*/ 4793056 w 11018520"/>
              <a:gd name="connsiteY27" fmla="*/ 18288 h 18288"/>
              <a:gd name="connsiteX28" fmla="*/ 4104399 w 11018520"/>
              <a:gd name="connsiteY28" fmla="*/ 18288 h 18288"/>
              <a:gd name="connsiteX29" fmla="*/ 3746297 w 11018520"/>
              <a:gd name="connsiteY29" fmla="*/ 18288 h 18288"/>
              <a:gd name="connsiteX30" fmla="*/ 3167825 w 11018520"/>
              <a:gd name="connsiteY30" fmla="*/ 18288 h 18288"/>
              <a:gd name="connsiteX31" fmla="*/ 2368982 w 11018520"/>
              <a:gd name="connsiteY31" fmla="*/ 18288 h 18288"/>
              <a:gd name="connsiteX32" fmla="*/ 1900695 w 11018520"/>
              <a:gd name="connsiteY32" fmla="*/ 18288 h 18288"/>
              <a:gd name="connsiteX33" fmla="*/ 991667 w 11018520"/>
              <a:gd name="connsiteY33" fmla="*/ 18288 h 18288"/>
              <a:gd name="connsiteX34" fmla="*/ 0 w 11018520"/>
              <a:gd name="connsiteY34" fmla="*/ 18288 h 18288"/>
              <a:gd name="connsiteX35" fmla="*/ 0 w 11018520"/>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1018520" h="18288" fill="none" extrusionOk="0">
                <a:moveTo>
                  <a:pt x="0" y="0"/>
                </a:moveTo>
                <a:cubicBezTo>
                  <a:pt x="176840" y="19448"/>
                  <a:pt x="369510" y="1686"/>
                  <a:pt x="468287" y="0"/>
                </a:cubicBezTo>
                <a:cubicBezTo>
                  <a:pt x="567064" y="-1686"/>
                  <a:pt x="844925" y="28710"/>
                  <a:pt x="1156945" y="0"/>
                </a:cubicBezTo>
                <a:cubicBezTo>
                  <a:pt x="1468965" y="-28710"/>
                  <a:pt x="1755775" y="35306"/>
                  <a:pt x="1955787" y="0"/>
                </a:cubicBezTo>
                <a:cubicBezTo>
                  <a:pt x="2155799" y="-35306"/>
                  <a:pt x="2224532" y="-16632"/>
                  <a:pt x="2313889" y="0"/>
                </a:cubicBezTo>
                <a:cubicBezTo>
                  <a:pt x="2403246" y="16632"/>
                  <a:pt x="2494050" y="6083"/>
                  <a:pt x="2671991" y="0"/>
                </a:cubicBezTo>
                <a:cubicBezTo>
                  <a:pt x="2849932" y="-6083"/>
                  <a:pt x="3354152" y="34614"/>
                  <a:pt x="3581019" y="0"/>
                </a:cubicBezTo>
                <a:cubicBezTo>
                  <a:pt x="3807886" y="-34614"/>
                  <a:pt x="4022451" y="14254"/>
                  <a:pt x="4269677" y="0"/>
                </a:cubicBezTo>
                <a:cubicBezTo>
                  <a:pt x="4516903" y="-14254"/>
                  <a:pt x="4514495" y="-13291"/>
                  <a:pt x="4627778" y="0"/>
                </a:cubicBezTo>
                <a:cubicBezTo>
                  <a:pt x="4741061" y="13291"/>
                  <a:pt x="5120758" y="-22660"/>
                  <a:pt x="5316436" y="0"/>
                </a:cubicBezTo>
                <a:cubicBezTo>
                  <a:pt x="5512114" y="22660"/>
                  <a:pt x="5812155" y="-9513"/>
                  <a:pt x="6225464" y="0"/>
                </a:cubicBezTo>
                <a:cubicBezTo>
                  <a:pt x="6638773" y="9513"/>
                  <a:pt x="6545417" y="2479"/>
                  <a:pt x="6803936" y="0"/>
                </a:cubicBezTo>
                <a:cubicBezTo>
                  <a:pt x="7062455" y="-2479"/>
                  <a:pt x="7245098" y="-20209"/>
                  <a:pt x="7382408" y="0"/>
                </a:cubicBezTo>
                <a:cubicBezTo>
                  <a:pt x="7519718" y="20209"/>
                  <a:pt x="7801947" y="19736"/>
                  <a:pt x="8071066" y="0"/>
                </a:cubicBezTo>
                <a:cubicBezTo>
                  <a:pt x="8340185" y="-19736"/>
                  <a:pt x="8495312" y="-6666"/>
                  <a:pt x="8869909" y="0"/>
                </a:cubicBezTo>
                <a:cubicBezTo>
                  <a:pt x="9244506" y="6666"/>
                  <a:pt x="9501461" y="-13745"/>
                  <a:pt x="9668751" y="0"/>
                </a:cubicBezTo>
                <a:cubicBezTo>
                  <a:pt x="9836041" y="13745"/>
                  <a:pt x="10607605" y="14143"/>
                  <a:pt x="11018520" y="0"/>
                </a:cubicBezTo>
                <a:cubicBezTo>
                  <a:pt x="11019166" y="4451"/>
                  <a:pt x="11019010" y="9226"/>
                  <a:pt x="11018520" y="18288"/>
                </a:cubicBezTo>
                <a:cubicBezTo>
                  <a:pt x="10834966" y="15274"/>
                  <a:pt x="10754561" y="35250"/>
                  <a:pt x="10550233" y="18288"/>
                </a:cubicBezTo>
                <a:cubicBezTo>
                  <a:pt x="10345905" y="1326"/>
                  <a:pt x="9906342" y="45884"/>
                  <a:pt x="9641205" y="18288"/>
                </a:cubicBezTo>
                <a:cubicBezTo>
                  <a:pt x="9376068" y="-9308"/>
                  <a:pt x="9177188" y="43988"/>
                  <a:pt x="8952548" y="18288"/>
                </a:cubicBezTo>
                <a:cubicBezTo>
                  <a:pt x="8727908" y="-7412"/>
                  <a:pt x="8707007" y="3271"/>
                  <a:pt x="8594446" y="18288"/>
                </a:cubicBezTo>
                <a:cubicBezTo>
                  <a:pt x="8481885" y="33305"/>
                  <a:pt x="8175004" y="35109"/>
                  <a:pt x="7905788" y="18288"/>
                </a:cubicBezTo>
                <a:cubicBezTo>
                  <a:pt x="7636572" y="1467"/>
                  <a:pt x="7535638" y="7399"/>
                  <a:pt x="7327316" y="18288"/>
                </a:cubicBezTo>
                <a:cubicBezTo>
                  <a:pt x="7118994" y="29177"/>
                  <a:pt x="6978247" y="47205"/>
                  <a:pt x="6748844" y="18288"/>
                </a:cubicBezTo>
                <a:cubicBezTo>
                  <a:pt x="6519441" y="-10629"/>
                  <a:pt x="6459241" y="43308"/>
                  <a:pt x="6170371" y="18288"/>
                </a:cubicBezTo>
                <a:cubicBezTo>
                  <a:pt x="5881501" y="-6732"/>
                  <a:pt x="5736201" y="35971"/>
                  <a:pt x="5591899" y="18288"/>
                </a:cubicBezTo>
                <a:cubicBezTo>
                  <a:pt x="5447597" y="605"/>
                  <a:pt x="4990303" y="20409"/>
                  <a:pt x="4793056" y="18288"/>
                </a:cubicBezTo>
                <a:cubicBezTo>
                  <a:pt x="4595809" y="16167"/>
                  <a:pt x="4271723" y="2909"/>
                  <a:pt x="4104399" y="18288"/>
                </a:cubicBezTo>
                <a:cubicBezTo>
                  <a:pt x="3937075" y="33667"/>
                  <a:pt x="3923235" y="10730"/>
                  <a:pt x="3746297" y="18288"/>
                </a:cubicBezTo>
                <a:cubicBezTo>
                  <a:pt x="3569359" y="25846"/>
                  <a:pt x="3351081" y="24702"/>
                  <a:pt x="3167825" y="18288"/>
                </a:cubicBezTo>
                <a:cubicBezTo>
                  <a:pt x="2984569" y="11874"/>
                  <a:pt x="2708033" y="13293"/>
                  <a:pt x="2368982" y="18288"/>
                </a:cubicBezTo>
                <a:cubicBezTo>
                  <a:pt x="2029931" y="23283"/>
                  <a:pt x="2009060" y="37671"/>
                  <a:pt x="1900695" y="18288"/>
                </a:cubicBezTo>
                <a:cubicBezTo>
                  <a:pt x="1792330" y="-1095"/>
                  <a:pt x="1183178" y="9337"/>
                  <a:pt x="991667" y="18288"/>
                </a:cubicBezTo>
                <a:cubicBezTo>
                  <a:pt x="800156" y="27239"/>
                  <a:pt x="375690" y="34110"/>
                  <a:pt x="0" y="18288"/>
                </a:cubicBezTo>
                <a:cubicBezTo>
                  <a:pt x="-213" y="9468"/>
                  <a:pt x="187" y="4459"/>
                  <a:pt x="0" y="0"/>
                </a:cubicBezTo>
                <a:close/>
              </a:path>
              <a:path w="11018520" h="18288" stroke="0" extrusionOk="0">
                <a:moveTo>
                  <a:pt x="0" y="0"/>
                </a:moveTo>
                <a:cubicBezTo>
                  <a:pt x="266588" y="-23405"/>
                  <a:pt x="350503" y="-27031"/>
                  <a:pt x="578472" y="0"/>
                </a:cubicBezTo>
                <a:cubicBezTo>
                  <a:pt x="806441" y="27031"/>
                  <a:pt x="803976" y="13604"/>
                  <a:pt x="936574" y="0"/>
                </a:cubicBezTo>
                <a:cubicBezTo>
                  <a:pt x="1069172" y="-13604"/>
                  <a:pt x="1661335" y="-31902"/>
                  <a:pt x="1845602" y="0"/>
                </a:cubicBezTo>
                <a:cubicBezTo>
                  <a:pt x="2029869" y="31902"/>
                  <a:pt x="2273452" y="17005"/>
                  <a:pt x="2424074" y="0"/>
                </a:cubicBezTo>
                <a:cubicBezTo>
                  <a:pt x="2574696" y="-17005"/>
                  <a:pt x="2790864" y="-28133"/>
                  <a:pt x="3002547" y="0"/>
                </a:cubicBezTo>
                <a:cubicBezTo>
                  <a:pt x="3214230" y="28133"/>
                  <a:pt x="3605033" y="-14934"/>
                  <a:pt x="3911575" y="0"/>
                </a:cubicBezTo>
                <a:cubicBezTo>
                  <a:pt x="4218117" y="14934"/>
                  <a:pt x="4198004" y="3604"/>
                  <a:pt x="4379862" y="0"/>
                </a:cubicBezTo>
                <a:cubicBezTo>
                  <a:pt x="4561720" y="-3604"/>
                  <a:pt x="4941151" y="-37368"/>
                  <a:pt x="5288890" y="0"/>
                </a:cubicBezTo>
                <a:cubicBezTo>
                  <a:pt x="5636629" y="37368"/>
                  <a:pt x="6011513" y="-33898"/>
                  <a:pt x="6197918" y="0"/>
                </a:cubicBezTo>
                <a:cubicBezTo>
                  <a:pt x="6384323" y="33898"/>
                  <a:pt x="6555799" y="11241"/>
                  <a:pt x="6886575" y="0"/>
                </a:cubicBezTo>
                <a:cubicBezTo>
                  <a:pt x="7217351" y="-11241"/>
                  <a:pt x="7604472" y="-44614"/>
                  <a:pt x="7795603" y="0"/>
                </a:cubicBezTo>
                <a:cubicBezTo>
                  <a:pt x="7986734" y="44614"/>
                  <a:pt x="8098870" y="-11086"/>
                  <a:pt x="8374075" y="0"/>
                </a:cubicBezTo>
                <a:cubicBezTo>
                  <a:pt x="8649280" y="11086"/>
                  <a:pt x="8701749" y="-25020"/>
                  <a:pt x="8952548" y="0"/>
                </a:cubicBezTo>
                <a:cubicBezTo>
                  <a:pt x="9203347" y="25020"/>
                  <a:pt x="9519297" y="4274"/>
                  <a:pt x="9751390" y="0"/>
                </a:cubicBezTo>
                <a:cubicBezTo>
                  <a:pt x="9983483" y="-4274"/>
                  <a:pt x="10169881" y="16480"/>
                  <a:pt x="10329863" y="0"/>
                </a:cubicBezTo>
                <a:cubicBezTo>
                  <a:pt x="10489845" y="-16480"/>
                  <a:pt x="10750941" y="-9727"/>
                  <a:pt x="11018520" y="0"/>
                </a:cubicBezTo>
                <a:cubicBezTo>
                  <a:pt x="11018113" y="8690"/>
                  <a:pt x="11018366" y="14141"/>
                  <a:pt x="11018520" y="18288"/>
                </a:cubicBezTo>
                <a:cubicBezTo>
                  <a:pt x="10841176" y="-3597"/>
                  <a:pt x="10399304" y="41504"/>
                  <a:pt x="10219677" y="18288"/>
                </a:cubicBezTo>
                <a:cubicBezTo>
                  <a:pt x="10040050" y="-4928"/>
                  <a:pt x="10030762" y="16144"/>
                  <a:pt x="9861575" y="18288"/>
                </a:cubicBezTo>
                <a:cubicBezTo>
                  <a:pt x="9692388" y="20432"/>
                  <a:pt x="9529439" y="40380"/>
                  <a:pt x="9393288" y="18288"/>
                </a:cubicBezTo>
                <a:cubicBezTo>
                  <a:pt x="9257137" y="-3804"/>
                  <a:pt x="8825003" y="25592"/>
                  <a:pt x="8484260" y="18288"/>
                </a:cubicBezTo>
                <a:cubicBezTo>
                  <a:pt x="8143517" y="10984"/>
                  <a:pt x="8082894" y="45968"/>
                  <a:pt x="7795603" y="18288"/>
                </a:cubicBezTo>
                <a:cubicBezTo>
                  <a:pt x="7508312" y="-9392"/>
                  <a:pt x="7466074" y="19486"/>
                  <a:pt x="7327316" y="18288"/>
                </a:cubicBezTo>
                <a:cubicBezTo>
                  <a:pt x="7188558" y="17090"/>
                  <a:pt x="6869645" y="4657"/>
                  <a:pt x="6638658" y="18288"/>
                </a:cubicBezTo>
                <a:cubicBezTo>
                  <a:pt x="6407671" y="31919"/>
                  <a:pt x="6359238" y="35967"/>
                  <a:pt x="6280556" y="18288"/>
                </a:cubicBezTo>
                <a:cubicBezTo>
                  <a:pt x="6201874" y="609"/>
                  <a:pt x="6041216" y="22404"/>
                  <a:pt x="5922455" y="18288"/>
                </a:cubicBezTo>
                <a:cubicBezTo>
                  <a:pt x="5803694" y="14172"/>
                  <a:pt x="5555521" y="48848"/>
                  <a:pt x="5233797" y="18288"/>
                </a:cubicBezTo>
                <a:cubicBezTo>
                  <a:pt x="4912073" y="-12272"/>
                  <a:pt x="4986440" y="-2740"/>
                  <a:pt x="4765510" y="18288"/>
                </a:cubicBezTo>
                <a:cubicBezTo>
                  <a:pt x="4544580" y="39316"/>
                  <a:pt x="4177715" y="18248"/>
                  <a:pt x="3966667" y="18288"/>
                </a:cubicBezTo>
                <a:cubicBezTo>
                  <a:pt x="3755619" y="18328"/>
                  <a:pt x="3664519" y="22387"/>
                  <a:pt x="3498380" y="18288"/>
                </a:cubicBezTo>
                <a:cubicBezTo>
                  <a:pt x="3332241" y="14189"/>
                  <a:pt x="3065858" y="-7524"/>
                  <a:pt x="2699537" y="18288"/>
                </a:cubicBezTo>
                <a:cubicBezTo>
                  <a:pt x="2333216" y="44100"/>
                  <a:pt x="2505666" y="4650"/>
                  <a:pt x="2341436" y="18288"/>
                </a:cubicBezTo>
                <a:cubicBezTo>
                  <a:pt x="2177206" y="31926"/>
                  <a:pt x="1790164" y="19880"/>
                  <a:pt x="1542593" y="18288"/>
                </a:cubicBezTo>
                <a:cubicBezTo>
                  <a:pt x="1295022" y="16696"/>
                  <a:pt x="1218012" y="39325"/>
                  <a:pt x="1074306" y="18288"/>
                </a:cubicBezTo>
                <a:cubicBezTo>
                  <a:pt x="930600" y="-2749"/>
                  <a:pt x="797266" y="24589"/>
                  <a:pt x="716204" y="18288"/>
                </a:cubicBezTo>
                <a:cubicBezTo>
                  <a:pt x="635142" y="11987"/>
                  <a:pt x="344503" y="41396"/>
                  <a:pt x="0" y="18288"/>
                </a:cubicBezTo>
                <a:cubicBezTo>
                  <a:pt x="-53" y="11301"/>
                  <a:pt x="-649" y="7756"/>
                  <a:pt x="0" y="0"/>
                </a:cubicBezTo>
                <a:close/>
              </a:path>
            </a:pathLst>
          </a:custGeom>
          <a:solidFill>
            <a:srgbClr val="C3724D"/>
          </a:solidFill>
          <a:ln w="38100" cap="rnd">
            <a:solidFill>
              <a:srgbClr val="C3724D"/>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C00EB1EC-7B29-ECA7-D3E3-B564AE44AA6F}"/>
              </a:ext>
            </a:extLst>
          </p:cNvPr>
          <p:cNvSpPr>
            <a:spLocks noGrp="1"/>
          </p:cNvSpPr>
          <p:nvPr>
            <p:ph idx="1"/>
          </p:nvPr>
        </p:nvSpPr>
        <p:spPr>
          <a:xfrm>
            <a:off x="572493" y="2071316"/>
            <a:ext cx="9697706" cy="4119172"/>
          </a:xfrm>
        </p:spPr>
        <p:txBody>
          <a:bodyPr anchor="t">
            <a:noAutofit/>
          </a:bodyPr>
          <a:lstStyle/>
          <a:p>
            <a:pPr marL="0" indent="0" algn="l">
              <a:buNone/>
            </a:pPr>
            <a:r>
              <a:rPr lang="en-US" sz="4000" b="1" i="0" baseline="30000" dirty="0">
                <a:solidFill>
                  <a:srgbClr val="000000"/>
                </a:solidFill>
                <a:effectLst/>
                <a:latin typeface="Aptos" panose="020B0004020202020204" pitchFamily="34" charset="0"/>
              </a:rPr>
              <a:t>Acts 11  The Church in Antioch.</a:t>
            </a:r>
          </a:p>
          <a:p>
            <a:pPr algn="l"/>
            <a:r>
              <a:rPr lang="en-US" sz="3600" b="1" i="0" baseline="30000" dirty="0">
                <a:solidFill>
                  <a:srgbClr val="000000"/>
                </a:solidFill>
                <a:effectLst/>
                <a:latin typeface="Aptos" panose="020B0004020202020204" pitchFamily="34" charset="0"/>
              </a:rPr>
              <a:t>25 </a:t>
            </a:r>
            <a:r>
              <a:rPr lang="en-US" sz="3600" b="0" i="0" dirty="0">
                <a:solidFill>
                  <a:srgbClr val="000000"/>
                </a:solidFill>
                <a:effectLst/>
                <a:latin typeface="Aptos" panose="020B0004020202020204" pitchFamily="34" charset="0"/>
              </a:rPr>
              <a:t>Then Barnabas went to Tarsus to look for Saul, </a:t>
            </a:r>
            <a:r>
              <a:rPr lang="en-US" sz="3600" b="1" i="0" baseline="30000" dirty="0">
                <a:solidFill>
                  <a:srgbClr val="000000"/>
                </a:solidFill>
                <a:effectLst/>
                <a:latin typeface="Aptos" panose="020B0004020202020204" pitchFamily="34" charset="0"/>
              </a:rPr>
              <a:t>26 </a:t>
            </a:r>
            <a:r>
              <a:rPr lang="en-US" sz="3600" b="0" i="0" dirty="0">
                <a:solidFill>
                  <a:srgbClr val="000000"/>
                </a:solidFill>
                <a:effectLst/>
                <a:latin typeface="Aptos" panose="020B0004020202020204" pitchFamily="34" charset="0"/>
              </a:rPr>
              <a:t>and when he found him, he brought him to Antioch. So for a whole year Barnabas and Saul met with the church and taught great numbers of people. The disciples were called Christians first at Antioch.</a:t>
            </a:r>
            <a:endParaRPr lang="en-US" sz="3600" kern="100" dirty="0">
              <a:effectLst/>
              <a:latin typeface="Aptos" panose="020B0004020202020204" pitchFamily="34" charset="0"/>
              <a:ea typeface="Aptos" panose="020B0004020202020204" pitchFamily="34" charset="0"/>
              <a:cs typeface="Times New Roman" panose="02020603050405020304" pitchFamily="18" charset="0"/>
            </a:endParaRPr>
          </a:p>
        </p:txBody>
      </p:sp>
      <p:pic>
        <p:nvPicPr>
          <p:cNvPr id="4" name="Picture 3" descr="Isolated twigs and flowers on a white surface">
            <a:extLst>
              <a:ext uri="{FF2B5EF4-FFF2-40B4-BE49-F238E27FC236}">
                <a16:creationId xmlns:a16="http://schemas.microsoft.com/office/drawing/2014/main" id="{95658072-15C9-C511-E422-D91FFEAE274E}"/>
              </a:ext>
            </a:extLst>
          </p:cNvPr>
          <p:cNvPicPr>
            <a:picLocks noChangeAspect="1"/>
          </p:cNvPicPr>
          <p:nvPr/>
        </p:nvPicPr>
        <p:blipFill>
          <a:blip r:embed="rId3"/>
          <a:srcRect l="23193" r="9705" b="1"/>
          <a:stretch/>
        </p:blipFill>
        <p:spPr>
          <a:xfrm>
            <a:off x="10270199" y="4468090"/>
            <a:ext cx="1918753" cy="1994435"/>
          </a:xfrm>
          <a:prstGeom prst="rect">
            <a:avLst/>
          </a:prstGeom>
        </p:spPr>
      </p:pic>
    </p:spTree>
    <p:extLst>
      <p:ext uri="{BB962C8B-B14F-4D97-AF65-F5344CB8AC3E}">
        <p14:creationId xmlns:p14="http://schemas.microsoft.com/office/powerpoint/2010/main" val="181951718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2A49DB0E-F5D7-5928-A88F-E02809D21A17}"/>
            </a:ext>
          </a:extLst>
        </p:cNvPr>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F95FFB7E-9A5A-4743-4A72-747E8D3799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5201774-993E-9B0C-4FC2-7B08CF6EF313}"/>
              </a:ext>
            </a:extLst>
          </p:cNvPr>
          <p:cNvSpPr>
            <a:spLocks noGrp="1"/>
          </p:cNvSpPr>
          <p:nvPr>
            <p:ph type="title"/>
          </p:nvPr>
        </p:nvSpPr>
        <p:spPr>
          <a:xfrm>
            <a:off x="576072" y="238539"/>
            <a:ext cx="11018520" cy="1434415"/>
          </a:xfrm>
        </p:spPr>
        <p:txBody>
          <a:bodyPr anchor="b">
            <a:normAutofit/>
          </a:bodyPr>
          <a:lstStyle/>
          <a:p>
            <a:r>
              <a:rPr lang="en-US" sz="5400" dirty="0"/>
              <a:t>      Exploring Churches in Galatia</a:t>
            </a:r>
          </a:p>
        </p:txBody>
      </p:sp>
      <p:sp>
        <p:nvSpPr>
          <p:cNvPr id="11" name="Rectangle 6">
            <a:extLst>
              <a:ext uri="{FF2B5EF4-FFF2-40B4-BE49-F238E27FC236}">
                <a16:creationId xmlns:a16="http://schemas.microsoft.com/office/drawing/2014/main" id="{89890B10-D436-117D-0EBD-06D0033BA7C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6072" y="1817073"/>
            <a:ext cx="11018520" cy="18288"/>
          </a:xfrm>
          <a:custGeom>
            <a:avLst/>
            <a:gdLst>
              <a:gd name="connsiteX0" fmla="*/ 0 w 11018520"/>
              <a:gd name="connsiteY0" fmla="*/ 0 h 18288"/>
              <a:gd name="connsiteX1" fmla="*/ 468287 w 11018520"/>
              <a:gd name="connsiteY1" fmla="*/ 0 h 18288"/>
              <a:gd name="connsiteX2" fmla="*/ 1156945 w 11018520"/>
              <a:gd name="connsiteY2" fmla="*/ 0 h 18288"/>
              <a:gd name="connsiteX3" fmla="*/ 1955787 w 11018520"/>
              <a:gd name="connsiteY3" fmla="*/ 0 h 18288"/>
              <a:gd name="connsiteX4" fmla="*/ 2313889 w 11018520"/>
              <a:gd name="connsiteY4" fmla="*/ 0 h 18288"/>
              <a:gd name="connsiteX5" fmla="*/ 2671991 w 11018520"/>
              <a:gd name="connsiteY5" fmla="*/ 0 h 18288"/>
              <a:gd name="connsiteX6" fmla="*/ 3581019 w 11018520"/>
              <a:gd name="connsiteY6" fmla="*/ 0 h 18288"/>
              <a:gd name="connsiteX7" fmla="*/ 4269677 w 11018520"/>
              <a:gd name="connsiteY7" fmla="*/ 0 h 18288"/>
              <a:gd name="connsiteX8" fmla="*/ 4627778 w 11018520"/>
              <a:gd name="connsiteY8" fmla="*/ 0 h 18288"/>
              <a:gd name="connsiteX9" fmla="*/ 5316436 w 11018520"/>
              <a:gd name="connsiteY9" fmla="*/ 0 h 18288"/>
              <a:gd name="connsiteX10" fmla="*/ 6225464 w 11018520"/>
              <a:gd name="connsiteY10" fmla="*/ 0 h 18288"/>
              <a:gd name="connsiteX11" fmla="*/ 6803936 w 11018520"/>
              <a:gd name="connsiteY11" fmla="*/ 0 h 18288"/>
              <a:gd name="connsiteX12" fmla="*/ 7382408 w 11018520"/>
              <a:gd name="connsiteY12" fmla="*/ 0 h 18288"/>
              <a:gd name="connsiteX13" fmla="*/ 8071066 w 11018520"/>
              <a:gd name="connsiteY13" fmla="*/ 0 h 18288"/>
              <a:gd name="connsiteX14" fmla="*/ 8869909 w 11018520"/>
              <a:gd name="connsiteY14" fmla="*/ 0 h 18288"/>
              <a:gd name="connsiteX15" fmla="*/ 9668751 w 11018520"/>
              <a:gd name="connsiteY15" fmla="*/ 0 h 18288"/>
              <a:gd name="connsiteX16" fmla="*/ 11018520 w 11018520"/>
              <a:gd name="connsiteY16" fmla="*/ 0 h 18288"/>
              <a:gd name="connsiteX17" fmla="*/ 11018520 w 11018520"/>
              <a:gd name="connsiteY17" fmla="*/ 18288 h 18288"/>
              <a:gd name="connsiteX18" fmla="*/ 10550233 w 11018520"/>
              <a:gd name="connsiteY18" fmla="*/ 18288 h 18288"/>
              <a:gd name="connsiteX19" fmla="*/ 9641205 w 11018520"/>
              <a:gd name="connsiteY19" fmla="*/ 18288 h 18288"/>
              <a:gd name="connsiteX20" fmla="*/ 8952548 w 11018520"/>
              <a:gd name="connsiteY20" fmla="*/ 18288 h 18288"/>
              <a:gd name="connsiteX21" fmla="*/ 8594446 w 11018520"/>
              <a:gd name="connsiteY21" fmla="*/ 18288 h 18288"/>
              <a:gd name="connsiteX22" fmla="*/ 7905788 w 11018520"/>
              <a:gd name="connsiteY22" fmla="*/ 18288 h 18288"/>
              <a:gd name="connsiteX23" fmla="*/ 7327316 w 11018520"/>
              <a:gd name="connsiteY23" fmla="*/ 18288 h 18288"/>
              <a:gd name="connsiteX24" fmla="*/ 6748844 w 11018520"/>
              <a:gd name="connsiteY24" fmla="*/ 18288 h 18288"/>
              <a:gd name="connsiteX25" fmla="*/ 6170371 w 11018520"/>
              <a:gd name="connsiteY25" fmla="*/ 18288 h 18288"/>
              <a:gd name="connsiteX26" fmla="*/ 5591899 w 11018520"/>
              <a:gd name="connsiteY26" fmla="*/ 18288 h 18288"/>
              <a:gd name="connsiteX27" fmla="*/ 4793056 w 11018520"/>
              <a:gd name="connsiteY27" fmla="*/ 18288 h 18288"/>
              <a:gd name="connsiteX28" fmla="*/ 4104399 w 11018520"/>
              <a:gd name="connsiteY28" fmla="*/ 18288 h 18288"/>
              <a:gd name="connsiteX29" fmla="*/ 3746297 w 11018520"/>
              <a:gd name="connsiteY29" fmla="*/ 18288 h 18288"/>
              <a:gd name="connsiteX30" fmla="*/ 3167825 w 11018520"/>
              <a:gd name="connsiteY30" fmla="*/ 18288 h 18288"/>
              <a:gd name="connsiteX31" fmla="*/ 2368982 w 11018520"/>
              <a:gd name="connsiteY31" fmla="*/ 18288 h 18288"/>
              <a:gd name="connsiteX32" fmla="*/ 1900695 w 11018520"/>
              <a:gd name="connsiteY32" fmla="*/ 18288 h 18288"/>
              <a:gd name="connsiteX33" fmla="*/ 991667 w 11018520"/>
              <a:gd name="connsiteY33" fmla="*/ 18288 h 18288"/>
              <a:gd name="connsiteX34" fmla="*/ 0 w 11018520"/>
              <a:gd name="connsiteY34" fmla="*/ 18288 h 18288"/>
              <a:gd name="connsiteX35" fmla="*/ 0 w 11018520"/>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1018520" h="18288" fill="none" extrusionOk="0">
                <a:moveTo>
                  <a:pt x="0" y="0"/>
                </a:moveTo>
                <a:cubicBezTo>
                  <a:pt x="176840" y="19448"/>
                  <a:pt x="369510" y="1686"/>
                  <a:pt x="468287" y="0"/>
                </a:cubicBezTo>
                <a:cubicBezTo>
                  <a:pt x="567064" y="-1686"/>
                  <a:pt x="844925" y="28710"/>
                  <a:pt x="1156945" y="0"/>
                </a:cubicBezTo>
                <a:cubicBezTo>
                  <a:pt x="1468965" y="-28710"/>
                  <a:pt x="1755775" y="35306"/>
                  <a:pt x="1955787" y="0"/>
                </a:cubicBezTo>
                <a:cubicBezTo>
                  <a:pt x="2155799" y="-35306"/>
                  <a:pt x="2224532" y="-16632"/>
                  <a:pt x="2313889" y="0"/>
                </a:cubicBezTo>
                <a:cubicBezTo>
                  <a:pt x="2403246" y="16632"/>
                  <a:pt x="2494050" y="6083"/>
                  <a:pt x="2671991" y="0"/>
                </a:cubicBezTo>
                <a:cubicBezTo>
                  <a:pt x="2849932" y="-6083"/>
                  <a:pt x="3354152" y="34614"/>
                  <a:pt x="3581019" y="0"/>
                </a:cubicBezTo>
                <a:cubicBezTo>
                  <a:pt x="3807886" y="-34614"/>
                  <a:pt x="4022451" y="14254"/>
                  <a:pt x="4269677" y="0"/>
                </a:cubicBezTo>
                <a:cubicBezTo>
                  <a:pt x="4516903" y="-14254"/>
                  <a:pt x="4514495" y="-13291"/>
                  <a:pt x="4627778" y="0"/>
                </a:cubicBezTo>
                <a:cubicBezTo>
                  <a:pt x="4741061" y="13291"/>
                  <a:pt x="5120758" y="-22660"/>
                  <a:pt x="5316436" y="0"/>
                </a:cubicBezTo>
                <a:cubicBezTo>
                  <a:pt x="5512114" y="22660"/>
                  <a:pt x="5812155" y="-9513"/>
                  <a:pt x="6225464" y="0"/>
                </a:cubicBezTo>
                <a:cubicBezTo>
                  <a:pt x="6638773" y="9513"/>
                  <a:pt x="6545417" y="2479"/>
                  <a:pt x="6803936" y="0"/>
                </a:cubicBezTo>
                <a:cubicBezTo>
                  <a:pt x="7062455" y="-2479"/>
                  <a:pt x="7245098" y="-20209"/>
                  <a:pt x="7382408" y="0"/>
                </a:cubicBezTo>
                <a:cubicBezTo>
                  <a:pt x="7519718" y="20209"/>
                  <a:pt x="7801947" y="19736"/>
                  <a:pt x="8071066" y="0"/>
                </a:cubicBezTo>
                <a:cubicBezTo>
                  <a:pt x="8340185" y="-19736"/>
                  <a:pt x="8495312" y="-6666"/>
                  <a:pt x="8869909" y="0"/>
                </a:cubicBezTo>
                <a:cubicBezTo>
                  <a:pt x="9244506" y="6666"/>
                  <a:pt x="9501461" y="-13745"/>
                  <a:pt x="9668751" y="0"/>
                </a:cubicBezTo>
                <a:cubicBezTo>
                  <a:pt x="9836041" y="13745"/>
                  <a:pt x="10607605" y="14143"/>
                  <a:pt x="11018520" y="0"/>
                </a:cubicBezTo>
                <a:cubicBezTo>
                  <a:pt x="11019166" y="4451"/>
                  <a:pt x="11019010" y="9226"/>
                  <a:pt x="11018520" y="18288"/>
                </a:cubicBezTo>
                <a:cubicBezTo>
                  <a:pt x="10834966" y="15274"/>
                  <a:pt x="10754561" y="35250"/>
                  <a:pt x="10550233" y="18288"/>
                </a:cubicBezTo>
                <a:cubicBezTo>
                  <a:pt x="10345905" y="1326"/>
                  <a:pt x="9906342" y="45884"/>
                  <a:pt x="9641205" y="18288"/>
                </a:cubicBezTo>
                <a:cubicBezTo>
                  <a:pt x="9376068" y="-9308"/>
                  <a:pt x="9177188" y="43988"/>
                  <a:pt x="8952548" y="18288"/>
                </a:cubicBezTo>
                <a:cubicBezTo>
                  <a:pt x="8727908" y="-7412"/>
                  <a:pt x="8707007" y="3271"/>
                  <a:pt x="8594446" y="18288"/>
                </a:cubicBezTo>
                <a:cubicBezTo>
                  <a:pt x="8481885" y="33305"/>
                  <a:pt x="8175004" y="35109"/>
                  <a:pt x="7905788" y="18288"/>
                </a:cubicBezTo>
                <a:cubicBezTo>
                  <a:pt x="7636572" y="1467"/>
                  <a:pt x="7535638" y="7399"/>
                  <a:pt x="7327316" y="18288"/>
                </a:cubicBezTo>
                <a:cubicBezTo>
                  <a:pt x="7118994" y="29177"/>
                  <a:pt x="6978247" y="47205"/>
                  <a:pt x="6748844" y="18288"/>
                </a:cubicBezTo>
                <a:cubicBezTo>
                  <a:pt x="6519441" y="-10629"/>
                  <a:pt x="6459241" y="43308"/>
                  <a:pt x="6170371" y="18288"/>
                </a:cubicBezTo>
                <a:cubicBezTo>
                  <a:pt x="5881501" y="-6732"/>
                  <a:pt x="5736201" y="35971"/>
                  <a:pt x="5591899" y="18288"/>
                </a:cubicBezTo>
                <a:cubicBezTo>
                  <a:pt x="5447597" y="605"/>
                  <a:pt x="4990303" y="20409"/>
                  <a:pt x="4793056" y="18288"/>
                </a:cubicBezTo>
                <a:cubicBezTo>
                  <a:pt x="4595809" y="16167"/>
                  <a:pt x="4271723" y="2909"/>
                  <a:pt x="4104399" y="18288"/>
                </a:cubicBezTo>
                <a:cubicBezTo>
                  <a:pt x="3937075" y="33667"/>
                  <a:pt x="3923235" y="10730"/>
                  <a:pt x="3746297" y="18288"/>
                </a:cubicBezTo>
                <a:cubicBezTo>
                  <a:pt x="3569359" y="25846"/>
                  <a:pt x="3351081" y="24702"/>
                  <a:pt x="3167825" y="18288"/>
                </a:cubicBezTo>
                <a:cubicBezTo>
                  <a:pt x="2984569" y="11874"/>
                  <a:pt x="2708033" y="13293"/>
                  <a:pt x="2368982" y="18288"/>
                </a:cubicBezTo>
                <a:cubicBezTo>
                  <a:pt x="2029931" y="23283"/>
                  <a:pt x="2009060" y="37671"/>
                  <a:pt x="1900695" y="18288"/>
                </a:cubicBezTo>
                <a:cubicBezTo>
                  <a:pt x="1792330" y="-1095"/>
                  <a:pt x="1183178" y="9337"/>
                  <a:pt x="991667" y="18288"/>
                </a:cubicBezTo>
                <a:cubicBezTo>
                  <a:pt x="800156" y="27239"/>
                  <a:pt x="375690" y="34110"/>
                  <a:pt x="0" y="18288"/>
                </a:cubicBezTo>
                <a:cubicBezTo>
                  <a:pt x="-213" y="9468"/>
                  <a:pt x="187" y="4459"/>
                  <a:pt x="0" y="0"/>
                </a:cubicBezTo>
                <a:close/>
              </a:path>
              <a:path w="11018520" h="18288" stroke="0" extrusionOk="0">
                <a:moveTo>
                  <a:pt x="0" y="0"/>
                </a:moveTo>
                <a:cubicBezTo>
                  <a:pt x="266588" y="-23405"/>
                  <a:pt x="350503" y="-27031"/>
                  <a:pt x="578472" y="0"/>
                </a:cubicBezTo>
                <a:cubicBezTo>
                  <a:pt x="806441" y="27031"/>
                  <a:pt x="803976" y="13604"/>
                  <a:pt x="936574" y="0"/>
                </a:cubicBezTo>
                <a:cubicBezTo>
                  <a:pt x="1069172" y="-13604"/>
                  <a:pt x="1661335" y="-31902"/>
                  <a:pt x="1845602" y="0"/>
                </a:cubicBezTo>
                <a:cubicBezTo>
                  <a:pt x="2029869" y="31902"/>
                  <a:pt x="2273452" y="17005"/>
                  <a:pt x="2424074" y="0"/>
                </a:cubicBezTo>
                <a:cubicBezTo>
                  <a:pt x="2574696" y="-17005"/>
                  <a:pt x="2790864" y="-28133"/>
                  <a:pt x="3002547" y="0"/>
                </a:cubicBezTo>
                <a:cubicBezTo>
                  <a:pt x="3214230" y="28133"/>
                  <a:pt x="3605033" y="-14934"/>
                  <a:pt x="3911575" y="0"/>
                </a:cubicBezTo>
                <a:cubicBezTo>
                  <a:pt x="4218117" y="14934"/>
                  <a:pt x="4198004" y="3604"/>
                  <a:pt x="4379862" y="0"/>
                </a:cubicBezTo>
                <a:cubicBezTo>
                  <a:pt x="4561720" y="-3604"/>
                  <a:pt x="4941151" y="-37368"/>
                  <a:pt x="5288890" y="0"/>
                </a:cubicBezTo>
                <a:cubicBezTo>
                  <a:pt x="5636629" y="37368"/>
                  <a:pt x="6011513" y="-33898"/>
                  <a:pt x="6197918" y="0"/>
                </a:cubicBezTo>
                <a:cubicBezTo>
                  <a:pt x="6384323" y="33898"/>
                  <a:pt x="6555799" y="11241"/>
                  <a:pt x="6886575" y="0"/>
                </a:cubicBezTo>
                <a:cubicBezTo>
                  <a:pt x="7217351" y="-11241"/>
                  <a:pt x="7604472" y="-44614"/>
                  <a:pt x="7795603" y="0"/>
                </a:cubicBezTo>
                <a:cubicBezTo>
                  <a:pt x="7986734" y="44614"/>
                  <a:pt x="8098870" y="-11086"/>
                  <a:pt x="8374075" y="0"/>
                </a:cubicBezTo>
                <a:cubicBezTo>
                  <a:pt x="8649280" y="11086"/>
                  <a:pt x="8701749" y="-25020"/>
                  <a:pt x="8952548" y="0"/>
                </a:cubicBezTo>
                <a:cubicBezTo>
                  <a:pt x="9203347" y="25020"/>
                  <a:pt x="9519297" y="4274"/>
                  <a:pt x="9751390" y="0"/>
                </a:cubicBezTo>
                <a:cubicBezTo>
                  <a:pt x="9983483" y="-4274"/>
                  <a:pt x="10169881" y="16480"/>
                  <a:pt x="10329863" y="0"/>
                </a:cubicBezTo>
                <a:cubicBezTo>
                  <a:pt x="10489845" y="-16480"/>
                  <a:pt x="10750941" y="-9727"/>
                  <a:pt x="11018520" y="0"/>
                </a:cubicBezTo>
                <a:cubicBezTo>
                  <a:pt x="11018113" y="8690"/>
                  <a:pt x="11018366" y="14141"/>
                  <a:pt x="11018520" y="18288"/>
                </a:cubicBezTo>
                <a:cubicBezTo>
                  <a:pt x="10841176" y="-3597"/>
                  <a:pt x="10399304" y="41504"/>
                  <a:pt x="10219677" y="18288"/>
                </a:cubicBezTo>
                <a:cubicBezTo>
                  <a:pt x="10040050" y="-4928"/>
                  <a:pt x="10030762" y="16144"/>
                  <a:pt x="9861575" y="18288"/>
                </a:cubicBezTo>
                <a:cubicBezTo>
                  <a:pt x="9692388" y="20432"/>
                  <a:pt x="9529439" y="40380"/>
                  <a:pt x="9393288" y="18288"/>
                </a:cubicBezTo>
                <a:cubicBezTo>
                  <a:pt x="9257137" y="-3804"/>
                  <a:pt x="8825003" y="25592"/>
                  <a:pt x="8484260" y="18288"/>
                </a:cubicBezTo>
                <a:cubicBezTo>
                  <a:pt x="8143517" y="10984"/>
                  <a:pt x="8082894" y="45968"/>
                  <a:pt x="7795603" y="18288"/>
                </a:cubicBezTo>
                <a:cubicBezTo>
                  <a:pt x="7508312" y="-9392"/>
                  <a:pt x="7466074" y="19486"/>
                  <a:pt x="7327316" y="18288"/>
                </a:cubicBezTo>
                <a:cubicBezTo>
                  <a:pt x="7188558" y="17090"/>
                  <a:pt x="6869645" y="4657"/>
                  <a:pt x="6638658" y="18288"/>
                </a:cubicBezTo>
                <a:cubicBezTo>
                  <a:pt x="6407671" y="31919"/>
                  <a:pt x="6359238" y="35967"/>
                  <a:pt x="6280556" y="18288"/>
                </a:cubicBezTo>
                <a:cubicBezTo>
                  <a:pt x="6201874" y="609"/>
                  <a:pt x="6041216" y="22404"/>
                  <a:pt x="5922455" y="18288"/>
                </a:cubicBezTo>
                <a:cubicBezTo>
                  <a:pt x="5803694" y="14172"/>
                  <a:pt x="5555521" y="48848"/>
                  <a:pt x="5233797" y="18288"/>
                </a:cubicBezTo>
                <a:cubicBezTo>
                  <a:pt x="4912073" y="-12272"/>
                  <a:pt x="4986440" y="-2740"/>
                  <a:pt x="4765510" y="18288"/>
                </a:cubicBezTo>
                <a:cubicBezTo>
                  <a:pt x="4544580" y="39316"/>
                  <a:pt x="4177715" y="18248"/>
                  <a:pt x="3966667" y="18288"/>
                </a:cubicBezTo>
                <a:cubicBezTo>
                  <a:pt x="3755619" y="18328"/>
                  <a:pt x="3664519" y="22387"/>
                  <a:pt x="3498380" y="18288"/>
                </a:cubicBezTo>
                <a:cubicBezTo>
                  <a:pt x="3332241" y="14189"/>
                  <a:pt x="3065858" y="-7524"/>
                  <a:pt x="2699537" y="18288"/>
                </a:cubicBezTo>
                <a:cubicBezTo>
                  <a:pt x="2333216" y="44100"/>
                  <a:pt x="2505666" y="4650"/>
                  <a:pt x="2341436" y="18288"/>
                </a:cubicBezTo>
                <a:cubicBezTo>
                  <a:pt x="2177206" y="31926"/>
                  <a:pt x="1790164" y="19880"/>
                  <a:pt x="1542593" y="18288"/>
                </a:cubicBezTo>
                <a:cubicBezTo>
                  <a:pt x="1295022" y="16696"/>
                  <a:pt x="1218012" y="39325"/>
                  <a:pt x="1074306" y="18288"/>
                </a:cubicBezTo>
                <a:cubicBezTo>
                  <a:pt x="930600" y="-2749"/>
                  <a:pt x="797266" y="24589"/>
                  <a:pt x="716204" y="18288"/>
                </a:cubicBezTo>
                <a:cubicBezTo>
                  <a:pt x="635142" y="11987"/>
                  <a:pt x="344503" y="41396"/>
                  <a:pt x="0" y="18288"/>
                </a:cubicBezTo>
                <a:cubicBezTo>
                  <a:pt x="-53" y="11301"/>
                  <a:pt x="-649" y="7756"/>
                  <a:pt x="0" y="0"/>
                </a:cubicBezTo>
                <a:close/>
              </a:path>
            </a:pathLst>
          </a:custGeom>
          <a:solidFill>
            <a:srgbClr val="C3724D"/>
          </a:solidFill>
          <a:ln w="38100" cap="rnd">
            <a:solidFill>
              <a:srgbClr val="C3724D"/>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B62D7ADB-DFE8-98A4-FE59-15DEA1D40D19}"/>
              </a:ext>
            </a:extLst>
          </p:cNvPr>
          <p:cNvSpPr>
            <a:spLocks noGrp="1"/>
          </p:cNvSpPr>
          <p:nvPr>
            <p:ph idx="1"/>
          </p:nvPr>
        </p:nvSpPr>
        <p:spPr>
          <a:xfrm>
            <a:off x="572493" y="2071316"/>
            <a:ext cx="9697706" cy="4119172"/>
          </a:xfrm>
        </p:spPr>
        <p:txBody>
          <a:bodyPr anchor="t">
            <a:noAutofit/>
          </a:bodyPr>
          <a:lstStyle/>
          <a:p>
            <a:pPr marL="0" indent="0" algn="l">
              <a:buNone/>
            </a:pPr>
            <a:r>
              <a:rPr lang="en-US" sz="4000" b="1" i="0" baseline="30000" dirty="0">
                <a:solidFill>
                  <a:srgbClr val="000000"/>
                </a:solidFill>
                <a:effectLst/>
                <a:latin typeface="Aptos" panose="020B0004020202020204" pitchFamily="34" charset="0"/>
              </a:rPr>
              <a:t>Acts 11  The Church in Antioch.</a:t>
            </a:r>
          </a:p>
          <a:p>
            <a:pPr algn="l"/>
            <a:r>
              <a:rPr lang="en-US" sz="3600" b="1" i="0" dirty="0">
                <a:solidFill>
                  <a:srgbClr val="000000"/>
                </a:solidFill>
                <a:effectLst/>
                <a:latin typeface="Aptos" panose="020B0004020202020204" pitchFamily="34" charset="0"/>
              </a:rPr>
              <a:t>. So for a whole year </a:t>
            </a:r>
            <a:r>
              <a:rPr lang="en-US" sz="3600" b="0" i="0" dirty="0">
                <a:solidFill>
                  <a:srgbClr val="000000"/>
                </a:solidFill>
                <a:effectLst/>
                <a:latin typeface="Aptos" panose="020B0004020202020204" pitchFamily="34" charset="0"/>
              </a:rPr>
              <a:t>Barnabas and Saul met with the church and taught great numbers of people. The disciples were called Christians first at Antioch.</a:t>
            </a:r>
            <a:endParaRPr lang="en-US" sz="3600" kern="100" dirty="0">
              <a:effectLst/>
              <a:latin typeface="Aptos" panose="020B0004020202020204" pitchFamily="34" charset="0"/>
              <a:ea typeface="Aptos" panose="020B0004020202020204" pitchFamily="34" charset="0"/>
              <a:cs typeface="Times New Roman" panose="02020603050405020304" pitchFamily="18" charset="0"/>
            </a:endParaRPr>
          </a:p>
        </p:txBody>
      </p:sp>
      <p:pic>
        <p:nvPicPr>
          <p:cNvPr id="4" name="Picture 3" descr="Isolated twigs and flowers on a white surface">
            <a:extLst>
              <a:ext uri="{FF2B5EF4-FFF2-40B4-BE49-F238E27FC236}">
                <a16:creationId xmlns:a16="http://schemas.microsoft.com/office/drawing/2014/main" id="{E9F383D5-3EF1-E9DD-2D11-94035AB13CE6}"/>
              </a:ext>
            </a:extLst>
          </p:cNvPr>
          <p:cNvPicPr>
            <a:picLocks noChangeAspect="1"/>
          </p:cNvPicPr>
          <p:nvPr/>
        </p:nvPicPr>
        <p:blipFill>
          <a:blip r:embed="rId3"/>
          <a:srcRect l="23193" r="9705" b="1"/>
          <a:stretch/>
        </p:blipFill>
        <p:spPr>
          <a:xfrm>
            <a:off x="10270199" y="4468090"/>
            <a:ext cx="1918753" cy="1994435"/>
          </a:xfrm>
          <a:prstGeom prst="rect">
            <a:avLst/>
          </a:prstGeom>
        </p:spPr>
      </p:pic>
    </p:spTree>
    <p:extLst>
      <p:ext uri="{BB962C8B-B14F-4D97-AF65-F5344CB8AC3E}">
        <p14:creationId xmlns:p14="http://schemas.microsoft.com/office/powerpoint/2010/main" val="305523202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DCE66C76-3209-5A73-5D5D-D989DAA07067}"/>
            </a:ext>
          </a:extLst>
        </p:cNvPr>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3D12D7FC-7BD7-B70D-1849-49CE6C6F368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046606A-C7FB-2F0B-4404-DCE5DCFF9AA2}"/>
              </a:ext>
            </a:extLst>
          </p:cNvPr>
          <p:cNvSpPr>
            <a:spLocks noGrp="1"/>
          </p:cNvSpPr>
          <p:nvPr>
            <p:ph type="title"/>
          </p:nvPr>
        </p:nvSpPr>
        <p:spPr>
          <a:xfrm>
            <a:off x="576072" y="238539"/>
            <a:ext cx="11018520" cy="1434415"/>
          </a:xfrm>
        </p:spPr>
        <p:txBody>
          <a:bodyPr anchor="b">
            <a:normAutofit/>
          </a:bodyPr>
          <a:lstStyle/>
          <a:p>
            <a:r>
              <a:rPr lang="en-US" sz="5400" dirty="0"/>
              <a:t>      Exploring Churches in Galatia</a:t>
            </a:r>
          </a:p>
        </p:txBody>
      </p:sp>
      <p:sp>
        <p:nvSpPr>
          <p:cNvPr id="11" name="Rectangle 6">
            <a:extLst>
              <a:ext uri="{FF2B5EF4-FFF2-40B4-BE49-F238E27FC236}">
                <a16:creationId xmlns:a16="http://schemas.microsoft.com/office/drawing/2014/main" id="{670068EE-14F0-F396-B1C5-ED9FBCD8FC2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6072" y="1817073"/>
            <a:ext cx="11018520" cy="18288"/>
          </a:xfrm>
          <a:custGeom>
            <a:avLst/>
            <a:gdLst>
              <a:gd name="connsiteX0" fmla="*/ 0 w 11018520"/>
              <a:gd name="connsiteY0" fmla="*/ 0 h 18288"/>
              <a:gd name="connsiteX1" fmla="*/ 468287 w 11018520"/>
              <a:gd name="connsiteY1" fmla="*/ 0 h 18288"/>
              <a:gd name="connsiteX2" fmla="*/ 1156945 w 11018520"/>
              <a:gd name="connsiteY2" fmla="*/ 0 h 18288"/>
              <a:gd name="connsiteX3" fmla="*/ 1955787 w 11018520"/>
              <a:gd name="connsiteY3" fmla="*/ 0 h 18288"/>
              <a:gd name="connsiteX4" fmla="*/ 2313889 w 11018520"/>
              <a:gd name="connsiteY4" fmla="*/ 0 h 18288"/>
              <a:gd name="connsiteX5" fmla="*/ 2671991 w 11018520"/>
              <a:gd name="connsiteY5" fmla="*/ 0 h 18288"/>
              <a:gd name="connsiteX6" fmla="*/ 3581019 w 11018520"/>
              <a:gd name="connsiteY6" fmla="*/ 0 h 18288"/>
              <a:gd name="connsiteX7" fmla="*/ 4269677 w 11018520"/>
              <a:gd name="connsiteY7" fmla="*/ 0 h 18288"/>
              <a:gd name="connsiteX8" fmla="*/ 4627778 w 11018520"/>
              <a:gd name="connsiteY8" fmla="*/ 0 h 18288"/>
              <a:gd name="connsiteX9" fmla="*/ 5316436 w 11018520"/>
              <a:gd name="connsiteY9" fmla="*/ 0 h 18288"/>
              <a:gd name="connsiteX10" fmla="*/ 6225464 w 11018520"/>
              <a:gd name="connsiteY10" fmla="*/ 0 h 18288"/>
              <a:gd name="connsiteX11" fmla="*/ 6803936 w 11018520"/>
              <a:gd name="connsiteY11" fmla="*/ 0 h 18288"/>
              <a:gd name="connsiteX12" fmla="*/ 7382408 w 11018520"/>
              <a:gd name="connsiteY12" fmla="*/ 0 h 18288"/>
              <a:gd name="connsiteX13" fmla="*/ 8071066 w 11018520"/>
              <a:gd name="connsiteY13" fmla="*/ 0 h 18288"/>
              <a:gd name="connsiteX14" fmla="*/ 8869909 w 11018520"/>
              <a:gd name="connsiteY14" fmla="*/ 0 h 18288"/>
              <a:gd name="connsiteX15" fmla="*/ 9668751 w 11018520"/>
              <a:gd name="connsiteY15" fmla="*/ 0 h 18288"/>
              <a:gd name="connsiteX16" fmla="*/ 11018520 w 11018520"/>
              <a:gd name="connsiteY16" fmla="*/ 0 h 18288"/>
              <a:gd name="connsiteX17" fmla="*/ 11018520 w 11018520"/>
              <a:gd name="connsiteY17" fmla="*/ 18288 h 18288"/>
              <a:gd name="connsiteX18" fmla="*/ 10550233 w 11018520"/>
              <a:gd name="connsiteY18" fmla="*/ 18288 h 18288"/>
              <a:gd name="connsiteX19" fmla="*/ 9641205 w 11018520"/>
              <a:gd name="connsiteY19" fmla="*/ 18288 h 18288"/>
              <a:gd name="connsiteX20" fmla="*/ 8952548 w 11018520"/>
              <a:gd name="connsiteY20" fmla="*/ 18288 h 18288"/>
              <a:gd name="connsiteX21" fmla="*/ 8594446 w 11018520"/>
              <a:gd name="connsiteY21" fmla="*/ 18288 h 18288"/>
              <a:gd name="connsiteX22" fmla="*/ 7905788 w 11018520"/>
              <a:gd name="connsiteY22" fmla="*/ 18288 h 18288"/>
              <a:gd name="connsiteX23" fmla="*/ 7327316 w 11018520"/>
              <a:gd name="connsiteY23" fmla="*/ 18288 h 18288"/>
              <a:gd name="connsiteX24" fmla="*/ 6748844 w 11018520"/>
              <a:gd name="connsiteY24" fmla="*/ 18288 h 18288"/>
              <a:gd name="connsiteX25" fmla="*/ 6170371 w 11018520"/>
              <a:gd name="connsiteY25" fmla="*/ 18288 h 18288"/>
              <a:gd name="connsiteX26" fmla="*/ 5591899 w 11018520"/>
              <a:gd name="connsiteY26" fmla="*/ 18288 h 18288"/>
              <a:gd name="connsiteX27" fmla="*/ 4793056 w 11018520"/>
              <a:gd name="connsiteY27" fmla="*/ 18288 h 18288"/>
              <a:gd name="connsiteX28" fmla="*/ 4104399 w 11018520"/>
              <a:gd name="connsiteY28" fmla="*/ 18288 h 18288"/>
              <a:gd name="connsiteX29" fmla="*/ 3746297 w 11018520"/>
              <a:gd name="connsiteY29" fmla="*/ 18288 h 18288"/>
              <a:gd name="connsiteX30" fmla="*/ 3167825 w 11018520"/>
              <a:gd name="connsiteY30" fmla="*/ 18288 h 18288"/>
              <a:gd name="connsiteX31" fmla="*/ 2368982 w 11018520"/>
              <a:gd name="connsiteY31" fmla="*/ 18288 h 18288"/>
              <a:gd name="connsiteX32" fmla="*/ 1900695 w 11018520"/>
              <a:gd name="connsiteY32" fmla="*/ 18288 h 18288"/>
              <a:gd name="connsiteX33" fmla="*/ 991667 w 11018520"/>
              <a:gd name="connsiteY33" fmla="*/ 18288 h 18288"/>
              <a:gd name="connsiteX34" fmla="*/ 0 w 11018520"/>
              <a:gd name="connsiteY34" fmla="*/ 18288 h 18288"/>
              <a:gd name="connsiteX35" fmla="*/ 0 w 11018520"/>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1018520" h="18288" fill="none" extrusionOk="0">
                <a:moveTo>
                  <a:pt x="0" y="0"/>
                </a:moveTo>
                <a:cubicBezTo>
                  <a:pt x="176840" y="19448"/>
                  <a:pt x="369510" y="1686"/>
                  <a:pt x="468287" y="0"/>
                </a:cubicBezTo>
                <a:cubicBezTo>
                  <a:pt x="567064" y="-1686"/>
                  <a:pt x="844925" y="28710"/>
                  <a:pt x="1156945" y="0"/>
                </a:cubicBezTo>
                <a:cubicBezTo>
                  <a:pt x="1468965" y="-28710"/>
                  <a:pt x="1755775" y="35306"/>
                  <a:pt x="1955787" y="0"/>
                </a:cubicBezTo>
                <a:cubicBezTo>
                  <a:pt x="2155799" y="-35306"/>
                  <a:pt x="2224532" y="-16632"/>
                  <a:pt x="2313889" y="0"/>
                </a:cubicBezTo>
                <a:cubicBezTo>
                  <a:pt x="2403246" y="16632"/>
                  <a:pt x="2494050" y="6083"/>
                  <a:pt x="2671991" y="0"/>
                </a:cubicBezTo>
                <a:cubicBezTo>
                  <a:pt x="2849932" y="-6083"/>
                  <a:pt x="3354152" y="34614"/>
                  <a:pt x="3581019" y="0"/>
                </a:cubicBezTo>
                <a:cubicBezTo>
                  <a:pt x="3807886" y="-34614"/>
                  <a:pt x="4022451" y="14254"/>
                  <a:pt x="4269677" y="0"/>
                </a:cubicBezTo>
                <a:cubicBezTo>
                  <a:pt x="4516903" y="-14254"/>
                  <a:pt x="4514495" y="-13291"/>
                  <a:pt x="4627778" y="0"/>
                </a:cubicBezTo>
                <a:cubicBezTo>
                  <a:pt x="4741061" y="13291"/>
                  <a:pt x="5120758" y="-22660"/>
                  <a:pt x="5316436" y="0"/>
                </a:cubicBezTo>
                <a:cubicBezTo>
                  <a:pt x="5512114" y="22660"/>
                  <a:pt x="5812155" y="-9513"/>
                  <a:pt x="6225464" y="0"/>
                </a:cubicBezTo>
                <a:cubicBezTo>
                  <a:pt x="6638773" y="9513"/>
                  <a:pt x="6545417" y="2479"/>
                  <a:pt x="6803936" y="0"/>
                </a:cubicBezTo>
                <a:cubicBezTo>
                  <a:pt x="7062455" y="-2479"/>
                  <a:pt x="7245098" y="-20209"/>
                  <a:pt x="7382408" y="0"/>
                </a:cubicBezTo>
                <a:cubicBezTo>
                  <a:pt x="7519718" y="20209"/>
                  <a:pt x="7801947" y="19736"/>
                  <a:pt x="8071066" y="0"/>
                </a:cubicBezTo>
                <a:cubicBezTo>
                  <a:pt x="8340185" y="-19736"/>
                  <a:pt x="8495312" y="-6666"/>
                  <a:pt x="8869909" y="0"/>
                </a:cubicBezTo>
                <a:cubicBezTo>
                  <a:pt x="9244506" y="6666"/>
                  <a:pt x="9501461" y="-13745"/>
                  <a:pt x="9668751" y="0"/>
                </a:cubicBezTo>
                <a:cubicBezTo>
                  <a:pt x="9836041" y="13745"/>
                  <a:pt x="10607605" y="14143"/>
                  <a:pt x="11018520" y="0"/>
                </a:cubicBezTo>
                <a:cubicBezTo>
                  <a:pt x="11019166" y="4451"/>
                  <a:pt x="11019010" y="9226"/>
                  <a:pt x="11018520" y="18288"/>
                </a:cubicBezTo>
                <a:cubicBezTo>
                  <a:pt x="10834966" y="15274"/>
                  <a:pt x="10754561" y="35250"/>
                  <a:pt x="10550233" y="18288"/>
                </a:cubicBezTo>
                <a:cubicBezTo>
                  <a:pt x="10345905" y="1326"/>
                  <a:pt x="9906342" y="45884"/>
                  <a:pt x="9641205" y="18288"/>
                </a:cubicBezTo>
                <a:cubicBezTo>
                  <a:pt x="9376068" y="-9308"/>
                  <a:pt x="9177188" y="43988"/>
                  <a:pt x="8952548" y="18288"/>
                </a:cubicBezTo>
                <a:cubicBezTo>
                  <a:pt x="8727908" y="-7412"/>
                  <a:pt x="8707007" y="3271"/>
                  <a:pt x="8594446" y="18288"/>
                </a:cubicBezTo>
                <a:cubicBezTo>
                  <a:pt x="8481885" y="33305"/>
                  <a:pt x="8175004" y="35109"/>
                  <a:pt x="7905788" y="18288"/>
                </a:cubicBezTo>
                <a:cubicBezTo>
                  <a:pt x="7636572" y="1467"/>
                  <a:pt x="7535638" y="7399"/>
                  <a:pt x="7327316" y="18288"/>
                </a:cubicBezTo>
                <a:cubicBezTo>
                  <a:pt x="7118994" y="29177"/>
                  <a:pt x="6978247" y="47205"/>
                  <a:pt x="6748844" y="18288"/>
                </a:cubicBezTo>
                <a:cubicBezTo>
                  <a:pt x="6519441" y="-10629"/>
                  <a:pt x="6459241" y="43308"/>
                  <a:pt x="6170371" y="18288"/>
                </a:cubicBezTo>
                <a:cubicBezTo>
                  <a:pt x="5881501" y="-6732"/>
                  <a:pt x="5736201" y="35971"/>
                  <a:pt x="5591899" y="18288"/>
                </a:cubicBezTo>
                <a:cubicBezTo>
                  <a:pt x="5447597" y="605"/>
                  <a:pt x="4990303" y="20409"/>
                  <a:pt x="4793056" y="18288"/>
                </a:cubicBezTo>
                <a:cubicBezTo>
                  <a:pt x="4595809" y="16167"/>
                  <a:pt x="4271723" y="2909"/>
                  <a:pt x="4104399" y="18288"/>
                </a:cubicBezTo>
                <a:cubicBezTo>
                  <a:pt x="3937075" y="33667"/>
                  <a:pt x="3923235" y="10730"/>
                  <a:pt x="3746297" y="18288"/>
                </a:cubicBezTo>
                <a:cubicBezTo>
                  <a:pt x="3569359" y="25846"/>
                  <a:pt x="3351081" y="24702"/>
                  <a:pt x="3167825" y="18288"/>
                </a:cubicBezTo>
                <a:cubicBezTo>
                  <a:pt x="2984569" y="11874"/>
                  <a:pt x="2708033" y="13293"/>
                  <a:pt x="2368982" y="18288"/>
                </a:cubicBezTo>
                <a:cubicBezTo>
                  <a:pt x="2029931" y="23283"/>
                  <a:pt x="2009060" y="37671"/>
                  <a:pt x="1900695" y="18288"/>
                </a:cubicBezTo>
                <a:cubicBezTo>
                  <a:pt x="1792330" y="-1095"/>
                  <a:pt x="1183178" y="9337"/>
                  <a:pt x="991667" y="18288"/>
                </a:cubicBezTo>
                <a:cubicBezTo>
                  <a:pt x="800156" y="27239"/>
                  <a:pt x="375690" y="34110"/>
                  <a:pt x="0" y="18288"/>
                </a:cubicBezTo>
                <a:cubicBezTo>
                  <a:pt x="-213" y="9468"/>
                  <a:pt x="187" y="4459"/>
                  <a:pt x="0" y="0"/>
                </a:cubicBezTo>
                <a:close/>
              </a:path>
              <a:path w="11018520" h="18288" stroke="0" extrusionOk="0">
                <a:moveTo>
                  <a:pt x="0" y="0"/>
                </a:moveTo>
                <a:cubicBezTo>
                  <a:pt x="266588" y="-23405"/>
                  <a:pt x="350503" y="-27031"/>
                  <a:pt x="578472" y="0"/>
                </a:cubicBezTo>
                <a:cubicBezTo>
                  <a:pt x="806441" y="27031"/>
                  <a:pt x="803976" y="13604"/>
                  <a:pt x="936574" y="0"/>
                </a:cubicBezTo>
                <a:cubicBezTo>
                  <a:pt x="1069172" y="-13604"/>
                  <a:pt x="1661335" y="-31902"/>
                  <a:pt x="1845602" y="0"/>
                </a:cubicBezTo>
                <a:cubicBezTo>
                  <a:pt x="2029869" y="31902"/>
                  <a:pt x="2273452" y="17005"/>
                  <a:pt x="2424074" y="0"/>
                </a:cubicBezTo>
                <a:cubicBezTo>
                  <a:pt x="2574696" y="-17005"/>
                  <a:pt x="2790864" y="-28133"/>
                  <a:pt x="3002547" y="0"/>
                </a:cubicBezTo>
                <a:cubicBezTo>
                  <a:pt x="3214230" y="28133"/>
                  <a:pt x="3605033" y="-14934"/>
                  <a:pt x="3911575" y="0"/>
                </a:cubicBezTo>
                <a:cubicBezTo>
                  <a:pt x="4218117" y="14934"/>
                  <a:pt x="4198004" y="3604"/>
                  <a:pt x="4379862" y="0"/>
                </a:cubicBezTo>
                <a:cubicBezTo>
                  <a:pt x="4561720" y="-3604"/>
                  <a:pt x="4941151" y="-37368"/>
                  <a:pt x="5288890" y="0"/>
                </a:cubicBezTo>
                <a:cubicBezTo>
                  <a:pt x="5636629" y="37368"/>
                  <a:pt x="6011513" y="-33898"/>
                  <a:pt x="6197918" y="0"/>
                </a:cubicBezTo>
                <a:cubicBezTo>
                  <a:pt x="6384323" y="33898"/>
                  <a:pt x="6555799" y="11241"/>
                  <a:pt x="6886575" y="0"/>
                </a:cubicBezTo>
                <a:cubicBezTo>
                  <a:pt x="7217351" y="-11241"/>
                  <a:pt x="7604472" y="-44614"/>
                  <a:pt x="7795603" y="0"/>
                </a:cubicBezTo>
                <a:cubicBezTo>
                  <a:pt x="7986734" y="44614"/>
                  <a:pt x="8098870" y="-11086"/>
                  <a:pt x="8374075" y="0"/>
                </a:cubicBezTo>
                <a:cubicBezTo>
                  <a:pt x="8649280" y="11086"/>
                  <a:pt x="8701749" y="-25020"/>
                  <a:pt x="8952548" y="0"/>
                </a:cubicBezTo>
                <a:cubicBezTo>
                  <a:pt x="9203347" y="25020"/>
                  <a:pt x="9519297" y="4274"/>
                  <a:pt x="9751390" y="0"/>
                </a:cubicBezTo>
                <a:cubicBezTo>
                  <a:pt x="9983483" y="-4274"/>
                  <a:pt x="10169881" y="16480"/>
                  <a:pt x="10329863" y="0"/>
                </a:cubicBezTo>
                <a:cubicBezTo>
                  <a:pt x="10489845" y="-16480"/>
                  <a:pt x="10750941" y="-9727"/>
                  <a:pt x="11018520" y="0"/>
                </a:cubicBezTo>
                <a:cubicBezTo>
                  <a:pt x="11018113" y="8690"/>
                  <a:pt x="11018366" y="14141"/>
                  <a:pt x="11018520" y="18288"/>
                </a:cubicBezTo>
                <a:cubicBezTo>
                  <a:pt x="10841176" y="-3597"/>
                  <a:pt x="10399304" y="41504"/>
                  <a:pt x="10219677" y="18288"/>
                </a:cubicBezTo>
                <a:cubicBezTo>
                  <a:pt x="10040050" y="-4928"/>
                  <a:pt x="10030762" y="16144"/>
                  <a:pt x="9861575" y="18288"/>
                </a:cubicBezTo>
                <a:cubicBezTo>
                  <a:pt x="9692388" y="20432"/>
                  <a:pt x="9529439" y="40380"/>
                  <a:pt x="9393288" y="18288"/>
                </a:cubicBezTo>
                <a:cubicBezTo>
                  <a:pt x="9257137" y="-3804"/>
                  <a:pt x="8825003" y="25592"/>
                  <a:pt x="8484260" y="18288"/>
                </a:cubicBezTo>
                <a:cubicBezTo>
                  <a:pt x="8143517" y="10984"/>
                  <a:pt x="8082894" y="45968"/>
                  <a:pt x="7795603" y="18288"/>
                </a:cubicBezTo>
                <a:cubicBezTo>
                  <a:pt x="7508312" y="-9392"/>
                  <a:pt x="7466074" y="19486"/>
                  <a:pt x="7327316" y="18288"/>
                </a:cubicBezTo>
                <a:cubicBezTo>
                  <a:pt x="7188558" y="17090"/>
                  <a:pt x="6869645" y="4657"/>
                  <a:pt x="6638658" y="18288"/>
                </a:cubicBezTo>
                <a:cubicBezTo>
                  <a:pt x="6407671" y="31919"/>
                  <a:pt x="6359238" y="35967"/>
                  <a:pt x="6280556" y="18288"/>
                </a:cubicBezTo>
                <a:cubicBezTo>
                  <a:pt x="6201874" y="609"/>
                  <a:pt x="6041216" y="22404"/>
                  <a:pt x="5922455" y="18288"/>
                </a:cubicBezTo>
                <a:cubicBezTo>
                  <a:pt x="5803694" y="14172"/>
                  <a:pt x="5555521" y="48848"/>
                  <a:pt x="5233797" y="18288"/>
                </a:cubicBezTo>
                <a:cubicBezTo>
                  <a:pt x="4912073" y="-12272"/>
                  <a:pt x="4986440" y="-2740"/>
                  <a:pt x="4765510" y="18288"/>
                </a:cubicBezTo>
                <a:cubicBezTo>
                  <a:pt x="4544580" y="39316"/>
                  <a:pt x="4177715" y="18248"/>
                  <a:pt x="3966667" y="18288"/>
                </a:cubicBezTo>
                <a:cubicBezTo>
                  <a:pt x="3755619" y="18328"/>
                  <a:pt x="3664519" y="22387"/>
                  <a:pt x="3498380" y="18288"/>
                </a:cubicBezTo>
                <a:cubicBezTo>
                  <a:pt x="3332241" y="14189"/>
                  <a:pt x="3065858" y="-7524"/>
                  <a:pt x="2699537" y="18288"/>
                </a:cubicBezTo>
                <a:cubicBezTo>
                  <a:pt x="2333216" y="44100"/>
                  <a:pt x="2505666" y="4650"/>
                  <a:pt x="2341436" y="18288"/>
                </a:cubicBezTo>
                <a:cubicBezTo>
                  <a:pt x="2177206" y="31926"/>
                  <a:pt x="1790164" y="19880"/>
                  <a:pt x="1542593" y="18288"/>
                </a:cubicBezTo>
                <a:cubicBezTo>
                  <a:pt x="1295022" y="16696"/>
                  <a:pt x="1218012" y="39325"/>
                  <a:pt x="1074306" y="18288"/>
                </a:cubicBezTo>
                <a:cubicBezTo>
                  <a:pt x="930600" y="-2749"/>
                  <a:pt x="797266" y="24589"/>
                  <a:pt x="716204" y="18288"/>
                </a:cubicBezTo>
                <a:cubicBezTo>
                  <a:pt x="635142" y="11987"/>
                  <a:pt x="344503" y="41396"/>
                  <a:pt x="0" y="18288"/>
                </a:cubicBezTo>
                <a:cubicBezTo>
                  <a:pt x="-53" y="11301"/>
                  <a:pt x="-649" y="7756"/>
                  <a:pt x="0" y="0"/>
                </a:cubicBezTo>
                <a:close/>
              </a:path>
            </a:pathLst>
          </a:custGeom>
          <a:solidFill>
            <a:srgbClr val="C3724D"/>
          </a:solidFill>
          <a:ln w="38100" cap="rnd">
            <a:solidFill>
              <a:srgbClr val="C3724D"/>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Isolated twigs and flowers on a white surface">
            <a:extLst>
              <a:ext uri="{FF2B5EF4-FFF2-40B4-BE49-F238E27FC236}">
                <a16:creationId xmlns:a16="http://schemas.microsoft.com/office/drawing/2014/main" id="{85A6D349-DEB3-968D-7121-ECA61496D6A1}"/>
              </a:ext>
            </a:extLst>
          </p:cNvPr>
          <p:cNvPicPr>
            <a:picLocks noChangeAspect="1"/>
          </p:cNvPicPr>
          <p:nvPr/>
        </p:nvPicPr>
        <p:blipFill>
          <a:blip r:embed="rId3"/>
          <a:srcRect l="23193" r="9705" b="1"/>
          <a:stretch/>
        </p:blipFill>
        <p:spPr>
          <a:xfrm>
            <a:off x="10270199" y="4468090"/>
            <a:ext cx="1918753" cy="1994435"/>
          </a:xfrm>
          <a:prstGeom prst="rect">
            <a:avLst/>
          </a:prstGeom>
        </p:spPr>
      </p:pic>
      <p:pic>
        <p:nvPicPr>
          <p:cNvPr id="5" name="Picture 4">
            <a:extLst>
              <a:ext uri="{FF2B5EF4-FFF2-40B4-BE49-F238E27FC236}">
                <a16:creationId xmlns:a16="http://schemas.microsoft.com/office/drawing/2014/main" id="{BB262C9D-1F2E-CCE2-0C57-4F09EBF02B75}"/>
              </a:ext>
            </a:extLst>
          </p:cNvPr>
          <p:cNvPicPr>
            <a:picLocks noChangeAspect="1"/>
          </p:cNvPicPr>
          <p:nvPr/>
        </p:nvPicPr>
        <p:blipFill>
          <a:blip r:embed="rId4"/>
          <a:stretch>
            <a:fillRect/>
          </a:stretch>
        </p:blipFill>
        <p:spPr>
          <a:xfrm>
            <a:off x="45177" y="385762"/>
            <a:ext cx="12101645" cy="4443413"/>
          </a:xfrm>
          <a:prstGeom prst="rect">
            <a:avLst/>
          </a:prstGeom>
        </p:spPr>
      </p:pic>
    </p:spTree>
    <p:extLst>
      <p:ext uri="{BB962C8B-B14F-4D97-AF65-F5344CB8AC3E}">
        <p14:creationId xmlns:p14="http://schemas.microsoft.com/office/powerpoint/2010/main" val="194537459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E7B2FBA8-999A-6656-5509-0F008BEC91AF}"/>
            </a:ext>
          </a:extLst>
        </p:cNvPr>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C39BC1AE-4E04-4952-9CFF-F73EB65127E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148A0E3-A23A-6C17-41F3-9B6EE4CE5ED1}"/>
              </a:ext>
            </a:extLst>
          </p:cNvPr>
          <p:cNvSpPr>
            <a:spLocks noGrp="1"/>
          </p:cNvSpPr>
          <p:nvPr>
            <p:ph type="title"/>
          </p:nvPr>
        </p:nvSpPr>
        <p:spPr>
          <a:xfrm>
            <a:off x="576072" y="238539"/>
            <a:ext cx="11018520" cy="1434415"/>
          </a:xfrm>
        </p:spPr>
        <p:txBody>
          <a:bodyPr anchor="b">
            <a:normAutofit/>
          </a:bodyPr>
          <a:lstStyle/>
          <a:p>
            <a:r>
              <a:rPr lang="en-US" sz="5400" dirty="0"/>
              <a:t>      Exploring Churches in Galatia</a:t>
            </a:r>
          </a:p>
        </p:txBody>
      </p:sp>
      <p:sp>
        <p:nvSpPr>
          <p:cNvPr id="11" name="Rectangle 6">
            <a:extLst>
              <a:ext uri="{FF2B5EF4-FFF2-40B4-BE49-F238E27FC236}">
                <a16:creationId xmlns:a16="http://schemas.microsoft.com/office/drawing/2014/main" id="{3861DA77-13C0-74C0-75F3-9EAECFA2EE4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6072" y="1817073"/>
            <a:ext cx="11018520" cy="18288"/>
          </a:xfrm>
          <a:custGeom>
            <a:avLst/>
            <a:gdLst>
              <a:gd name="connsiteX0" fmla="*/ 0 w 11018520"/>
              <a:gd name="connsiteY0" fmla="*/ 0 h 18288"/>
              <a:gd name="connsiteX1" fmla="*/ 468287 w 11018520"/>
              <a:gd name="connsiteY1" fmla="*/ 0 h 18288"/>
              <a:gd name="connsiteX2" fmla="*/ 1156945 w 11018520"/>
              <a:gd name="connsiteY2" fmla="*/ 0 h 18288"/>
              <a:gd name="connsiteX3" fmla="*/ 1955787 w 11018520"/>
              <a:gd name="connsiteY3" fmla="*/ 0 h 18288"/>
              <a:gd name="connsiteX4" fmla="*/ 2313889 w 11018520"/>
              <a:gd name="connsiteY4" fmla="*/ 0 h 18288"/>
              <a:gd name="connsiteX5" fmla="*/ 2671991 w 11018520"/>
              <a:gd name="connsiteY5" fmla="*/ 0 h 18288"/>
              <a:gd name="connsiteX6" fmla="*/ 3581019 w 11018520"/>
              <a:gd name="connsiteY6" fmla="*/ 0 h 18288"/>
              <a:gd name="connsiteX7" fmla="*/ 4269677 w 11018520"/>
              <a:gd name="connsiteY7" fmla="*/ 0 h 18288"/>
              <a:gd name="connsiteX8" fmla="*/ 4627778 w 11018520"/>
              <a:gd name="connsiteY8" fmla="*/ 0 h 18288"/>
              <a:gd name="connsiteX9" fmla="*/ 5316436 w 11018520"/>
              <a:gd name="connsiteY9" fmla="*/ 0 h 18288"/>
              <a:gd name="connsiteX10" fmla="*/ 6225464 w 11018520"/>
              <a:gd name="connsiteY10" fmla="*/ 0 h 18288"/>
              <a:gd name="connsiteX11" fmla="*/ 6803936 w 11018520"/>
              <a:gd name="connsiteY11" fmla="*/ 0 h 18288"/>
              <a:gd name="connsiteX12" fmla="*/ 7382408 w 11018520"/>
              <a:gd name="connsiteY12" fmla="*/ 0 h 18288"/>
              <a:gd name="connsiteX13" fmla="*/ 8071066 w 11018520"/>
              <a:gd name="connsiteY13" fmla="*/ 0 h 18288"/>
              <a:gd name="connsiteX14" fmla="*/ 8869909 w 11018520"/>
              <a:gd name="connsiteY14" fmla="*/ 0 h 18288"/>
              <a:gd name="connsiteX15" fmla="*/ 9668751 w 11018520"/>
              <a:gd name="connsiteY15" fmla="*/ 0 h 18288"/>
              <a:gd name="connsiteX16" fmla="*/ 11018520 w 11018520"/>
              <a:gd name="connsiteY16" fmla="*/ 0 h 18288"/>
              <a:gd name="connsiteX17" fmla="*/ 11018520 w 11018520"/>
              <a:gd name="connsiteY17" fmla="*/ 18288 h 18288"/>
              <a:gd name="connsiteX18" fmla="*/ 10550233 w 11018520"/>
              <a:gd name="connsiteY18" fmla="*/ 18288 h 18288"/>
              <a:gd name="connsiteX19" fmla="*/ 9641205 w 11018520"/>
              <a:gd name="connsiteY19" fmla="*/ 18288 h 18288"/>
              <a:gd name="connsiteX20" fmla="*/ 8952548 w 11018520"/>
              <a:gd name="connsiteY20" fmla="*/ 18288 h 18288"/>
              <a:gd name="connsiteX21" fmla="*/ 8594446 w 11018520"/>
              <a:gd name="connsiteY21" fmla="*/ 18288 h 18288"/>
              <a:gd name="connsiteX22" fmla="*/ 7905788 w 11018520"/>
              <a:gd name="connsiteY22" fmla="*/ 18288 h 18288"/>
              <a:gd name="connsiteX23" fmla="*/ 7327316 w 11018520"/>
              <a:gd name="connsiteY23" fmla="*/ 18288 h 18288"/>
              <a:gd name="connsiteX24" fmla="*/ 6748844 w 11018520"/>
              <a:gd name="connsiteY24" fmla="*/ 18288 h 18288"/>
              <a:gd name="connsiteX25" fmla="*/ 6170371 w 11018520"/>
              <a:gd name="connsiteY25" fmla="*/ 18288 h 18288"/>
              <a:gd name="connsiteX26" fmla="*/ 5591899 w 11018520"/>
              <a:gd name="connsiteY26" fmla="*/ 18288 h 18288"/>
              <a:gd name="connsiteX27" fmla="*/ 4793056 w 11018520"/>
              <a:gd name="connsiteY27" fmla="*/ 18288 h 18288"/>
              <a:gd name="connsiteX28" fmla="*/ 4104399 w 11018520"/>
              <a:gd name="connsiteY28" fmla="*/ 18288 h 18288"/>
              <a:gd name="connsiteX29" fmla="*/ 3746297 w 11018520"/>
              <a:gd name="connsiteY29" fmla="*/ 18288 h 18288"/>
              <a:gd name="connsiteX30" fmla="*/ 3167825 w 11018520"/>
              <a:gd name="connsiteY30" fmla="*/ 18288 h 18288"/>
              <a:gd name="connsiteX31" fmla="*/ 2368982 w 11018520"/>
              <a:gd name="connsiteY31" fmla="*/ 18288 h 18288"/>
              <a:gd name="connsiteX32" fmla="*/ 1900695 w 11018520"/>
              <a:gd name="connsiteY32" fmla="*/ 18288 h 18288"/>
              <a:gd name="connsiteX33" fmla="*/ 991667 w 11018520"/>
              <a:gd name="connsiteY33" fmla="*/ 18288 h 18288"/>
              <a:gd name="connsiteX34" fmla="*/ 0 w 11018520"/>
              <a:gd name="connsiteY34" fmla="*/ 18288 h 18288"/>
              <a:gd name="connsiteX35" fmla="*/ 0 w 11018520"/>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1018520" h="18288" fill="none" extrusionOk="0">
                <a:moveTo>
                  <a:pt x="0" y="0"/>
                </a:moveTo>
                <a:cubicBezTo>
                  <a:pt x="176840" y="19448"/>
                  <a:pt x="369510" y="1686"/>
                  <a:pt x="468287" y="0"/>
                </a:cubicBezTo>
                <a:cubicBezTo>
                  <a:pt x="567064" y="-1686"/>
                  <a:pt x="844925" y="28710"/>
                  <a:pt x="1156945" y="0"/>
                </a:cubicBezTo>
                <a:cubicBezTo>
                  <a:pt x="1468965" y="-28710"/>
                  <a:pt x="1755775" y="35306"/>
                  <a:pt x="1955787" y="0"/>
                </a:cubicBezTo>
                <a:cubicBezTo>
                  <a:pt x="2155799" y="-35306"/>
                  <a:pt x="2224532" y="-16632"/>
                  <a:pt x="2313889" y="0"/>
                </a:cubicBezTo>
                <a:cubicBezTo>
                  <a:pt x="2403246" y="16632"/>
                  <a:pt x="2494050" y="6083"/>
                  <a:pt x="2671991" y="0"/>
                </a:cubicBezTo>
                <a:cubicBezTo>
                  <a:pt x="2849932" y="-6083"/>
                  <a:pt x="3354152" y="34614"/>
                  <a:pt x="3581019" y="0"/>
                </a:cubicBezTo>
                <a:cubicBezTo>
                  <a:pt x="3807886" y="-34614"/>
                  <a:pt x="4022451" y="14254"/>
                  <a:pt x="4269677" y="0"/>
                </a:cubicBezTo>
                <a:cubicBezTo>
                  <a:pt x="4516903" y="-14254"/>
                  <a:pt x="4514495" y="-13291"/>
                  <a:pt x="4627778" y="0"/>
                </a:cubicBezTo>
                <a:cubicBezTo>
                  <a:pt x="4741061" y="13291"/>
                  <a:pt x="5120758" y="-22660"/>
                  <a:pt x="5316436" y="0"/>
                </a:cubicBezTo>
                <a:cubicBezTo>
                  <a:pt x="5512114" y="22660"/>
                  <a:pt x="5812155" y="-9513"/>
                  <a:pt x="6225464" y="0"/>
                </a:cubicBezTo>
                <a:cubicBezTo>
                  <a:pt x="6638773" y="9513"/>
                  <a:pt x="6545417" y="2479"/>
                  <a:pt x="6803936" y="0"/>
                </a:cubicBezTo>
                <a:cubicBezTo>
                  <a:pt x="7062455" y="-2479"/>
                  <a:pt x="7245098" y="-20209"/>
                  <a:pt x="7382408" y="0"/>
                </a:cubicBezTo>
                <a:cubicBezTo>
                  <a:pt x="7519718" y="20209"/>
                  <a:pt x="7801947" y="19736"/>
                  <a:pt x="8071066" y="0"/>
                </a:cubicBezTo>
                <a:cubicBezTo>
                  <a:pt x="8340185" y="-19736"/>
                  <a:pt x="8495312" y="-6666"/>
                  <a:pt x="8869909" y="0"/>
                </a:cubicBezTo>
                <a:cubicBezTo>
                  <a:pt x="9244506" y="6666"/>
                  <a:pt x="9501461" y="-13745"/>
                  <a:pt x="9668751" y="0"/>
                </a:cubicBezTo>
                <a:cubicBezTo>
                  <a:pt x="9836041" y="13745"/>
                  <a:pt x="10607605" y="14143"/>
                  <a:pt x="11018520" y="0"/>
                </a:cubicBezTo>
                <a:cubicBezTo>
                  <a:pt x="11019166" y="4451"/>
                  <a:pt x="11019010" y="9226"/>
                  <a:pt x="11018520" y="18288"/>
                </a:cubicBezTo>
                <a:cubicBezTo>
                  <a:pt x="10834966" y="15274"/>
                  <a:pt x="10754561" y="35250"/>
                  <a:pt x="10550233" y="18288"/>
                </a:cubicBezTo>
                <a:cubicBezTo>
                  <a:pt x="10345905" y="1326"/>
                  <a:pt x="9906342" y="45884"/>
                  <a:pt x="9641205" y="18288"/>
                </a:cubicBezTo>
                <a:cubicBezTo>
                  <a:pt x="9376068" y="-9308"/>
                  <a:pt x="9177188" y="43988"/>
                  <a:pt x="8952548" y="18288"/>
                </a:cubicBezTo>
                <a:cubicBezTo>
                  <a:pt x="8727908" y="-7412"/>
                  <a:pt x="8707007" y="3271"/>
                  <a:pt x="8594446" y="18288"/>
                </a:cubicBezTo>
                <a:cubicBezTo>
                  <a:pt x="8481885" y="33305"/>
                  <a:pt x="8175004" y="35109"/>
                  <a:pt x="7905788" y="18288"/>
                </a:cubicBezTo>
                <a:cubicBezTo>
                  <a:pt x="7636572" y="1467"/>
                  <a:pt x="7535638" y="7399"/>
                  <a:pt x="7327316" y="18288"/>
                </a:cubicBezTo>
                <a:cubicBezTo>
                  <a:pt x="7118994" y="29177"/>
                  <a:pt x="6978247" y="47205"/>
                  <a:pt x="6748844" y="18288"/>
                </a:cubicBezTo>
                <a:cubicBezTo>
                  <a:pt x="6519441" y="-10629"/>
                  <a:pt x="6459241" y="43308"/>
                  <a:pt x="6170371" y="18288"/>
                </a:cubicBezTo>
                <a:cubicBezTo>
                  <a:pt x="5881501" y="-6732"/>
                  <a:pt x="5736201" y="35971"/>
                  <a:pt x="5591899" y="18288"/>
                </a:cubicBezTo>
                <a:cubicBezTo>
                  <a:pt x="5447597" y="605"/>
                  <a:pt x="4990303" y="20409"/>
                  <a:pt x="4793056" y="18288"/>
                </a:cubicBezTo>
                <a:cubicBezTo>
                  <a:pt x="4595809" y="16167"/>
                  <a:pt x="4271723" y="2909"/>
                  <a:pt x="4104399" y="18288"/>
                </a:cubicBezTo>
                <a:cubicBezTo>
                  <a:pt x="3937075" y="33667"/>
                  <a:pt x="3923235" y="10730"/>
                  <a:pt x="3746297" y="18288"/>
                </a:cubicBezTo>
                <a:cubicBezTo>
                  <a:pt x="3569359" y="25846"/>
                  <a:pt x="3351081" y="24702"/>
                  <a:pt x="3167825" y="18288"/>
                </a:cubicBezTo>
                <a:cubicBezTo>
                  <a:pt x="2984569" y="11874"/>
                  <a:pt x="2708033" y="13293"/>
                  <a:pt x="2368982" y="18288"/>
                </a:cubicBezTo>
                <a:cubicBezTo>
                  <a:pt x="2029931" y="23283"/>
                  <a:pt x="2009060" y="37671"/>
                  <a:pt x="1900695" y="18288"/>
                </a:cubicBezTo>
                <a:cubicBezTo>
                  <a:pt x="1792330" y="-1095"/>
                  <a:pt x="1183178" y="9337"/>
                  <a:pt x="991667" y="18288"/>
                </a:cubicBezTo>
                <a:cubicBezTo>
                  <a:pt x="800156" y="27239"/>
                  <a:pt x="375690" y="34110"/>
                  <a:pt x="0" y="18288"/>
                </a:cubicBezTo>
                <a:cubicBezTo>
                  <a:pt x="-213" y="9468"/>
                  <a:pt x="187" y="4459"/>
                  <a:pt x="0" y="0"/>
                </a:cubicBezTo>
                <a:close/>
              </a:path>
              <a:path w="11018520" h="18288" stroke="0" extrusionOk="0">
                <a:moveTo>
                  <a:pt x="0" y="0"/>
                </a:moveTo>
                <a:cubicBezTo>
                  <a:pt x="266588" y="-23405"/>
                  <a:pt x="350503" y="-27031"/>
                  <a:pt x="578472" y="0"/>
                </a:cubicBezTo>
                <a:cubicBezTo>
                  <a:pt x="806441" y="27031"/>
                  <a:pt x="803976" y="13604"/>
                  <a:pt x="936574" y="0"/>
                </a:cubicBezTo>
                <a:cubicBezTo>
                  <a:pt x="1069172" y="-13604"/>
                  <a:pt x="1661335" y="-31902"/>
                  <a:pt x="1845602" y="0"/>
                </a:cubicBezTo>
                <a:cubicBezTo>
                  <a:pt x="2029869" y="31902"/>
                  <a:pt x="2273452" y="17005"/>
                  <a:pt x="2424074" y="0"/>
                </a:cubicBezTo>
                <a:cubicBezTo>
                  <a:pt x="2574696" y="-17005"/>
                  <a:pt x="2790864" y="-28133"/>
                  <a:pt x="3002547" y="0"/>
                </a:cubicBezTo>
                <a:cubicBezTo>
                  <a:pt x="3214230" y="28133"/>
                  <a:pt x="3605033" y="-14934"/>
                  <a:pt x="3911575" y="0"/>
                </a:cubicBezTo>
                <a:cubicBezTo>
                  <a:pt x="4218117" y="14934"/>
                  <a:pt x="4198004" y="3604"/>
                  <a:pt x="4379862" y="0"/>
                </a:cubicBezTo>
                <a:cubicBezTo>
                  <a:pt x="4561720" y="-3604"/>
                  <a:pt x="4941151" y="-37368"/>
                  <a:pt x="5288890" y="0"/>
                </a:cubicBezTo>
                <a:cubicBezTo>
                  <a:pt x="5636629" y="37368"/>
                  <a:pt x="6011513" y="-33898"/>
                  <a:pt x="6197918" y="0"/>
                </a:cubicBezTo>
                <a:cubicBezTo>
                  <a:pt x="6384323" y="33898"/>
                  <a:pt x="6555799" y="11241"/>
                  <a:pt x="6886575" y="0"/>
                </a:cubicBezTo>
                <a:cubicBezTo>
                  <a:pt x="7217351" y="-11241"/>
                  <a:pt x="7604472" y="-44614"/>
                  <a:pt x="7795603" y="0"/>
                </a:cubicBezTo>
                <a:cubicBezTo>
                  <a:pt x="7986734" y="44614"/>
                  <a:pt x="8098870" y="-11086"/>
                  <a:pt x="8374075" y="0"/>
                </a:cubicBezTo>
                <a:cubicBezTo>
                  <a:pt x="8649280" y="11086"/>
                  <a:pt x="8701749" y="-25020"/>
                  <a:pt x="8952548" y="0"/>
                </a:cubicBezTo>
                <a:cubicBezTo>
                  <a:pt x="9203347" y="25020"/>
                  <a:pt x="9519297" y="4274"/>
                  <a:pt x="9751390" y="0"/>
                </a:cubicBezTo>
                <a:cubicBezTo>
                  <a:pt x="9983483" y="-4274"/>
                  <a:pt x="10169881" y="16480"/>
                  <a:pt x="10329863" y="0"/>
                </a:cubicBezTo>
                <a:cubicBezTo>
                  <a:pt x="10489845" y="-16480"/>
                  <a:pt x="10750941" y="-9727"/>
                  <a:pt x="11018520" y="0"/>
                </a:cubicBezTo>
                <a:cubicBezTo>
                  <a:pt x="11018113" y="8690"/>
                  <a:pt x="11018366" y="14141"/>
                  <a:pt x="11018520" y="18288"/>
                </a:cubicBezTo>
                <a:cubicBezTo>
                  <a:pt x="10841176" y="-3597"/>
                  <a:pt x="10399304" y="41504"/>
                  <a:pt x="10219677" y="18288"/>
                </a:cubicBezTo>
                <a:cubicBezTo>
                  <a:pt x="10040050" y="-4928"/>
                  <a:pt x="10030762" y="16144"/>
                  <a:pt x="9861575" y="18288"/>
                </a:cubicBezTo>
                <a:cubicBezTo>
                  <a:pt x="9692388" y="20432"/>
                  <a:pt x="9529439" y="40380"/>
                  <a:pt x="9393288" y="18288"/>
                </a:cubicBezTo>
                <a:cubicBezTo>
                  <a:pt x="9257137" y="-3804"/>
                  <a:pt x="8825003" y="25592"/>
                  <a:pt x="8484260" y="18288"/>
                </a:cubicBezTo>
                <a:cubicBezTo>
                  <a:pt x="8143517" y="10984"/>
                  <a:pt x="8082894" y="45968"/>
                  <a:pt x="7795603" y="18288"/>
                </a:cubicBezTo>
                <a:cubicBezTo>
                  <a:pt x="7508312" y="-9392"/>
                  <a:pt x="7466074" y="19486"/>
                  <a:pt x="7327316" y="18288"/>
                </a:cubicBezTo>
                <a:cubicBezTo>
                  <a:pt x="7188558" y="17090"/>
                  <a:pt x="6869645" y="4657"/>
                  <a:pt x="6638658" y="18288"/>
                </a:cubicBezTo>
                <a:cubicBezTo>
                  <a:pt x="6407671" y="31919"/>
                  <a:pt x="6359238" y="35967"/>
                  <a:pt x="6280556" y="18288"/>
                </a:cubicBezTo>
                <a:cubicBezTo>
                  <a:pt x="6201874" y="609"/>
                  <a:pt x="6041216" y="22404"/>
                  <a:pt x="5922455" y="18288"/>
                </a:cubicBezTo>
                <a:cubicBezTo>
                  <a:pt x="5803694" y="14172"/>
                  <a:pt x="5555521" y="48848"/>
                  <a:pt x="5233797" y="18288"/>
                </a:cubicBezTo>
                <a:cubicBezTo>
                  <a:pt x="4912073" y="-12272"/>
                  <a:pt x="4986440" y="-2740"/>
                  <a:pt x="4765510" y="18288"/>
                </a:cubicBezTo>
                <a:cubicBezTo>
                  <a:pt x="4544580" y="39316"/>
                  <a:pt x="4177715" y="18248"/>
                  <a:pt x="3966667" y="18288"/>
                </a:cubicBezTo>
                <a:cubicBezTo>
                  <a:pt x="3755619" y="18328"/>
                  <a:pt x="3664519" y="22387"/>
                  <a:pt x="3498380" y="18288"/>
                </a:cubicBezTo>
                <a:cubicBezTo>
                  <a:pt x="3332241" y="14189"/>
                  <a:pt x="3065858" y="-7524"/>
                  <a:pt x="2699537" y="18288"/>
                </a:cubicBezTo>
                <a:cubicBezTo>
                  <a:pt x="2333216" y="44100"/>
                  <a:pt x="2505666" y="4650"/>
                  <a:pt x="2341436" y="18288"/>
                </a:cubicBezTo>
                <a:cubicBezTo>
                  <a:pt x="2177206" y="31926"/>
                  <a:pt x="1790164" y="19880"/>
                  <a:pt x="1542593" y="18288"/>
                </a:cubicBezTo>
                <a:cubicBezTo>
                  <a:pt x="1295022" y="16696"/>
                  <a:pt x="1218012" y="39325"/>
                  <a:pt x="1074306" y="18288"/>
                </a:cubicBezTo>
                <a:cubicBezTo>
                  <a:pt x="930600" y="-2749"/>
                  <a:pt x="797266" y="24589"/>
                  <a:pt x="716204" y="18288"/>
                </a:cubicBezTo>
                <a:cubicBezTo>
                  <a:pt x="635142" y="11987"/>
                  <a:pt x="344503" y="41396"/>
                  <a:pt x="0" y="18288"/>
                </a:cubicBezTo>
                <a:cubicBezTo>
                  <a:pt x="-53" y="11301"/>
                  <a:pt x="-649" y="7756"/>
                  <a:pt x="0" y="0"/>
                </a:cubicBezTo>
                <a:close/>
              </a:path>
            </a:pathLst>
          </a:custGeom>
          <a:solidFill>
            <a:srgbClr val="C3724D"/>
          </a:solidFill>
          <a:ln w="38100" cap="rnd">
            <a:solidFill>
              <a:srgbClr val="C3724D"/>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20662D77-B900-F750-DCEC-11BC57D663E9}"/>
              </a:ext>
            </a:extLst>
          </p:cNvPr>
          <p:cNvSpPr>
            <a:spLocks noGrp="1"/>
          </p:cNvSpPr>
          <p:nvPr>
            <p:ph idx="1"/>
          </p:nvPr>
        </p:nvSpPr>
        <p:spPr>
          <a:xfrm>
            <a:off x="572493" y="2071316"/>
            <a:ext cx="9305798" cy="4119172"/>
          </a:xfrm>
        </p:spPr>
        <p:txBody>
          <a:bodyPr anchor="t">
            <a:noAutofit/>
          </a:bodyPr>
          <a:lstStyle/>
          <a:p>
            <a:pPr marL="0" marR="0">
              <a:lnSpc>
                <a:spcPct val="107000"/>
              </a:lnSpc>
              <a:spcAft>
                <a:spcPts val="800"/>
              </a:spcAft>
            </a:pPr>
            <a:r>
              <a:rPr lang="en-US" sz="3600" b="1" i="0" baseline="30000" dirty="0">
                <a:solidFill>
                  <a:srgbClr val="000000"/>
                </a:solidFill>
                <a:effectLst/>
                <a:latin typeface="Aptos" panose="020B0004020202020204" pitchFamily="34" charset="0"/>
              </a:rPr>
              <a:t>27 </a:t>
            </a:r>
            <a:r>
              <a:rPr lang="en-US" sz="3600" b="0" i="0" dirty="0">
                <a:solidFill>
                  <a:srgbClr val="000000"/>
                </a:solidFill>
                <a:effectLst/>
                <a:latin typeface="Aptos" panose="020B0004020202020204" pitchFamily="34" charset="0"/>
              </a:rPr>
              <a:t>During this time some prophets came down from Jerusalem to Antioch. </a:t>
            </a:r>
            <a:r>
              <a:rPr lang="en-US" sz="3600" b="1" i="0" baseline="30000" dirty="0">
                <a:solidFill>
                  <a:srgbClr val="000000"/>
                </a:solidFill>
                <a:effectLst/>
                <a:latin typeface="Aptos" panose="020B0004020202020204" pitchFamily="34" charset="0"/>
              </a:rPr>
              <a:t>28 </a:t>
            </a:r>
            <a:r>
              <a:rPr lang="en-US" sz="3600" b="0" i="0" dirty="0">
                <a:solidFill>
                  <a:srgbClr val="000000"/>
                </a:solidFill>
                <a:effectLst/>
                <a:latin typeface="Aptos" panose="020B0004020202020204" pitchFamily="34" charset="0"/>
              </a:rPr>
              <a:t>One of them, named Agabus, stood up and through the Spirit predicted that a severe famine would spread over the entire Roman world. (This happened during the reign of Claudius.) </a:t>
            </a:r>
            <a:r>
              <a:rPr lang="en-US" sz="3600" kern="100" dirty="0">
                <a:effectLst/>
                <a:latin typeface="Aptos" panose="020B0004020202020204" pitchFamily="34" charset="0"/>
                <a:ea typeface="Aptos" panose="020B0004020202020204" pitchFamily="34" charset="0"/>
                <a:cs typeface="Times New Roman" panose="02020603050405020304" pitchFamily="18" charset="0"/>
              </a:rPr>
              <a:t>.</a:t>
            </a:r>
          </a:p>
        </p:txBody>
      </p:sp>
      <p:pic>
        <p:nvPicPr>
          <p:cNvPr id="4" name="Picture 3" descr="Isolated twigs and flowers on a white surface">
            <a:extLst>
              <a:ext uri="{FF2B5EF4-FFF2-40B4-BE49-F238E27FC236}">
                <a16:creationId xmlns:a16="http://schemas.microsoft.com/office/drawing/2014/main" id="{BA3EEB13-C48D-3D91-2ABF-3B873B3E024D}"/>
              </a:ext>
            </a:extLst>
          </p:cNvPr>
          <p:cNvPicPr>
            <a:picLocks noChangeAspect="1"/>
          </p:cNvPicPr>
          <p:nvPr/>
        </p:nvPicPr>
        <p:blipFill>
          <a:blip r:embed="rId3"/>
          <a:srcRect l="23193" r="9705" b="1"/>
          <a:stretch/>
        </p:blipFill>
        <p:spPr>
          <a:xfrm>
            <a:off x="10270199" y="4468090"/>
            <a:ext cx="1918753" cy="1994435"/>
          </a:xfrm>
          <a:prstGeom prst="rect">
            <a:avLst/>
          </a:prstGeom>
        </p:spPr>
      </p:pic>
    </p:spTree>
    <p:extLst>
      <p:ext uri="{BB962C8B-B14F-4D97-AF65-F5344CB8AC3E}">
        <p14:creationId xmlns:p14="http://schemas.microsoft.com/office/powerpoint/2010/main" val="424401545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4503DE92-B4A8-3FAF-B4AA-FB1545709BB6}"/>
            </a:ext>
          </a:extLst>
        </p:cNvPr>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A08B0BD4-DE36-CBE3-E960-19CD510437F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1B183B1-DF1D-50A4-00FB-92DEA84945CB}"/>
              </a:ext>
            </a:extLst>
          </p:cNvPr>
          <p:cNvSpPr>
            <a:spLocks noGrp="1"/>
          </p:cNvSpPr>
          <p:nvPr>
            <p:ph type="title"/>
          </p:nvPr>
        </p:nvSpPr>
        <p:spPr>
          <a:xfrm>
            <a:off x="576072" y="238539"/>
            <a:ext cx="11018520" cy="1434415"/>
          </a:xfrm>
        </p:spPr>
        <p:txBody>
          <a:bodyPr anchor="b">
            <a:normAutofit/>
          </a:bodyPr>
          <a:lstStyle/>
          <a:p>
            <a:r>
              <a:rPr lang="en-US" sz="5400" dirty="0"/>
              <a:t>      Exploring Churches in Galatia</a:t>
            </a:r>
          </a:p>
        </p:txBody>
      </p:sp>
      <p:sp>
        <p:nvSpPr>
          <p:cNvPr id="11" name="Rectangle 6">
            <a:extLst>
              <a:ext uri="{FF2B5EF4-FFF2-40B4-BE49-F238E27FC236}">
                <a16:creationId xmlns:a16="http://schemas.microsoft.com/office/drawing/2014/main" id="{448303F3-732B-9627-F64D-BE88B63890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6072" y="1817073"/>
            <a:ext cx="11018520" cy="18288"/>
          </a:xfrm>
          <a:custGeom>
            <a:avLst/>
            <a:gdLst>
              <a:gd name="connsiteX0" fmla="*/ 0 w 11018520"/>
              <a:gd name="connsiteY0" fmla="*/ 0 h 18288"/>
              <a:gd name="connsiteX1" fmla="*/ 468287 w 11018520"/>
              <a:gd name="connsiteY1" fmla="*/ 0 h 18288"/>
              <a:gd name="connsiteX2" fmla="*/ 1156945 w 11018520"/>
              <a:gd name="connsiteY2" fmla="*/ 0 h 18288"/>
              <a:gd name="connsiteX3" fmla="*/ 1955787 w 11018520"/>
              <a:gd name="connsiteY3" fmla="*/ 0 h 18288"/>
              <a:gd name="connsiteX4" fmla="*/ 2313889 w 11018520"/>
              <a:gd name="connsiteY4" fmla="*/ 0 h 18288"/>
              <a:gd name="connsiteX5" fmla="*/ 2671991 w 11018520"/>
              <a:gd name="connsiteY5" fmla="*/ 0 h 18288"/>
              <a:gd name="connsiteX6" fmla="*/ 3581019 w 11018520"/>
              <a:gd name="connsiteY6" fmla="*/ 0 h 18288"/>
              <a:gd name="connsiteX7" fmla="*/ 4269677 w 11018520"/>
              <a:gd name="connsiteY7" fmla="*/ 0 h 18288"/>
              <a:gd name="connsiteX8" fmla="*/ 4627778 w 11018520"/>
              <a:gd name="connsiteY8" fmla="*/ 0 h 18288"/>
              <a:gd name="connsiteX9" fmla="*/ 5316436 w 11018520"/>
              <a:gd name="connsiteY9" fmla="*/ 0 h 18288"/>
              <a:gd name="connsiteX10" fmla="*/ 6225464 w 11018520"/>
              <a:gd name="connsiteY10" fmla="*/ 0 h 18288"/>
              <a:gd name="connsiteX11" fmla="*/ 6803936 w 11018520"/>
              <a:gd name="connsiteY11" fmla="*/ 0 h 18288"/>
              <a:gd name="connsiteX12" fmla="*/ 7382408 w 11018520"/>
              <a:gd name="connsiteY12" fmla="*/ 0 h 18288"/>
              <a:gd name="connsiteX13" fmla="*/ 8071066 w 11018520"/>
              <a:gd name="connsiteY13" fmla="*/ 0 h 18288"/>
              <a:gd name="connsiteX14" fmla="*/ 8869909 w 11018520"/>
              <a:gd name="connsiteY14" fmla="*/ 0 h 18288"/>
              <a:gd name="connsiteX15" fmla="*/ 9668751 w 11018520"/>
              <a:gd name="connsiteY15" fmla="*/ 0 h 18288"/>
              <a:gd name="connsiteX16" fmla="*/ 11018520 w 11018520"/>
              <a:gd name="connsiteY16" fmla="*/ 0 h 18288"/>
              <a:gd name="connsiteX17" fmla="*/ 11018520 w 11018520"/>
              <a:gd name="connsiteY17" fmla="*/ 18288 h 18288"/>
              <a:gd name="connsiteX18" fmla="*/ 10550233 w 11018520"/>
              <a:gd name="connsiteY18" fmla="*/ 18288 h 18288"/>
              <a:gd name="connsiteX19" fmla="*/ 9641205 w 11018520"/>
              <a:gd name="connsiteY19" fmla="*/ 18288 h 18288"/>
              <a:gd name="connsiteX20" fmla="*/ 8952548 w 11018520"/>
              <a:gd name="connsiteY20" fmla="*/ 18288 h 18288"/>
              <a:gd name="connsiteX21" fmla="*/ 8594446 w 11018520"/>
              <a:gd name="connsiteY21" fmla="*/ 18288 h 18288"/>
              <a:gd name="connsiteX22" fmla="*/ 7905788 w 11018520"/>
              <a:gd name="connsiteY22" fmla="*/ 18288 h 18288"/>
              <a:gd name="connsiteX23" fmla="*/ 7327316 w 11018520"/>
              <a:gd name="connsiteY23" fmla="*/ 18288 h 18288"/>
              <a:gd name="connsiteX24" fmla="*/ 6748844 w 11018520"/>
              <a:gd name="connsiteY24" fmla="*/ 18288 h 18288"/>
              <a:gd name="connsiteX25" fmla="*/ 6170371 w 11018520"/>
              <a:gd name="connsiteY25" fmla="*/ 18288 h 18288"/>
              <a:gd name="connsiteX26" fmla="*/ 5591899 w 11018520"/>
              <a:gd name="connsiteY26" fmla="*/ 18288 h 18288"/>
              <a:gd name="connsiteX27" fmla="*/ 4793056 w 11018520"/>
              <a:gd name="connsiteY27" fmla="*/ 18288 h 18288"/>
              <a:gd name="connsiteX28" fmla="*/ 4104399 w 11018520"/>
              <a:gd name="connsiteY28" fmla="*/ 18288 h 18288"/>
              <a:gd name="connsiteX29" fmla="*/ 3746297 w 11018520"/>
              <a:gd name="connsiteY29" fmla="*/ 18288 h 18288"/>
              <a:gd name="connsiteX30" fmla="*/ 3167825 w 11018520"/>
              <a:gd name="connsiteY30" fmla="*/ 18288 h 18288"/>
              <a:gd name="connsiteX31" fmla="*/ 2368982 w 11018520"/>
              <a:gd name="connsiteY31" fmla="*/ 18288 h 18288"/>
              <a:gd name="connsiteX32" fmla="*/ 1900695 w 11018520"/>
              <a:gd name="connsiteY32" fmla="*/ 18288 h 18288"/>
              <a:gd name="connsiteX33" fmla="*/ 991667 w 11018520"/>
              <a:gd name="connsiteY33" fmla="*/ 18288 h 18288"/>
              <a:gd name="connsiteX34" fmla="*/ 0 w 11018520"/>
              <a:gd name="connsiteY34" fmla="*/ 18288 h 18288"/>
              <a:gd name="connsiteX35" fmla="*/ 0 w 11018520"/>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1018520" h="18288" fill="none" extrusionOk="0">
                <a:moveTo>
                  <a:pt x="0" y="0"/>
                </a:moveTo>
                <a:cubicBezTo>
                  <a:pt x="176840" y="19448"/>
                  <a:pt x="369510" y="1686"/>
                  <a:pt x="468287" y="0"/>
                </a:cubicBezTo>
                <a:cubicBezTo>
                  <a:pt x="567064" y="-1686"/>
                  <a:pt x="844925" y="28710"/>
                  <a:pt x="1156945" y="0"/>
                </a:cubicBezTo>
                <a:cubicBezTo>
                  <a:pt x="1468965" y="-28710"/>
                  <a:pt x="1755775" y="35306"/>
                  <a:pt x="1955787" y="0"/>
                </a:cubicBezTo>
                <a:cubicBezTo>
                  <a:pt x="2155799" y="-35306"/>
                  <a:pt x="2224532" y="-16632"/>
                  <a:pt x="2313889" y="0"/>
                </a:cubicBezTo>
                <a:cubicBezTo>
                  <a:pt x="2403246" y="16632"/>
                  <a:pt x="2494050" y="6083"/>
                  <a:pt x="2671991" y="0"/>
                </a:cubicBezTo>
                <a:cubicBezTo>
                  <a:pt x="2849932" y="-6083"/>
                  <a:pt x="3354152" y="34614"/>
                  <a:pt x="3581019" y="0"/>
                </a:cubicBezTo>
                <a:cubicBezTo>
                  <a:pt x="3807886" y="-34614"/>
                  <a:pt x="4022451" y="14254"/>
                  <a:pt x="4269677" y="0"/>
                </a:cubicBezTo>
                <a:cubicBezTo>
                  <a:pt x="4516903" y="-14254"/>
                  <a:pt x="4514495" y="-13291"/>
                  <a:pt x="4627778" y="0"/>
                </a:cubicBezTo>
                <a:cubicBezTo>
                  <a:pt x="4741061" y="13291"/>
                  <a:pt x="5120758" y="-22660"/>
                  <a:pt x="5316436" y="0"/>
                </a:cubicBezTo>
                <a:cubicBezTo>
                  <a:pt x="5512114" y="22660"/>
                  <a:pt x="5812155" y="-9513"/>
                  <a:pt x="6225464" y="0"/>
                </a:cubicBezTo>
                <a:cubicBezTo>
                  <a:pt x="6638773" y="9513"/>
                  <a:pt x="6545417" y="2479"/>
                  <a:pt x="6803936" y="0"/>
                </a:cubicBezTo>
                <a:cubicBezTo>
                  <a:pt x="7062455" y="-2479"/>
                  <a:pt x="7245098" y="-20209"/>
                  <a:pt x="7382408" y="0"/>
                </a:cubicBezTo>
                <a:cubicBezTo>
                  <a:pt x="7519718" y="20209"/>
                  <a:pt x="7801947" y="19736"/>
                  <a:pt x="8071066" y="0"/>
                </a:cubicBezTo>
                <a:cubicBezTo>
                  <a:pt x="8340185" y="-19736"/>
                  <a:pt x="8495312" y="-6666"/>
                  <a:pt x="8869909" y="0"/>
                </a:cubicBezTo>
                <a:cubicBezTo>
                  <a:pt x="9244506" y="6666"/>
                  <a:pt x="9501461" y="-13745"/>
                  <a:pt x="9668751" y="0"/>
                </a:cubicBezTo>
                <a:cubicBezTo>
                  <a:pt x="9836041" y="13745"/>
                  <a:pt x="10607605" y="14143"/>
                  <a:pt x="11018520" y="0"/>
                </a:cubicBezTo>
                <a:cubicBezTo>
                  <a:pt x="11019166" y="4451"/>
                  <a:pt x="11019010" y="9226"/>
                  <a:pt x="11018520" y="18288"/>
                </a:cubicBezTo>
                <a:cubicBezTo>
                  <a:pt x="10834966" y="15274"/>
                  <a:pt x="10754561" y="35250"/>
                  <a:pt x="10550233" y="18288"/>
                </a:cubicBezTo>
                <a:cubicBezTo>
                  <a:pt x="10345905" y="1326"/>
                  <a:pt x="9906342" y="45884"/>
                  <a:pt x="9641205" y="18288"/>
                </a:cubicBezTo>
                <a:cubicBezTo>
                  <a:pt x="9376068" y="-9308"/>
                  <a:pt x="9177188" y="43988"/>
                  <a:pt x="8952548" y="18288"/>
                </a:cubicBezTo>
                <a:cubicBezTo>
                  <a:pt x="8727908" y="-7412"/>
                  <a:pt x="8707007" y="3271"/>
                  <a:pt x="8594446" y="18288"/>
                </a:cubicBezTo>
                <a:cubicBezTo>
                  <a:pt x="8481885" y="33305"/>
                  <a:pt x="8175004" y="35109"/>
                  <a:pt x="7905788" y="18288"/>
                </a:cubicBezTo>
                <a:cubicBezTo>
                  <a:pt x="7636572" y="1467"/>
                  <a:pt x="7535638" y="7399"/>
                  <a:pt x="7327316" y="18288"/>
                </a:cubicBezTo>
                <a:cubicBezTo>
                  <a:pt x="7118994" y="29177"/>
                  <a:pt x="6978247" y="47205"/>
                  <a:pt x="6748844" y="18288"/>
                </a:cubicBezTo>
                <a:cubicBezTo>
                  <a:pt x="6519441" y="-10629"/>
                  <a:pt x="6459241" y="43308"/>
                  <a:pt x="6170371" y="18288"/>
                </a:cubicBezTo>
                <a:cubicBezTo>
                  <a:pt x="5881501" y="-6732"/>
                  <a:pt x="5736201" y="35971"/>
                  <a:pt x="5591899" y="18288"/>
                </a:cubicBezTo>
                <a:cubicBezTo>
                  <a:pt x="5447597" y="605"/>
                  <a:pt x="4990303" y="20409"/>
                  <a:pt x="4793056" y="18288"/>
                </a:cubicBezTo>
                <a:cubicBezTo>
                  <a:pt x="4595809" y="16167"/>
                  <a:pt x="4271723" y="2909"/>
                  <a:pt x="4104399" y="18288"/>
                </a:cubicBezTo>
                <a:cubicBezTo>
                  <a:pt x="3937075" y="33667"/>
                  <a:pt x="3923235" y="10730"/>
                  <a:pt x="3746297" y="18288"/>
                </a:cubicBezTo>
                <a:cubicBezTo>
                  <a:pt x="3569359" y="25846"/>
                  <a:pt x="3351081" y="24702"/>
                  <a:pt x="3167825" y="18288"/>
                </a:cubicBezTo>
                <a:cubicBezTo>
                  <a:pt x="2984569" y="11874"/>
                  <a:pt x="2708033" y="13293"/>
                  <a:pt x="2368982" y="18288"/>
                </a:cubicBezTo>
                <a:cubicBezTo>
                  <a:pt x="2029931" y="23283"/>
                  <a:pt x="2009060" y="37671"/>
                  <a:pt x="1900695" y="18288"/>
                </a:cubicBezTo>
                <a:cubicBezTo>
                  <a:pt x="1792330" y="-1095"/>
                  <a:pt x="1183178" y="9337"/>
                  <a:pt x="991667" y="18288"/>
                </a:cubicBezTo>
                <a:cubicBezTo>
                  <a:pt x="800156" y="27239"/>
                  <a:pt x="375690" y="34110"/>
                  <a:pt x="0" y="18288"/>
                </a:cubicBezTo>
                <a:cubicBezTo>
                  <a:pt x="-213" y="9468"/>
                  <a:pt x="187" y="4459"/>
                  <a:pt x="0" y="0"/>
                </a:cubicBezTo>
                <a:close/>
              </a:path>
              <a:path w="11018520" h="18288" stroke="0" extrusionOk="0">
                <a:moveTo>
                  <a:pt x="0" y="0"/>
                </a:moveTo>
                <a:cubicBezTo>
                  <a:pt x="266588" y="-23405"/>
                  <a:pt x="350503" y="-27031"/>
                  <a:pt x="578472" y="0"/>
                </a:cubicBezTo>
                <a:cubicBezTo>
                  <a:pt x="806441" y="27031"/>
                  <a:pt x="803976" y="13604"/>
                  <a:pt x="936574" y="0"/>
                </a:cubicBezTo>
                <a:cubicBezTo>
                  <a:pt x="1069172" y="-13604"/>
                  <a:pt x="1661335" y="-31902"/>
                  <a:pt x="1845602" y="0"/>
                </a:cubicBezTo>
                <a:cubicBezTo>
                  <a:pt x="2029869" y="31902"/>
                  <a:pt x="2273452" y="17005"/>
                  <a:pt x="2424074" y="0"/>
                </a:cubicBezTo>
                <a:cubicBezTo>
                  <a:pt x="2574696" y="-17005"/>
                  <a:pt x="2790864" y="-28133"/>
                  <a:pt x="3002547" y="0"/>
                </a:cubicBezTo>
                <a:cubicBezTo>
                  <a:pt x="3214230" y="28133"/>
                  <a:pt x="3605033" y="-14934"/>
                  <a:pt x="3911575" y="0"/>
                </a:cubicBezTo>
                <a:cubicBezTo>
                  <a:pt x="4218117" y="14934"/>
                  <a:pt x="4198004" y="3604"/>
                  <a:pt x="4379862" y="0"/>
                </a:cubicBezTo>
                <a:cubicBezTo>
                  <a:pt x="4561720" y="-3604"/>
                  <a:pt x="4941151" y="-37368"/>
                  <a:pt x="5288890" y="0"/>
                </a:cubicBezTo>
                <a:cubicBezTo>
                  <a:pt x="5636629" y="37368"/>
                  <a:pt x="6011513" y="-33898"/>
                  <a:pt x="6197918" y="0"/>
                </a:cubicBezTo>
                <a:cubicBezTo>
                  <a:pt x="6384323" y="33898"/>
                  <a:pt x="6555799" y="11241"/>
                  <a:pt x="6886575" y="0"/>
                </a:cubicBezTo>
                <a:cubicBezTo>
                  <a:pt x="7217351" y="-11241"/>
                  <a:pt x="7604472" y="-44614"/>
                  <a:pt x="7795603" y="0"/>
                </a:cubicBezTo>
                <a:cubicBezTo>
                  <a:pt x="7986734" y="44614"/>
                  <a:pt x="8098870" y="-11086"/>
                  <a:pt x="8374075" y="0"/>
                </a:cubicBezTo>
                <a:cubicBezTo>
                  <a:pt x="8649280" y="11086"/>
                  <a:pt x="8701749" y="-25020"/>
                  <a:pt x="8952548" y="0"/>
                </a:cubicBezTo>
                <a:cubicBezTo>
                  <a:pt x="9203347" y="25020"/>
                  <a:pt x="9519297" y="4274"/>
                  <a:pt x="9751390" y="0"/>
                </a:cubicBezTo>
                <a:cubicBezTo>
                  <a:pt x="9983483" y="-4274"/>
                  <a:pt x="10169881" y="16480"/>
                  <a:pt x="10329863" y="0"/>
                </a:cubicBezTo>
                <a:cubicBezTo>
                  <a:pt x="10489845" y="-16480"/>
                  <a:pt x="10750941" y="-9727"/>
                  <a:pt x="11018520" y="0"/>
                </a:cubicBezTo>
                <a:cubicBezTo>
                  <a:pt x="11018113" y="8690"/>
                  <a:pt x="11018366" y="14141"/>
                  <a:pt x="11018520" y="18288"/>
                </a:cubicBezTo>
                <a:cubicBezTo>
                  <a:pt x="10841176" y="-3597"/>
                  <a:pt x="10399304" y="41504"/>
                  <a:pt x="10219677" y="18288"/>
                </a:cubicBezTo>
                <a:cubicBezTo>
                  <a:pt x="10040050" y="-4928"/>
                  <a:pt x="10030762" y="16144"/>
                  <a:pt x="9861575" y="18288"/>
                </a:cubicBezTo>
                <a:cubicBezTo>
                  <a:pt x="9692388" y="20432"/>
                  <a:pt x="9529439" y="40380"/>
                  <a:pt x="9393288" y="18288"/>
                </a:cubicBezTo>
                <a:cubicBezTo>
                  <a:pt x="9257137" y="-3804"/>
                  <a:pt x="8825003" y="25592"/>
                  <a:pt x="8484260" y="18288"/>
                </a:cubicBezTo>
                <a:cubicBezTo>
                  <a:pt x="8143517" y="10984"/>
                  <a:pt x="8082894" y="45968"/>
                  <a:pt x="7795603" y="18288"/>
                </a:cubicBezTo>
                <a:cubicBezTo>
                  <a:pt x="7508312" y="-9392"/>
                  <a:pt x="7466074" y="19486"/>
                  <a:pt x="7327316" y="18288"/>
                </a:cubicBezTo>
                <a:cubicBezTo>
                  <a:pt x="7188558" y="17090"/>
                  <a:pt x="6869645" y="4657"/>
                  <a:pt x="6638658" y="18288"/>
                </a:cubicBezTo>
                <a:cubicBezTo>
                  <a:pt x="6407671" y="31919"/>
                  <a:pt x="6359238" y="35967"/>
                  <a:pt x="6280556" y="18288"/>
                </a:cubicBezTo>
                <a:cubicBezTo>
                  <a:pt x="6201874" y="609"/>
                  <a:pt x="6041216" y="22404"/>
                  <a:pt x="5922455" y="18288"/>
                </a:cubicBezTo>
                <a:cubicBezTo>
                  <a:pt x="5803694" y="14172"/>
                  <a:pt x="5555521" y="48848"/>
                  <a:pt x="5233797" y="18288"/>
                </a:cubicBezTo>
                <a:cubicBezTo>
                  <a:pt x="4912073" y="-12272"/>
                  <a:pt x="4986440" y="-2740"/>
                  <a:pt x="4765510" y="18288"/>
                </a:cubicBezTo>
                <a:cubicBezTo>
                  <a:pt x="4544580" y="39316"/>
                  <a:pt x="4177715" y="18248"/>
                  <a:pt x="3966667" y="18288"/>
                </a:cubicBezTo>
                <a:cubicBezTo>
                  <a:pt x="3755619" y="18328"/>
                  <a:pt x="3664519" y="22387"/>
                  <a:pt x="3498380" y="18288"/>
                </a:cubicBezTo>
                <a:cubicBezTo>
                  <a:pt x="3332241" y="14189"/>
                  <a:pt x="3065858" y="-7524"/>
                  <a:pt x="2699537" y="18288"/>
                </a:cubicBezTo>
                <a:cubicBezTo>
                  <a:pt x="2333216" y="44100"/>
                  <a:pt x="2505666" y="4650"/>
                  <a:pt x="2341436" y="18288"/>
                </a:cubicBezTo>
                <a:cubicBezTo>
                  <a:pt x="2177206" y="31926"/>
                  <a:pt x="1790164" y="19880"/>
                  <a:pt x="1542593" y="18288"/>
                </a:cubicBezTo>
                <a:cubicBezTo>
                  <a:pt x="1295022" y="16696"/>
                  <a:pt x="1218012" y="39325"/>
                  <a:pt x="1074306" y="18288"/>
                </a:cubicBezTo>
                <a:cubicBezTo>
                  <a:pt x="930600" y="-2749"/>
                  <a:pt x="797266" y="24589"/>
                  <a:pt x="716204" y="18288"/>
                </a:cubicBezTo>
                <a:cubicBezTo>
                  <a:pt x="635142" y="11987"/>
                  <a:pt x="344503" y="41396"/>
                  <a:pt x="0" y="18288"/>
                </a:cubicBezTo>
                <a:cubicBezTo>
                  <a:pt x="-53" y="11301"/>
                  <a:pt x="-649" y="7756"/>
                  <a:pt x="0" y="0"/>
                </a:cubicBezTo>
                <a:close/>
              </a:path>
            </a:pathLst>
          </a:custGeom>
          <a:solidFill>
            <a:srgbClr val="C3724D"/>
          </a:solidFill>
          <a:ln w="38100" cap="rnd">
            <a:solidFill>
              <a:srgbClr val="C3724D"/>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28E09763-7489-30C7-B837-BC350DA4F6EC}"/>
              </a:ext>
            </a:extLst>
          </p:cNvPr>
          <p:cNvSpPr>
            <a:spLocks noGrp="1"/>
          </p:cNvSpPr>
          <p:nvPr>
            <p:ph idx="1"/>
          </p:nvPr>
        </p:nvSpPr>
        <p:spPr>
          <a:xfrm>
            <a:off x="572493" y="2071316"/>
            <a:ext cx="9305798" cy="4119172"/>
          </a:xfrm>
        </p:spPr>
        <p:txBody>
          <a:bodyPr anchor="t">
            <a:noAutofit/>
          </a:bodyPr>
          <a:lstStyle/>
          <a:p>
            <a:pPr marL="0" marR="0">
              <a:lnSpc>
                <a:spcPct val="107000"/>
              </a:lnSpc>
              <a:spcAft>
                <a:spcPts val="800"/>
              </a:spcAft>
            </a:pPr>
            <a:r>
              <a:rPr lang="en-US" sz="4000" b="0" i="0" dirty="0">
                <a:solidFill>
                  <a:srgbClr val="000000"/>
                </a:solidFill>
                <a:effectLst/>
                <a:latin typeface="Aptos" panose="020B0004020202020204" pitchFamily="34" charset="0"/>
              </a:rPr>
              <a:t> </a:t>
            </a:r>
            <a:r>
              <a:rPr lang="en-US" sz="4000" b="1" i="0" baseline="30000" dirty="0">
                <a:solidFill>
                  <a:srgbClr val="000000"/>
                </a:solidFill>
                <a:effectLst/>
                <a:latin typeface="Aptos" panose="020B0004020202020204" pitchFamily="34" charset="0"/>
              </a:rPr>
              <a:t>29 </a:t>
            </a:r>
            <a:r>
              <a:rPr lang="en-US" sz="4000" b="0" i="0" dirty="0">
                <a:solidFill>
                  <a:srgbClr val="000000"/>
                </a:solidFill>
                <a:effectLst/>
                <a:latin typeface="Aptos" panose="020B0004020202020204" pitchFamily="34" charset="0"/>
              </a:rPr>
              <a:t>The disciples, as each one was able, decided to provide help for the brothers and sisters living in Judea. </a:t>
            </a:r>
            <a:r>
              <a:rPr lang="en-US" sz="4000" b="1" i="0" baseline="30000" dirty="0">
                <a:solidFill>
                  <a:srgbClr val="000000"/>
                </a:solidFill>
                <a:effectLst/>
                <a:latin typeface="Aptos" panose="020B0004020202020204" pitchFamily="34" charset="0"/>
              </a:rPr>
              <a:t>30 </a:t>
            </a:r>
            <a:r>
              <a:rPr lang="en-US" sz="4000" b="0" i="0" dirty="0">
                <a:solidFill>
                  <a:srgbClr val="000000"/>
                </a:solidFill>
                <a:effectLst/>
                <a:latin typeface="Aptos" panose="020B0004020202020204" pitchFamily="34" charset="0"/>
              </a:rPr>
              <a:t>This they did, sending their gift to the elders by Barnabas and Saul.</a:t>
            </a:r>
            <a:endParaRPr lang="en-US" sz="4000" kern="100" dirty="0">
              <a:effectLst/>
              <a:latin typeface="Aptos" panose="020B0004020202020204" pitchFamily="34" charset="0"/>
              <a:ea typeface="Aptos" panose="020B0004020202020204" pitchFamily="34" charset="0"/>
              <a:cs typeface="Times New Roman" panose="02020603050405020304" pitchFamily="18" charset="0"/>
            </a:endParaRPr>
          </a:p>
        </p:txBody>
      </p:sp>
      <p:pic>
        <p:nvPicPr>
          <p:cNvPr id="4" name="Picture 3" descr="Isolated twigs and flowers on a white surface">
            <a:extLst>
              <a:ext uri="{FF2B5EF4-FFF2-40B4-BE49-F238E27FC236}">
                <a16:creationId xmlns:a16="http://schemas.microsoft.com/office/drawing/2014/main" id="{07833F5D-DF7F-7104-1196-6AB27E91AB14}"/>
              </a:ext>
            </a:extLst>
          </p:cNvPr>
          <p:cNvPicPr>
            <a:picLocks noChangeAspect="1"/>
          </p:cNvPicPr>
          <p:nvPr/>
        </p:nvPicPr>
        <p:blipFill>
          <a:blip r:embed="rId3"/>
          <a:srcRect l="23193" r="9705" b="1"/>
          <a:stretch/>
        </p:blipFill>
        <p:spPr>
          <a:xfrm>
            <a:off x="10270199" y="4468090"/>
            <a:ext cx="1918753" cy="1994435"/>
          </a:xfrm>
          <a:prstGeom prst="rect">
            <a:avLst/>
          </a:prstGeom>
        </p:spPr>
      </p:pic>
    </p:spTree>
    <p:extLst>
      <p:ext uri="{BB962C8B-B14F-4D97-AF65-F5344CB8AC3E}">
        <p14:creationId xmlns:p14="http://schemas.microsoft.com/office/powerpoint/2010/main" val="86294309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28C5E5A6-CC41-6FDD-EAC9-EBF135DAE92A}"/>
            </a:ext>
          </a:extLst>
        </p:cNvPr>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E0A73232-74AD-E619-2F66-B29EDA235A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A6179B1-4974-083D-8A43-90A5E90F0016}"/>
              </a:ext>
            </a:extLst>
          </p:cNvPr>
          <p:cNvSpPr>
            <a:spLocks noGrp="1"/>
          </p:cNvSpPr>
          <p:nvPr>
            <p:ph type="title"/>
          </p:nvPr>
        </p:nvSpPr>
        <p:spPr>
          <a:xfrm>
            <a:off x="576072" y="238539"/>
            <a:ext cx="11018520" cy="1434415"/>
          </a:xfrm>
        </p:spPr>
        <p:txBody>
          <a:bodyPr anchor="b">
            <a:normAutofit/>
          </a:bodyPr>
          <a:lstStyle/>
          <a:p>
            <a:r>
              <a:rPr lang="en-US" sz="5400" dirty="0"/>
              <a:t>      Exploring Churches in Galatia</a:t>
            </a:r>
          </a:p>
        </p:txBody>
      </p:sp>
      <p:sp>
        <p:nvSpPr>
          <p:cNvPr id="11" name="Rectangle 6">
            <a:extLst>
              <a:ext uri="{FF2B5EF4-FFF2-40B4-BE49-F238E27FC236}">
                <a16:creationId xmlns:a16="http://schemas.microsoft.com/office/drawing/2014/main" id="{5B884F18-DC8F-B9FD-3448-D1503E9E8C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6072" y="1817073"/>
            <a:ext cx="11018520" cy="18288"/>
          </a:xfrm>
          <a:custGeom>
            <a:avLst/>
            <a:gdLst>
              <a:gd name="connsiteX0" fmla="*/ 0 w 11018520"/>
              <a:gd name="connsiteY0" fmla="*/ 0 h 18288"/>
              <a:gd name="connsiteX1" fmla="*/ 468287 w 11018520"/>
              <a:gd name="connsiteY1" fmla="*/ 0 h 18288"/>
              <a:gd name="connsiteX2" fmla="*/ 1156945 w 11018520"/>
              <a:gd name="connsiteY2" fmla="*/ 0 h 18288"/>
              <a:gd name="connsiteX3" fmla="*/ 1955787 w 11018520"/>
              <a:gd name="connsiteY3" fmla="*/ 0 h 18288"/>
              <a:gd name="connsiteX4" fmla="*/ 2313889 w 11018520"/>
              <a:gd name="connsiteY4" fmla="*/ 0 h 18288"/>
              <a:gd name="connsiteX5" fmla="*/ 2671991 w 11018520"/>
              <a:gd name="connsiteY5" fmla="*/ 0 h 18288"/>
              <a:gd name="connsiteX6" fmla="*/ 3581019 w 11018520"/>
              <a:gd name="connsiteY6" fmla="*/ 0 h 18288"/>
              <a:gd name="connsiteX7" fmla="*/ 4269677 w 11018520"/>
              <a:gd name="connsiteY7" fmla="*/ 0 h 18288"/>
              <a:gd name="connsiteX8" fmla="*/ 4627778 w 11018520"/>
              <a:gd name="connsiteY8" fmla="*/ 0 h 18288"/>
              <a:gd name="connsiteX9" fmla="*/ 5316436 w 11018520"/>
              <a:gd name="connsiteY9" fmla="*/ 0 h 18288"/>
              <a:gd name="connsiteX10" fmla="*/ 6225464 w 11018520"/>
              <a:gd name="connsiteY10" fmla="*/ 0 h 18288"/>
              <a:gd name="connsiteX11" fmla="*/ 6803936 w 11018520"/>
              <a:gd name="connsiteY11" fmla="*/ 0 h 18288"/>
              <a:gd name="connsiteX12" fmla="*/ 7382408 w 11018520"/>
              <a:gd name="connsiteY12" fmla="*/ 0 h 18288"/>
              <a:gd name="connsiteX13" fmla="*/ 8071066 w 11018520"/>
              <a:gd name="connsiteY13" fmla="*/ 0 h 18288"/>
              <a:gd name="connsiteX14" fmla="*/ 8869909 w 11018520"/>
              <a:gd name="connsiteY14" fmla="*/ 0 h 18288"/>
              <a:gd name="connsiteX15" fmla="*/ 9668751 w 11018520"/>
              <a:gd name="connsiteY15" fmla="*/ 0 h 18288"/>
              <a:gd name="connsiteX16" fmla="*/ 11018520 w 11018520"/>
              <a:gd name="connsiteY16" fmla="*/ 0 h 18288"/>
              <a:gd name="connsiteX17" fmla="*/ 11018520 w 11018520"/>
              <a:gd name="connsiteY17" fmla="*/ 18288 h 18288"/>
              <a:gd name="connsiteX18" fmla="*/ 10550233 w 11018520"/>
              <a:gd name="connsiteY18" fmla="*/ 18288 h 18288"/>
              <a:gd name="connsiteX19" fmla="*/ 9641205 w 11018520"/>
              <a:gd name="connsiteY19" fmla="*/ 18288 h 18288"/>
              <a:gd name="connsiteX20" fmla="*/ 8952548 w 11018520"/>
              <a:gd name="connsiteY20" fmla="*/ 18288 h 18288"/>
              <a:gd name="connsiteX21" fmla="*/ 8594446 w 11018520"/>
              <a:gd name="connsiteY21" fmla="*/ 18288 h 18288"/>
              <a:gd name="connsiteX22" fmla="*/ 7905788 w 11018520"/>
              <a:gd name="connsiteY22" fmla="*/ 18288 h 18288"/>
              <a:gd name="connsiteX23" fmla="*/ 7327316 w 11018520"/>
              <a:gd name="connsiteY23" fmla="*/ 18288 h 18288"/>
              <a:gd name="connsiteX24" fmla="*/ 6748844 w 11018520"/>
              <a:gd name="connsiteY24" fmla="*/ 18288 h 18288"/>
              <a:gd name="connsiteX25" fmla="*/ 6170371 w 11018520"/>
              <a:gd name="connsiteY25" fmla="*/ 18288 h 18288"/>
              <a:gd name="connsiteX26" fmla="*/ 5591899 w 11018520"/>
              <a:gd name="connsiteY26" fmla="*/ 18288 h 18288"/>
              <a:gd name="connsiteX27" fmla="*/ 4793056 w 11018520"/>
              <a:gd name="connsiteY27" fmla="*/ 18288 h 18288"/>
              <a:gd name="connsiteX28" fmla="*/ 4104399 w 11018520"/>
              <a:gd name="connsiteY28" fmla="*/ 18288 h 18288"/>
              <a:gd name="connsiteX29" fmla="*/ 3746297 w 11018520"/>
              <a:gd name="connsiteY29" fmla="*/ 18288 h 18288"/>
              <a:gd name="connsiteX30" fmla="*/ 3167825 w 11018520"/>
              <a:gd name="connsiteY30" fmla="*/ 18288 h 18288"/>
              <a:gd name="connsiteX31" fmla="*/ 2368982 w 11018520"/>
              <a:gd name="connsiteY31" fmla="*/ 18288 h 18288"/>
              <a:gd name="connsiteX32" fmla="*/ 1900695 w 11018520"/>
              <a:gd name="connsiteY32" fmla="*/ 18288 h 18288"/>
              <a:gd name="connsiteX33" fmla="*/ 991667 w 11018520"/>
              <a:gd name="connsiteY33" fmla="*/ 18288 h 18288"/>
              <a:gd name="connsiteX34" fmla="*/ 0 w 11018520"/>
              <a:gd name="connsiteY34" fmla="*/ 18288 h 18288"/>
              <a:gd name="connsiteX35" fmla="*/ 0 w 11018520"/>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1018520" h="18288" fill="none" extrusionOk="0">
                <a:moveTo>
                  <a:pt x="0" y="0"/>
                </a:moveTo>
                <a:cubicBezTo>
                  <a:pt x="176840" y="19448"/>
                  <a:pt x="369510" y="1686"/>
                  <a:pt x="468287" y="0"/>
                </a:cubicBezTo>
                <a:cubicBezTo>
                  <a:pt x="567064" y="-1686"/>
                  <a:pt x="844925" y="28710"/>
                  <a:pt x="1156945" y="0"/>
                </a:cubicBezTo>
                <a:cubicBezTo>
                  <a:pt x="1468965" y="-28710"/>
                  <a:pt x="1755775" y="35306"/>
                  <a:pt x="1955787" y="0"/>
                </a:cubicBezTo>
                <a:cubicBezTo>
                  <a:pt x="2155799" y="-35306"/>
                  <a:pt x="2224532" y="-16632"/>
                  <a:pt x="2313889" y="0"/>
                </a:cubicBezTo>
                <a:cubicBezTo>
                  <a:pt x="2403246" y="16632"/>
                  <a:pt x="2494050" y="6083"/>
                  <a:pt x="2671991" y="0"/>
                </a:cubicBezTo>
                <a:cubicBezTo>
                  <a:pt x="2849932" y="-6083"/>
                  <a:pt x="3354152" y="34614"/>
                  <a:pt x="3581019" y="0"/>
                </a:cubicBezTo>
                <a:cubicBezTo>
                  <a:pt x="3807886" y="-34614"/>
                  <a:pt x="4022451" y="14254"/>
                  <a:pt x="4269677" y="0"/>
                </a:cubicBezTo>
                <a:cubicBezTo>
                  <a:pt x="4516903" y="-14254"/>
                  <a:pt x="4514495" y="-13291"/>
                  <a:pt x="4627778" y="0"/>
                </a:cubicBezTo>
                <a:cubicBezTo>
                  <a:pt x="4741061" y="13291"/>
                  <a:pt x="5120758" y="-22660"/>
                  <a:pt x="5316436" y="0"/>
                </a:cubicBezTo>
                <a:cubicBezTo>
                  <a:pt x="5512114" y="22660"/>
                  <a:pt x="5812155" y="-9513"/>
                  <a:pt x="6225464" y="0"/>
                </a:cubicBezTo>
                <a:cubicBezTo>
                  <a:pt x="6638773" y="9513"/>
                  <a:pt x="6545417" y="2479"/>
                  <a:pt x="6803936" y="0"/>
                </a:cubicBezTo>
                <a:cubicBezTo>
                  <a:pt x="7062455" y="-2479"/>
                  <a:pt x="7245098" y="-20209"/>
                  <a:pt x="7382408" y="0"/>
                </a:cubicBezTo>
                <a:cubicBezTo>
                  <a:pt x="7519718" y="20209"/>
                  <a:pt x="7801947" y="19736"/>
                  <a:pt x="8071066" y="0"/>
                </a:cubicBezTo>
                <a:cubicBezTo>
                  <a:pt x="8340185" y="-19736"/>
                  <a:pt x="8495312" y="-6666"/>
                  <a:pt x="8869909" y="0"/>
                </a:cubicBezTo>
                <a:cubicBezTo>
                  <a:pt x="9244506" y="6666"/>
                  <a:pt x="9501461" y="-13745"/>
                  <a:pt x="9668751" y="0"/>
                </a:cubicBezTo>
                <a:cubicBezTo>
                  <a:pt x="9836041" y="13745"/>
                  <a:pt x="10607605" y="14143"/>
                  <a:pt x="11018520" y="0"/>
                </a:cubicBezTo>
                <a:cubicBezTo>
                  <a:pt x="11019166" y="4451"/>
                  <a:pt x="11019010" y="9226"/>
                  <a:pt x="11018520" y="18288"/>
                </a:cubicBezTo>
                <a:cubicBezTo>
                  <a:pt x="10834966" y="15274"/>
                  <a:pt x="10754561" y="35250"/>
                  <a:pt x="10550233" y="18288"/>
                </a:cubicBezTo>
                <a:cubicBezTo>
                  <a:pt x="10345905" y="1326"/>
                  <a:pt x="9906342" y="45884"/>
                  <a:pt x="9641205" y="18288"/>
                </a:cubicBezTo>
                <a:cubicBezTo>
                  <a:pt x="9376068" y="-9308"/>
                  <a:pt x="9177188" y="43988"/>
                  <a:pt x="8952548" y="18288"/>
                </a:cubicBezTo>
                <a:cubicBezTo>
                  <a:pt x="8727908" y="-7412"/>
                  <a:pt x="8707007" y="3271"/>
                  <a:pt x="8594446" y="18288"/>
                </a:cubicBezTo>
                <a:cubicBezTo>
                  <a:pt x="8481885" y="33305"/>
                  <a:pt x="8175004" y="35109"/>
                  <a:pt x="7905788" y="18288"/>
                </a:cubicBezTo>
                <a:cubicBezTo>
                  <a:pt x="7636572" y="1467"/>
                  <a:pt x="7535638" y="7399"/>
                  <a:pt x="7327316" y="18288"/>
                </a:cubicBezTo>
                <a:cubicBezTo>
                  <a:pt x="7118994" y="29177"/>
                  <a:pt x="6978247" y="47205"/>
                  <a:pt x="6748844" y="18288"/>
                </a:cubicBezTo>
                <a:cubicBezTo>
                  <a:pt x="6519441" y="-10629"/>
                  <a:pt x="6459241" y="43308"/>
                  <a:pt x="6170371" y="18288"/>
                </a:cubicBezTo>
                <a:cubicBezTo>
                  <a:pt x="5881501" y="-6732"/>
                  <a:pt x="5736201" y="35971"/>
                  <a:pt x="5591899" y="18288"/>
                </a:cubicBezTo>
                <a:cubicBezTo>
                  <a:pt x="5447597" y="605"/>
                  <a:pt x="4990303" y="20409"/>
                  <a:pt x="4793056" y="18288"/>
                </a:cubicBezTo>
                <a:cubicBezTo>
                  <a:pt x="4595809" y="16167"/>
                  <a:pt x="4271723" y="2909"/>
                  <a:pt x="4104399" y="18288"/>
                </a:cubicBezTo>
                <a:cubicBezTo>
                  <a:pt x="3937075" y="33667"/>
                  <a:pt x="3923235" y="10730"/>
                  <a:pt x="3746297" y="18288"/>
                </a:cubicBezTo>
                <a:cubicBezTo>
                  <a:pt x="3569359" y="25846"/>
                  <a:pt x="3351081" y="24702"/>
                  <a:pt x="3167825" y="18288"/>
                </a:cubicBezTo>
                <a:cubicBezTo>
                  <a:pt x="2984569" y="11874"/>
                  <a:pt x="2708033" y="13293"/>
                  <a:pt x="2368982" y="18288"/>
                </a:cubicBezTo>
                <a:cubicBezTo>
                  <a:pt x="2029931" y="23283"/>
                  <a:pt x="2009060" y="37671"/>
                  <a:pt x="1900695" y="18288"/>
                </a:cubicBezTo>
                <a:cubicBezTo>
                  <a:pt x="1792330" y="-1095"/>
                  <a:pt x="1183178" y="9337"/>
                  <a:pt x="991667" y="18288"/>
                </a:cubicBezTo>
                <a:cubicBezTo>
                  <a:pt x="800156" y="27239"/>
                  <a:pt x="375690" y="34110"/>
                  <a:pt x="0" y="18288"/>
                </a:cubicBezTo>
                <a:cubicBezTo>
                  <a:pt x="-213" y="9468"/>
                  <a:pt x="187" y="4459"/>
                  <a:pt x="0" y="0"/>
                </a:cubicBezTo>
                <a:close/>
              </a:path>
              <a:path w="11018520" h="18288" stroke="0" extrusionOk="0">
                <a:moveTo>
                  <a:pt x="0" y="0"/>
                </a:moveTo>
                <a:cubicBezTo>
                  <a:pt x="266588" y="-23405"/>
                  <a:pt x="350503" y="-27031"/>
                  <a:pt x="578472" y="0"/>
                </a:cubicBezTo>
                <a:cubicBezTo>
                  <a:pt x="806441" y="27031"/>
                  <a:pt x="803976" y="13604"/>
                  <a:pt x="936574" y="0"/>
                </a:cubicBezTo>
                <a:cubicBezTo>
                  <a:pt x="1069172" y="-13604"/>
                  <a:pt x="1661335" y="-31902"/>
                  <a:pt x="1845602" y="0"/>
                </a:cubicBezTo>
                <a:cubicBezTo>
                  <a:pt x="2029869" y="31902"/>
                  <a:pt x="2273452" y="17005"/>
                  <a:pt x="2424074" y="0"/>
                </a:cubicBezTo>
                <a:cubicBezTo>
                  <a:pt x="2574696" y="-17005"/>
                  <a:pt x="2790864" y="-28133"/>
                  <a:pt x="3002547" y="0"/>
                </a:cubicBezTo>
                <a:cubicBezTo>
                  <a:pt x="3214230" y="28133"/>
                  <a:pt x="3605033" y="-14934"/>
                  <a:pt x="3911575" y="0"/>
                </a:cubicBezTo>
                <a:cubicBezTo>
                  <a:pt x="4218117" y="14934"/>
                  <a:pt x="4198004" y="3604"/>
                  <a:pt x="4379862" y="0"/>
                </a:cubicBezTo>
                <a:cubicBezTo>
                  <a:pt x="4561720" y="-3604"/>
                  <a:pt x="4941151" y="-37368"/>
                  <a:pt x="5288890" y="0"/>
                </a:cubicBezTo>
                <a:cubicBezTo>
                  <a:pt x="5636629" y="37368"/>
                  <a:pt x="6011513" y="-33898"/>
                  <a:pt x="6197918" y="0"/>
                </a:cubicBezTo>
                <a:cubicBezTo>
                  <a:pt x="6384323" y="33898"/>
                  <a:pt x="6555799" y="11241"/>
                  <a:pt x="6886575" y="0"/>
                </a:cubicBezTo>
                <a:cubicBezTo>
                  <a:pt x="7217351" y="-11241"/>
                  <a:pt x="7604472" y="-44614"/>
                  <a:pt x="7795603" y="0"/>
                </a:cubicBezTo>
                <a:cubicBezTo>
                  <a:pt x="7986734" y="44614"/>
                  <a:pt x="8098870" y="-11086"/>
                  <a:pt x="8374075" y="0"/>
                </a:cubicBezTo>
                <a:cubicBezTo>
                  <a:pt x="8649280" y="11086"/>
                  <a:pt x="8701749" y="-25020"/>
                  <a:pt x="8952548" y="0"/>
                </a:cubicBezTo>
                <a:cubicBezTo>
                  <a:pt x="9203347" y="25020"/>
                  <a:pt x="9519297" y="4274"/>
                  <a:pt x="9751390" y="0"/>
                </a:cubicBezTo>
                <a:cubicBezTo>
                  <a:pt x="9983483" y="-4274"/>
                  <a:pt x="10169881" y="16480"/>
                  <a:pt x="10329863" y="0"/>
                </a:cubicBezTo>
                <a:cubicBezTo>
                  <a:pt x="10489845" y="-16480"/>
                  <a:pt x="10750941" y="-9727"/>
                  <a:pt x="11018520" y="0"/>
                </a:cubicBezTo>
                <a:cubicBezTo>
                  <a:pt x="11018113" y="8690"/>
                  <a:pt x="11018366" y="14141"/>
                  <a:pt x="11018520" y="18288"/>
                </a:cubicBezTo>
                <a:cubicBezTo>
                  <a:pt x="10841176" y="-3597"/>
                  <a:pt x="10399304" y="41504"/>
                  <a:pt x="10219677" y="18288"/>
                </a:cubicBezTo>
                <a:cubicBezTo>
                  <a:pt x="10040050" y="-4928"/>
                  <a:pt x="10030762" y="16144"/>
                  <a:pt x="9861575" y="18288"/>
                </a:cubicBezTo>
                <a:cubicBezTo>
                  <a:pt x="9692388" y="20432"/>
                  <a:pt x="9529439" y="40380"/>
                  <a:pt x="9393288" y="18288"/>
                </a:cubicBezTo>
                <a:cubicBezTo>
                  <a:pt x="9257137" y="-3804"/>
                  <a:pt x="8825003" y="25592"/>
                  <a:pt x="8484260" y="18288"/>
                </a:cubicBezTo>
                <a:cubicBezTo>
                  <a:pt x="8143517" y="10984"/>
                  <a:pt x="8082894" y="45968"/>
                  <a:pt x="7795603" y="18288"/>
                </a:cubicBezTo>
                <a:cubicBezTo>
                  <a:pt x="7508312" y="-9392"/>
                  <a:pt x="7466074" y="19486"/>
                  <a:pt x="7327316" y="18288"/>
                </a:cubicBezTo>
                <a:cubicBezTo>
                  <a:pt x="7188558" y="17090"/>
                  <a:pt x="6869645" y="4657"/>
                  <a:pt x="6638658" y="18288"/>
                </a:cubicBezTo>
                <a:cubicBezTo>
                  <a:pt x="6407671" y="31919"/>
                  <a:pt x="6359238" y="35967"/>
                  <a:pt x="6280556" y="18288"/>
                </a:cubicBezTo>
                <a:cubicBezTo>
                  <a:pt x="6201874" y="609"/>
                  <a:pt x="6041216" y="22404"/>
                  <a:pt x="5922455" y="18288"/>
                </a:cubicBezTo>
                <a:cubicBezTo>
                  <a:pt x="5803694" y="14172"/>
                  <a:pt x="5555521" y="48848"/>
                  <a:pt x="5233797" y="18288"/>
                </a:cubicBezTo>
                <a:cubicBezTo>
                  <a:pt x="4912073" y="-12272"/>
                  <a:pt x="4986440" y="-2740"/>
                  <a:pt x="4765510" y="18288"/>
                </a:cubicBezTo>
                <a:cubicBezTo>
                  <a:pt x="4544580" y="39316"/>
                  <a:pt x="4177715" y="18248"/>
                  <a:pt x="3966667" y="18288"/>
                </a:cubicBezTo>
                <a:cubicBezTo>
                  <a:pt x="3755619" y="18328"/>
                  <a:pt x="3664519" y="22387"/>
                  <a:pt x="3498380" y="18288"/>
                </a:cubicBezTo>
                <a:cubicBezTo>
                  <a:pt x="3332241" y="14189"/>
                  <a:pt x="3065858" y="-7524"/>
                  <a:pt x="2699537" y="18288"/>
                </a:cubicBezTo>
                <a:cubicBezTo>
                  <a:pt x="2333216" y="44100"/>
                  <a:pt x="2505666" y="4650"/>
                  <a:pt x="2341436" y="18288"/>
                </a:cubicBezTo>
                <a:cubicBezTo>
                  <a:pt x="2177206" y="31926"/>
                  <a:pt x="1790164" y="19880"/>
                  <a:pt x="1542593" y="18288"/>
                </a:cubicBezTo>
                <a:cubicBezTo>
                  <a:pt x="1295022" y="16696"/>
                  <a:pt x="1218012" y="39325"/>
                  <a:pt x="1074306" y="18288"/>
                </a:cubicBezTo>
                <a:cubicBezTo>
                  <a:pt x="930600" y="-2749"/>
                  <a:pt x="797266" y="24589"/>
                  <a:pt x="716204" y="18288"/>
                </a:cubicBezTo>
                <a:cubicBezTo>
                  <a:pt x="635142" y="11987"/>
                  <a:pt x="344503" y="41396"/>
                  <a:pt x="0" y="18288"/>
                </a:cubicBezTo>
                <a:cubicBezTo>
                  <a:pt x="-53" y="11301"/>
                  <a:pt x="-649" y="7756"/>
                  <a:pt x="0" y="0"/>
                </a:cubicBezTo>
                <a:close/>
              </a:path>
            </a:pathLst>
          </a:custGeom>
          <a:solidFill>
            <a:srgbClr val="C3724D"/>
          </a:solidFill>
          <a:ln w="38100" cap="rnd">
            <a:solidFill>
              <a:srgbClr val="C3724D"/>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128911D6-6B75-DD9E-C428-77CD17BEFD4C}"/>
              </a:ext>
            </a:extLst>
          </p:cNvPr>
          <p:cNvSpPr>
            <a:spLocks noGrp="1"/>
          </p:cNvSpPr>
          <p:nvPr>
            <p:ph idx="1"/>
          </p:nvPr>
        </p:nvSpPr>
        <p:spPr>
          <a:xfrm>
            <a:off x="572493" y="2071316"/>
            <a:ext cx="9305798" cy="4119172"/>
          </a:xfrm>
        </p:spPr>
        <p:txBody>
          <a:bodyPr anchor="t">
            <a:noAutofit/>
          </a:bodyPr>
          <a:lstStyle/>
          <a:p>
            <a:pPr marL="0" marR="0">
              <a:lnSpc>
                <a:spcPct val="107000"/>
              </a:lnSpc>
              <a:spcAft>
                <a:spcPts val="800"/>
              </a:spcAft>
            </a:pPr>
            <a:r>
              <a:rPr lang="en-US" sz="3200" kern="100" dirty="0">
                <a:effectLst/>
                <a:latin typeface="Aptos" panose="020B0004020202020204" pitchFamily="34" charset="0"/>
                <a:ea typeface="Aptos" panose="020B0004020202020204" pitchFamily="34" charset="0"/>
                <a:cs typeface="Times New Roman" panose="02020603050405020304" pitchFamily="18" charset="0"/>
              </a:rPr>
              <a:t>Galatians is written to these churches which have been infiltrated by Judaizing teachers that insist that the new Christians were obligated to observe Jewish laws in order to be in a “correct” relationship with God. Paul’s response is direct and uncompromising as he confronts those adding a burden to those who have been set free</a:t>
            </a:r>
            <a:endParaRPr lang="en-US" sz="1600" kern="100" dirty="0">
              <a:effectLst/>
              <a:latin typeface="Aptos" panose="020B0004020202020204" pitchFamily="34" charset="0"/>
              <a:ea typeface="Aptos" panose="020B0004020202020204" pitchFamily="34" charset="0"/>
              <a:cs typeface="Times New Roman" panose="02020603050405020304" pitchFamily="18" charset="0"/>
            </a:endParaRPr>
          </a:p>
        </p:txBody>
      </p:sp>
      <p:pic>
        <p:nvPicPr>
          <p:cNvPr id="4" name="Picture 3" descr="Isolated twigs and flowers on a white surface">
            <a:extLst>
              <a:ext uri="{FF2B5EF4-FFF2-40B4-BE49-F238E27FC236}">
                <a16:creationId xmlns:a16="http://schemas.microsoft.com/office/drawing/2014/main" id="{2A830E37-18A1-EC0F-85C3-CC9BFFCBA17F}"/>
              </a:ext>
            </a:extLst>
          </p:cNvPr>
          <p:cNvPicPr>
            <a:picLocks noChangeAspect="1"/>
          </p:cNvPicPr>
          <p:nvPr/>
        </p:nvPicPr>
        <p:blipFill>
          <a:blip r:embed="rId3"/>
          <a:srcRect l="23193" r="9705" b="1"/>
          <a:stretch/>
        </p:blipFill>
        <p:spPr>
          <a:xfrm>
            <a:off x="10270199" y="4468090"/>
            <a:ext cx="1918753" cy="1994435"/>
          </a:xfrm>
          <a:prstGeom prst="rect">
            <a:avLst/>
          </a:prstGeom>
        </p:spPr>
      </p:pic>
    </p:spTree>
    <p:extLst>
      <p:ext uri="{BB962C8B-B14F-4D97-AF65-F5344CB8AC3E}">
        <p14:creationId xmlns:p14="http://schemas.microsoft.com/office/powerpoint/2010/main" val="223121498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DD82741-1180-6922-66EB-53078A51A73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E4A118D-A0A4-2179-FE1F-A33E353BD7CF}"/>
              </a:ext>
            </a:extLst>
          </p:cNvPr>
          <p:cNvSpPr>
            <a:spLocks noGrp="1"/>
          </p:cNvSpPr>
          <p:nvPr>
            <p:ph type="title"/>
          </p:nvPr>
        </p:nvSpPr>
        <p:spPr>
          <a:xfrm>
            <a:off x="576072" y="238539"/>
            <a:ext cx="11018520" cy="1434415"/>
          </a:xfrm>
        </p:spPr>
        <p:txBody>
          <a:bodyPr anchor="b">
            <a:normAutofit/>
          </a:bodyPr>
          <a:lstStyle/>
          <a:p>
            <a:r>
              <a:rPr lang="en-US" sz="5400" dirty="0"/>
              <a:t>      Exploring Churches in Galatia</a:t>
            </a:r>
          </a:p>
        </p:txBody>
      </p:sp>
      <p:pic>
        <p:nvPicPr>
          <p:cNvPr id="4" name="Picture 3" descr="Isolated twigs and flowers on a white surface">
            <a:extLst>
              <a:ext uri="{FF2B5EF4-FFF2-40B4-BE49-F238E27FC236}">
                <a16:creationId xmlns:a16="http://schemas.microsoft.com/office/drawing/2014/main" id="{C30116B5-F4F7-40B0-7EDC-06247F269CA1}"/>
              </a:ext>
            </a:extLst>
          </p:cNvPr>
          <p:cNvPicPr>
            <a:picLocks noChangeAspect="1"/>
          </p:cNvPicPr>
          <p:nvPr/>
        </p:nvPicPr>
        <p:blipFill>
          <a:blip r:embed="rId3"/>
          <a:srcRect l="23193" r="9705" b="1"/>
          <a:stretch/>
        </p:blipFill>
        <p:spPr>
          <a:xfrm>
            <a:off x="10270199" y="4468090"/>
            <a:ext cx="1918753" cy="1994435"/>
          </a:xfrm>
          <a:prstGeom prst="rect">
            <a:avLst/>
          </a:prstGeom>
        </p:spPr>
      </p:pic>
      <p:pic>
        <p:nvPicPr>
          <p:cNvPr id="5" name="Picture 4">
            <a:extLst>
              <a:ext uri="{FF2B5EF4-FFF2-40B4-BE49-F238E27FC236}">
                <a16:creationId xmlns:a16="http://schemas.microsoft.com/office/drawing/2014/main" id="{4DD2835D-446A-64D6-DEC3-E6E13465F315}"/>
              </a:ext>
            </a:extLst>
          </p:cNvPr>
          <p:cNvPicPr>
            <a:picLocks noChangeAspect="1"/>
          </p:cNvPicPr>
          <p:nvPr/>
        </p:nvPicPr>
        <p:blipFill>
          <a:blip r:embed="rId4"/>
          <a:stretch>
            <a:fillRect/>
          </a:stretch>
        </p:blipFill>
        <p:spPr>
          <a:xfrm>
            <a:off x="45177" y="385762"/>
            <a:ext cx="12101645" cy="4443413"/>
          </a:xfrm>
          <a:prstGeom prst="rect">
            <a:avLst/>
          </a:prstGeom>
        </p:spPr>
      </p:pic>
      <p:cxnSp>
        <p:nvCxnSpPr>
          <p:cNvPr id="7" name="Straight Connector 6">
            <a:extLst>
              <a:ext uri="{FF2B5EF4-FFF2-40B4-BE49-F238E27FC236}">
                <a16:creationId xmlns:a16="http://schemas.microsoft.com/office/drawing/2014/main" id="{178995B6-92D8-CDE7-E286-36B83CD42782}"/>
              </a:ext>
            </a:extLst>
          </p:cNvPr>
          <p:cNvCxnSpPr/>
          <p:nvPr/>
        </p:nvCxnSpPr>
        <p:spPr>
          <a:xfrm>
            <a:off x="3921071" y="2882685"/>
            <a:ext cx="1379349" cy="0"/>
          </a:xfrm>
          <a:prstGeom prst="line">
            <a:avLst/>
          </a:prstGeom>
          <a:ln w="28575"/>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8673469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72751F82-BE14-029E-6CEA-C54D3632EB29}"/>
            </a:ext>
          </a:extLst>
        </p:cNvPr>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6411531F-4E54-B7FF-8D08-C249815E2FE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E2688D6-4660-0932-CB4C-BC286B3DB882}"/>
              </a:ext>
            </a:extLst>
          </p:cNvPr>
          <p:cNvSpPr>
            <a:spLocks noGrp="1"/>
          </p:cNvSpPr>
          <p:nvPr>
            <p:ph type="title"/>
          </p:nvPr>
        </p:nvSpPr>
        <p:spPr>
          <a:xfrm>
            <a:off x="576072" y="238539"/>
            <a:ext cx="11018520" cy="1434415"/>
          </a:xfrm>
        </p:spPr>
        <p:txBody>
          <a:bodyPr anchor="b">
            <a:normAutofit/>
          </a:bodyPr>
          <a:lstStyle/>
          <a:p>
            <a:r>
              <a:rPr lang="en-US" sz="5400" dirty="0"/>
              <a:t>      Exploring Churches in Galatia</a:t>
            </a:r>
          </a:p>
        </p:txBody>
      </p:sp>
      <p:sp>
        <p:nvSpPr>
          <p:cNvPr id="11" name="Rectangle 6">
            <a:extLst>
              <a:ext uri="{FF2B5EF4-FFF2-40B4-BE49-F238E27FC236}">
                <a16:creationId xmlns:a16="http://schemas.microsoft.com/office/drawing/2014/main" id="{2C58B23D-A642-1F17-605F-BDC9B0FFC4D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6072" y="1817073"/>
            <a:ext cx="11018520" cy="18288"/>
          </a:xfrm>
          <a:custGeom>
            <a:avLst/>
            <a:gdLst>
              <a:gd name="connsiteX0" fmla="*/ 0 w 11018520"/>
              <a:gd name="connsiteY0" fmla="*/ 0 h 18288"/>
              <a:gd name="connsiteX1" fmla="*/ 468287 w 11018520"/>
              <a:gd name="connsiteY1" fmla="*/ 0 h 18288"/>
              <a:gd name="connsiteX2" fmla="*/ 1156945 w 11018520"/>
              <a:gd name="connsiteY2" fmla="*/ 0 h 18288"/>
              <a:gd name="connsiteX3" fmla="*/ 1955787 w 11018520"/>
              <a:gd name="connsiteY3" fmla="*/ 0 h 18288"/>
              <a:gd name="connsiteX4" fmla="*/ 2313889 w 11018520"/>
              <a:gd name="connsiteY4" fmla="*/ 0 h 18288"/>
              <a:gd name="connsiteX5" fmla="*/ 2671991 w 11018520"/>
              <a:gd name="connsiteY5" fmla="*/ 0 h 18288"/>
              <a:gd name="connsiteX6" fmla="*/ 3581019 w 11018520"/>
              <a:gd name="connsiteY6" fmla="*/ 0 h 18288"/>
              <a:gd name="connsiteX7" fmla="*/ 4269677 w 11018520"/>
              <a:gd name="connsiteY7" fmla="*/ 0 h 18288"/>
              <a:gd name="connsiteX8" fmla="*/ 4627778 w 11018520"/>
              <a:gd name="connsiteY8" fmla="*/ 0 h 18288"/>
              <a:gd name="connsiteX9" fmla="*/ 5316436 w 11018520"/>
              <a:gd name="connsiteY9" fmla="*/ 0 h 18288"/>
              <a:gd name="connsiteX10" fmla="*/ 6225464 w 11018520"/>
              <a:gd name="connsiteY10" fmla="*/ 0 h 18288"/>
              <a:gd name="connsiteX11" fmla="*/ 6803936 w 11018520"/>
              <a:gd name="connsiteY11" fmla="*/ 0 h 18288"/>
              <a:gd name="connsiteX12" fmla="*/ 7382408 w 11018520"/>
              <a:gd name="connsiteY12" fmla="*/ 0 h 18288"/>
              <a:gd name="connsiteX13" fmla="*/ 8071066 w 11018520"/>
              <a:gd name="connsiteY13" fmla="*/ 0 h 18288"/>
              <a:gd name="connsiteX14" fmla="*/ 8869909 w 11018520"/>
              <a:gd name="connsiteY14" fmla="*/ 0 h 18288"/>
              <a:gd name="connsiteX15" fmla="*/ 9668751 w 11018520"/>
              <a:gd name="connsiteY15" fmla="*/ 0 h 18288"/>
              <a:gd name="connsiteX16" fmla="*/ 11018520 w 11018520"/>
              <a:gd name="connsiteY16" fmla="*/ 0 h 18288"/>
              <a:gd name="connsiteX17" fmla="*/ 11018520 w 11018520"/>
              <a:gd name="connsiteY17" fmla="*/ 18288 h 18288"/>
              <a:gd name="connsiteX18" fmla="*/ 10550233 w 11018520"/>
              <a:gd name="connsiteY18" fmla="*/ 18288 h 18288"/>
              <a:gd name="connsiteX19" fmla="*/ 9641205 w 11018520"/>
              <a:gd name="connsiteY19" fmla="*/ 18288 h 18288"/>
              <a:gd name="connsiteX20" fmla="*/ 8952548 w 11018520"/>
              <a:gd name="connsiteY20" fmla="*/ 18288 h 18288"/>
              <a:gd name="connsiteX21" fmla="*/ 8594446 w 11018520"/>
              <a:gd name="connsiteY21" fmla="*/ 18288 h 18288"/>
              <a:gd name="connsiteX22" fmla="*/ 7905788 w 11018520"/>
              <a:gd name="connsiteY22" fmla="*/ 18288 h 18288"/>
              <a:gd name="connsiteX23" fmla="*/ 7327316 w 11018520"/>
              <a:gd name="connsiteY23" fmla="*/ 18288 h 18288"/>
              <a:gd name="connsiteX24" fmla="*/ 6748844 w 11018520"/>
              <a:gd name="connsiteY24" fmla="*/ 18288 h 18288"/>
              <a:gd name="connsiteX25" fmla="*/ 6170371 w 11018520"/>
              <a:gd name="connsiteY25" fmla="*/ 18288 h 18288"/>
              <a:gd name="connsiteX26" fmla="*/ 5591899 w 11018520"/>
              <a:gd name="connsiteY26" fmla="*/ 18288 h 18288"/>
              <a:gd name="connsiteX27" fmla="*/ 4793056 w 11018520"/>
              <a:gd name="connsiteY27" fmla="*/ 18288 h 18288"/>
              <a:gd name="connsiteX28" fmla="*/ 4104399 w 11018520"/>
              <a:gd name="connsiteY28" fmla="*/ 18288 h 18288"/>
              <a:gd name="connsiteX29" fmla="*/ 3746297 w 11018520"/>
              <a:gd name="connsiteY29" fmla="*/ 18288 h 18288"/>
              <a:gd name="connsiteX30" fmla="*/ 3167825 w 11018520"/>
              <a:gd name="connsiteY30" fmla="*/ 18288 h 18288"/>
              <a:gd name="connsiteX31" fmla="*/ 2368982 w 11018520"/>
              <a:gd name="connsiteY31" fmla="*/ 18288 h 18288"/>
              <a:gd name="connsiteX32" fmla="*/ 1900695 w 11018520"/>
              <a:gd name="connsiteY32" fmla="*/ 18288 h 18288"/>
              <a:gd name="connsiteX33" fmla="*/ 991667 w 11018520"/>
              <a:gd name="connsiteY33" fmla="*/ 18288 h 18288"/>
              <a:gd name="connsiteX34" fmla="*/ 0 w 11018520"/>
              <a:gd name="connsiteY34" fmla="*/ 18288 h 18288"/>
              <a:gd name="connsiteX35" fmla="*/ 0 w 11018520"/>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1018520" h="18288" fill="none" extrusionOk="0">
                <a:moveTo>
                  <a:pt x="0" y="0"/>
                </a:moveTo>
                <a:cubicBezTo>
                  <a:pt x="176840" y="19448"/>
                  <a:pt x="369510" y="1686"/>
                  <a:pt x="468287" y="0"/>
                </a:cubicBezTo>
                <a:cubicBezTo>
                  <a:pt x="567064" y="-1686"/>
                  <a:pt x="844925" y="28710"/>
                  <a:pt x="1156945" y="0"/>
                </a:cubicBezTo>
                <a:cubicBezTo>
                  <a:pt x="1468965" y="-28710"/>
                  <a:pt x="1755775" y="35306"/>
                  <a:pt x="1955787" y="0"/>
                </a:cubicBezTo>
                <a:cubicBezTo>
                  <a:pt x="2155799" y="-35306"/>
                  <a:pt x="2224532" y="-16632"/>
                  <a:pt x="2313889" y="0"/>
                </a:cubicBezTo>
                <a:cubicBezTo>
                  <a:pt x="2403246" y="16632"/>
                  <a:pt x="2494050" y="6083"/>
                  <a:pt x="2671991" y="0"/>
                </a:cubicBezTo>
                <a:cubicBezTo>
                  <a:pt x="2849932" y="-6083"/>
                  <a:pt x="3354152" y="34614"/>
                  <a:pt x="3581019" y="0"/>
                </a:cubicBezTo>
                <a:cubicBezTo>
                  <a:pt x="3807886" y="-34614"/>
                  <a:pt x="4022451" y="14254"/>
                  <a:pt x="4269677" y="0"/>
                </a:cubicBezTo>
                <a:cubicBezTo>
                  <a:pt x="4516903" y="-14254"/>
                  <a:pt x="4514495" y="-13291"/>
                  <a:pt x="4627778" y="0"/>
                </a:cubicBezTo>
                <a:cubicBezTo>
                  <a:pt x="4741061" y="13291"/>
                  <a:pt x="5120758" y="-22660"/>
                  <a:pt x="5316436" y="0"/>
                </a:cubicBezTo>
                <a:cubicBezTo>
                  <a:pt x="5512114" y="22660"/>
                  <a:pt x="5812155" y="-9513"/>
                  <a:pt x="6225464" y="0"/>
                </a:cubicBezTo>
                <a:cubicBezTo>
                  <a:pt x="6638773" y="9513"/>
                  <a:pt x="6545417" y="2479"/>
                  <a:pt x="6803936" y="0"/>
                </a:cubicBezTo>
                <a:cubicBezTo>
                  <a:pt x="7062455" y="-2479"/>
                  <a:pt x="7245098" y="-20209"/>
                  <a:pt x="7382408" y="0"/>
                </a:cubicBezTo>
                <a:cubicBezTo>
                  <a:pt x="7519718" y="20209"/>
                  <a:pt x="7801947" y="19736"/>
                  <a:pt x="8071066" y="0"/>
                </a:cubicBezTo>
                <a:cubicBezTo>
                  <a:pt x="8340185" y="-19736"/>
                  <a:pt x="8495312" y="-6666"/>
                  <a:pt x="8869909" y="0"/>
                </a:cubicBezTo>
                <a:cubicBezTo>
                  <a:pt x="9244506" y="6666"/>
                  <a:pt x="9501461" y="-13745"/>
                  <a:pt x="9668751" y="0"/>
                </a:cubicBezTo>
                <a:cubicBezTo>
                  <a:pt x="9836041" y="13745"/>
                  <a:pt x="10607605" y="14143"/>
                  <a:pt x="11018520" y="0"/>
                </a:cubicBezTo>
                <a:cubicBezTo>
                  <a:pt x="11019166" y="4451"/>
                  <a:pt x="11019010" y="9226"/>
                  <a:pt x="11018520" y="18288"/>
                </a:cubicBezTo>
                <a:cubicBezTo>
                  <a:pt x="10834966" y="15274"/>
                  <a:pt x="10754561" y="35250"/>
                  <a:pt x="10550233" y="18288"/>
                </a:cubicBezTo>
                <a:cubicBezTo>
                  <a:pt x="10345905" y="1326"/>
                  <a:pt x="9906342" y="45884"/>
                  <a:pt x="9641205" y="18288"/>
                </a:cubicBezTo>
                <a:cubicBezTo>
                  <a:pt x="9376068" y="-9308"/>
                  <a:pt x="9177188" y="43988"/>
                  <a:pt x="8952548" y="18288"/>
                </a:cubicBezTo>
                <a:cubicBezTo>
                  <a:pt x="8727908" y="-7412"/>
                  <a:pt x="8707007" y="3271"/>
                  <a:pt x="8594446" y="18288"/>
                </a:cubicBezTo>
                <a:cubicBezTo>
                  <a:pt x="8481885" y="33305"/>
                  <a:pt x="8175004" y="35109"/>
                  <a:pt x="7905788" y="18288"/>
                </a:cubicBezTo>
                <a:cubicBezTo>
                  <a:pt x="7636572" y="1467"/>
                  <a:pt x="7535638" y="7399"/>
                  <a:pt x="7327316" y="18288"/>
                </a:cubicBezTo>
                <a:cubicBezTo>
                  <a:pt x="7118994" y="29177"/>
                  <a:pt x="6978247" y="47205"/>
                  <a:pt x="6748844" y="18288"/>
                </a:cubicBezTo>
                <a:cubicBezTo>
                  <a:pt x="6519441" y="-10629"/>
                  <a:pt x="6459241" y="43308"/>
                  <a:pt x="6170371" y="18288"/>
                </a:cubicBezTo>
                <a:cubicBezTo>
                  <a:pt x="5881501" y="-6732"/>
                  <a:pt x="5736201" y="35971"/>
                  <a:pt x="5591899" y="18288"/>
                </a:cubicBezTo>
                <a:cubicBezTo>
                  <a:pt x="5447597" y="605"/>
                  <a:pt x="4990303" y="20409"/>
                  <a:pt x="4793056" y="18288"/>
                </a:cubicBezTo>
                <a:cubicBezTo>
                  <a:pt x="4595809" y="16167"/>
                  <a:pt x="4271723" y="2909"/>
                  <a:pt x="4104399" y="18288"/>
                </a:cubicBezTo>
                <a:cubicBezTo>
                  <a:pt x="3937075" y="33667"/>
                  <a:pt x="3923235" y="10730"/>
                  <a:pt x="3746297" y="18288"/>
                </a:cubicBezTo>
                <a:cubicBezTo>
                  <a:pt x="3569359" y="25846"/>
                  <a:pt x="3351081" y="24702"/>
                  <a:pt x="3167825" y="18288"/>
                </a:cubicBezTo>
                <a:cubicBezTo>
                  <a:pt x="2984569" y="11874"/>
                  <a:pt x="2708033" y="13293"/>
                  <a:pt x="2368982" y="18288"/>
                </a:cubicBezTo>
                <a:cubicBezTo>
                  <a:pt x="2029931" y="23283"/>
                  <a:pt x="2009060" y="37671"/>
                  <a:pt x="1900695" y="18288"/>
                </a:cubicBezTo>
                <a:cubicBezTo>
                  <a:pt x="1792330" y="-1095"/>
                  <a:pt x="1183178" y="9337"/>
                  <a:pt x="991667" y="18288"/>
                </a:cubicBezTo>
                <a:cubicBezTo>
                  <a:pt x="800156" y="27239"/>
                  <a:pt x="375690" y="34110"/>
                  <a:pt x="0" y="18288"/>
                </a:cubicBezTo>
                <a:cubicBezTo>
                  <a:pt x="-213" y="9468"/>
                  <a:pt x="187" y="4459"/>
                  <a:pt x="0" y="0"/>
                </a:cubicBezTo>
                <a:close/>
              </a:path>
              <a:path w="11018520" h="18288" stroke="0" extrusionOk="0">
                <a:moveTo>
                  <a:pt x="0" y="0"/>
                </a:moveTo>
                <a:cubicBezTo>
                  <a:pt x="266588" y="-23405"/>
                  <a:pt x="350503" y="-27031"/>
                  <a:pt x="578472" y="0"/>
                </a:cubicBezTo>
                <a:cubicBezTo>
                  <a:pt x="806441" y="27031"/>
                  <a:pt x="803976" y="13604"/>
                  <a:pt x="936574" y="0"/>
                </a:cubicBezTo>
                <a:cubicBezTo>
                  <a:pt x="1069172" y="-13604"/>
                  <a:pt x="1661335" y="-31902"/>
                  <a:pt x="1845602" y="0"/>
                </a:cubicBezTo>
                <a:cubicBezTo>
                  <a:pt x="2029869" y="31902"/>
                  <a:pt x="2273452" y="17005"/>
                  <a:pt x="2424074" y="0"/>
                </a:cubicBezTo>
                <a:cubicBezTo>
                  <a:pt x="2574696" y="-17005"/>
                  <a:pt x="2790864" y="-28133"/>
                  <a:pt x="3002547" y="0"/>
                </a:cubicBezTo>
                <a:cubicBezTo>
                  <a:pt x="3214230" y="28133"/>
                  <a:pt x="3605033" y="-14934"/>
                  <a:pt x="3911575" y="0"/>
                </a:cubicBezTo>
                <a:cubicBezTo>
                  <a:pt x="4218117" y="14934"/>
                  <a:pt x="4198004" y="3604"/>
                  <a:pt x="4379862" y="0"/>
                </a:cubicBezTo>
                <a:cubicBezTo>
                  <a:pt x="4561720" y="-3604"/>
                  <a:pt x="4941151" y="-37368"/>
                  <a:pt x="5288890" y="0"/>
                </a:cubicBezTo>
                <a:cubicBezTo>
                  <a:pt x="5636629" y="37368"/>
                  <a:pt x="6011513" y="-33898"/>
                  <a:pt x="6197918" y="0"/>
                </a:cubicBezTo>
                <a:cubicBezTo>
                  <a:pt x="6384323" y="33898"/>
                  <a:pt x="6555799" y="11241"/>
                  <a:pt x="6886575" y="0"/>
                </a:cubicBezTo>
                <a:cubicBezTo>
                  <a:pt x="7217351" y="-11241"/>
                  <a:pt x="7604472" y="-44614"/>
                  <a:pt x="7795603" y="0"/>
                </a:cubicBezTo>
                <a:cubicBezTo>
                  <a:pt x="7986734" y="44614"/>
                  <a:pt x="8098870" y="-11086"/>
                  <a:pt x="8374075" y="0"/>
                </a:cubicBezTo>
                <a:cubicBezTo>
                  <a:pt x="8649280" y="11086"/>
                  <a:pt x="8701749" y="-25020"/>
                  <a:pt x="8952548" y="0"/>
                </a:cubicBezTo>
                <a:cubicBezTo>
                  <a:pt x="9203347" y="25020"/>
                  <a:pt x="9519297" y="4274"/>
                  <a:pt x="9751390" y="0"/>
                </a:cubicBezTo>
                <a:cubicBezTo>
                  <a:pt x="9983483" y="-4274"/>
                  <a:pt x="10169881" y="16480"/>
                  <a:pt x="10329863" y="0"/>
                </a:cubicBezTo>
                <a:cubicBezTo>
                  <a:pt x="10489845" y="-16480"/>
                  <a:pt x="10750941" y="-9727"/>
                  <a:pt x="11018520" y="0"/>
                </a:cubicBezTo>
                <a:cubicBezTo>
                  <a:pt x="11018113" y="8690"/>
                  <a:pt x="11018366" y="14141"/>
                  <a:pt x="11018520" y="18288"/>
                </a:cubicBezTo>
                <a:cubicBezTo>
                  <a:pt x="10841176" y="-3597"/>
                  <a:pt x="10399304" y="41504"/>
                  <a:pt x="10219677" y="18288"/>
                </a:cubicBezTo>
                <a:cubicBezTo>
                  <a:pt x="10040050" y="-4928"/>
                  <a:pt x="10030762" y="16144"/>
                  <a:pt x="9861575" y="18288"/>
                </a:cubicBezTo>
                <a:cubicBezTo>
                  <a:pt x="9692388" y="20432"/>
                  <a:pt x="9529439" y="40380"/>
                  <a:pt x="9393288" y="18288"/>
                </a:cubicBezTo>
                <a:cubicBezTo>
                  <a:pt x="9257137" y="-3804"/>
                  <a:pt x="8825003" y="25592"/>
                  <a:pt x="8484260" y="18288"/>
                </a:cubicBezTo>
                <a:cubicBezTo>
                  <a:pt x="8143517" y="10984"/>
                  <a:pt x="8082894" y="45968"/>
                  <a:pt x="7795603" y="18288"/>
                </a:cubicBezTo>
                <a:cubicBezTo>
                  <a:pt x="7508312" y="-9392"/>
                  <a:pt x="7466074" y="19486"/>
                  <a:pt x="7327316" y="18288"/>
                </a:cubicBezTo>
                <a:cubicBezTo>
                  <a:pt x="7188558" y="17090"/>
                  <a:pt x="6869645" y="4657"/>
                  <a:pt x="6638658" y="18288"/>
                </a:cubicBezTo>
                <a:cubicBezTo>
                  <a:pt x="6407671" y="31919"/>
                  <a:pt x="6359238" y="35967"/>
                  <a:pt x="6280556" y="18288"/>
                </a:cubicBezTo>
                <a:cubicBezTo>
                  <a:pt x="6201874" y="609"/>
                  <a:pt x="6041216" y="22404"/>
                  <a:pt x="5922455" y="18288"/>
                </a:cubicBezTo>
                <a:cubicBezTo>
                  <a:pt x="5803694" y="14172"/>
                  <a:pt x="5555521" y="48848"/>
                  <a:pt x="5233797" y="18288"/>
                </a:cubicBezTo>
                <a:cubicBezTo>
                  <a:pt x="4912073" y="-12272"/>
                  <a:pt x="4986440" y="-2740"/>
                  <a:pt x="4765510" y="18288"/>
                </a:cubicBezTo>
                <a:cubicBezTo>
                  <a:pt x="4544580" y="39316"/>
                  <a:pt x="4177715" y="18248"/>
                  <a:pt x="3966667" y="18288"/>
                </a:cubicBezTo>
                <a:cubicBezTo>
                  <a:pt x="3755619" y="18328"/>
                  <a:pt x="3664519" y="22387"/>
                  <a:pt x="3498380" y="18288"/>
                </a:cubicBezTo>
                <a:cubicBezTo>
                  <a:pt x="3332241" y="14189"/>
                  <a:pt x="3065858" y="-7524"/>
                  <a:pt x="2699537" y="18288"/>
                </a:cubicBezTo>
                <a:cubicBezTo>
                  <a:pt x="2333216" y="44100"/>
                  <a:pt x="2505666" y="4650"/>
                  <a:pt x="2341436" y="18288"/>
                </a:cubicBezTo>
                <a:cubicBezTo>
                  <a:pt x="2177206" y="31926"/>
                  <a:pt x="1790164" y="19880"/>
                  <a:pt x="1542593" y="18288"/>
                </a:cubicBezTo>
                <a:cubicBezTo>
                  <a:pt x="1295022" y="16696"/>
                  <a:pt x="1218012" y="39325"/>
                  <a:pt x="1074306" y="18288"/>
                </a:cubicBezTo>
                <a:cubicBezTo>
                  <a:pt x="930600" y="-2749"/>
                  <a:pt x="797266" y="24589"/>
                  <a:pt x="716204" y="18288"/>
                </a:cubicBezTo>
                <a:cubicBezTo>
                  <a:pt x="635142" y="11987"/>
                  <a:pt x="344503" y="41396"/>
                  <a:pt x="0" y="18288"/>
                </a:cubicBezTo>
                <a:cubicBezTo>
                  <a:pt x="-53" y="11301"/>
                  <a:pt x="-649" y="7756"/>
                  <a:pt x="0" y="0"/>
                </a:cubicBezTo>
                <a:close/>
              </a:path>
            </a:pathLst>
          </a:custGeom>
          <a:solidFill>
            <a:srgbClr val="C3724D"/>
          </a:solidFill>
          <a:ln w="38100" cap="rnd">
            <a:solidFill>
              <a:srgbClr val="C3724D"/>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0F308CE1-5E02-AE9D-ABA6-DA7546A82C48}"/>
              </a:ext>
            </a:extLst>
          </p:cNvPr>
          <p:cNvSpPr>
            <a:spLocks noGrp="1"/>
          </p:cNvSpPr>
          <p:nvPr>
            <p:ph idx="1"/>
          </p:nvPr>
        </p:nvSpPr>
        <p:spPr>
          <a:xfrm>
            <a:off x="572493" y="2071316"/>
            <a:ext cx="9697706" cy="4119172"/>
          </a:xfrm>
        </p:spPr>
        <p:txBody>
          <a:bodyPr anchor="t">
            <a:noAutofit/>
          </a:bodyPr>
          <a:lstStyle/>
          <a:p>
            <a:pPr marL="0" indent="0">
              <a:buNone/>
            </a:pPr>
            <a:r>
              <a:rPr lang="en-US" sz="4000" b="1" i="0" baseline="30000" dirty="0">
                <a:solidFill>
                  <a:srgbClr val="000000"/>
                </a:solidFill>
                <a:effectLst/>
                <a:latin typeface="Aptos" panose="020B0004020202020204" pitchFamily="34" charset="0"/>
              </a:rPr>
              <a:t>Why would Antioch be a better site for a Church than Jerusalem</a:t>
            </a:r>
            <a:r>
              <a:rPr lang="en-US" sz="4000" b="1" baseline="30000" dirty="0">
                <a:solidFill>
                  <a:srgbClr val="000000"/>
                </a:solidFill>
                <a:latin typeface="Aptos" panose="020B0004020202020204" pitchFamily="34" charset="0"/>
              </a:rPr>
              <a:t>?</a:t>
            </a:r>
            <a:endParaRPr lang="en-US" sz="3600" kern="100" dirty="0">
              <a:effectLst/>
              <a:latin typeface="Aptos" panose="020B0004020202020204" pitchFamily="34" charset="0"/>
              <a:ea typeface="Aptos" panose="020B0004020202020204" pitchFamily="34" charset="0"/>
              <a:cs typeface="Times New Roman" panose="02020603050405020304" pitchFamily="18" charset="0"/>
            </a:endParaRPr>
          </a:p>
        </p:txBody>
      </p:sp>
      <p:pic>
        <p:nvPicPr>
          <p:cNvPr id="4" name="Picture 3" descr="Isolated twigs and flowers on a white surface">
            <a:extLst>
              <a:ext uri="{FF2B5EF4-FFF2-40B4-BE49-F238E27FC236}">
                <a16:creationId xmlns:a16="http://schemas.microsoft.com/office/drawing/2014/main" id="{CC5B05F1-C0DD-CC4B-3479-5CDA50289EDC}"/>
              </a:ext>
            </a:extLst>
          </p:cNvPr>
          <p:cNvPicPr>
            <a:picLocks noChangeAspect="1"/>
          </p:cNvPicPr>
          <p:nvPr/>
        </p:nvPicPr>
        <p:blipFill>
          <a:blip r:embed="rId3"/>
          <a:srcRect l="23193" r="9705" b="1"/>
          <a:stretch/>
        </p:blipFill>
        <p:spPr>
          <a:xfrm>
            <a:off x="10270199" y="4468090"/>
            <a:ext cx="1918753" cy="1994435"/>
          </a:xfrm>
          <a:prstGeom prst="rect">
            <a:avLst/>
          </a:prstGeom>
        </p:spPr>
      </p:pic>
    </p:spTree>
    <p:extLst>
      <p:ext uri="{BB962C8B-B14F-4D97-AF65-F5344CB8AC3E}">
        <p14:creationId xmlns:p14="http://schemas.microsoft.com/office/powerpoint/2010/main" val="47022738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B7C974CF-4A45-F0F3-542F-67409E809967}"/>
            </a:ext>
          </a:extLst>
        </p:cNvPr>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3EBA370C-B70C-29DE-DBE7-E16AC2560C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58271E7-8101-025F-44A5-45583532F043}"/>
              </a:ext>
            </a:extLst>
          </p:cNvPr>
          <p:cNvSpPr>
            <a:spLocks noGrp="1"/>
          </p:cNvSpPr>
          <p:nvPr>
            <p:ph type="title"/>
          </p:nvPr>
        </p:nvSpPr>
        <p:spPr>
          <a:xfrm>
            <a:off x="576072" y="238539"/>
            <a:ext cx="11018520" cy="1434415"/>
          </a:xfrm>
        </p:spPr>
        <p:txBody>
          <a:bodyPr anchor="b">
            <a:normAutofit/>
          </a:bodyPr>
          <a:lstStyle/>
          <a:p>
            <a:r>
              <a:rPr lang="en-US" sz="5400" dirty="0"/>
              <a:t>      Exploring Churches in Galatia</a:t>
            </a:r>
          </a:p>
        </p:txBody>
      </p:sp>
      <p:sp>
        <p:nvSpPr>
          <p:cNvPr id="11" name="Rectangle 6">
            <a:extLst>
              <a:ext uri="{FF2B5EF4-FFF2-40B4-BE49-F238E27FC236}">
                <a16:creationId xmlns:a16="http://schemas.microsoft.com/office/drawing/2014/main" id="{2F4A088A-AB07-9B9C-901A-317DE57513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6072" y="1817073"/>
            <a:ext cx="11018520" cy="18288"/>
          </a:xfrm>
          <a:custGeom>
            <a:avLst/>
            <a:gdLst>
              <a:gd name="connsiteX0" fmla="*/ 0 w 11018520"/>
              <a:gd name="connsiteY0" fmla="*/ 0 h 18288"/>
              <a:gd name="connsiteX1" fmla="*/ 468287 w 11018520"/>
              <a:gd name="connsiteY1" fmla="*/ 0 h 18288"/>
              <a:gd name="connsiteX2" fmla="*/ 1156945 w 11018520"/>
              <a:gd name="connsiteY2" fmla="*/ 0 h 18288"/>
              <a:gd name="connsiteX3" fmla="*/ 1955787 w 11018520"/>
              <a:gd name="connsiteY3" fmla="*/ 0 h 18288"/>
              <a:gd name="connsiteX4" fmla="*/ 2313889 w 11018520"/>
              <a:gd name="connsiteY4" fmla="*/ 0 h 18288"/>
              <a:gd name="connsiteX5" fmla="*/ 2671991 w 11018520"/>
              <a:gd name="connsiteY5" fmla="*/ 0 h 18288"/>
              <a:gd name="connsiteX6" fmla="*/ 3581019 w 11018520"/>
              <a:gd name="connsiteY6" fmla="*/ 0 h 18288"/>
              <a:gd name="connsiteX7" fmla="*/ 4269677 w 11018520"/>
              <a:gd name="connsiteY7" fmla="*/ 0 h 18288"/>
              <a:gd name="connsiteX8" fmla="*/ 4627778 w 11018520"/>
              <a:gd name="connsiteY8" fmla="*/ 0 h 18288"/>
              <a:gd name="connsiteX9" fmla="*/ 5316436 w 11018520"/>
              <a:gd name="connsiteY9" fmla="*/ 0 h 18288"/>
              <a:gd name="connsiteX10" fmla="*/ 6225464 w 11018520"/>
              <a:gd name="connsiteY10" fmla="*/ 0 h 18288"/>
              <a:gd name="connsiteX11" fmla="*/ 6803936 w 11018520"/>
              <a:gd name="connsiteY11" fmla="*/ 0 h 18288"/>
              <a:gd name="connsiteX12" fmla="*/ 7382408 w 11018520"/>
              <a:gd name="connsiteY12" fmla="*/ 0 h 18288"/>
              <a:gd name="connsiteX13" fmla="*/ 8071066 w 11018520"/>
              <a:gd name="connsiteY13" fmla="*/ 0 h 18288"/>
              <a:gd name="connsiteX14" fmla="*/ 8869909 w 11018520"/>
              <a:gd name="connsiteY14" fmla="*/ 0 h 18288"/>
              <a:gd name="connsiteX15" fmla="*/ 9668751 w 11018520"/>
              <a:gd name="connsiteY15" fmla="*/ 0 h 18288"/>
              <a:gd name="connsiteX16" fmla="*/ 11018520 w 11018520"/>
              <a:gd name="connsiteY16" fmla="*/ 0 h 18288"/>
              <a:gd name="connsiteX17" fmla="*/ 11018520 w 11018520"/>
              <a:gd name="connsiteY17" fmla="*/ 18288 h 18288"/>
              <a:gd name="connsiteX18" fmla="*/ 10550233 w 11018520"/>
              <a:gd name="connsiteY18" fmla="*/ 18288 h 18288"/>
              <a:gd name="connsiteX19" fmla="*/ 9641205 w 11018520"/>
              <a:gd name="connsiteY19" fmla="*/ 18288 h 18288"/>
              <a:gd name="connsiteX20" fmla="*/ 8952548 w 11018520"/>
              <a:gd name="connsiteY20" fmla="*/ 18288 h 18288"/>
              <a:gd name="connsiteX21" fmla="*/ 8594446 w 11018520"/>
              <a:gd name="connsiteY21" fmla="*/ 18288 h 18288"/>
              <a:gd name="connsiteX22" fmla="*/ 7905788 w 11018520"/>
              <a:gd name="connsiteY22" fmla="*/ 18288 h 18288"/>
              <a:gd name="connsiteX23" fmla="*/ 7327316 w 11018520"/>
              <a:gd name="connsiteY23" fmla="*/ 18288 h 18288"/>
              <a:gd name="connsiteX24" fmla="*/ 6748844 w 11018520"/>
              <a:gd name="connsiteY24" fmla="*/ 18288 h 18288"/>
              <a:gd name="connsiteX25" fmla="*/ 6170371 w 11018520"/>
              <a:gd name="connsiteY25" fmla="*/ 18288 h 18288"/>
              <a:gd name="connsiteX26" fmla="*/ 5591899 w 11018520"/>
              <a:gd name="connsiteY26" fmla="*/ 18288 h 18288"/>
              <a:gd name="connsiteX27" fmla="*/ 4793056 w 11018520"/>
              <a:gd name="connsiteY27" fmla="*/ 18288 h 18288"/>
              <a:gd name="connsiteX28" fmla="*/ 4104399 w 11018520"/>
              <a:gd name="connsiteY28" fmla="*/ 18288 h 18288"/>
              <a:gd name="connsiteX29" fmla="*/ 3746297 w 11018520"/>
              <a:gd name="connsiteY29" fmla="*/ 18288 h 18288"/>
              <a:gd name="connsiteX30" fmla="*/ 3167825 w 11018520"/>
              <a:gd name="connsiteY30" fmla="*/ 18288 h 18288"/>
              <a:gd name="connsiteX31" fmla="*/ 2368982 w 11018520"/>
              <a:gd name="connsiteY31" fmla="*/ 18288 h 18288"/>
              <a:gd name="connsiteX32" fmla="*/ 1900695 w 11018520"/>
              <a:gd name="connsiteY32" fmla="*/ 18288 h 18288"/>
              <a:gd name="connsiteX33" fmla="*/ 991667 w 11018520"/>
              <a:gd name="connsiteY33" fmla="*/ 18288 h 18288"/>
              <a:gd name="connsiteX34" fmla="*/ 0 w 11018520"/>
              <a:gd name="connsiteY34" fmla="*/ 18288 h 18288"/>
              <a:gd name="connsiteX35" fmla="*/ 0 w 11018520"/>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1018520" h="18288" fill="none" extrusionOk="0">
                <a:moveTo>
                  <a:pt x="0" y="0"/>
                </a:moveTo>
                <a:cubicBezTo>
                  <a:pt x="176840" y="19448"/>
                  <a:pt x="369510" y="1686"/>
                  <a:pt x="468287" y="0"/>
                </a:cubicBezTo>
                <a:cubicBezTo>
                  <a:pt x="567064" y="-1686"/>
                  <a:pt x="844925" y="28710"/>
                  <a:pt x="1156945" y="0"/>
                </a:cubicBezTo>
                <a:cubicBezTo>
                  <a:pt x="1468965" y="-28710"/>
                  <a:pt x="1755775" y="35306"/>
                  <a:pt x="1955787" y="0"/>
                </a:cubicBezTo>
                <a:cubicBezTo>
                  <a:pt x="2155799" y="-35306"/>
                  <a:pt x="2224532" y="-16632"/>
                  <a:pt x="2313889" y="0"/>
                </a:cubicBezTo>
                <a:cubicBezTo>
                  <a:pt x="2403246" y="16632"/>
                  <a:pt x="2494050" y="6083"/>
                  <a:pt x="2671991" y="0"/>
                </a:cubicBezTo>
                <a:cubicBezTo>
                  <a:pt x="2849932" y="-6083"/>
                  <a:pt x="3354152" y="34614"/>
                  <a:pt x="3581019" y="0"/>
                </a:cubicBezTo>
                <a:cubicBezTo>
                  <a:pt x="3807886" y="-34614"/>
                  <a:pt x="4022451" y="14254"/>
                  <a:pt x="4269677" y="0"/>
                </a:cubicBezTo>
                <a:cubicBezTo>
                  <a:pt x="4516903" y="-14254"/>
                  <a:pt x="4514495" y="-13291"/>
                  <a:pt x="4627778" y="0"/>
                </a:cubicBezTo>
                <a:cubicBezTo>
                  <a:pt x="4741061" y="13291"/>
                  <a:pt x="5120758" y="-22660"/>
                  <a:pt x="5316436" y="0"/>
                </a:cubicBezTo>
                <a:cubicBezTo>
                  <a:pt x="5512114" y="22660"/>
                  <a:pt x="5812155" y="-9513"/>
                  <a:pt x="6225464" y="0"/>
                </a:cubicBezTo>
                <a:cubicBezTo>
                  <a:pt x="6638773" y="9513"/>
                  <a:pt x="6545417" y="2479"/>
                  <a:pt x="6803936" y="0"/>
                </a:cubicBezTo>
                <a:cubicBezTo>
                  <a:pt x="7062455" y="-2479"/>
                  <a:pt x="7245098" y="-20209"/>
                  <a:pt x="7382408" y="0"/>
                </a:cubicBezTo>
                <a:cubicBezTo>
                  <a:pt x="7519718" y="20209"/>
                  <a:pt x="7801947" y="19736"/>
                  <a:pt x="8071066" y="0"/>
                </a:cubicBezTo>
                <a:cubicBezTo>
                  <a:pt x="8340185" y="-19736"/>
                  <a:pt x="8495312" y="-6666"/>
                  <a:pt x="8869909" y="0"/>
                </a:cubicBezTo>
                <a:cubicBezTo>
                  <a:pt x="9244506" y="6666"/>
                  <a:pt x="9501461" y="-13745"/>
                  <a:pt x="9668751" y="0"/>
                </a:cubicBezTo>
                <a:cubicBezTo>
                  <a:pt x="9836041" y="13745"/>
                  <a:pt x="10607605" y="14143"/>
                  <a:pt x="11018520" y="0"/>
                </a:cubicBezTo>
                <a:cubicBezTo>
                  <a:pt x="11019166" y="4451"/>
                  <a:pt x="11019010" y="9226"/>
                  <a:pt x="11018520" y="18288"/>
                </a:cubicBezTo>
                <a:cubicBezTo>
                  <a:pt x="10834966" y="15274"/>
                  <a:pt x="10754561" y="35250"/>
                  <a:pt x="10550233" y="18288"/>
                </a:cubicBezTo>
                <a:cubicBezTo>
                  <a:pt x="10345905" y="1326"/>
                  <a:pt x="9906342" y="45884"/>
                  <a:pt x="9641205" y="18288"/>
                </a:cubicBezTo>
                <a:cubicBezTo>
                  <a:pt x="9376068" y="-9308"/>
                  <a:pt x="9177188" y="43988"/>
                  <a:pt x="8952548" y="18288"/>
                </a:cubicBezTo>
                <a:cubicBezTo>
                  <a:pt x="8727908" y="-7412"/>
                  <a:pt x="8707007" y="3271"/>
                  <a:pt x="8594446" y="18288"/>
                </a:cubicBezTo>
                <a:cubicBezTo>
                  <a:pt x="8481885" y="33305"/>
                  <a:pt x="8175004" y="35109"/>
                  <a:pt x="7905788" y="18288"/>
                </a:cubicBezTo>
                <a:cubicBezTo>
                  <a:pt x="7636572" y="1467"/>
                  <a:pt x="7535638" y="7399"/>
                  <a:pt x="7327316" y="18288"/>
                </a:cubicBezTo>
                <a:cubicBezTo>
                  <a:pt x="7118994" y="29177"/>
                  <a:pt x="6978247" y="47205"/>
                  <a:pt x="6748844" y="18288"/>
                </a:cubicBezTo>
                <a:cubicBezTo>
                  <a:pt x="6519441" y="-10629"/>
                  <a:pt x="6459241" y="43308"/>
                  <a:pt x="6170371" y="18288"/>
                </a:cubicBezTo>
                <a:cubicBezTo>
                  <a:pt x="5881501" y="-6732"/>
                  <a:pt x="5736201" y="35971"/>
                  <a:pt x="5591899" y="18288"/>
                </a:cubicBezTo>
                <a:cubicBezTo>
                  <a:pt x="5447597" y="605"/>
                  <a:pt x="4990303" y="20409"/>
                  <a:pt x="4793056" y="18288"/>
                </a:cubicBezTo>
                <a:cubicBezTo>
                  <a:pt x="4595809" y="16167"/>
                  <a:pt x="4271723" y="2909"/>
                  <a:pt x="4104399" y="18288"/>
                </a:cubicBezTo>
                <a:cubicBezTo>
                  <a:pt x="3937075" y="33667"/>
                  <a:pt x="3923235" y="10730"/>
                  <a:pt x="3746297" y="18288"/>
                </a:cubicBezTo>
                <a:cubicBezTo>
                  <a:pt x="3569359" y="25846"/>
                  <a:pt x="3351081" y="24702"/>
                  <a:pt x="3167825" y="18288"/>
                </a:cubicBezTo>
                <a:cubicBezTo>
                  <a:pt x="2984569" y="11874"/>
                  <a:pt x="2708033" y="13293"/>
                  <a:pt x="2368982" y="18288"/>
                </a:cubicBezTo>
                <a:cubicBezTo>
                  <a:pt x="2029931" y="23283"/>
                  <a:pt x="2009060" y="37671"/>
                  <a:pt x="1900695" y="18288"/>
                </a:cubicBezTo>
                <a:cubicBezTo>
                  <a:pt x="1792330" y="-1095"/>
                  <a:pt x="1183178" y="9337"/>
                  <a:pt x="991667" y="18288"/>
                </a:cubicBezTo>
                <a:cubicBezTo>
                  <a:pt x="800156" y="27239"/>
                  <a:pt x="375690" y="34110"/>
                  <a:pt x="0" y="18288"/>
                </a:cubicBezTo>
                <a:cubicBezTo>
                  <a:pt x="-213" y="9468"/>
                  <a:pt x="187" y="4459"/>
                  <a:pt x="0" y="0"/>
                </a:cubicBezTo>
                <a:close/>
              </a:path>
              <a:path w="11018520" h="18288" stroke="0" extrusionOk="0">
                <a:moveTo>
                  <a:pt x="0" y="0"/>
                </a:moveTo>
                <a:cubicBezTo>
                  <a:pt x="266588" y="-23405"/>
                  <a:pt x="350503" y="-27031"/>
                  <a:pt x="578472" y="0"/>
                </a:cubicBezTo>
                <a:cubicBezTo>
                  <a:pt x="806441" y="27031"/>
                  <a:pt x="803976" y="13604"/>
                  <a:pt x="936574" y="0"/>
                </a:cubicBezTo>
                <a:cubicBezTo>
                  <a:pt x="1069172" y="-13604"/>
                  <a:pt x="1661335" y="-31902"/>
                  <a:pt x="1845602" y="0"/>
                </a:cubicBezTo>
                <a:cubicBezTo>
                  <a:pt x="2029869" y="31902"/>
                  <a:pt x="2273452" y="17005"/>
                  <a:pt x="2424074" y="0"/>
                </a:cubicBezTo>
                <a:cubicBezTo>
                  <a:pt x="2574696" y="-17005"/>
                  <a:pt x="2790864" y="-28133"/>
                  <a:pt x="3002547" y="0"/>
                </a:cubicBezTo>
                <a:cubicBezTo>
                  <a:pt x="3214230" y="28133"/>
                  <a:pt x="3605033" y="-14934"/>
                  <a:pt x="3911575" y="0"/>
                </a:cubicBezTo>
                <a:cubicBezTo>
                  <a:pt x="4218117" y="14934"/>
                  <a:pt x="4198004" y="3604"/>
                  <a:pt x="4379862" y="0"/>
                </a:cubicBezTo>
                <a:cubicBezTo>
                  <a:pt x="4561720" y="-3604"/>
                  <a:pt x="4941151" y="-37368"/>
                  <a:pt x="5288890" y="0"/>
                </a:cubicBezTo>
                <a:cubicBezTo>
                  <a:pt x="5636629" y="37368"/>
                  <a:pt x="6011513" y="-33898"/>
                  <a:pt x="6197918" y="0"/>
                </a:cubicBezTo>
                <a:cubicBezTo>
                  <a:pt x="6384323" y="33898"/>
                  <a:pt x="6555799" y="11241"/>
                  <a:pt x="6886575" y="0"/>
                </a:cubicBezTo>
                <a:cubicBezTo>
                  <a:pt x="7217351" y="-11241"/>
                  <a:pt x="7604472" y="-44614"/>
                  <a:pt x="7795603" y="0"/>
                </a:cubicBezTo>
                <a:cubicBezTo>
                  <a:pt x="7986734" y="44614"/>
                  <a:pt x="8098870" y="-11086"/>
                  <a:pt x="8374075" y="0"/>
                </a:cubicBezTo>
                <a:cubicBezTo>
                  <a:pt x="8649280" y="11086"/>
                  <a:pt x="8701749" y="-25020"/>
                  <a:pt x="8952548" y="0"/>
                </a:cubicBezTo>
                <a:cubicBezTo>
                  <a:pt x="9203347" y="25020"/>
                  <a:pt x="9519297" y="4274"/>
                  <a:pt x="9751390" y="0"/>
                </a:cubicBezTo>
                <a:cubicBezTo>
                  <a:pt x="9983483" y="-4274"/>
                  <a:pt x="10169881" y="16480"/>
                  <a:pt x="10329863" y="0"/>
                </a:cubicBezTo>
                <a:cubicBezTo>
                  <a:pt x="10489845" y="-16480"/>
                  <a:pt x="10750941" y="-9727"/>
                  <a:pt x="11018520" y="0"/>
                </a:cubicBezTo>
                <a:cubicBezTo>
                  <a:pt x="11018113" y="8690"/>
                  <a:pt x="11018366" y="14141"/>
                  <a:pt x="11018520" y="18288"/>
                </a:cubicBezTo>
                <a:cubicBezTo>
                  <a:pt x="10841176" y="-3597"/>
                  <a:pt x="10399304" y="41504"/>
                  <a:pt x="10219677" y="18288"/>
                </a:cubicBezTo>
                <a:cubicBezTo>
                  <a:pt x="10040050" y="-4928"/>
                  <a:pt x="10030762" y="16144"/>
                  <a:pt x="9861575" y="18288"/>
                </a:cubicBezTo>
                <a:cubicBezTo>
                  <a:pt x="9692388" y="20432"/>
                  <a:pt x="9529439" y="40380"/>
                  <a:pt x="9393288" y="18288"/>
                </a:cubicBezTo>
                <a:cubicBezTo>
                  <a:pt x="9257137" y="-3804"/>
                  <a:pt x="8825003" y="25592"/>
                  <a:pt x="8484260" y="18288"/>
                </a:cubicBezTo>
                <a:cubicBezTo>
                  <a:pt x="8143517" y="10984"/>
                  <a:pt x="8082894" y="45968"/>
                  <a:pt x="7795603" y="18288"/>
                </a:cubicBezTo>
                <a:cubicBezTo>
                  <a:pt x="7508312" y="-9392"/>
                  <a:pt x="7466074" y="19486"/>
                  <a:pt x="7327316" y="18288"/>
                </a:cubicBezTo>
                <a:cubicBezTo>
                  <a:pt x="7188558" y="17090"/>
                  <a:pt x="6869645" y="4657"/>
                  <a:pt x="6638658" y="18288"/>
                </a:cubicBezTo>
                <a:cubicBezTo>
                  <a:pt x="6407671" y="31919"/>
                  <a:pt x="6359238" y="35967"/>
                  <a:pt x="6280556" y="18288"/>
                </a:cubicBezTo>
                <a:cubicBezTo>
                  <a:pt x="6201874" y="609"/>
                  <a:pt x="6041216" y="22404"/>
                  <a:pt x="5922455" y="18288"/>
                </a:cubicBezTo>
                <a:cubicBezTo>
                  <a:pt x="5803694" y="14172"/>
                  <a:pt x="5555521" y="48848"/>
                  <a:pt x="5233797" y="18288"/>
                </a:cubicBezTo>
                <a:cubicBezTo>
                  <a:pt x="4912073" y="-12272"/>
                  <a:pt x="4986440" y="-2740"/>
                  <a:pt x="4765510" y="18288"/>
                </a:cubicBezTo>
                <a:cubicBezTo>
                  <a:pt x="4544580" y="39316"/>
                  <a:pt x="4177715" y="18248"/>
                  <a:pt x="3966667" y="18288"/>
                </a:cubicBezTo>
                <a:cubicBezTo>
                  <a:pt x="3755619" y="18328"/>
                  <a:pt x="3664519" y="22387"/>
                  <a:pt x="3498380" y="18288"/>
                </a:cubicBezTo>
                <a:cubicBezTo>
                  <a:pt x="3332241" y="14189"/>
                  <a:pt x="3065858" y="-7524"/>
                  <a:pt x="2699537" y="18288"/>
                </a:cubicBezTo>
                <a:cubicBezTo>
                  <a:pt x="2333216" y="44100"/>
                  <a:pt x="2505666" y="4650"/>
                  <a:pt x="2341436" y="18288"/>
                </a:cubicBezTo>
                <a:cubicBezTo>
                  <a:pt x="2177206" y="31926"/>
                  <a:pt x="1790164" y="19880"/>
                  <a:pt x="1542593" y="18288"/>
                </a:cubicBezTo>
                <a:cubicBezTo>
                  <a:pt x="1295022" y="16696"/>
                  <a:pt x="1218012" y="39325"/>
                  <a:pt x="1074306" y="18288"/>
                </a:cubicBezTo>
                <a:cubicBezTo>
                  <a:pt x="930600" y="-2749"/>
                  <a:pt x="797266" y="24589"/>
                  <a:pt x="716204" y="18288"/>
                </a:cubicBezTo>
                <a:cubicBezTo>
                  <a:pt x="635142" y="11987"/>
                  <a:pt x="344503" y="41396"/>
                  <a:pt x="0" y="18288"/>
                </a:cubicBezTo>
                <a:cubicBezTo>
                  <a:pt x="-53" y="11301"/>
                  <a:pt x="-649" y="7756"/>
                  <a:pt x="0" y="0"/>
                </a:cubicBezTo>
                <a:close/>
              </a:path>
            </a:pathLst>
          </a:custGeom>
          <a:solidFill>
            <a:srgbClr val="C3724D"/>
          </a:solidFill>
          <a:ln w="38100" cap="rnd">
            <a:solidFill>
              <a:srgbClr val="C3724D"/>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205CEFCF-C72D-6F9C-22EC-9ED9F3083340}"/>
              </a:ext>
            </a:extLst>
          </p:cNvPr>
          <p:cNvSpPr>
            <a:spLocks noGrp="1"/>
          </p:cNvSpPr>
          <p:nvPr>
            <p:ph idx="1"/>
          </p:nvPr>
        </p:nvSpPr>
        <p:spPr>
          <a:xfrm>
            <a:off x="572493" y="2071316"/>
            <a:ext cx="9697706" cy="4119172"/>
          </a:xfrm>
        </p:spPr>
        <p:txBody>
          <a:bodyPr anchor="t">
            <a:noAutofit/>
          </a:bodyPr>
          <a:lstStyle/>
          <a:p>
            <a:pPr marL="0" indent="0">
              <a:buNone/>
            </a:pPr>
            <a:r>
              <a:rPr lang="en-US" sz="4000" b="1" i="0" baseline="30000" dirty="0">
                <a:solidFill>
                  <a:srgbClr val="000000"/>
                </a:solidFill>
                <a:effectLst/>
                <a:latin typeface="Aptos" panose="020B0004020202020204" pitchFamily="34" charset="0"/>
              </a:rPr>
              <a:t>Why would Antioch be a better site for a Church than Jerusalem</a:t>
            </a:r>
            <a:r>
              <a:rPr lang="en-US" sz="4000" b="1" baseline="30000" dirty="0">
                <a:solidFill>
                  <a:srgbClr val="000000"/>
                </a:solidFill>
                <a:latin typeface="Aptos" panose="020B0004020202020204" pitchFamily="34" charset="0"/>
              </a:rPr>
              <a:t>?</a:t>
            </a:r>
          </a:p>
          <a:p>
            <a:pPr marL="0" indent="0">
              <a:buNone/>
            </a:pPr>
            <a:r>
              <a:rPr lang="en-US" sz="4000" b="1" kern="100" baseline="30000" dirty="0">
                <a:solidFill>
                  <a:srgbClr val="000000"/>
                </a:solidFill>
                <a:effectLst/>
                <a:latin typeface="Aptos" panose="020B0004020202020204" pitchFamily="34" charset="0"/>
                <a:ea typeface="Aptos" panose="020B0004020202020204" pitchFamily="34" charset="0"/>
                <a:cs typeface="Times New Roman" panose="02020603050405020304" pitchFamily="18" charset="0"/>
              </a:rPr>
              <a:t>Distance them selves from the Sanhedrin.</a:t>
            </a:r>
          </a:p>
          <a:p>
            <a:pPr marL="0" indent="0">
              <a:buNone/>
            </a:pPr>
            <a:r>
              <a:rPr lang="en-US" sz="4000" b="1" kern="100" baseline="30000" dirty="0">
                <a:solidFill>
                  <a:srgbClr val="000000"/>
                </a:solidFill>
                <a:latin typeface="Aptos" panose="020B0004020202020204" pitchFamily="34" charset="0"/>
                <a:ea typeface="Aptos" panose="020B0004020202020204" pitchFamily="34" charset="0"/>
                <a:cs typeface="Times New Roman" panose="02020603050405020304" pitchFamily="18" charset="0"/>
              </a:rPr>
              <a:t>Converting both Jews and Greeks.</a:t>
            </a:r>
          </a:p>
          <a:p>
            <a:pPr marL="0" indent="0">
              <a:buNone/>
            </a:pPr>
            <a:r>
              <a:rPr lang="en-US" sz="4000" b="1" kern="100" baseline="30000" dirty="0">
                <a:solidFill>
                  <a:srgbClr val="000000"/>
                </a:solidFill>
                <a:latin typeface="Aptos" panose="020B0004020202020204" pitchFamily="34" charset="0"/>
                <a:ea typeface="Aptos" panose="020B0004020202020204" pitchFamily="34" charset="0"/>
                <a:cs typeface="Times New Roman" panose="02020603050405020304" pitchFamily="18" charset="0"/>
              </a:rPr>
              <a:t>Forged a new Identity with the word Christian.</a:t>
            </a:r>
            <a:endParaRPr lang="en-US" sz="4000" b="1" kern="100" baseline="30000" dirty="0">
              <a:solidFill>
                <a:srgbClr val="000000"/>
              </a:solidFill>
              <a:effectLst/>
              <a:latin typeface="Aptos" panose="020B0004020202020204" pitchFamily="34" charset="0"/>
              <a:ea typeface="Aptos" panose="020B0004020202020204" pitchFamily="34" charset="0"/>
              <a:cs typeface="Times New Roman" panose="02020603050405020304" pitchFamily="18" charset="0"/>
            </a:endParaRPr>
          </a:p>
          <a:p>
            <a:pPr marL="0" indent="0">
              <a:buNone/>
            </a:pPr>
            <a:endParaRPr lang="en-US" sz="3600" kern="100" dirty="0">
              <a:effectLst/>
              <a:latin typeface="Aptos" panose="020B0004020202020204" pitchFamily="34" charset="0"/>
              <a:ea typeface="Aptos" panose="020B0004020202020204" pitchFamily="34" charset="0"/>
              <a:cs typeface="Times New Roman" panose="02020603050405020304" pitchFamily="18" charset="0"/>
            </a:endParaRPr>
          </a:p>
        </p:txBody>
      </p:sp>
      <p:pic>
        <p:nvPicPr>
          <p:cNvPr id="4" name="Picture 3" descr="Isolated twigs and flowers on a white surface">
            <a:extLst>
              <a:ext uri="{FF2B5EF4-FFF2-40B4-BE49-F238E27FC236}">
                <a16:creationId xmlns:a16="http://schemas.microsoft.com/office/drawing/2014/main" id="{BCA340BA-7606-E8BF-C564-C2540155136A}"/>
              </a:ext>
            </a:extLst>
          </p:cNvPr>
          <p:cNvPicPr>
            <a:picLocks noChangeAspect="1"/>
          </p:cNvPicPr>
          <p:nvPr/>
        </p:nvPicPr>
        <p:blipFill>
          <a:blip r:embed="rId3"/>
          <a:srcRect l="23193" r="9705" b="1"/>
          <a:stretch/>
        </p:blipFill>
        <p:spPr>
          <a:xfrm>
            <a:off x="10270199" y="4468090"/>
            <a:ext cx="1918753" cy="1994435"/>
          </a:xfrm>
          <a:prstGeom prst="rect">
            <a:avLst/>
          </a:prstGeom>
        </p:spPr>
      </p:pic>
    </p:spTree>
    <p:extLst>
      <p:ext uri="{BB962C8B-B14F-4D97-AF65-F5344CB8AC3E}">
        <p14:creationId xmlns:p14="http://schemas.microsoft.com/office/powerpoint/2010/main" val="64447350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1AE30F29-F835-DE97-FA80-DD989B961F55}"/>
            </a:ext>
          </a:extLst>
        </p:cNvPr>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4D55627D-522F-0519-27BB-075778A3AF1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9640329-9246-9BB4-28D0-DD6770B0FE68}"/>
              </a:ext>
            </a:extLst>
          </p:cNvPr>
          <p:cNvSpPr>
            <a:spLocks noGrp="1"/>
          </p:cNvSpPr>
          <p:nvPr>
            <p:ph type="title"/>
          </p:nvPr>
        </p:nvSpPr>
        <p:spPr>
          <a:xfrm>
            <a:off x="576072" y="238539"/>
            <a:ext cx="11018520" cy="1434415"/>
          </a:xfrm>
        </p:spPr>
        <p:txBody>
          <a:bodyPr anchor="b">
            <a:normAutofit/>
          </a:bodyPr>
          <a:lstStyle/>
          <a:p>
            <a:r>
              <a:rPr lang="en-US" sz="5400" dirty="0"/>
              <a:t>      Exploring Churches in Galatia</a:t>
            </a:r>
          </a:p>
        </p:txBody>
      </p:sp>
      <p:sp>
        <p:nvSpPr>
          <p:cNvPr id="11" name="Rectangle 6">
            <a:extLst>
              <a:ext uri="{FF2B5EF4-FFF2-40B4-BE49-F238E27FC236}">
                <a16:creationId xmlns:a16="http://schemas.microsoft.com/office/drawing/2014/main" id="{756EE67D-F1F0-2F40-BDC3-2F683C2935F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6072" y="1817073"/>
            <a:ext cx="11018520" cy="18288"/>
          </a:xfrm>
          <a:custGeom>
            <a:avLst/>
            <a:gdLst>
              <a:gd name="connsiteX0" fmla="*/ 0 w 11018520"/>
              <a:gd name="connsiteY0" fmla="*/ 0 h 18288"/>
              <a:gd name="connsiteX1" fmla="*/ 468287 w 11018520"/>
              <a:gd name="connsiteY1" fmla="*/ 0 h 18288"/>
              <a:gd name="connsiteX2" fmla="*/ 1156945 w 11018520"/>
              <a:gd name="connsiteY2" fmla="*/ 0 h 18288"/>
              <a:gd name="connsiteX3" fmla="*/ 1955787 w 11018520"/>
              <a:gd name="connsiteY3" fmla="*/ 0 h 18288"/>
              <a:gd name="connsiteX4" fmla="*/ 2313889 w 11018520"/>
              <a:gd name="connsiteY4" fmla="*/ 0 h 18288"/>
              <a:gd name="connsiteX5" fmla="*/ 2671991 w 11018520"/>
              <a:gd name="connsiteY5" fmla="*/ 0 h 18288"/>
              <a:gd name="connsiteX6" fmla="*/ 3581019 w 11018520"/>
              <a:gd name="connsiteY6" fmla="*/ 0 h 18288"/>
              <a:gd name="connsiteX7" fmla="*/ 4269677 w 11018520"/>
              <a:gd name="connsiteY7" fmla="*/ 0 h 18288"/>
              <a:gd name="connsiteX8" fmla="*/ 4627778 w 11018520"/>
              <a:gd name="connsiteY8" fmla="*/ 0 h 18288"/>
              <a:gd name="connsiteX9" fmla="*/ 5316436 w 11018520"/>
              <a:gd name="connsiteY9" fmla="*/ 0 h 18288"/>
              <a:gd name="connsiteX10" fmla="*/ 6225464 w 11018520"/>
              <a:gd name="connsiteY10" fmla="*/ 0 h 18288"/>
              <a:gd name="connsiteX11" fmla="*/ 6803936 w 11018520"/>
              <a:gd name="connsiteY11" fmla="*/ 0 h 18288"/>
              <a:gd name="connsiteX12" fmla="*/ 7382408 w 11018520"/>
              <a:gd name="connsiteY12" fmla="*/ 0 h 18288"/>
              <a:gd name="connsiteX13" fmla="*/ 8071066 w 11018520"/>
              <a:gd name="connsiteY13" fmla="*/ 0 h 18288"/>
              <a:gd name="connsiteX14" fmla="*/ 8869909 w 11018520"/>
              <a:gd name="connsiteY14" fmla="*/ 0 h 18288"/>
              <a:gd name="connsiteX15" fmla="*/ 9668751 w 11018520"/>
              <a:gd name="connsiteY15" fmla="*/ 0 h 18288"/>
              <a:gd name="connsiteX16" fmla="*/ 11018520 w 11018520"/>
              <a:gd name="connsiteY16" fmla="*/ 0 h 18288"/>
              <a:gd name="connsiteX17" fmla="*/ 11018520 w 11018520"/>
              <a:gd name="connsiteY17" fmla="*/ 18288 h 18288"/>
              <a:gd name="connsiteX18" fmla="*/ 10550233 w 11018520"/>
              <a:gd name="connsiteY18" fmla="*/ 18288 h 18288"/>
              <a:gd name="connsiteX19" fmla="*/ 9641205 w 11018520"/>
              <a:gd name="connsiteY19" fmla="*/ 18288 h 18288"/>
              <a:gd name="connsiteX20" fmla="*/ 8952548 w 11018520"/>
              <a:gd name="connsiteY20" fmla="*/ 18288 h 18288"/>
              <a:gd name="connsiteX21" fmla="*/ 8594446 w 11018520"/>
              <a:gd name="connsiteY21" fmla="*/ 18288 h 18288"/>
              <a:gd name="connsiteX22" fmla="*/ 7905788 w 11018520"/>
              <a:gd name="connsiteY22" fmla="*/ 18288 h 18288"/>
              <a:gd name="connsiteX23" fmla="*/ 7327316 w 11018520"/>
              <a:gd name="connsiteY23" fmla="*/ 18288 h 18288"/>
              <a:gd name="connsiteX24" fmla="*/ 6748844 w 11018520"/>
              <a:gd name="connsiteY24" fmla="*/ 18288 h 18288"/>
              <a:gd name="connsiteX25" fmla="*/ 6170371 w 11018520"/>
              <a:gd name="connsiteY25" fmla="*/ 18288 h 18288"/>
              <a:gd name="connsiteX26" fmla="*/ 5591899 w 11018520"/>
              <a:gd name="connsiteY26" fmla="*/ 18288 h 18288"/>
              <a:gd name="connsiteX27" fmla="*/ 4793056 w 11018520"/>
              <a:gd name="connsiteY27" fmla="*/ 18288 h 18288"/>
              <a:gd name="connsiteX28" fmla="*/ 4104399 w 11018520"/>
              <a:gd name="connsiteY28" fmla="*/ 18288 h 18288"/>
              <a:gd name="connsiteX29" fmla="*/ 3746297 w 11018520"/>
              <a:gd name="connsiteY29" fmla="*/ 18288 h 18288"/>
              <a:gd name="connsiteX30" fmla="*/ 3167825 w 11018520"/>
              <a:gd name="connsiteY30" fmla="*/ 18288 h 18288"/>
              <a:gd name="connsiteX31" fmla="*/ 2368982 w 11018520"/>
              <a:gd name="connsiteY31" fmla="*/ 18288 h 18288"/>
              <a:gd name="connsiteX32" fmla="*/ 1900695 w 11018520"/>
              <a:gd name="connsiteY32" fmla="*/ 18288 h 18288"/>
              <a:gd name="connsiteX33" fmla="*/ 991667 w 11018520"/>
              <a:gd name="connsiteY33" fmla="*/ 18288 h 18288"/>
              <a:gd name="connsiteX34" fmla="*/ 0 w 11018520"/>
              <a:gd name="connsiteY34" fmla="*/ 18288 h 18288"/>
              <a:gd name="connsiteX35" fmla="*/ 0 w 11018520"/>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1018520" h="18288" fill="none" extrusionOk="0">
                <a:moveTo>
                  <a:pt x="0" y="0"/>
                </a:moveTo>
                <a:cubicBezTo>
                  <a:pt x="176840" y="19448"/>
                  <a:pt x="369510" y="1686"/>
                  <a:pt x="468287" y="0"/>
                </a:cubicBezTo>
                <a:cubicBezTo>
                  <a:pt x="567064" y="-1686"/>
                  <a:pt x="844925" y="28710"/>
                  <a:pt x="1156945" y="0"/>
                </a:cubicBezTo>
                <a:cubicBezTo>
                  <a:pt x="1468965" y="-28710"/>
                  <a:pt x="1755775" y="35306"/>
                  <a:pt x="1955787" y="0"/>
                </a:cubicBezTo>
                <a:cubicBezTo>
                  <a:pt x="2155799" y="-35306"/>
                  <a:pt x="2224532" y="-16632"/>
                  <a:pt x="2313889" y="0"/>
                </a:cubicBezTo>
                <a:cubicBezTo>
                  <a:pt x="2403246" y="16632"/>
                  <a:pt x="2494050" y="6083"/>
                  <a:pt x="2671991" y="0"/>
                </a:cubicBezTo>
                <a:cubicBezTo>
                  <a:pt x="2849932" y="-6083"/>
                  <a:pt x="3354152" y="34614"/>
                  <a:pt x="3581019" y="0"/>
                </a:cubicBezTo>
                <a:cubicBezTo>
                  <a:pt x="3807886" y="-34614"/>
                  <a:pt x="4022451" y="14254"/>
                  <a:pt x="4269677" y="0"/>
                </a:cubicBezTo>
                <a:cubicBezTo>
                  <a:pt x="4516903" y="-14254"/>
                  <a:pt x="4514495" y="-13291"/>
                  <a:pt x="4627778" y="0"/>
                </a:cubicBezTo>
                <a:cubicBezTo>
                  <a:pt x="4741061" y="13291"/>
                  <a:pt x="5120758" y="-22660"/>
                  <a:pt x="5316436" y="0"/>
                </a:cubicBezTo>
                <a:cubicBezTo>
                  <a:pt x="5512114" y="22660"/>
                  <a:pt x="5812155" y="-9513"/>
                  <a:pt x="6225464" y="0"/>
                </a:cubicBezTo>
                <a:cubicBezTo>
                  <a:pt x="6638773" y="9513"/>
                  <a:pt x="6545417" y="2479"/>
                  <a:pt x="6803936" y="0"/>
                </a:cubicBezTo>
                <a:cubicBezTo>
                  <a:pt x="7062455" y="-2479"/>
                  <a:pt x="7245098" y="-20209"/>
                  <a:pt x="7382408" y="0"/>
                </a:cubicBezTo>
                <a:cubicBezTo>
                  <a:pt x="7519718" y="20209"/>
                  <a:pt x="7801947" y="19736"/>
                  <a:pt x="8071066" y="0"/>
                </a:cubicBezTo>
                <a:cubicBezTo>
                  <a:pt x="8340185" y="-19736"/>
                  <a:pt x="8495312" y="-6666"/>
                  <a:pt x="8869909" y="0"/>
                </a:cubicBezTo>
                <a:cubicBezTo>
                  <a:pt x="9244506" y="6666"/>
                  <a:pt x="9501461" y="-13745"/>
                  <a:pt x="9668751" y="0"/>
                </a:cubicBezTo>
                <a:cubicBezTo>
                  <a:pt x="9836041" y="13745"/>
                  <a:pt x="10607605" y="14143"/>
                  <a:pt x="11018520" y="0"/>
                </a:cubicBezTo>
                <a:cubicBezTo>
                  <a:pt x="11019166" y="4451"/>
                  <a:pt x="11019010" y="9226"/>
                  <a:pt x="11018520" y="18288"/>
                </a:cubicBezTo>
                <a:cubicBezTo>
                  <a:pt x="10834966" y="15274"/>
                  <a:pt x="10754561" y="35250"/>
                  <a:pt x="10550233" y="18288"/>
                </a:cubicBezTo>
                <a:cubicBezTo>
                  <a:pt x="10345905" y="1326"/>
                  <a:pt x="9906342" y="45884"/>
                  <a:pt x="9641205" y="18288"/>
                </a:cubicBezTo>
                <a:cubicBezTo>
                  <a:pt x="9376068" y="-9308"/>
                  <a:pt x="9177188" y="43988"/>
                  <a:pt x="8952548" y="18288"/>
                </a:cubicBezTo>
                <a:cubicBezTo>
                  <a:pt x="8727908" y="-7412"/>
                  <a:pt x="8707007" y="3271"/>
                  <a:pt x="8594446" y="18288"/>
                </a:cubicBezTo>
                <a:cubicBezTo>
                  <a:pt x="8481885" y="33305"/>
                  <a:pt x="8175004" y="35109"/>
                  <a:pt x="7905788" y="18288"/>
                </a:cubicBezTo>
                <a:cubicBezTo>
                  <a:pt x="7636572" y="1467"/>
                  <a:pt x="7535638" y="7399"/>
                  <a:pt x="7327316" y="18288"/>
                </a:cubicBezTo>
                <a:cubicBezTo>
                  <a:pt x="7118994" y="29177"/>
                  <a:pt x="6978247" y="47205"/>
                  <a:pt x="6748844" y="18288"/>
                </a:cubicBezTo>
                <a:cubicBezTo>
                  <a:pt x="6519441" y="-10629"/>
                  <a:pt x="6459241" y="43308"/>
                  <a:pt x="6170371" y="18288"/>
                </a:cubicBezTo>
                <a:cubicBezTo>
                  <a:pt x="5881501" y="-6732"/>
                  <a:pt x="5736201" y="35971"/>
                  <a:pt x="5591899" y="18288"/>
                </a:cubicBezTo>
                <a:cubicBezTo>
                  <a:pt x="5447597" y="605"/>
                  <a:pt x="4990303" y="20409"/>
                  <a:pt x="4793056" y="18288"/>
                </a:cubicBezTo>
                <a:cubicBezTo>
                  <a:pt x="4595809" y="16167"/>
                  <a:pt x="4271723" y="2909"/>
                  <a:pt x="4104399" y="18288"/>
                </a:cubicBezTo>
                <a:cubicBezTo>
                  <a:pt x="3937075" y="33667"/>
                  <a:pt x="3923235" y="10730"/>
                  <a:pt x="3746297" y="18288"/>
                </a:cubicBezTo>
                <a:cubicBezTo>
                  <a:pt x="3569359" y="25846"/>
                  <a:pt x="3351081" y="24702"/>
                  <a:pt x="3167825" y="18288"/>
                </a:cubicBezTo>
                <a:cubicBezTo>
                  <a:pt x="2984569" y="11874"/>
                  <a:pt x="2708033" y="13293"/>
                  <a:pt x="2368982" y="18288"/>
                </a:cubicBezTo>
                <a:cubicBezTo>
                  <a:pt x="2029931" y="23283"/>
                  <a:pt x="2009060" y="37671"/>
                  <a:pt x="1900695" y="18288"/>
                </a:cubicBezTo>
                <a:cubicBezTo>
                  <a:pt x="1792330" y="-1095"/>
                  <a:pt x="1183178" y="9337"/>
                  <a:pt x="991667" y="18288"/>
                </a:cubicBezTo>
                <a:cubicBezTo>
                  <a:pt x="800156" y="27239"/>
                  <a:pt x="375690" y="34110"/>
                  <a:pt x="0" y="18288"/>
                </a:cubicBezTo>
                <a:cubicBezTo>
                  <a:pt x="-213" y="9468"/>
                  <a:pt x="187" y="4459"/>
                  <a:pt x="0" y="0"/>
                </a:cubicBezTo>
                <a:close/>
              </a:path>
              <a:path w="11018520" h="18288" stroke="0" extrusionOk="0">
                <a:moveTo>
                  <a:pt x="0" y="0"/>
                </a:moveTo>
                <a:cubicBezTo>
                  <a:pt x="266588" y="-23405"/>
                  <a:pt x="350503" y="-27031"/>
                  <a:pt x="578472" y="0"/>
                </a:cubicBezTo>
                <a:cubicBezTo>
                  <a:pt x="806441" y="27031"/>
                  <a:pt x="803976" y="13604"/>
                  <a:pt x="936574" y="0"/>
                </a:cubicBezTo>
                <a:cubicBezTo>
                  <a:pt x="1069172" y="-13604"/>
                  <a:pt x="1661335" y="-31902"/>
                  <a:pt x="1845602" y="0"/>
                </a:cubicBezTo>
                <a:cubicBezTo>
                  <a:pt x="2029869" y="31902"/>
                  <a:pt x="2273452" y="17005"/>
                  <a:pt x="2424074" y="0"/>
                </a:cubicBezTo>
                <a:cubicBezTo>
                  <a:pt x="2574696" y="-17005"/>
                  <a:pt x="2790864" y="-28133"/>
                  <a:pt x="3002547" y="0"/>
                </a:cubicBezTo>
                <a:cubicBezTo>
                  <a:pt x="3214230" y="28133"/>
                  <a:pt x="3605033" y="-14934"/>
                  <a:pt x="3911575" y="0"/>
                </a:cubicBezTo>
                <a:cubicBezTo>
                  <a:pt x="4218117" y="14934"/>
                  <a:pt x="4198004" y="3604"/>
                  <a:pt x="4379862" y="0"/>
                </a:cubicBezTo>
                <a:cubicBezTo>
                  <a:pt x="4561720" y="-3604"/>
                  <a:pt x="4941151" y="-37368"/>
                  <a:pt x="5288890" y="0"/>
                </a:cubicBezTo>
                <a:cubicBezTo>
                  <a:pt x="5636629" y="37368"/>
                  <a:pt x="6011513" y="-33898"/>
                  <a:pt x="6197918" y="0"/>
                </a:cubicBezTo>
                <a:cubicBezTo>
                  <a:pt x="6384323" y="33898"/>
                  <a:pt x="6555799" y="11241"/>
                  <a:pt x="6886575" y="0"/>
                </a:cubicBezTo>
                <a:cubicBezTo>
                  <a:pt x="7217351" y="-11241"/>
                  <a:pt x="7604472" y="-44614"/>
                  <a:pt x="7795603" y="0"/>
                </a:cubicBezTo>
                <a:cubicBezTo>
                  <a:pt x="7986734" y="44614"/>
                  <a:pt x="8098870" y="-11086"/>
                  <a:pt x="8374075" y="0"/>
                </a:cubicBezTo>
                <a:cubicBezTo>
                  <a:pt x="8649280" y="11086"/>
                  <a:pt x="8701749" y="-25020"/>
                  <a:pt x="8952548" y="0"/>
                </a:cubicBezTo>
                <a:cubicBezTo>
                  <a:pt x="9203347" y="25020"/>
                  <a:pt x="9519297" y="4274"/>
                  <a:pt x="9751390" y="0"/>
                </a:cubicBezTo>
                <a:cubicBezTo>
                  <a:pt x="9983483" y="-4274"/>
                  <a:pt x="10169881" y="16480"/>
                  <a:pt x="10329863" y="0"/>
                </a:cubicBezTo>
                <a:cubicBezTo>
                  <a:pt x="10489845" y="-16480"/>
                  <a:pt x="10750941" y="-9727"/>
                  <a:pt x="11018520" y="0"/>
                </a:cubicBezTo>
                <a:cubicBezTo>
                  <a:pt x="11018113" y="8690"/>
                  <a:pt x="11018366" y="14141"/>
                  <a:pt x="11018520" y="18288"/>
                </a:cubicBezTo>
                <a:cubicBezTo>
                  <a:pt x="10841176" y="-3597"/>
                  <a:pt x="10399304" y="41504"/>
                  <a:pt x="10219677" y="18288"/>
                </a:cubicBezTo>
                <a:cubicBezTo>
                  <a:pt x="10040050" y="-4928"/>
                  <a:pt x="10030762" y="16144"/>
                  <a:pt x="9861575" y="18288"/>
                </a:cubicBezTo>
                <a:cubicBezTo>
                  <a:pt x="9692388" y="20432"/>
                  <a:pt x="9529439" y="40380"/>
                  <a:pt x="9393288" y="18288"/>
                </a:cubicBezTo>
                <a:cubicBezTo>
                  <a:pt x="9257137" y="-3804"/>
                  <a:pt x="8825003" y="25592"/>
                  <a:pt x="8484260" y="18288"/>
                </a:cubicBezTo>
                <a:cubicBezTo>
                  <a:pt x="8143517" y="10984"/>
                  <a:pt x="8082894" y="45968"/>
                  <a:pt x="7795603" y="18288"/>
                </a:cubicBezTo>
                <a:cubicBezTo>
                  <a:pt x="7508312" y="-9392"/>
                  <a:pt x="7466074" y="19486"/>
                  <a:pt x="7327316" y="18288"/>
                </a:cubicBezTo>
                <a:cubicBezTo>
                  <a:pt x="7188558" y="17090"/>
                  <a:pt x="6869645" y="4657"/>
                  <a:pt x="6638658" y="18288"/>
                </a:cubicBezTo>
                <a:cubicBezTo>
                  <a:pt x="6407671" y="31919"/>
                  <a:pt x="6359238" y="35967"/>
                  <a:pt x="6280556" y="18288"/>
                </a:cubicBezTo>
                <a:cubicBezTo>
                  <a:pt x="6201874" y="609"/>
                  <a:pt x="6041216" y="22404"/>
                  <a:pt x="5922455" y="18288"/>
                </a:cubicBezTo>
                <a:cubicBezTo>
                  <a:pt x="5803694" y="14172"/>
                  <a:pt x="5555521" y="48848"/>
                  <a:pt x="5233797" y="18288"/>
                </a:cubicBezTo>
                <a:cubicBezTo>
                  <a:pt x="4912073" y="-12272"/>
                  <a:pt x="4986440" y="-2740"/>
                  <a:pt x="4765510" y="18288"/>
                </a:cubicBezTo>
                <a:cubicBezTo>
                  <a:pt x="4544580" y="39316"/>
                  <a:pt x="4177715" y="18248"/>
                  <a:pt x="3966667" y="18288"/>
                </a:cubicBezTo>
                <a:cubicBezTo>
                  <a:pt x="3755619" y="18328"/>
                  <a:pt x="3664519" y="22387"/>
                  <a:pt x="3498380" y="18288"/>
                </a:cubicBezTo>
                <a:cubicBezTo>
                  <a:pt x="3332241" y="14189"/>
                  <a:pt x="3065858" y="-7524"/>
                  <a:pt x="2699537" y="18288"/>
                </a:cubicBezTo>
                <a:cubicBezTo>
                  <a:pt x="2333216" y="44100"/>
                  <a:pt x="2505666" y="4650"/>
                  <a:pt x="2341436" y="18288"/>
                </a:cubicBezTo>
                <a:cubicBezTo>
                  <a:pt x="2177206" y="31926"/>
                  <a:pt x="1790164" y="19880"/>
                  <a:pt x="1542593" y="18288"/>
                </a:cubicBezTo>
                <a:cubicBezTo>
                  <a:pt x="1295022" y="16696"/>
                  <a:pt x="1218012" y="39325"/>
                  <a:pt x="1074306" y="18288"/>
                </a:cubicBezTo>
                <a:cubicBezTo>
                  <a:pt x="930600" y="-2749"/>
                  <a:pt x="797266" y="24589"/>
                  <a:pt x="716204" y="18288"/>
                </a:cubicBezTo>
                <a:cubicBezTo>
                  <a:pt x="635142" y="11987"/>
                  <a:pt x="344503" y="41396"/>
                  <a:pt x="0" y="18288"/>
                </a:cubicBezTo>
                <a:cubicBezTo>
                  <a:pt x="-53" y="11301"/>
                  <a:pt x="-649" y="7756"/>
                  <a:pt x="0" y="0"/>
                </a:cubicBezTo>
                <a:close/>
              </a:path>
            </a:pathLst>
          </a:custGeom>
          <a:solidFill>
            <a:srgbClr val="C3724D"/>
          </a:solidFill>
          <a:ln w="38100" cap="rnd">
            <a:solidFill>
              <a:srgbClr val="C3724D"/>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Isolated twigs and flowers on a white surface">
            <a:extLst>
              <a:ext uri="{FF2B5EF4-FFF2-40B4-BE49-F238E27FC236}">
                <a16:creationId xmlns:a16="http://schemas.microsoft.com/office/drawing/2014/main" id="{2DE695BE-7914-6D20-7965-6F46BC541B45}"/>
              </a:ext>
            </a:extLst>
          </p:cNvPr>
          <p:cNvPicPr>
            <a:picLocks noChangeAspect="1"/>
          </p:cNvPicPr>
          <p:nvPr/>
        </p:nvPicPr>
        <p:blipFill>
          <a:blip r:embed="rId3"/>
          <a:srcRect l="23193" r="9705" b="1"/>
          <a:stretch/>
        </p:blipFill>
        <p:spPr>
          <a:xfrm>
            <a:off x="10270199" y="4468090"/>
            <a:ext cx="1918753" cy="1994435"/>
          </a:xfrm>
          <a:prstGeom prst="rect">
            <a:avLst/>
          </a:prstGeom>
        </p:spPr>
      </p:pic>
      <p:sp>
        <p:nvSpPr>
          <p:cNvPr id="8" name="TextBox 7">
            <a:extLst>
              <a:ext uri="{FF2B5EF4-FFF2-40B4-BE49-F238E27FC236}">
                <a16:creationId xmlns:a16="http://schemas.microsoft.com/office/drawing/2014/main" id="{C8A292EA-08E4-C803-0314-7082872613E3}"/>
              </a:ext>
            </a:extLst>
          </p:cNvPr>
          <p:cNvSpPr txBox="1"/>
          <p:nvPr/>
        </p:nvSpPr>
        <p:spPr>
          <a:xfrm>
            <a:off x="63854" y="2087456"/>
            <a:ext cx="11530738" cy="3970318"/>
          </a:xfrm>
          <a:prstGeom prst="rect">
            <a:avLst/>
          </a:prstGeom>
          <a:noFill/>
        </p:spPr>
        <p:txBody>
          <a:bodyPr wrap="square">
            <a:spAutoFit/>
          </a:bodyPr>
          <a:lstStyle/>
          <a:p>
            <a:r>
              <a:rPr lang="en-US" sz="3600" dirty="0">
                <a:latin typeface="Aptos" panose="020B0004020202020204" pitchFamily="34" charset="0"/>
              </a:rPr>
              <a:t>Paul’s Travel Log Before 1</a:t>
            </a:r>
            <a:r>
              <a:rPr lang="en-US" sz="3600" baseline="30000" dirty="0">
                <a:latin typeface="Aptos" panose="020B0004020202020204" pitchFamily="34" charset="0"/>
              </a:rPr>
              <a:t>st</a:t>
            </a:r>
            <a:r>
              <a:rPr lang="en-US" sz="3600" dirty="0">
                <a:latin typeface="Aptos" panose="020B0004020202020204" pitchFamily="34" charset="0"/>
              </a:rPr>
              <a:t> Missionary  Journey.….</a:t>
            </a:r>
          </a:p>
          <a:p>
            <a:r>
              <a:rPr lang="en-US" sz="3600" dirty="0">
                <a:latin typeface="Aptos" panose="020B0004020202020204" pitchFamily="34" charset="0"/>
              </a:rPr>
              <a:t>Traveled to Damascus saw Jesus .. Converted.</a:t>
            </a:r>
          </a:p>
          <a:p>
            <a:r>
              <a:rPr lang="en-US" sz="3600" dirty="0">
                <a:latin typeface="Aptos" panose="020B0004020202020204" pitchFamily="34" charset="0"/>
              </a:rPr>
              <a:t>Preached in Damascus Escaped.  / Three Years in Arabia.</a:t>
            </a:r>
          </a:p>
          <a:p>
            <a:r>
              <a:rPr lang="en-US" sz="3600" dirty="0">
                <a:latin typeface="Aptos" panose="020B0004020202020204" pitchFamily="34" charset="0"/>
              </a:rPr>
              <a:t>Taught in Jerusalem  escaped vis Caesarea to Taurus.</a:t>
            </a:r>
          </a:p>
          <a:p>
            <a:r>
              <a:rPr lang="en-US" sz="3600" dirty="0">
                <a:latin typeface="Aptos" panose="020B0004020202020204" pitchFamily="34" charset="0"/>
              </a:rPr>
              <a:t>Barnabas finds Paul Brings him to Antioch</a:t>
            </a:r>
          </a:p>
          <a:p>
            <a:r>
              <a:rPr lang="en-US" sz="3600" dirty="0">
                <a:latin typeface="Aptos" panose="020B0004020202020204" pitchFamily="34" charset="0"/>
              </a:rPr>
              <a:t>Stay in Antioch for a year.</a:t>
            </a:r>
          </a:p>
          <a:p>
            <a:r>
              <a:rPr lang="en-US" sz="3600" dirty="0">
                <a:latin typeface="Aptos" panose="020B0004020202020204" pitchFamily="34" charset="0"/>
              </a:rPr>
              <a:t>Paul and Barnabas  go to Jerusalem in a relief effort.</a:t>
            </a:r>
          </a:p>
        </p:txBody>
      </p:sp>
    </p:spTree>
    <p:extLst>
      <p:ext uri="{BB962C8B-B14F-4D97-AF65-F5344CB8AC3E}">
        <p14:creationId xmlns:p14="http://schemas.microsoft.com/office/powerpoint/2010/main" val="318424975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E8201ED6-B685-B335-E75F-3F7577F4066E}"/>
            </a:ext>
          </a:extLst>
        </p:cNvPr>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2AB0AB09-4873-B2DB-96BA-3A737F6B8FF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94D4C88-DCD6-AB49-D707-155CF6C57CDC}"/>
              </a:ext>
            </a:extLst>
          </p:cNvPr>
          <p:cNvSpPr>
            <a:spLocks noGrp="1"/>
          </p:cNvSpPr>
          <p:nvPr>
            <p:ph type="title"/>
          </p:nvPr>
        </p:nvSpPr>
        <p:spPr>
          <a:xfrm>
            <a:off x="576072" y="238539"/>
            <a:ext cx="11018520" cy="1434415"/>
          </a:xfrm>
        </p:spPr>
        <p:txBody>
          <a:bodyPr anchor="b">
            <a:normAutofit/>
          </a:bodyPr>
          <a:lstStyle/>
          <a:p>
            <a:r>
              <a:rPr lang="en-US" sz="5400" dirty="0"/>
              <a:t>      Exploring Churches in Galatia</a:t>
            </a:r>
          </a:p>
        </p:txBody>
      </p:sp>
      <p:sp>
        <p:nvSpPr>
          <p:cNvPr id="11" name="Rectangle 6">
            <a:extLst>
              <a:ext uri="{FF2B5EF4-FFF2-40B4-BE49-F238E27FC236}">
                <a16:creationId xmlns:a16="http://schemas.microsoft.com/office/drawing/2014/main" id="{CC19799B-9E53-DFD4-8A76-960320F7B05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6072" y="1817073"/>
            <a:ext cx="11018520" cy="18288"/>
          </a:xfrm>
          <a:custGeom>
            <a:avLst/>
            <a:gdLst>
              <a:gd name="connsiteX0" fmla="*/ 0 w 11018520"/>
              <a:gd name="connsiteY0" fmla="*/ 0 h 18288"/>
              <a:gd name="connsiteX1" fmla="*/ 468287 w 11018520"/>
              <a:gd name="connsiteY1" fmla="*/ 0 h 18288"/>
              <a:gd name="connsiteX2" fmla="*/ 1156945 w 11018520"/>
              <a:gd name="connsiteY2" fmla="*/ 0 h 18288"/>
              <a:gd name="connsiteX3" fmla="*/ 1955787 w 11018520"/>
              <a:gd name="connsiteY3" fmla="*/ 0 h 18288"/>
              <a:gd name="connsiteX4" fmla="*/ 2313889 w 11018520"/>
              <a:gd name="connsiteY4" fmla="*/ 0 h 18288"/>
              <a:gd name="connsiteX5" fmla="*/ 2671991 w 11018520"/>
              <a:gd name="connsiteY5" fmla="*/ 0 h 18288"/>
              <a:gd name="connsiteX6" fmla="*/ 3581019 w 11018520"/>
              <a:gd name="connsiteY6" fmla="*/ 0 h 18288"/>
              <a:gd name="connsiteX7" fmla="*/ 4269677 w 11018520"/>
              <a:gd name="connsiteY7" fmla="*/ 0 h 18288"/>
              <a:gd name="connsiteX8" fmla="*/ 4627778 w 11018520"/>
              <a:gd name="connsiteY8" fmla="*/ 0 h 18288"/>
              <a:gd name="connsiteX9" fmla="*/ 5316436 w 11018520"/>
              <a:gd name="connsiteY9" fmla="*/ 0 h 18288"/>
              <a:gd name="connsiteX10" fmla="*/ 6225464 w 11018520"/>
              <a:gd name="connsiteY10" fmla="*/ 0 h 18288"/>
              <a:gd name="connsiteX11" fmla="*/ 6803936 w 11018520"/>
              <a:gd name="connsiteY11" fmla="*/ 0 h 18288"/>
              <a:gd name="connsiteX12" fmla="*/ 7382408 w 11018520"/>
              <a:gd name="connsiteY12" fmla="*/ 0 h 18288"/>
              <a:gd name="connsiteX13" fmla="*/ 8071066 w 11018520"/>
              <a:gd name="connsiteY13" fmla="*/ 0 h 18288"/>
              <a:gd name="connsiteX14" fmla="*/ 8869909 w 11018520"/>
              <a:gd name="connsiteY14" fmla="*/ 0 h 18288"/>
              <a:gd name="connsiteX15" fmla="*/ 9668751 w 11018520"/>
              <a:gd name="connsiteY15" fmla="*/ 0 h 18288"/>
              <a:gd name="connsiteX16" fmla="*/ 11018520 w 11018520"/>
              <a:gd name="connsiteY16" fmla="*/ 0 h 18288"/>
              <a:gd name="connsiteX17" fmla="*/ 11018520 w 11018520"/>
              <a:gd name="connsiteY17" fmla="*/ 18288 h 18288"/>
              <a:gd name="connsiteX18" fmla="*/ 10550233 w 11018520"/>
              <a:gd name="connsiteY18" fmla="*/ 18288 h 18288"/>
              <a:gd name="connsiteX19" fmla="*/ 9641205 w 11018520"/>
              <a:gd name="connsiteY19" fmla="*/ 18288 h 18288"/>
              <a:gd name="connsiteX20" fmla="*/ 8952548 w 11018520"/>
              <a:gd name="connsiteY20" fmla="*/ 18288 h 18288"/>
              <a:gd name="connsiteX21" fmla="*/ 8594446 w 11018520"/>
              <a:gd name="connsiteY21" fmla="*/ 18288 h 18288"/>
              <a:gd name="connsiteX22" fmla="*/ 7905788 w 11018520"/>
              <a:gd name="connsiteY22" fmla="*/ 18288 h 18288"/>
              <a:gd name="connsiteX23" fmla="*/ 7327316 w 11018520"/>
              <a:gd name="connsiteY23" fmla="*/ 18288 h 18288"/>
              <a:gd name="connsiteX24" fmla="*/ 6748844 w 11018520"/>
              <a:gd name="connsiteY24" fmla="*/ 18288 h 18288"/>
              <a:gd name="connsiteX25" fmla="*/ 6170371 w 11018520"/>
              <a:gd name="connsiteY25" fmla="*/ 18288 h 18288"/>
              <a:gd name="connsiteX26" fmla="*/ 5591899 w 11018520"/>
              <a:gd name="connsiteY26" fmla="*/ 18288 h 18288"/>
              <a:gd name="connsiteX27" fmla="*/ 4793056 w 11018520"/>
              <a:gd name="connsiteY27" fmla="*/ 18288 h 18288"/>
              <a:gd name="connsiteX28" fmla="*/ 4104399 w 11018520"/>
              <a:gd name="connsiteY28" fmla="*/ 18288 h 18288"/>
              <a:gd name="connsiteX29" fmla="*/ 3746297 w 11018520"/>
              <a:gd name="connsiteY29" fmla="*/ 18288 h 18288"/>
              <a:gd name="connsiteX30" fmla="*/ 3167825 w 11018520"/>
              <a:gd name="connsiteY30" fmla="*/ 18288 h 18288"/>
              <a:gd name="connsiteX31" fmla="*/ 2368982 w 11018520"/>
              <a:gd name="connsiteY31" fmla="*/ 18288 h 18288"/>
              <a:gd name="connsiteX32" fmla="*/ 1900695 w 11018520"/>
              <a:gd name="connsiteY32" fmla="*/ 18288 h 18288"/>
              <a:gd name="connsiteX33" fmla="*/ 991667 w 11018520"/>
              <a:gd name="connsiteY33" fmla="*/ 18288 h 18288"/>
              <a:gd name="connsiteX34" fmla="*/ 0 w 11018520"/>
              <a:gd name="connsiteY34" fmla="*/ 18288 h 18288"/>
              <a:gd name="connsiteX35" fmla="*/ 0 w 11018520"/>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1018520" h="18288" fill="none" extrusionOk="0">
                <a:moveTo>
                  <a:pt x="0" y="0"/>
                </a:moveTo>
                <a:cubicBezTo>
                  <a:pt x="176840" y="19448"/>
                  <a:pt x="369510" y="1686"/>
                  <a:pt x="468287" y="0"/>
                </a:cubicBezTo>
                <a:cubicBezTo>
                  <a:pt x="567064" y="-1686"/>
                  <a:pt x="844925" y="28710"/>
                  <a:pt x="1156945" y="0"/>
                </a:cubicBezTo>
                <a:cubicBezTo>
                  <a:pt x="1468965" y="-28710"/>
                  <a:pt x="1755775" y="35306"/>
                  <a:pt x="1955787" y="0"/>
                </a:cubicBezTo>
                <a:cubicBezTo>
                  <a:pt x="2155799" y="-35306"/>
                  <a:pt x="2224532" y="-16632"/>
                  <a:pt x="2313889" y="0"/>
                </a:cubicBezTo>
                <a:cubicBezTo>
                  <a:pt x="2403246" y="16632"/>
                  <a:pt x="2494050" y="6083"/>
                  <a:pt x="2671991" y="0"/>
                </a:cubicBezTo>
                <a:cubicBezTo>
                  <a:pt x="2849932" y="-6083"/>
                  <a:pt x="3354152" y="34614"/>
                  <a:pt x="3581019" y="0"/>
                </a:cubicBezTo>
                <a:cubicBezTo>
                  <a:pt x="3807886" y="-34614"/>
                  <a:pt x="4022451" y="14254"/>
                  <a:pt x="4269677" y="0"/>
                </a:cubicBezTo>
                <a:cubicBezTo>
                  <a:pt x="4516903" y="-14254"/>
                  <a:pt x="4514495" y="-13291"/>
                  <a:pt x="4627778" y="0"/>
                </a:cubicBezTo>
                <a:cubicBezTo>
                  <a:pt x="4741061" y="13291"/>
                  <a:pt x="5120758" y="-22660"/>
                  <a:pt x="5316436" y="0"/>
                </a:cubicBezTo>
                <a:cubicBezTo>
                  <a:pt x="5512114" y="22660"/>
                  <a:pt x="5812155" y="-9513"/>
                  <a:pt x="6225464" y="0"/>
                </a:cubicBezTo>
                <a:cubicBezTo>
                  <a:pt x="6638773" y="9513"/>
                  <a:pt x="6545417" y="2479"/>
                  <a:pt x="6803936" y="0"/>
                </a:cubicBezTo>
                <a:cubicBezTo>
                  <a:pt x="7062455" y="-2479"/>
                  <a:pt x="7245098" y="-20209"/>
                  <a:pt x="7382408" y="0"/>
                </a:cubicBezTo>
                <a:cubicBezTo>
                  <a:pt x="7519718" y="20209"/>
                  <a:pt x="7801947" y="19736"/>
                  <a:pt x="8071066" y="0"/>
                </a:cubicBezTo>
                <a:cubicBezTo>
                  <a:pt x="8340185" y="-19736"/>
                  <a:pt x="8495312" y="-6666"/>
                  <a:pt x="8869909" y="0"/>
                </a:cubicBezTo>
                <a:cubicBezTo>
                  <a:pt x="9244506" y="6666"/>
                  <a:pt x="9501461" y="-13745"/>
                  <a:pt x="9668751" y="0"/>
                </a:cubicBezTo>
                <a:cubicBezTo>
                  <a:pt x="9836041" y="13745"/>
                  <a:pt x="10607605" y="14143"/>
                  <a:pt x="11018520" y="0"/>
                </a:cubicBezTo>
                <a:cubicBezTo>
                  <a:pt x="11019166" y="4451"/>
                  <a:pt x="11019010" y="9226"/>
                  <a:pt x="11018520" y="18288"/>
                </a:cubicBezTo>
                <a:cubicBezTo>
                  <a:pt x="10834966" y="15274"/>
                  <a:pt x="10754561" y="35250"/>
                  <a:pt x="10550233" y="18288"/>
                </a:cubicBezTo>
                <a:cubicBezTo>
                  <a:pt x="10345905" y="1326"/>
                  <a:pt x="9906342" y="45884"/>
                  <a:pt x="9641205" y="18288"/>
                </a:cubicBezTo>
                <a:cubicBezTo>
                  <a:pt x="9376068" y="-9308"/>
                  <a:pt x="9177188" y="43988"/>
                  <a:pt x="8952548" y="18288"/>
                </a:cubicBezTo>
                <a:cubicBezTo>
                  <a:pt x="8727908" y="-7412"/>
                  <a:pt x="8707007" y="3271"/>
                  <a:pt x="8594446" y="18288"/>
                </a:cubicBezTo>
                <a:cubicBezTo>
                  <a:pt x="8481885" y="33305"/>
                  <a:pt x="8175004" y="35109"/>
                  <a:pt x="7905788" y="18288"/>
                </a:cubicBezTo>
                <a:cubicBezTo>
                  <a:pt x="7636572" y="1467"/>
                  <a:pt x="7535638" y="7399"/>
                  <a:pt x="7327316" y="18288"/>
                </a:cubicBezTo>
                <a:cubicBezTo>
                  <a:pt x="7118994" y="29177"/>
                  <a:pt x="6978247" y="47205"/>
                  <a:pt x="6748844" y="18288"/>
                </a:cubicBezTo>
                <a:cubicBezTo>
                  <a:pt x="6519441" y="-10629"/>
                  <a:pt x="6459241" y="43308"/>
                  <a:pt x="6170371" y="18288"/>
                </a:cubicBezTo>
                <a:cubicBezTo>
                  <a:pt x="5881501" y="-6732"/>
                  <a:pt x="5736201" y="35971"/>
                  <a:pt x="5591899" y="18288"/>
                </a:cubicBezTo>
                <a:cubicBezTo>
                  <a:pt x="5447597" y="605"/>
                  <a:pt x="4990303" y="20409"/>
                  <a:pt x="4793056" y="18288"/>
                </a:cubicBezTo>
                <a:cubicBezTo>
                  <a:pt x="4595809" y="16167"/>
                  <a:pt x="4271723" y="2909"/>
                  <a:pt x="4104399" y="18288"/>
                </a:cubicBezTo>
                <a:cubicBezTo>
                  <a:pt x="3937075" y="33667"/>
                  <a:pt x="3923235" y="10730"/>
                  <a:pt x="3746297" y="18288"/>
                </a:cubicBezTo>
                <a:cubicBezTo>
                  <a:pt x="3569359" y="25846"/>
                  <a:pt x="3351081" y="24702"/>
                  <a:pt x="3167825" y="18288"/>
                </a:cubicBezTo>
                <a:cubicBezTo>
                  <a:pt x="2984569" y="11874"/>
                  <a:pt x="2708033" y="13293"/>
                  <a:pt x="2368982" y="18288"/>
                </a:cubicBezTo>
                <a:cubicBezTo>
                  <a:pt x="2029931" y="23283"/>
                  <a:pt x="2009060" y="37671"/>
                  <a:pt x="1900695" y="18288"/>
                </a:cubicBezTo>
                <a:cubicBezTo>
                  <a:pt x="1792330" y="-1095"/>
                  <a:pt x="1183178" y="9337"/>
                  <a:pt x="991667" y="18288"/>
                </a:cubicBezTo>
                <a:cubicBezTo>
                  <a:pt x="800156" y="27239"/>
                  <a:pt x="375690" y="34110"/>
                  <a:pt x="0" y="18288"/>
                </a:cubicBezTo>
                <a:cubicBezTo>
                  <a:pt x="-213" y="9468"/>
                  <a:pt x="187" y="4459"/>
                  <a:pt x="0" y="0"/>
                </a:cubicBezTo>
                <a:close/>
              </a:path>
              <a:path w="11018520" h="18288" stroke="0" extrusionOk="0">
                <a:moveTo>
                  <a:pt x="0" y="0"/>
                </a:moveTo>
                <a:cubicBezTo>
                  <a:pt x="266588" y="-23405"/>
                  <a:pt x="350503" y="-27031"/>
                  <a:pt x="578472" y="0"/>
                </a:cubicBezTo>
                <a:cubicBezTo>
                  <a:pt x="806441" y="27031"/>
                  <a:pt x="803976" y="13604"/>
                  <a:pt x="936574" y="0"/>
                </a:cubicBezTo>
                <a:cubicBezTo>
                  <a:pt x="1069172" y="-13604"/>
                  <a:pt x="1661335" y="-31902"/>
                  <a:pt x="1845602" y="0"/>
                </a:cubicBezTo>
                <a:cubicBezTo>
                  <a:pt x="2029869" y="31902"/>
                  <a:pt x="2273452" y="17005"/>
                  <a:pt x="2424074" y="0"/>
                </a:cubicBezTo>
                <a:cubicBezTo>
                  <a:pt x="2574696" y="-17005"/>
                  <a:pt x="2790864" y="-28133"/>
                  <a:pt x="3002547" y="0"/>
                </a:cubicBezTo>
                <a:cubicBezTo>
                  <a:pt x="3214230" y="28133"/>
                  <a:pt x="3605033" y="-14934"/>
                  <a:pt x="3911575" y="0"/>
                </a:cubicBezTo>
                <a:cubicBezTo>
                  <a:pt x="4218117" y="14934"/>
                  <a:pt x="4198004" y="3604"/>
                  <a:pt x="4379862" y="0"/>
                </a:cubicBezTo>
                <a:cubicBezTo>
                  <a:pt x="4561720" y="-3604"/>
                  <a:pt x="4941151" y="-37368"/>
                  <a:pt x="5288890" y="0"/>
                </a:cubicBezTo>
                <a:cubicBezTo>
                  <a:pt x="5636629" y="37368"/>
                  <a:pt x="6011513" y="-33898"/>
                  <a:pt x="6197918" y="0"/>
                </a:cubicBezTo>
                <a:cubicBezTo>
                  <a:pt x="6384323" y="33898"/>
                  <a:pt x="6555799" y="11241"/>
                  <a:pt x="6886575" y="0"/>
                </a:cubicBezTo>
                <a:cubicBezTo>
                  <a:pt x="7217351" y="-11241"/>
                  <a:pt x="7604472" y="-44614"/>
                  <a:pt x="7795603" y="0"/>
                </a:cubicBezTo>
                <a:cubicBezTo>
                  <a:pt x="7986734" y="44614"/>
                  <a:pt x="8098870" y="-11086"/>
                  <a:pt x="8374075" y="0"/>
                </a:cubicBezTo>
                <a:cubicBezTo>
                  <a:pt x="8649280" y="11086"/>
                  <a:pt x="8701749" y="-25020"/>
                  <a:pt x="8952548" y="0"/>
                </a:cubicBezTo>
                <a:cubicBezTo>
                  <a:pt x="9203347" y="25020"/>
                  <a:pt x="9519297" y="4274"/>
                  <a:pt x="9751390" y="0"/>
                </a:cubicBezTo>
                <a:cubicBezTo>
                  <a:pt x="9983483" y="-4274"/>
                  <a:pt x="10169881" y="16480"/>
                  <a:pt x="10329863" y="0"/>
                </a:cubicBezTo>
                <a:cubicBezTo>
                  <a:pt x="10489845" y="-16480"/>
                  <a:pt x="10750941" y="-9727"/>
                  <a:pt x="11018520" y="0"/>
                </a:cubicBezTo>
                <a:cubicBezTo>
                  <a:pt x="11018113" y="8690"/>
                  <a:pt x="11018366" y="14141"/>
                  <a:pt x="11018520" y="18288"/>
                </a:cubicBezTo>
                <a:cubicBezTo>
                  <a:pt x="10841176" y="-3597"/>
                  <a:pt x="10399304" y="41504"/>
                  <a:pt x="10219677" y="18288"/>
                </a:cubicBezTo>
                <a:cubicBezTo>
                  <a:pt x="10040050" y="-4928"/>
                  <a:pt x="10030762" y="16144"/>
                  <a:pt x="9861575" y="18288"/>
                </a:cubicBezTo>
                <a:cubicBezTo>
                  <a:pt x="9692388" y="20432"/>
                  <a:pt x="9529439" y="40380"/>
                  <a:pt x="9393288" y="18288"/>
                </a:cubicBezTo>
                <a:cubicBezTo>
                  <a:pt x="9257137" y="-3804"/>
                  <a:pt x="8825003" y="25592"/>
                  <a:pt x="8484260" y="18288"/>
                </a:cubicBezTo>
                <a:cubicBezTo>
                  <a:pt x="8143517" y="10984"/>
                  <a:pt x="8082894" y="45968"/>
                  <a:pt x="7795603" y="18288"/>
                </a:cubicBezTo>
                <a:cubicBezTo>
                  <a:pt x="7508312" y="-9392"/>
                  <a:pt x="7466074" y="19486"/>
                  <a:pt x="7327316" y="18288"/>
                </a:cubicBezTo>
                <a:cubicBezTo>
                  <a:pt x="7188558" y="17090"/>
                  <a:pt x="6869645" y="4657"/>
                  <a:pt x="6638658" y="18288"/>
                </a:cubicBezTo>
                <a:cubicBezTo>
                  <a:pt x="6407671" y="31919"/>
                  <a:pt x="6359238" y="35967"/>
                  <a:pt x="6280556" y="18288"/>
                </a:cubicBezTo>
                <a:cubicBezTo>
                  <a:pt x="6201874" y="609"/>
                  <a:pt x="6041216" y="22404"/>
                  <a:pt x="5922455" y="18288"/>
                </a:cubicBezTo>
                <a:cubicBezTo>
                  <a:pt x="5803694" y="14172"/>
                  <a:pt x="5555521" y="48848"/>
                  <a:pt x="5233797" y="18288"/>
                </a:cubicBezTo>
                <a:cubicBezTo>
                  <a:pt x="4912073" y="-12272"/>
                  <a:pt x="4986440" y="-2740"/>
                  <a:pt x="4765510" y="18288"/>
                </a:cubicBezTo>
                <a:cubicBezTo>
                  <a:pt x="4544580" y="39316"/>
                  <a:pt x="4177715" y="18248"/>
                  <a:pt x="3966667" y="18288"/>
                </a:cubicBezTo>
                <a:cubicBezTo>
                  <a:pt x="3755619" y="18328"/>
                  <a:pt x="3664519" y="22387"/>
                  <a:pt x="3498380" y="18288"/>
                </a:cubicBezTo>
                <a:cubicBezTo>
                  <a:pt x="3332241" y="14189"/>
                  <a:pt x="3065858" y="-7524"/>
                  <a:pt x="2699537" y="18288"/>
                </a:cubicBezTo>
                <a:cubicBezTo>
                  <a:pt x="2333216" y="44100"/>
                  <a:pt x="2505666" y="4650"/>
                  <a:pt x="2341436" y="18288"/>
                </a:cubicBezTo>
                <a:cubicBezTo>
                  <a:pt x="2177206" y="31926"/>
                  <a:pt x="1790164" y="19880"/>
                  <a:pt x="1542593" y="18288"/>
                </a:cubicBezTo>
                <a:cubicBezTo>
                  <a:pt x="1295022" y="16696"/>
                  <a:pt x="1218012" y="39325"/>
                  <a:pt x="1074306" y="18288"/>
                </a:cubicBezTo>
                <a:cubicBezTo>
                  <a:pt x="930600" y="-2749"/>
                  <a:pt x="797266" y="24589"/>
                  <a:pt x="716204" y="18288"/>
                </a:cubicBezTo>
                <a:cubicBezTo>
                  <a:pt x="635142" y="11987"/>
                  <a:pt x="344503" y="41396"/>
                  <a:pt x="0" y="18288"/>
                </a:cubicBezTo>
                <a:cubicBezTo>
                  <a:pt x="-53" y="11301"/>
                  <a:pt x="-649" y="7756"/>
                  <a:pt x="0" y="0"/>
                </a:cubicBezTo>
                <a:close/>
              </a:path>
            </a:pathLst>
          </a:custGeom>
          <a:solidFill>
            <a:srgbClr val="C3724D"/>
          </a:solidFill>
          <a:ln w="38100" cap="rnd">
            <a:solidFill>
              <a:srgbClr val="C3724D"/>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Isolated twigs and flowers on a white surface">
            <a:extLst>
              <a:ext uri="{FF2B5EF4-FFF2-40B4-BE49-F238E27FC236}">
                <a16:creationId xmlns:a16="http://schemas.microsoft.com/office/drawing/2014/main" id="{304B35C5-BED2-7613-70CE-DBC0347BE4D1}"/>
              </a:ext>
            </a:extLst>
          </p:cNvPr>
          <p:cNvPicPr>
            <a:picLocks noChangeAspect="1"/>
          </p:cNvPicPr>
          <p:nvPr/>
        </p:nvPicPr>
        <p:blipFill>
          <a:blip r:embed="rId3"/>
          <a:srcRect l="23193" r="9705" b="1"/>
          <a:stretch/>
        </p:blipFill>
        <p:spPr>
          <a:xfrm>
            <a:off x="10270199" y="4468090"/>
            <a:ext cx="1918753" cy="1994435"/>
          </a:xfrm>
          <a:prstGeom prst="rect">
            <a:avLst/>
          </a:prstGeom>
        </p:spPr>
      </p:pic>
      <p:sp>
        <p:nvSpPr>
          <p:cNvPr id="7" name="Content Placeholder 2">
            <a:extLst>
              <a:ext uri="{FF2B5EF4-FFF2-40B4-BE49-F238E27FC236}">
                <a16:creationId xmlns:a16="http://schemas.microsoft.com/office/drawing/2014/main" id="{55EE925E-8C49-6A85-5AB0-C0B4591588FB}"/>
              </a:ext>
            </a:extLst>
          </p:cNvPr>
          <p:cNvSpPr txBox="1">
            <a:spLocks/>
          </p:cNvSpPr>
          <p:nvPr/>
        </p:nvSpPr>
        <p:spPr>
          <a:xfrm>
            <a:off x="866962" y="2021872"/>
            <a:ext cx="9697706" cy="4119172"/>
          </a:xfrm>
          <a:prstGeom prst="rect">
            <a:avLst/>
          </a:prstGeom>
        </p:spPr>
        <p:txBody>
          <a:bodyPr vert="horz" lIns="91440" tIns="45720" rIns="91440" bIns="45720" rtlCol="0" anchor="t">
            <a:noAutofit/>
          </a:bodyPr>
          <a:lstStyle>
            <a:lvl1pPr marL="228600" indent="-228600" algn="l" defTabSz="914400" rtl="0" eaLnBrk="1" latinLnBrk="0" hangingPunct="1">
              <a:lnSpc>
                <a:spcPct val="11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11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11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11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11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4000" b="1" baseline="30000" dirty="0">
                <a:solidFill>
                  <a:srgbClr val="000000"/>
                </a:solidFill>
                <a:latin typeface="Aptos" panose="020B0004020202020204" pitchFamily="34" charset="0"/>
              </a:rPr>
              <a:t>Acts 12   Barnabas and Paul Sent off.</a:t>
            </a:r>
          </a:p>
          <a:p>
            <a:pPr marL="0" indent="0">
              <a:buFont typeface="Arial" panose="020B0604020202020204" pitchFamily="34" charset="0"/>
              <a:buNone/>
            </a:pPr>
            <a:r>
              <a:rPr lang="en-US" sz="3600" b="1" baseline="30000" dirty="0">
                <a:solidFill>
                  <a:srgbClr val="000000"/>
                </a:solidFill>
                <a:latin typeface="Aptos" panose="020B0004020202020204" pitchFamily="34" charset="0"/>
              </a:rPr>
              <a:t>25 </a:t>
            </a:r>
            <a:r>
              <a:rPr lang="en-US" sz="3600" dirty="0">
                <a:solidFill>
                  <a:srgbClr val="000000"/>
                </a:solidFill>
                <a:latin typeface="Aptos" panose="020B0004020202020204" pitchFamily="34" charset="0"/>
              </a:rPr>
              <a:t>When Barnabas and Saul had finished their mission, they returned from</a:t>
            </a:r>
            <a:r>
              <a:rPr lang="en-US" sz="3600" baseline="30000" dirty="0">
                <a:solidFill>
                  <a:srgbClr val="000000"/>
                </a:solidFill>
                <a:latin typeface="Aptos" panose="020B0004020202020204" pitchFamily="34" charset="0"/>
              </a:rPr>
              <a:t>[</a:t>
            </a:r>
            <a:r>
              <a:rPr lang="en-US" sz="3600" baseline="30000" dirty="0">
                <a:solidFill>
                  <a:srgbClr val="4A4A4A"/>
                </a:solidFill>
                <a:latin typeface="Aptos" panose="020B0004020202020204" pitchFamily="34" charset="0"/>
                <a:hlinkClick r:id="rId4" tooltip="See footnote a"/>
              </a:rPr>
              <a:t>a</a:t>
            </a:r>
            <a:r>
              <a:rPr lang="en-US" sz="3600" baseline="30000" dirty="0">
                <a:solidFill>
                  <a:srgbClr val="000000"/>
                </a:solidFill>
                <a:latin typeface="Aptos" panose="020B0004020202020204" pitchFamily="34" charset="0"/>
              </a:rPr>
              <a:t>]</a:t>
            </a:r>
            <a:r>
              <a:rPr lang="en-US" sz="3600" dirty="0">
                <a:solidFill>
                  <a:srgbClr val="000000"/>
                </a:solidFill>
                <a:latin typeface="Aptos" panose="020B0004020202020204" pitchFamily="34" charset="0"/>
              </a:rPr>
              <a:t> Jerusalem, taking with them John, also called Mark.</a:t>
            </a:r>
          </a:p>
        </p:txBody>
      </p:sp>
    </p:spTree>
    <p:extLst>
      <p:ext uri="{BB962C8B-B14F-4D97-AF65-F5344CB8AC3E}">
        <p14:creationId xmlns:p14="http://schemas.microsoft.com/office/powerpoint/2010/main" val="244399427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F91C50C7-AAB7-7F25-18EC-944A4D14167B}"/>
            </a:ext>
          </a:extLst>
        </p:cNvPr>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1DC8C31E-DE52-DDDA-8D16-596C91A454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72825FA-DA07-0477-D7D1-04394AB2C21B}"/>
              </a:ext>
            </a:extLst>
          </p:cNvPr>
          <p:cNvSpPr>
            <a:spLocks noGrp="1"/>
          </p:cNvSpPr>
          <p:nvPr>
            <p:ph type="title"/>
          </p:nvPr>
        </p:nvSpPr>
        <p:spPr>
          <a:xfrm>
            <a:off x="576072" y="238539"/>
            <a:ext cx="11018520" cy="1434415"/>
          </a:xfrm>
        </p:spPr>
        <p:txBody>
          <a:bodyPr anchor="b">
            <a:normAutofit/>
          </a:bodyPr>
          <a:lstStyle/>
          <a:p>
            <a:r>
              <a:rPr lang="en-US" sz="5400" dirty="0"/>
              <a:t>      Exploring Churches in Galatia</a:t>
            </a:r>
          </a:p>
        </p:txBody>
      </p:sp>
      <p:sp>
        <p:nvSpPr>
          <p:cNvPr id="11" name="Rectangle 6">
            <a:extLst>
              <a:ext uri="{FF2B5EF4-FFF2-40B4-BE49-F238E27FC236}">
                <a16:creationId xmlns:a16="http://schemas.microsoft.com/office/drawing/2014/main" id="{C4BD6706-BEB3-74F4-67E5-38001A1F3CA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6072" y="1817073"/>
            <a:ext cx="11018520" cy="18288"/>
          </a:xfrm>
          <a:custGeom>
            <a:avLst/>
            <a:gdLst>
              <a:gd name="connsiteX0" fmla="*/ 0 w 11018520"/>
              <a:gd name="connsiteY0" fmla="*/ 0 h 18288"/>
              <a:gd name="connsiteX1" fmla="*/ 468287 w 11018520"/>
              <a:gd name="connsiteY1" fmla="*/ 0 h 18288"/>
              <a:gd name="connsiteX2" fmla="*/ 1156945 w 11018520"/>
              <a:gd name="connsiteY2" fmla="*/ 0 h 18288"/>
              <a:gd name="connsiteX3" fmla="*/ 1955787 w 11018520"/>
              <a:gd name="connsiteY3" fmla="*/ 0 h 18288"/>
              <a:gd name="connsiteX4" fmla="*/ 2313889 w 11018520"/>
              <a:gd name="connsiteY4" fmla="*/ 0 h 18288"/>
              <a:gd name="connsiteX5" fmla="*/ 2671991 w 11018520"/>
              <a:gd name="connsiteY5" fmla="*/ 0 h 18288"/>
              <a:gd name="connsiteX6" fmla="*/ 3581019 w 11018520"/>
              <a:gd name="connsiteY6" fmla="*/ 0 h 18288"/>
              <a:gd name="connsiteX7" fmla="*/ 4269677 w 11018520"/>
              <a:gd name="connsiteY7" fmla="*/ 0 h 18288"/>
              <a:gd name="connsiteX8" fmla="*/ 4627778 w 11018520"/>
              <a:gd name="connsiteY8" fmla="*/ 0 h 18288"/>
              <a:gd name="connsiteX9" fmla="*/ 5316436 w 11018520"/>
              <a:gd name="connsiteY9" fmla="*/ 0 h 18288"/>
              <a:gd name="connsiteX10" fmla="*/ 6225464 w 11018520"/>
              <a:gd name="connsiteY10" fmla="*/ 0 h 18288"/>
              <a:gd name="connsiteX11" fmla="*/ 6803936 w 11018520"/>
              <a:gd name="connsiteY11" fmla="*/ 0 h 18288"/>
              <a:gd name="connsiteX12" fmla="*/ 7382408 w 11018520"/>
              <a:gd name="connsiteY12" fmla="*/ 0 h 18288"/>
              <a:gd name="connsiteX13" fmla="*/ 8071066 w 11018520"/>
              <a:gd name="connsiteY13" fmla="*/ 0 h 18288"/>
              <a:gd name="connsiteX14" fmla="*/ 8869909 w 11018520"/>
              <a:gd name="connsiteY14" fmla="*/ 0 h 18288"/>
              <a:gd name="connsiteX15" fmla="*/ 9668751 w 11018520"/>
              <a:gd name="connsiteY15" fmla="*/ 0 h 18288"/>
              <a:gd name="connsiteX16" fmla="*/ 11018520 w 11018520"/>
              <a:gd name="connsiteY16" fmla="*/ 0 h 18288"/>
              <a:gd name="connsiteX17" fmla="*/ 11018520 w 11018520"/>
              <a:gd name="connsiteY17" fmla="*/ 18288 h 18288"/>
              <a:gd name="connsiteX18" fmla="*/ 10550233 w 11018520"/>
              <a:gd name="connsiteY18" fmla="*/ 18288 h 18288"/>
              <a:gd name="connsiteX19" fmla="*/ 9641205 w 11018520"/>
              <a:gd name="connsiteY19" fmla="*/ 18288 h 18288"/>
              <a:gd name="connsiteX20" fmla="*/ 8952548 w 11018520"/>
              <a:gd name="connsiteY20" fmla="*/ 18288 h 18288"/>
              <a:gd name="connsiteX21" fmla="*/ 8594446 w 11018520"/>
              <a:gd name="connsiteY21" fmla="*/ 18288 h 18288"/>
              <a:gd name="connsiteX22" fmla="*/ 7905788 w 11018520"/>
              <a:gd name="connsiteY22" fmla="*/ 18288 h 18288"/>
              <a:gd name="connsiteX23" fmla="*/ 7327316 w 11018520"/>
              <a:gd name="connsiteY23" fmla="*/ 18288 h 18288"/>
              <a:gd name="connsiteX24" fmla="*/ 6748844 w 11018520"/>
              <a:gd name="connsiteY24" fmla="*/ 18288 h 18288"/>
              <a:gd name="connsiteX25" fmla="*/ 6170371 w 11018520"/>
              <a:gd name="connsiteY25" fmla="*/ 18288 h 18288"/>
              <a:gd name="connsiteX26" fmla="*/ 5591899 w 11018520"/>
              <a:gd name="connsiteY26" fmla="*/ 18288 h 18288"/>
              <a:gd name="connsiteX27" fmla="*/ 4793056 w 11018520"/>
              <a:gd name="connsiteY27" fmla="*/ 18288 h 18288"/>
              <a:gd name="connsiteX28" fmla="*/ 4104399 w 11018520"/>
              <a:gd name="connsiteY28" fmla="*/ 18288 h 18288"/>
              <a:gd name="connsiteX29" fmla="*/ 3746297 w 11018520"/>
              <a:gd name="connsiteY29" fmla="*/ 18288 h 18288"/>
              <a:gd name="connsiteX30" fmla="*/ 3167825 w 11018520"/>
              <a:gd name="connsiteY30" fmla="*/ 18288 h 18288"/>
              <a:gd name="connsiteX31" fmla="*/ 2368982 w 11018520"/>
              <a:gd name="connsiteY31" fmla="*/ 18288 h 18288"/>
              <a:gd name="connsiteX32" fmla="*/ 1900695 w 11018520"/>
              <a:gd name="connsiteY32" fmla="*/ 18288 h 18288"/>
              <a:gd name="connsiteX33" fmla="*/ 991667 w 11018520"/>
              <a:gd name="connsiteY33" fmla="*/ 18288 h 18288"/>
              <a:gd name="connsiteX34" fmla="*/ 0 w 11018520"/>
              <a:gd name="connsiteY34" fmla="*/ 18288 h 18288"/>
              <a:gd name="connsiteX35" fmla="*/ 0 w 11018520"/>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1018520" h="18288" fill="none" extrusionOk="0">
                <a:moveTo>
                  <a:pt x="0" y="0"/>
                </a:moveTo>
                <a:cubicBezTo>
                  <a:pt x="176840" y="19448"/>
                  <a:pt x="369510" y="1686"/>
                  <a:pt x="468287" y="0"/>
                </a:cubicBezTo>
                <a:cubicBezTo>
                  <a:pt x="567064" y="-1686"/>
                  <a:pt x="844925" y="28710"/>
                  <a:pt x="1156945" y="0"/>
                </a:cubicBezTo>
                <a:cubicBezTo>
                  <a:pt x="1468965" y="-28710"/>
                  <a:pt x="1755775" y="35306"/>
                  <a:pt x="1955787" y="0"/>
                </a:cubicBezTo>
                <a:cubicBezTo>
                  <a:pt x="2155799" y="-35306"/>
                  <a:pt x="2224532" y="-16632"/>
                  <a:pt x="2313889" y="0"/>
                </a:cubicBezTo>
                <a:cubicBezTo>
                  <a:pt x="2403246" y="16632"/>
                  <a:pt x="2494050" y="6083"/>
                  <a:pt x="2671991" y="0"/>
                </a:cubicBezTo>
                <a:cubicBezTo>
                  <a:pt x="2849932" y="-6083"/>
                  <a:pt x="3354152" y="34614"/>
                  <a:pt x="3581019" y="0"/>
                </a:cubicBezTo>
                <a:cubicBezTo>
                  <a:pt x="3807886" y="-34614"/>
                  <a:pt x="4022451" y="14254"/>
                  <a:pt x="4269677" y="0"/>
                </a:cubicBezTo>
                <a:cubicBezTo>
                  <a:pt x="4516903" y="-14254"/>
                  <a:pt x="4514495" y="-13291"/>
                  <a:pt x="4627778" y="0"/>
                </a:cubicBezTo>
                <a:cubicBezTo>
                  <a:pt x="4741061" y="13291"/>
                  <a:pt x="5120758" y="-22660"/>
                  <a:pt x="5316436" y="0"/>
                </a:cubicBezTo>
                <a:cubicBezTo>
                  <a:pt x="5512114" y="22660"/>
                  <a:pt x="5812155" y="-9513"/>
                  <a:pt x="6225464" y="0"/>
                </a:cubicBezTo>
                <a:cubicBezTo>
                  <a:pt x="6638773" y="9513"/>
                  <a:pt x="6545417" y="2479"/>
                  <a:pt x="6803936" y="0"/>
                </a:cubicBezTo>
                <a:cubicBezTo>
                  <a:pt x="7062455" y="-2479"/>
                  <a:pt x="7245098" y="-20209"/>
                  <a:pt x="7382408" y="0"/>
                </a:cubicBezTo>
                <a:cubicBezTo>
                  <a:pt x="7519718" y="20209"/>
                  <a:pt x="7801947" y="19736"/>
                  <a:pt x="8071066" y="0"/>
                </a:cubicBezTo>
                <a:cubicBezTo>
                  <a:pt x="8340185" y="-19736"/>
                  <a:pt x="8495312" y="-6666"/>
                  <a:pt x="8869909" y="0"/>
                </a:cubicBezTo>
                <a:cubicBezTo>
                  <a:pt x="9244506" y="6666"/>
                  <a:pt x="9501461" y="-13745"/>
                  <a:pt x="9668751" y="0"/>
                </a:cubicBezTo>
                <a:cubicBezTo>
                  <a:pt x="9836041" y="13745"/>
                  <a:pt x="10607605" y="14143"/>
                  <a:pt x="11018520" y="0"/>
                </a:cubicBezTo>
                <a:cubicBezTo>
                  <a:pt x="11019166" y="4451"/>
                  <a:pt x="11019010" y="9226"/>
                  <a:pt x="11018520" y="18288"/>
                </a:cubicBezTo>
                <a:cubicBezTo>
                  <a:pt x="10834966" y="15274"/>
                  <a:pt x="10754561" y="35250"/>
                  <a:pt x="10550233" y="18288"/>
                </a:cubicBezTo>
                <a:cubicBezTo>
                  <a:pt x="10345905" y="1326"/>
                  <a:pt x="9906342" y="45884"/>
                  <a:pt x="9641205" y="18288"/>
                </a:cubicBezTo>
                <a:cubicBezTo>
                  <a:pt x="9376068" y="-9308"/>
                  <a:pt x="9177188" y="43988"/>
                  <a:pt x="8952548" y="18288"/>
                </a:cubicBezTo>
                <a:cubicBezTo>
                  <a:pt x="8727908" y="-7412"/>
                  <a:pt x="8707007" y="3271"/>
                  <a:pt x="8594446" y="18288"/>
                </a:cubicBezTo>
                <a:cubicBezTo>
                  <a:pt x="8481885" y="33305"/>
                  <a:pt x="8175004" y="35109"/>
                  <a:pt x="7905788" y="18288"/>
                </a:cubicBezTo>
                <a:cubicBezTo>
                  <a:pt x="7636572" y="1467"/>
                  <a:pt x="7535638" y="7399"/>
                  <a:pt x="7327316" y="18288"/>
                </a:cubicBezTo>
                <a:cubicBezTo>
                  <a:pt x="7118994" y="29177"/>
                  <a:pt x="6978247" y="47205"/>
                  <a:pt x="6748844" y="18288"/>
                </a:cubicBezTo>
                <a:cubicBezTo>
                  <a:pt x="6519441" y="-10629"/>
                  <a:pt x="6459241" y="43308"/>
                  <a:pt x="6170371" y="18288"/>
                </a:cubicBezTo>
                <a:cubicBezTo>
                  <a:pt x="5881501" y="-6732"/>
                  <a:pt x="5736201" y="35971"/>
                  <a:pt x="5591899" y="18288"/>
                </a:cubicBezTo>
                <a:cubicBezTo>
                  <a:pt x="5447597" y="605"/>
                  <a:pt x="4990303" y="20409"/>
                  <a:pt x="4793056" y="18288"/>
                </a:cubicBezTo>
                <a:cubicBezTo>
                  <a:pt x="4595809" y="16167"/>
                  <a:pt x="4271723" y="2909"/>
                  <a:pt x="4104399" y="18288"/>
                </a:cubicBezTo>
                <a:cubicBezTo>
                  <a:pt x="3937075" y="33667"/>
                  <a:pt x="3923235" y="10730"/>
                  <a:pt x="3746297" y="18288"/>
                </a:cubicBezTo>
                <a:cubicBezTo>
                  <a:pt x="3569359" y="25846"/>
                  <a:pt x="3351081" y="24702"/>
                  <a:pt x="3167825" y="18288"/>
                </a:cubicBezTo>
                <a:cubicBezTo>
                  <a:pt x="2984569" y="11874"/>
                  <a:pt x="2708033" y="13293"/>
                  <a:pt x="2368982" y="18288"/>
                </a:cubicBezTo>
                <a:cubicBezTo>
                  <a:pt x="2029931" y="23283"/>
                  <a:pt x="2009060" y="37671"/>
                  <a:pt x="1900695" y="18288"/>
                </a:cubicBezTo>
                <a:cubicBezTo>
                  <a:pt x="1792330" y="-1095"/>
                  <a:pt x="1183178" y="9337"/>
                  <a:pt x="991667" y="18288"/>
                </a:cubicBezTo>
                <a:cubicBezTo>
                  <a:pt x="800156" y="27239"/>
                  <a:pt x="375690" y="34110"/>
                  <a:pt x="0" y="18288"/>
                </a:cubicBezTo>
                <a:cubicBezTo>
                  <a:pt x="-213" y="9468"/>
                  <a:pt x="187" y="4459"/>
                  <a:pt x="0" y="0"/>
                </a:cubicBezTo>
                <a:close/>
              </a:path>
              <a:path w="11018520" h="18288" stroke="0" extrusionOk="0">
                <a:moveTo>
                  <a:pt x="0" y="0"/>
                </a:moveTo>
                <a:cubicBezTo>
                  <a:pt x="266588" y="-23405"/>
                  <a:pt x="350503" y="-27031"/>
                  <a:pt x="578472" y="0"/>
                </a:cubicBezTo>
                <a:cubicBezTo>
                  <a:pt x="806441" y="27031"/>
                  <a:pt x="803976" y="13604"/>
                  <a:pt x="936574" y="0"/>
                </a:cubicBezTo>
                <a:cubicBezTo>
                  <a:pt x="1069172" y="-13604"/>
                  <a:pt x="1661335" y="-31902"/>
                  <a:pt x="1845602" y="0"/>
                </a:cubicBezTo>
                <a:cubicBezTo>
                  <a:pt x="2029869" y="31902"/>
                  <a:pt x="2273452" y="17005"/>
                  <a:pt x="2424074" y="0"/>
                </a:cubicBezTo>
                <a:cubicBezTo>
                  <a:pt x="2574696" y="-17005"/>
                  <a:pt x="2790864" y="-28133"/>
                  <a:pt x="3002547" y="0"/>
                </a:cubicBezTo>
                <a:cubicBezTo>
                  <a:pt x="3214230" y="28133"/>
                  <a:pt x="3605033" y="-14934"/>
                  <a:pt x="3911575" y="0"/>
                </a:cubicBezTo>
                <a:cubicBezTo>
                  <a:pt x="4218117" y="14934"/>
                  <a:pt x="4198004" y="3604"/>
                  <a:pt x="4379862" y="0"/>
                </a:cubicBezTo>
                <a:cubicBezTo>
                  <a:pt x="4561720" y="-3604"/>
                  <a:pt x="4941151" y="-37368"/>
                  <a:pt x="5288890" y="0"/>
                </a:cubicBezTo>
                <a:cubicBezTo>
                  <a:pt x="5636629" y="37368"/>
                  <a:pt x="6011513" y="-33898"/>
                  <a:pt x="6197918" y="0"/>
                </a:cubicBezTo>
                <a:cubicBezTo>
                  <a:pt x="6384323" y="33898"/>
                  <a:pt x="6555799" y="11241"/>
                  <a:pt x="6886575" y="0"/>
                </a:cubicBezTo>
                <a:cubicBezTo>
                  <a:pt x="7217351" y="-11241"/>
                  <a:pt x="7604472" y="-44614"/>
                  <a:pt x="7795603" y="0"/>
                </a:cubicBezTo>
                <a:cubicBezTo>
                  <a:pt x="7986734" y="44614"/>
                  <a:pt x="8098870" y="-11086"/>
                  <a:pt x="8374075" y="0"/>
                </a:cubicBezTo>
                <a:cubicBezTo>
                  <a:pt x="8649280" y="11086"/>
                  <a:pt x="8701749" y="-25020"/>
                  <a:pt x="8952548" y="0"/>
                </a:cubicBezTo>
                <a:cubicBezTo>
                  <a:pt x="9203347" y="25020"/>
                  <a:pt x="9519297" y="4274"/>
                  <a:pt x="9751390" y="0"/>
                </a:cubicBezTo>
                <a:cubicBezTo>
                  <a:pt x="9983483" y="-4274"/>
                  <a:pt x="10169881" y="16480"/>
                  <a:pt x="10329863" y="0"/>
                </a:cubicBezTo>
                <a:cubicBezTo>
                  <a:pt x="10489845" y="-16480"/>
                  <a:pt x="10750941" y="-9727"/>
                  <a:pt x="11018520" y="0"/>
                </a:cubicBezTo>
                <a:cubicBezTo>
                  <a:pt x="11018113" y="8690"/>
                  <a:pt x="11018366" y="14141"/>
                  <a:pt x="11018520" y="18288"/>
                </a:cubicBezTo>
                <a:cubicBezTo>
                  <a:pt x="10841176" y="-3597"/>
                  <a:pt x="10399304" y="41504"/>
                  <a:pt x="10219677" y="18288"/>
                </a:cubicBezTo>
                <a:cubicBezTo>
                  <a:pt x="10040050" y="-4928"/>
                  <a:pt x="10030762" y="16144"/>
                  <a:pt x="9861575" y="18288"/>
                </a:cubicBezTo>
                <a:cubicBezTo>
                  <a:pt x="9692388" y="20432"/>
                  <a:pt x="9529439" y="40380"/>
                  <a:pt x="9393288" y="18288"/>
                </a:cubicBezTo>
                <a:cubicBezTo>
                  <a:pt x="9257137" y="-3804"/>
                  <a:pt x="8825003" y="25592"/>
                  <a:pt x="8484260" y="18288"/>
                </a:cubicBezTo>
                <a:cubicBezTo>
                  <a:pt x="8143517" y="10984"/>
                  <a:pt x="8082894" y="45968"/>
                  <a:pt x="7795603" y="18288"/>
                </a:cubicBezTo>
                <a:cubicBezTo>
                  <a:pt x="7508312" y="-9392"/>
                  <a:pt x="7466074" y="19486"/>
                  <a:pt x="7327316" y="18288"/>
                </a:cubicBezTo>
                <a:cubicBezTo>
                  <a:pt x="7188558" y="17090"/>
                  <a:pt x="6869645" y="4657"/>
                  <a:pt x="6638658" y="18288"/>
                </a:cubicBezTo>
                <a:cubicBezTo>
                  <a:pt x="6407671" y="31919"/>
                  <a:pt x="6359238" y="35967"/>
                  <a:pt x="6280556" y="18288"/>
                </a:cubicBezTo>
                <a:cubicBezTo>
                  <a:pt x="6201874" y="609"/>
                  <a:pt x="6041216" y="22404"/>
                  <a:pt x="5922455" y="18288"/>
                </a:cubicBezTo>
                <a:cubicBezTo>
                  <a:pt x="5803694" y="14172"/>
                  <a:pt x="5555521" y="48848"/>
                  <a:pt x="5233797" y="18288"/>
                </a:cubicBezTo>
                <a:cubicBezTo>
                  <a:pt x="4912073" y="-12272"/>
                  <a:pt x="4986440" y="-2740"/>
                  <a:pt x="4765510" y="18288"/>
                </a:cubicBezTo>
                <a:cubicBezTo>
                  <a:pt x="4544580" y="39316"/>
                  <a:pt x="4177715" y="18248"/>
                  <a:pt x="3966667" y="18288"/>
                </a:cubicBezTo>
                <a:cubicBezTo>
                  <a:pt x="3755619" y="18328"/>
                  <a:pt x="3664519" y="22387"/>
                  <a:pt x="3498380" y="18288"/>
                </a:cubicBezTo>
                <a:cubicBezTo>
                  <a:pt x="3332241" y="14189"/>
                  <a:pt x="3065858" y="-7524"/>
                  <a:pt x="2699537" y="18288"/>
                </a:cubicBezTo>
                <a:cubicBezTo>
                  <a:pt x="2333216" y="44100"/>
                  <a:pt x="2505666" y="4650"/>
                  <a:pt x="2341436" y="18288"/>
                </a:cubicBezTo>
                <a:cubicBezTo>
                  <a:pt x="2177206" y="31926"/>
                  <a:pt x="1790164" y="19880"/>
                  <a:pt x="1542593" y="18288"/>
                </a:cubicBezTo>
                <a:cubicBezTo>
                  <a:pt x="1295022" y="16696"/>
                  <a:pt x="1218012" y="39325"/>
                  <a:pt x="1074306" y="18288"/>
                </a:cubicBezTo>
                <a:cubicBezTo>
                  <a:pt x="930600" y="-2749"/>
                  <a:pt x="797266" y="24589"/>
                  <a:pt x="716204" y="18288"/>
                </a:cubicBezTo>
                <a:cubicBezTo>
                  <a:pt x="635142" y="11987"/>
                  <a:pt x="344503" y="41396"/>
                  <a:pt x="0" y="18288"/>
                </a:cubicBezTo>
                <a:cubicBezTo>
                  <a:pt x="-53" y="11301"/>
                  <a:pt x="-649" y="7756"/>
                  <a:pt x="0" y="0"/>
                </a:cubicBezTo>
                <a:close/>
              </a:path>
            </a:pathLst>
          </a:custGeom>
          <a:solidFill>
            <a:srgbClr val="C3724D"/>
          </a:solidFill>
          <a:ln w="38100" cap="rnd">
            <a:solidFill>
              <a:srgbClr val="C3724D"/>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Isolated twigs and flowers on a white surface">
            <a:extLst>
              <a:ext uri="{FF2B5EF4-FFF2-40B4-BE49-F238E27FC236}">
                <a16:creationId xmlns:a16="http://schemas.microsoft.com/office/drawing/2014/main" id="{C8C247F2-A22D-B260-A0AC-F002259088A5}"/>
              </a:ext>
            </a:extLst>
          </p:cNvPr>
          <p:cNvPicPr>
            <a:picLocks noChangeAspect="1"/>
          </p:cNvPicPr>
          <p:nvPr/>
        </p:nvPicPr>
        <p:blipFill>
          <a:blip r:embed="rId3"/>
          <a:srcRect l="23193" r="9705" b="1"/>
          <a:stretch/>
        </p:blipFill>
        <p:spPr>
          <a:xfrm>
            <a:off x="10270199" y="4468090"/>
            <a:ext cx="1918753" cy="1994435"/>
          </a:xfrm>
          <a:prstGeom prst="rect">
            <a:avLst/>
          </a:prstGeom>
        </p:spPr>
      </p:pic>
      <p:sp>
        <p:nvSpPr>
          <p:cNvPr id="7" name="Content Placeholder 2">
            <a:extLst>
              <a:ext uri="{FF2B5EF4-FFF2-40B4-BE49-F238E27FC236}">
                <a16:creationId xmlns:a16="http://schemas.microsoft.com/office/drawing/2014/main" id="{9B0EC916-CD28-8CB7-4613-B3FC50C1B848}"/>
              </a:ext>
            </a:extLst>
          </p:cNvPr>
          <p:cNvSpPr txBox="1">
            <a:spLocks/>
          </p:cNvSpPr>
          <p:nvPr/>
        </p:nvSpPr>
        <p:spPr>
          <a:xfrm>
            <a:off x="866962" y="2021872"/>
            <a:ext cx="9697706" cy="4119172"/>
          </a:xfrm>
          <a:prstGeom prst="rect">
            <a:avLst/>
          </a:prstGeom>
        </p:spPr>
        <p:txBody>
          <a:bodyPr vert="horz" lIns="91440" tIns="45720" rIns="91440" bIns="45720" rtlCol="0" anchor="t">
            <a:noAutofit/>
          </a:bodyPr>
          <a:lstStyle>
            <a:lvl1pPr marL="228600" indent="-228600" algn="l" defTabSz="914400" rtl="0" eaLnBrk="1" latinLnBrk="0" hangingPunct="1">
              <a:lnSpc>
                <a:spcPct val="11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11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11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11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11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4000" b="1" baseline="30000" dirty="0">
                <a:solidFill>
                  <a:srgbClr val="000000"/>
                </a:solidFill>
                <a:latin typeface="Aptos" panose="020B0004020202020204" pitchFamily="34" charset="0"/>
              </a:rPr>
              <a:t>Acts 12   Barnabas and Paul Sent off.</a:t>
            </a:r>
          </a:p>
          <a:p>
            <a:pPr marL="0" indent="0">
              <a:buFont typeface="Arial" panose="020B0604020202020204" pitchFamily="34" charset="0"/>
              <a:buNone/>
            </a:pPr>
            <a:r>
              <a:rPr lang="en-US" sz="3600" b="1" baseline="30000" dirty="0">
                <a:solidFill>
                  <a:srgbClr val="000000"/>
                </a:solidFill>
                <a:latin typeface="Aptos" panose="020B0004020202020204" pitchFamily="34" charset="0"/>
              </a:rPr>
              <a:t>25 </a:t>
            </a:r>
            <a:r>
              <a:rPr lang="en-US" sz="3600" dirty="0">
                <a:solidFill>
                  <a:srgbClr val="000000"/>
                </a:solidFill>
                <a:latin typeface="Aptos" panose="020B0004020202020204" pitchFamily="34" charset="0"/>
              </a:rPr>
              <a:t>When Barnabas and Saul had finished their mission, they returned from</a:t>
            </a:r>
            <a:r>
              <a:rPr lang="en-US" sz="3600" baseline="30000" dirty="0">
                <a:solidFill>
                  <a:srgbClr val="000000"/>
                </a:solidFill>
                <a:latin typeface="Aptos" panose="020B0004020202020204" pitchFamily="34" charset="0"/>
              </a:rPr>
              <a:t>[</a:t>
            </a:r>
            <a:r>
              <a:rPr lang="en-US" sz="3600" baseline="30000" dirty="0">
                <a:solidFill>
                  <a:srgbClr val="4A4A4A"/>
                </a:solidFill>
                <a:latin typeface="Aptos" panose="020B0004020202020204" pitchFamily="34" charset="0"/>
                <a:hlinkClick r:id="rId4" tooltip="See footnote a"/>
              </a:rPr>
              <a:t>a</a:t>
            </a:r>
            <a:r>
              <a:rPr lang="en-US" sz="3600" baseline="30000" dirty="0">
                <a:solidFill>
                  <a:srgbClr val="000000"/>
                </a:solidFill>
                <a:latin typeface="Aptos" panose="020B0004020202020204" pitchFamily="34" charset="0"/>
              </a:rPr>
              <a:t>]</a:t>
            </a:r>
            <a:r>
              <a:rPr lang="en-US" sz="3600" dirty="0">
                <a:solidFill>
                  <a:srgbClr val="000000"/>
                </a:solidFill>
                <a:latin typeface="Aptos" panose="020B0004020202020204" pitchFamily="34" charset="0"/>
              </a:rPr>
              <a:t> Jerusalem, taking with them John, also called Mark.</a:t>
            </a:r>
          </a:p>
        </p:txBody>
      </p:sp>
    </p:spTree>
    <p:extLst>
      <p:ext uri="{BB962C8B-B14F-4D97-AF65-F5344CB8AC3E}">
        <p14:creationId xmlns:p14="http://schemas.microsoft.com/office/powerpoint/2010/main" val="257677608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11A16631-B989-40D3-B088-4121B50195B6}"/>
            </a:ext>
          </a:extLst>
        </p:cNvPr>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E8DC634E-4F69-1DBF-74CB-2077EAA65E3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BA2173F-DC31-0663-8A19-B8D1CC76D8C8}"/>
              </a:ext>
            </a:extLst>
          </p:cNvPr>
          <p:cNvSpPr>
            <a:spLocks noGrp="1"/>
          </p:cNvSpPr>
          <p:nvPr>
            <p:ph type="title"/>
          </p:nvPr>
        </p:nvSpPr>
        <p:spPr>
          <a:xfrm>
            <a:off x="576072" y="238539"/>
            <a:ext cx="11018520" cy="1434415"/>
          </a:xfrm>
        </p:spPr>
        <p:txBody>
          <a:bodyPr anchor="b">
            <a:normAutofit/>
          </a:bodyPr>
          <a:lstStyle/>
          <a:p>
            <a:r>
              <a:rPr lang="en-US" sz="5400" dirty="0"/>
              <a:t>      Exploring Churches in Galatia</a:t>
            </a:r>
          </a:p>
        </p:txBody>
      </p:sp>
      <p:sp>
        <p:nvSpPr>
          <p:cNvPr id="11" name="Rectangle 6">
            <a:extLst>
              <a:ext uri="{FF2B5EF4-FFF2-40B4-BE49-F238E27FC236}">
                <a16:creationId xmlns:a16="http://schemas.microsoft.com/office/drawing/2014/main" id="{B885DB09-BA27-487B-2B77-791E953336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6072" y="1817073"/>
            <a:ext cx="11018520" cy="18288"/>
          </a:xfrm>
          <a:custGeom>
            <a:avLst/>
            <a:gdLst>
              <a:gd name="connsiteX0" fmla="*/ 0 w 11018520"/>
              <a:gd name="connsiteY0" fmla="*/ 0 h 18288"/>
              <a:gd name="connsiteX1" fmla="*/ 468287 w 11018520"/>
              <a:gd name="connsiteY1" fmla="*/ 0 h 18288"/>
              <a:gd name="connsiteX2" fmla="*/ 1156945 w 11018520"/>
              <a:gd name="connsiteY2" fmla="*/ 0 h 18288"/>
              <a:gd name="connsiteX3" fmla="*/ 1955787 w 11018520"/>
              <a:gd name="connsiteY3" fmla="*/ 0 h 18288"/>
              <a:gd name="connsiteX4" fmla="*/ 2313889 w 11018520"/>
              <a:gd name="connsiteY4" fmla="*/ 0 h 18288"/>
              <a:gd name="connsiteX5" fmla="*/ 2671991 w 11018520"/>
              <a:gd name="connsiteY5" fmla="*/ 0 h 18288"/>
              <a:gd name="connsiteX6" fmla="*/ 3581019 w 11018520"/>
              <a:gd name="connsiteY6" fmla="*/ 0 h 18288"/>
              <a:gd name="connsiteX7" fmla="*/ 4269677 w 11018520"/>
              <a:gd name="connsiteY7" fmla="*/ 0 h 18288"/>
              <a:gd name="connsiteX8" fmla="*/ 4627778 w 11018520"/>
              <a:gd name="connsiteY8" fmla="*/ 0 h 18288"/>
              <a:gd name="connsiteX9" fmla="*/ 5316436 w 11018520"/>
              <a:gd name="connsiteY9" fmla="*/ 0 h 18288"/>
              <a:gd name="connsiteX10" fmla="*/ 6225464 w 11018520"/>
              <a:gd name="connsiteY10" fmla="*/ 0 h 18288"/>
              <a:gd name="connsiteX11" fmla="*/ 6803936 w 11018520"/>
              <a:gd name="connsiteY11" fmla="*/ 0 h 18288"/>
              <a:gd name="connsiteX12" fmla="*/ 7382408 w 11018520"/>
              <a:gd name="connsiteY12" fmla="*/ 0 h 18288"/>
              <a:gd name="connsiteX13" fmla="*/ 8071066 w 11018520"/>
              <a:gd name="connsiteY13" fmla="*/ 0 h 18288"/>
              <a:gd name="connsiteX14" fmla="*/ 8869909 w 11018520"/>
              <a:gd name="connsiteY14" fmla="*/ 0 h 18288"/>
              <a:gd name="connsiteX15" fmla="*/ 9668751 w 11018520"/>
              <a:gd name="connsiteY15" fmla="*/ 0 h 18288"/>
              <a:gd name="connsiteX16" fmla="*/ 11018520 w 11018520"/>
              <a:gd name="connsiteY16" fmla="*/ 0 h 18288"/>
              <a:gd name="connsiteX17" fmla="*/ 11018520 w 11018520"/>
              <a:gd name="connsiteY17" fmla="*/ 18288 h 18288"/>
              <a:gd name="connsiteX18" fmla="*/ 10550233 w 11018520"/>
              <a:gd name="connsiteY18" fmla="*/ 18288 h 18288"/>
              <a:gd name="connsiteX19" fmla="*/ 9641205 w 11018520"/>
              <a:gd name="connsiteY19" fmla="*/ 18288 h 18288"/>
              <a:gd name="connsiteX20" fmla="*/ 8952548 w 11018520"/>
              <a:gd name="connsiteY20" fmla="*/ 18288 h 18288"/>
              <a:gd name="connsiteX21" fmla="*/ 8594446 w 11018520"/>
              <a:gd name="connsiteY21" fmla="*/ 18288 h 18288"/>
              <a:gd name="connsiteX22" fmla="*/ 7905788 w 11018520"/>
              <a:gd name="connsiteY22" fmla="*/ 18288 h 18288"/>
              <a:gd name="connsiteX23" fmla="*/ 7327316 w 11018520"/>
              <a:gd name="connsiteY23" fmla="*/ 18288 h 18288"/>
              <a:gd name="connsiteX24" fmla="*/ 6748844 w 11018520"/>
              <a:gd name="connsiteY24" fmla="*/ 18288 h 18288"/>
              <a:gd name="connsiteX25" fmla="*/ 6170371 w 11018520"/>
              <a:gd name="connsiteY25" fmla="*/ 18288 h 18288"/>
              <a:gd name="connsiteX26" fmla="*/ 5591899 w 11018520"/>
              <a:gd name="connsiteY26" fmla="*/ 18288 h 18288"/>
              <a:gd name="connsiteX27" fmla="*/ 4793056 w 11018520"/>
              <a:gd name="connsiteY27" fmla="*/ 18288 h 18288"/>
              <a:gd name="connsiteX28" fmla="*/ 4104399 w 11018520"/>
              <a:gd name="connsiteY28" fmla="*/ 18288 h 18288"/>
              <a:gd name="connsiteX29" fmla="*/ 3746297 w 11018520"/>
              <a:gd name="connsiteY29" fmla="*/ 18288 h 18288"/>
              <a:gd name="connsiteX30" fmla="*/ 3167825 w 11018520"/>
              <a:gd name="connsiteY30" fmla="*/ 18288 h 18288"/>
              <a:gd name="connsiteX31" fmla="*/ 2368982 w 11018520"/>
              <a:gd name="connsiteY31" fmla="*/ 18288 h 18288"/>
              <a:gd name="connsiteX32" fmla="*/ 1900695 w 11018520"/>
              <a:gd name="connsiteY32" fmla="*/ 18288 h 18288"/>
              <a:gd name="connsiteX33" fmla="*/ 991667 w 11018520"/>
              <a:gd name="connsiteY33" fmla="*/ 18288 h 18288"/>
              <a:gd name="connsiteX34" fmla="*/ 0 w 11018520"/>
              <a:gd name="connsiteY34" fmla="*/ 18288 h 18288"/>
              <a:gd name="connsiteX35" fmla="*/ 0 w 11018520"/>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1018520" h="18288" fill="none" extrusionOk="0">
                <a:moveTo>
                  <a:pt x="0" y="0"/>
                </a:moveTo>
                <a:cubicBezTo>
                  <a:pt x="176840" y="19448"/>
                  <a:pt x="369510" y="1686"/>
                  <a:pt x="468287" y="0"/>
                </a:cubicBezTo>
                <a:cubicBezTo>
                  <a:pt x="567064" y="-1686"/>
                  <a:pt x="844925" y="28710"/>
                  <a:pt x="1156945" y="0"/>
                </a:cubicBezTo>
                <a:cubicBezTo>
                  <a:pt x="1468965" y="-28710"/>
                  <a:pt x="1755775" y="35306"/>
                  <a:pt x="1955787" y="0"/>
                </a:cubicBezTo>
                <a:cubicBezTo>
                  <a:pt x="2155799" y="-35306"/>
                  <a:pt x="2224532" y="-16632"/>
                  <a:pt x="2313889" y="0"/>
                </a:cubicBezTo>
                <a:cubicBezTo>
                  <a:pt x="2403246" y="16632"/>
                  <a:pt x="2494050" y="6083"/>
                  <a:pt x="2671991" y="0"/>
                </a:cubicBezTo>
                <a:cubicBezTo>
                  <a:pt x="2849932" y="-6083"/>
                  <a:pt x="3354152" y="34614"/>
                  <a:pt x="3581019" y="0"/>
                </a:cubicBezTo>
                <a:cubicBezTo>
                  <a:pt x="3807886" y="-34614"/>
                  <a:pt x="4022451" y="14254"/>
                  <a:pt x="4269677" y="0"/>
                </a:cubicBezTo>
                <a:cubicBezTo>
                  <a:pt x="4516903" y="-14254"/>
                  <a:pt x="4514495" y="-13291"/>
                  <a:pt x="4627778" y="0"/>
                </a:cubicBezTo>
                <a:cubicBezTo>
                  <a:pt x="4741061" y="13291"/>
                  <a:pt x="5120758" y="-22660"/>
                  <a:pt x="5316436" y="0"/>
                </a:cubicBezTo>
                <a:cubicBezTo>
                  <a:pt x="5512114" y="22660"/>
                  <a:pt x="5812155" y="-9513"/>
                  <a:pt x="6225464" y="0"/>
                </a:cubicBezTo>
                <a:cubicBezTo>
                  <a:pt x="6638773" y="9513"/>
                  <a:pt x="6545417" y="2479"/>
                  <a:pt x="6803936" y="0"/>
                </a:cubicBezTo>
                <a:cubicBezTo>
                  <a:pt x="7062455" y="-2479"/>
                  <a:pt x="7245098" y="-20209"/>
                  <a:pt x="7382408" y="0"/>
                </a:cubicBezTo>
                <a:cubicBezTo>
                  <a:pt x="7519718" y="20209"/>
                  <a:pt x="7801947" y="19736"/>
                  <a:pt x="8071066" y="0"/>
                </a:cubicBezTo>
                <a:cubicBezTo>
                  <a:pt x="8340185" y="-19736"/>
                  <a:pt x="8495312" y="-6666"/>
                  <a:pt x="8869909" y="0"/>
                </a:cubicBezTo>
                <a:cubicBezTo>
                  <a:pt x="9244506" y="6666"/>
                  <a:pt x="9501461" y="-13745"/>
                  <a:pt x="9668751" y="0"/>
                </a:cubicBezTo>
                <a:cubicBezTo>
                  <a:pt x="9836041" y="13745"/>
                  <a:pt x="10607605" y="14143"/>
                  <a:pt x="11018520" y="0"/>
                </a:cubicBezTo>
                <a:cubicBezTo>
                  <a:pt x="11019166" y="4451"/>
                  <a:pt x="11019010" y="9226"/>
                  <a:pt x="11018520" y="18288"/>
                </a:cubicBezTo>
                <a:cubicBezTo>
                  <a:pt x="10834966" y="15274"/>
                  <a:pt x="10754561" y="35250"/>
                  <a:pt x="10550233" y="18288"/>
                </a:cubicBezTo>
                <a:cubicBezTo>
                  <a:pt x="10345905" y="1326"/>
                  <a:pt x="9906342" y="45884"/>
                  <a:pt x="9641205" y="18288"/>
                </a:cubicBezTo>
                <a:cubicBezTo>
                  <a:pt x="9376068" y="-9308"/>
                  <a:pt x="9177188" y="43988"/>
                  <a:pt x="8952548" y="18288"/>
                </a:cubicBezTo>
                <a:cubicBezTo>
                  <a:pt x="8727908" y="-7412"/>
                  <a:pt x="8707007" y="3271"/>
                  <a:pt x="8594446" y="18288"/>
                </a:cubicBezTo>
                <a:cubicBezTo>
                  <a:pt x="8481885" y="33305"/>
                  <a:pt x="8175004" y="35109"/>
                  <a:pt x="7905788" y="18288"/>
                </a:cubicBezTo>
                <a:cubicBezTo>
                  <a:pt x="7636572" y="1467"/>
                  <a:pt x="7535638" y="7399"/>
                  <a:pt x="7327316" y="18288"/>
                </a:cubicBezTo>
                <a:cubicBezTo>
                  <a:pt x="7118994" y="29177"/>
                  <a:pt x="6978247" y="47205"/>
                  <a:pt x="6748844" y="18288"/>
                </a:cubicBezTo>
                <a:cubicBezTo>
                  <a:pt x="6519441" y="-10629"/>
                  <a:pt x="6459241" y="43308"/>
                  <a:pt x="6170371" y="18288"/>
                </a:cubicBezTo>
                <a:cubicBezTo>
                  <a:pt x="5881501" y="-6732"/>
                  <a:pt x="5736201" y="35971"/>
                  <a:pt x="5591899" y="18288"/>
                </a:cubicBezTo>
                <a:cubicBezTo>
                  <a:pt x="5447597" y="605"/>
                  <a:pt x="4990303" y="20409"/>
                  <a:pt x="4793056" y="18288"/>
                </a:cubicBezTo>
                <a:cubicBezTo>
                  <a:pt x="4595809" y="16167"/>
                  <a:pt x="4271723" y="2909"/>
                  <a:pt x="4104399" y="18288"/>
                </a:cubicBezTo>
                <a:cubicBezTo>
                  <a:pt x="3937075" y="33667"/>
                  <a:pt x="3923235" y="10730"/>
                  <a:pt x="3746297" y="18288"/>
                </a:cubicBezTo>
                <a:cubicBezTo>
                  <a:pt x="3569359" y="25846"/>
                  <a:pt x="3351081" y="24702"/>
                  <a:pt x="3167825" y="18288"/>
                </a:cubicBezTo>
                <a:cubicBezTo>
                  <a:pt x="2984569" y="11874"/>
                  <a:pt x="2708033" y="13293"/>
                  <a:pt x="2368982" y="18288"/>
                </a:cubicBezTo>
                <a:cubicBezTo>
                  <a:pt x="2029931" y="23283"/>
                  <a:pt x="2009060" y="37671"/>
                  <a:pt x="1900695" y="18288"/>
                </a:cubicBezTo>
                <a:cubicBezTo>
                  <a:pt x="1792330" y="-1095"/>
                  <a:pt x="1183178" y="9337"/>
                  <a:pt x="991667" y="18288"/>
                </a:cubicBezTo>
                <a:cubicBezTo>
                  <a:pt x="800156" y="27239"/>
                  <a:pt x="375690" y="34110"/>
                  <a:pt x="0" y="18288"/>
                </a:cubicBezTo>
                <a:cubicBezTo>
                  <a:pt x="-213" y="9468"/>
                  <a:pt x="187" y="4459"/>
                  <a:pt x="0" y="0"/>
                </a:cubicBezTo>
                <a:close/>
              </a:path>
              <a:path w="11018520" h="18288" stroke="0" extrusionOk="0">
                <a:moveTo>
                  <a:pt x="0" y="0"/>
                </a:moveTo>
                <a:cubicBezTo>
                  <a:pt x="266588" y="-23405"/>
                  <a:pt x="350503" y="-27031"/>
                  <a:pt x="578472" y="0"/>
                </a:cubicBezTo>
                <a:cubicBezTo>
                  <a:pt x="806441" y="27031"/>
                  <a:pt x="803976" y="13604"/>
                  <a:pt x="936574" y="0"/>
                </a:cubicBezTo>
                <a:cubicBezTo>
                  <a:pt x="1069172" y="-13604"/>
                  <a:pt x="1661335" y="-31902"/>
                  <a:pt x="1845602" y="0"/>
                </a:cubicBezTo>
                <a:cubicBezTo>
                  <a:pt x="2029869" y="31902"/>
                  <a:pt x="2273452" y="17005"/>
                  <a:pt x="2424074" y="0"/>
                </a:cubicBezTo>
                <a:cubicBezTo>
                  <a:pt x="2574696" y="-17005"/>
                  <a:pt x="2790864" y="-28133"/>
                  <a:pt x="3002547" y="0"/>
                </a:cubicBezTo>
                <a:cubicBezTo>
                  <a:pt x="3214230" y="28133"/>
                  <a:pt x="3605033" y="-14934"/>
                  <a:pt x="3911575" y="0"/>
                </a:cubicBezTo>
                <a:cubicBezTo>
                  <a:pt x="4218117" y="14934"/>
                  <a:pt x="4198004" y="3604"/>
                  <a:pt x="4379862" y="0"/>
                </a:cubicBezTo>
                <a:cubicBezTo>
                  <a:pt x="4561720" y="-3604"/>
                  <a:pt x="4941151" y="-37368"/>
                  <a:pt x="5288890" y="0"/>
                </a:cubicBezTo>
                <a:cubicBezTo>
                  <a:pt x="5636629" y="37368"/>
                  <a:pt x="6011513" y="-33898"/>
                  <a:pt x="6197918" y="0"/>
                </a:cubicBezTo>
                <a:cubicBezTo>
                  <a:pt x="6384323" y="33898"/>
                  <a:pt x="6555799" y="11241"/>
                  <a:pt x="6886575" y="0"/>
                </a:cubicBezTo>
                <a:cubicBezTo>
                  <a:pt x="7217351" y="-11241"/>
                  <a:pt x="7604472" y="-44614"/>
                  <a:pt x="7795603" y="0"/>
                </a:cubicBezTo>
                <a:cubicBezTo>
                  <a:pt x="7986734" y="44614"/>
                  <a:pt x="8098870" y="-11086"/>
                  <a:pt x="8374075" y="0"/>
                </a:cubicBezTo>
                <a:cubicBezTo>
                  <a:pt x="8649280" y="11086"/>
                  <a:pt x="8701749" y="-25020"/>
                  <a:pt x="8952548" y="0"/>
                </a:cubicBezTo>
                <a:cubicBezTo>
                  <a:pt x="9203347" y="25020"/>
                  <a:pt x="9519297" y="4274"/>
                  <a:pt x="9751390" y="0"/>
                </a:cubicBezTo>
                <a:cubicBezTo>
                  <a:pt x="9983483" y="-4274"/>
                  <a:pt x="10169881" y="16480"/>
                  <a:pt x="10329863" y="0"/>
                </a:cubicBezTo>
                <a:cubicBezTo>
                  <a:pt x="10489845" y="-16480"/>
                  <a:pt x="10750941" y="-9727"/>
                  <a:pt x="11018520" y="0"/>
                </a:cubicBezTo>
                <a:cubicBezTo>
                  <a:pt x="11018113" y="8690"/>
                  <a:pt x="11018366" y="14141"/>
                  <a:pt x="11018520" y="18288"/>
                </a:cubicBezTo>
                <a:cubicBezTo>
                  <a:pt x="10841176" y="-3597"/>
                  <a:pt x="10399304" y="41504"/>
                  <a:pt x="10219677" y="18288"/>
                </a:cubicBezTo>
                <a:cubicBezTo>
                  <a:pt x="10040050" y="-4928"/>
                  <a:pt x="10030762" y="16144"/>
                  <a:pt x="9861575" y="18288"/>
                </a:cubicBezTo>
                <a:cubicBezTo>
                  <a:pt x="9692388" y="20432"/>
                  <a:pt x="9529439" y="40380"/>
                  <a:pt x="9393288" y="18288"/>
                </a:cubicBezTo>
                <a:cubicBezTo>
                  <a:pt x="9257137" y="-3804"/>
                  <a:pt x="8825003" y="25592"/>
                  <a:pt x="8484260" y="18288"/>
                </a:cubicBezTo>
                <a:cubicBezTo>
                  <a:pt x="8143517" y="10984"/>
                  <a:pt x="8082894" y="45968"/>
                  <a:pt x="7795603" y="18288"/>
                </a:cubicBezTo>
                <a:cubicBezTo>
                  <a:pt x="7508312" y="-9392"/>
                  <a:pt x="7466074" y="19486"/>
                  <a:pt x="7327316" y="18288"/>
                </a:cubicBezTo>
                <a:cubicBezTo>
                  <a:pt x="7188558" y="17090"/>
                  <a:pt x="6869645" y="4657"/>
                  <a:pt x="6638658" y="18288"/>
                </a:cubicBezTo>
                <a:cubicBezTo>
                  <a:pt x="6407671" y="31919"/>
                  <a:pt x="6359238" y="35967"/>
                  <a:pt x="6280556" y="18288"/>
                </a:cubicBezTo>
                <a:cubicBezTo>
                  <a:pt x="6201874" y="609"/>
                  <a:pt x="6041216" y="22404"/>
                  <a:pt x="5922455" y="18288"/>
                </a:cubicBezTo>
                <a:cubicBezTo>
                  <a:pt x="5803694" y="14172"/>
                  <a:pt x="5555521" y="48848"/>
                  <a:pt x="5233797" y="18288"/>
                </a:cubicBezTo>
                <a:cubicBezTo>
                  <a:pt x="4912073" y="-12272"/>
                  <a:pt x="4986440" y="-2740"/>
                  <a:pt x="4765510" y="18288"/>
                </a:cubicBezTo>
                <a:cubicBezTo>
                  <a:pt x="4544580" y="39316"/>
                  <a:pt x="4177715" y="18248"/>
                  <a:pt x="3966667" y="18288"/>
                </a:cubicBezTo>
                <a:cubicBezTo>
                  <a:pt x="3755619" y="18328"/>
                  <a:pt x="3664519" y="22387"/>
                  <a:pt x="3498380" y="18288"/>
                </a:cubicBezTo>
                <a:cubicBezTo>
                  <a:pt x="3332241" y="14189"/>
                  <a:pt x="3065858" y="-7524"/>
                  <a:pt x="2699537" y="18288"/>
                </a:cubicBezTo>
                <a:cubicBezTo>
                  <a:pt x="2333216" y="44100"/>
                  <a:pt x="2505666" y="4650"/>
                  <a:pt x="2341436" y="18288"/>
                </a:cubicBezTo>
                <a:cubicBezTo>
                  <a:pt x="2177206" y="31926"/>
                  <a:pt x="1790164" y="19880"/>
                  <a:pt x="1542593" y="18288"/>
                </a:cubicBezTo>
                <a:cubicBezTo>
                  <a:pt x="1295022" y="16696"/>
                  <a:pt x="1218012" y="39325"/>
                  <a:pt x="1074306" y="18288"/>
                </a:cubicBezTo>
                <a:cubicBezTo>
                  <a:pt x="930600" y="-2749"/>
                  <a:pt x="797266" y="24589"/>
                  <a:pt x="716204" y="18288"/>
                </a:cubicBezTo>
                <a:cubicBezTo>
                  <a:pt x="635142" y="11987"/>
                  <a:pt x="344503" y="41396"/>
                  <a:pt x="0" y="18288"/>
                </a:cubicBezTo>
                <a:cubicBezTo>
                  <a:pt x="-53" y="11301"/>
                  <a:pt x="-649" y="7756"/>
                  <a:pt x="0" y="0"/>
                </a:cubicBezTo>
                <a:close/>
              </a:path>
            </a:pathLst>
          </a:custGeom>
          <a:solidFill>
            <a:srgbClr val="C3724D"/>
          </a:solidFill>
          <a:ln w="38100" cap="rnd">
            <a:solidFill>
              <a:srgbClr val="C3724D"/>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Isolated twigs and flowers on a white surface">
            <a:extLst>
              <a:ext uri="{FF2B5EF4-FFF2-40B4-BE49-F238E27FC236}">
                <a16:creationId xmlns:a16="http://schemas.microsoft.com/office/drawing/2014/main" id="{E3A91B95-A5BD-CEA4-B1C0-BA3D8A2462C7}"/>
              </a:ext>
            </a:extLst>
          </p:cNvPr>
          <p:cNvPicPr>
            <a:picLocks noChangeAspect="1"/>
          </p:cNvPicPr>
          <p:nvPr/>
        </p:nvPicPr>
        <p:blipFill>
          <a:blip r:embed="rId3"/>
          <a:srcRect l="23193" r="9705" b="1"/>
          <a:stretch/>
        </p:blipFill>
        <p:spPr>
          <a:xfrm>
            <a:off x="10270199" y="4468090"/>
            <a:ext cx="1918753" cy="1994435"/>
          </a:xfrm>
          <a:prstGeom prst="rect">
            <a:avLst/>
          </a:prstGeom>
        </p:spPr>
      </p:pic>
      <p:sp>
        <p:nvSpPr>
          <p:cNvPr id="7" name="Content Placeholder 2">
            <a:extLst>
              <a:ext uri="{FF2B5EF4-FFF2-40B4-BE49-F238E27FC236}">
                <a16:creationId xmlns:a16="http://schemas.microsoft.com/office/drawing/2014/main" id="{B4DC976B-C1B3-C0B9-D148-1FB25654DD44}"/>
              </a:ext>
            </a:extLst>
          </p:cNvPr>
          <p:cNvSpPr txBox="1">
            <a:spLocks/>
          </p:cNvSpPr>
          <p:nvPr/>
        </p:nvSpPr>
        <p:spPr>
          <a:xfrm>
            <a:off x="866962" y="2021872"/>
            <a:ext cx="9697706" cy="4119172"/>
          </a:xfrm>
          <a:prstGeom prst="rect">
            <a:avLst/>
          </a:prstGeom>
        </p:spPr>
        <p:txBody>
          <a:bodyPr vert="horz" lIns="91440" tIns="45720" rIns="91440" bIns="45720" rtlCol="0" anchor="t">
            <a:noAutofit/>
          </a:bodyPr>
          <a:lstStyle>
            <a:lvl1pPr marL="228600" indent="-228600" algn="l" defTabSz="914400" rtl="0" eaLnBrk="1" latinLnBrk="0" hangingPunct="1">
              <a:lnSpc>
                <a:spcPct val="11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11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11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11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11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4000" b="1" baseline="30000" dirty="0">
                <a:solidFill>
                  <a:srgbClr val="000000"/>
                </a:solidFill>
                <a:latin typeface="Aptos" panose="020B0004020202020204" pitchFamily="34" charset="0"/>
              </a:rPr>
              <a:t>Acts 13   Barnabas and Paul Sent off.</a:t>
            </a:r>
          </a:p>
          <a:p>
            <a:pPr marL="0" indent="0">
              <a:buFont typeface="Arial" panose="020B0604020202020204" pitchFamily="34" charset="0"/>
              <a:buNone/>
            </a:pPr>
            <a:r>
              <a:rPr lang="en-US" sz="4000" b="1" i="0" baseline="30000" dirty="0">
                <a:solidFill>
                  <a:srgbClr val="000000"/>
                </a:solidFill>
                <a:effectLst/>
                <a:latin typeface="Aptos" panose="020B0004020202020204" pitchFamily="34" charset="0"/>
              </a:rPr>
              <a:t>2 </a:t>
            </a:r>
            <a:r>
              <a:rPr lang="en-US" sz="4000" b="0" i="0" dirty="0">
                <a:solidFill>
                  <a:srgbClr val="000000"/>
                </a:solidFill>
                <a:effectLst/>
                <a:latin typeface="Aptos" panose="020B0004020202020204" pitchFamily="34" charset="0"/>
              </a:rPr>
              <a:t>While they were worshiping the Lord and fasting, the Holy Spirit said, “Set apart for me Barnabas and Saul for the work to which I have called them.” </a:t>
            </a:r>
            <a:r>
              <a:rPr lang="en-US" sz="4000" b="1" i="0" baseline="30000" dirty="0">
                <a:solidFill>
                  <a:srgbClr val="000000"/>
                </a:solidFill>
                <a:effectLst/>
                <a:latin typeface="Aptos" panose="020B0004020202020204" pitchFamily="34" charset="0"/>
              </a:rPr>
              <a:t>3 </a:t>
            </a:r>
            <a:r>
              <a:rPr lang="en-US" sz="4000" b="0" i="0" dirty="0">
                <a:solidFill>
                  <a:srgbClr val="000000"/>
                </a:solidFill>
                <a:effectLst/>
                <a:latin typeface="Aptos" panose="020B0004020202020204" pitchFamily="34" charset="0"/>
              </a:rPr>
              <a:t>So after they had fasted and prayed, they placed their hands on them and sent them off.</a:t>
            </a:r>
            <a:endParaRPr lang="en-US" sz="4000" dirty="0">
              <a:solidFill>
                <a:srgbClr val="000000"/>
              </a:solidFill>
              <a:latin typeface="Aptos" panose="020B0004020202020204" pitchFamily="34" charset="0"/>
            </a:endParaRPr>
          </a:p>
        </p:txBody>
      </p:sp>
    </p:spTree>
    <p:extLst>
      <p:ext uri="{BB962C8B-B14F-4D97-AF65-F5344CB8AC3E}">
        <p14:creationId xmlns:p14="http://schemas.microsoft.com/office/powerpoint/2010/main" val="263626955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013D60C0-FE6C-DBE5-85C4-925245240737}"/>
            </a:ext>
          </a:extLst>
        </p:cNvPr>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E7EC348C-3785-35E6-96D9-DF566716B47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DAEE164-A67E-4292-AB24-64979A47FCB6}"/>
              </a:ext>
            </a:extLst>
          </p:cNvPr>
          <p:cNvSpPr>
            <a:spLocks noGrp="1"/>
          </p:cNvSpPr>
          <p:nvPr>
            <p:ph type="title"/>
          </p:nvPr>
        </p:nvSpPr>
        <p:spPr>
          <a:xfrm>
            <a:off x="576072" y="238539"/>
            <a:ext cx="11018520" cy="1434415"/>
          </a:xfrm>
        </p:spPr>
        <p:txBody>
          <a:bodyPr anchor="b">
            <a:normAutofit/>
          </a:bodyPr>
          <a:lstStyle/>
          <a:p>
            <a:r>
              <a:rPr lang="en-US" sz="5400" dirty="0"/>
              <a:t>      Exploring Churches in Galatia</a:t>
            </a:r>
          </a:p>
        </p:txBody>
      </p:sp>
      <p:sp>
        <p:nvSpPr>
          <p:cNvPr id="11" name="Rectangle 6">
            <a:extLst>
              <a:ext uri="{FF2B5EF4-FFF2-40B4-BE49-F238E27FC236}">
                <a16:creationId xmlns:a16="http://schemas.microsoft.com/office/drawing/2014/main" id="{F23C5C21-2FA2-A710-0530-83CE818687B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6072" y="1817073"/>
            <a:ext cx="11018520" cy="18288"/>
          </a:xfrm>
          <a:custGeom>
            <a:avLst/>
            <a:gdLst>
              <a:gd name="connsiteX0" fmla="*/ 0 w 11018520"/>
              <a:gd name="connsiteY0" fmla="*/ 0 h 18288"/>
              <a:gd name="connsiteX1" fmla="*/ 468287 w 11018520"/>
              <a:gd name="connsiteY1" fmla="*/ 0 h 18288"/>
              <a:gd name="connsiteX2" fmla="*/ 1156945 w 11018520"/>
              <a:gd name="connsiteY2" fmla="*/ 0 h 18288"/>
              <a:gd name="connsiteX3" fmla="*/ 1955787 w 11018520"/>
              <a:gd name="connsiteY3" fmla="*/ 0 h 18288"/>
              <a:gd name="connsiteX4" fmla="*/ 2313889 w 11018520"/>
              <a:gd name="connsiteY4" fmla="*/ 0 h 18288"/>
              <a:gd name="connsiteX5" fmla="*/ 2671991 w 11018520"/>
              <a:gd name="connsiteY5" fmla="*/ 0 h 18288"/>
              <a:gd name="connsiteX6" fmla="*/ 3581019 w 11018520"/>
              <a:gd name="connsiteY6" fmla="*/ 0 h 18288"/>
              <a:gd name="connsiteX7" fmla="*/ 4269677 w 11018520"/>
              <a:gd name="connsiteY7" fmla="*/ 0 h 18288"/>
              <a:gd name="connsiteX8" fmla="*/ 4627778 w 11018520"/>
              <a:gd name="connsiteY8" fmla="*/ 0 h 18288"/>
              <a:gd name="connsiteX9" fmla="*/ 5316436 w 11018520"/>
              <a:gd name="connsiteY9" fmla="*/ 0 h 18288"/>
              <a:gd name="connsiteX10" fmla="*/ 6225464 w 11018520"/>
              <a:gd name="connsiteY10" fmla="*/ 0 h 18288"/>
              <a:gd name="connsiteX11" fmla="*/ 6803936 w 11018520"/>
              <a:gd name="connsiteY11" fmla="*/ 0 h 18288"/>
              <a:gd name="connsiteX12" fmla="*/ 7382408 w 11018520"/>
              <a:gd name="connsiteY12" fmla="*/ 0 h 18288"/>
              <a:gd name="connsiteX13" fmla="*/ 8071066 w 11018520"/>
              <a:gd name="connsiteY13" fmla="*/ 0 h 18288"/>
              <a:gd name="connsiteX14" fmla="*/ 8869909 w 11018520"/>
              <a:gd name="connsiteY14" fmla="*/ 0 h 18288"/>
              <a:gd name="connsiteX15" fmla="*/ 9668751 w 11018520"/>
              <a:gd name="connsiteY15" fmla="*/ 0 h 18288"/>
              <a:gd name="connsiteX16" fmla="*/ 11018520 w 11018520"/>
              <a:gd name="connsiteY16" fmla="*/ 0 h 18288"/>
              <a:gd name="connsiteX17" fmla="*/ 11018520 w 11018520"/>
              <a:gd name="connsiteY17" fmla="*/ 18288 h 18288"/>
              <a:gd name="connsiteX18" fmla="*/ 10550233 w 11018520"/>
              <a:gd name="connsiteY18" fmla="*/ 18288 h 18288"/>
              <a:gd name="connsiteX19" fmla="*/ 9641205 w 11018520"/>
              <a:gd name="connsiteY19" fmla="*/ 18288 h 18288"/>
              <a:gd name="connsiteX20" fmla="*/ 8952548 w 11018520"/>
              <a:gd name="connsiteY20" fmla="*/ 18288 h 18288"/>
              <a:gd name="connsiteX21" fmla="*/ 8594446 w 11018520"/>
              <a:gd name="connsiteY21" fmla="*/ 18288 h 18288"/>
              <a:gd name="connsiteX22" fmla="*/ 7905788 w 11018520"/>
              <a:gd name="connsiteY22" fmla="*/ 18288 h 18288"/>
              <a:gd name="connsiteX23" fmla="*/ 7327316 w 11018520"/>
              <a:gd name="connsiteY23" fmla="*/ 18288 h 18288"/>
              <a:gd name="connsiteX24" fmla="*/ 6748844 w 11018520"/>
              <a:gd name="connsiteY24" fmla="*/ 18288 h 18288"/>
              <a:gd name="connsiteX25" fmla="*/ 6170371 w 11018520"/>
              <a:gd name="connsiteY25" fmla="*/ 18288 h 18288"/>
              <a:gd name="connsiteX26" fmla="*/ 5591899 w 11018520"/>
              <a:gd name="connsiteY26" fmla="*/ 18288 h 18288"/>
              <a:gd name="connsiteX27" fmla="*/ 4793056 w 11018520"/>
              <a:gd name="connsiteY27" fmla="*/ 18288 h 18288"/>
              <a:gd name="connsiteX28" fmla="*/ 4104399 w 11018520"/>
              <a:gd name="connsiteY28" fmla="*/ 18288 h 18288"/>
              <a:gd name="connsiteX29" fmla="*/ 3746297 w 11018520"/>
              <a:gd name="connsiteY29" fmla="*/ 18288 h 18288"/>
              <a:gd name="connsiteX30" fmla="*/ 3167825 w 11018520"/>
              <a:gd name="connsiteY30" fmla="*/ 18288 h 18288"/>
              <a:gd name="connsiteX31" fmla="*/ 2368982 w 11018520"/>
              <a:gd name="connsiteY31" fmla="*/ 18288 h 18288"/>
              <a:gd name="connsiteX32" fmla="*/ 1900695 w 11018520"/>
              <a:gd name="connsiteY32" fmla="*/ 18288 h 18288"/>
              <a:gd name="connsiteX33" fmla="*/ 991667 w 11018520"/>
              <a:gd name="connsiteY33" fmla="*/ 18288 h 18288"/>
              <a:gd name="connsiteX34" fmla="*/ 0 w 11018520"/>
              <a:gd name="connsiteY34" fmla="*/ 18288 h 18288"/>
              <a:gd name="connsiteX35" fmla="*/ 0 w 11018520"/>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1018520" h="18288" fill="none" extrusionOk="0">
                <a:moveTo>
                  <a:pt x="0" y="0"/>
                </a:moveTo>
                <a:cubicBezTo>
                  <a:pt x="176840" y="19448"/>
                  <a:pt x="369510" y="1686"/>
                  <a:pt x="468287" y="0"/>
                </a:cubicBezTo>
                <a:cubicBezTo>
                  <a:pt x="567064" y="-1686"/>
                  <a:pt x="844925" y="28710"/>
                  <a:pt x="1156945" y="0"/>
                </a:cubicBezTo>
                <a:cubicBezTo>
                  <a:pt x="1468965" y="-28710"/>
                  <a:pt x="1755775" y="35306"/>
                  <a:pt x="1955787" y="0"/>
                </a:cubicBezTo>
                <a:cubicBezTo>
                  <a:pt x="2155799" y="-35306"/>
                  <a:pt x="2224532" y="-16632"/>
                  <a:pt x="2313889" y="0"/>
                </a:cubicBezTo>
                <a:cubicBezTo>
                  <a:pt x="2403246" y="16632"/>
                  <a:pt x="2494050" y="6083"/>
                  <a:pt x="2671991" y="0"/>
                </a:cubicBezTo>
                <a:cubicBezTo>
                  <a:pt x="2849932" y="-6083"/>
                  <a:pt x="3354152" y="34614"/>
                  <a:pt x="3581019" y="0"/>
                </a:cubicBezTo>
                <a:cubicBezTo>
                  <a:pt x="3807886" y="-34614"/>
                  <a:pt x="4022451" y="14254"/>
                  <a:pt x="4269677" y="0"/>
                </a:cubicBezTo>
                <a:cubicBezTo>
                  <a:pt x="4516903" y="-14254"/>
                  <a:pt x="4514495" y="-13291"/>
                  <a:pt x="4627778" y="0"/>
                </a:cubicBezTo>
                <a:cubicBezTo>
                  <a:pt x="4741061" y="13291"/>
                  <a:pt x="5120758" y="-22660"/>
                  <a:pt x="5316436" y="0"/>
                </a:cubicBezTo>
                <a:cubicBezTo>
                  <a:pt x="5512114" y="22660"/>
                  <a:pt x="5812155" y="-9513"/>
                  <a:pt x="6225464" y="0"/>
                </a:cubicBezTo>
                <a:cubicBezTo>
                  <a:pt x="6638773" y="9513"/>
                  <a:pt x="6545417" y="2479"/>
                  <a:pt x="6803936" y="0"/>
                </a:cubicBezTo>
                <a:cubicBezTo>
                  <a:pt x="7062455" y="-2479"/>
                  <a:pt x="7245098" y="-20209"/>
                  <a:pt x="7382408" y="0"/>
                </a:cubicBezTo>
                <a:cubicBezTo>
                  <a:pt x="7519718" y="20209"/>
                  <a:pt x="7801947" y="19736"/>
                  <a:pt x="8071066" y="0"/>
                </a:cubicBezTo>
                <a:cubicBezTo>
                  <a:pt x="8340185" y="-19736"/>
                  <a:pt x="8495312" y="-6666"/>
                  <a:pt x="8869909" y="0"/>
                </a:cubicBezTo>
                <a:cubicBezTo>
                  <a:pt x="9244506" y="6666"/>
                  <a:pt x="9501461" y="-13745"/>
                  <a:pt x="9668751" y="0"/>
                </a:cubicBezTo>
                <a:cubicBezTo>
                  <a:pt x="9836041" y="13745"/>
                  <a:pt x="10607605" y="14143"/>
                  <a:pt x="11018520" y="0"/>
                </a:cubicBezTo>
                <a:cubicBezTo>
                  <a:pt x="11019166" y="4451"/>
                  <a:pt x="11019010" y="9226"/>
                  <a:pt x="11018520" y="18288"/>
                </a:cubicBezTo>
                <a:cubicBezTo>
                  <a:pt x="10834966" y="15274"/>
                  <a:pt x="10754561" y="35250"/>
                  <a:pt x="10550233" y="18288"/>
                </a:cubicBezTo>
                <a:cubicBezTo>
                  <a:pt x="10345905" y="1326"/>
                  <a:pt x="9906342" y="45884"/>
                  <a:pt x="9641205" y="18288"/>
                </a:cubicBezTo>
                <a:cubicBezTo>
                  <a:pt x="9376068" y="-9308"/>
                  <a:pt x="9177188" y="43988"/>
                  <a:pt x="8952548" y="18288"/>
                </a:cubicBezTo>
                <a:cubicBezTo>
                  <a:pt x="8727908" y="-7412"/>
                  <a:pt x="8707007" y="3271"/>
                  <a:pt x="8594446" y="18288"/>
                </a:cubicBezTo>
                <a:cubicBezTo>
                  <a:pt x="8481885" y="33305"/>
                  <a:pt x="8175004" y="35109"/>
                  <a:pt x="7905788" y="18288"/>
                </a:cubicBezTo>
                <a:cubicBezTo>
                  <a:pt x="7636572" y="1467"/>
                  <a:pt x="7535638" y="7399"/>
                  <a:pt x="7327316" y="18288"/>
                </a:cubicBezTo>
                <a:cubicBezTo>
                  <a:pt x="7118994" y="29177"/>
                  <a:pt x="6978247" y="47205"/>
                  <a:pt x="6748844" y="18288"/>
                </a:cubicBezTo>
                <a:cubicBezTo>
                  <a:pt x="6519441" y="-10629"/>
                  <a:pt x="6459241" y="43308"/>
                  <a:pt x="6170371" y="18288"/>
                </a:cubicBezTo>
                <a:cubicBezTo>
                  <a:pt x="5881501" y="-6732"/>
                  <a:pt x="5736201" y="35971"/>
                  <a:pt x="5591899" y="18288"/>
                </a:cubicBezTo>
                <a:cubicBezTo>
                  <a:pt x="5447597" y="605"/>
                  <a:pt x="4990303" y="20409"/>
                  <a:pt x="4793056" y="18288"/>
                </a:cubicBezTo>
                <a:cubicBezTo>
                  <a:pt x="4595809" y="16167"/>
                  <a:pt x="4271723" y="2909"/>
                  <a:pt x="4104399" y="18288"/>
                </a:cubicBezTo>
                <a:cubicBezTo>
                  <a:pt x="3937075" y="33667"/>
                  <a:pt x="3923235" y="10730"/>
                  <a:pt x="3746297" y="18288"/>
                </a:cubicBezTo>
                <a:cubicBezTo>
                  <a:pt x="3569359" y="25846"/>
                  <a:pt x="3351081" y="24702"/>
                  <a:pt x="3167825" y="18288"/>
                </a:cubicBezTo>
                <a:cubicBezTo>
                  <a:pt x="2984569" y="11874"/>
                  <a:pt x="2708033" y="13293"/>
                  <a:pt x="2368982" y="18288"/>
                </a:cubicBezTo>
                <a:cubicBezTo>
                  <a:pt x="2029931" y="23283"/>
                  <a:pt x="2009060" y="37671"/>
                  <a:pt x="1900695" y="18288"/>
                </a:cubicBezTo>
                <a:cubicBezTo>
                  <a:pt x="1792330" y="-1095"/>
                  <a:pt x="1183178" y="9337"/>
                  <a:pt x="991667" y="18288"/>
                </a:cubicBezTo>
                <a:cubicBezTo>
                  <a:pt x="800156" y="27239"/>
                  <a:pt x="375690" y="34110"/>
                  <a:pt x="0" y="18288"/>
                </a:cubicBezTo>
                <a:cubicBezTo>
                  <a:pt x="-213" y="9468"/>
                  <a:pt x="187" y="4459"/>
                  <a:pt x="0" y="0"/>
                </a:cubicBezTo>
                <a:close/>
              </a:path>
              <a:path w="11018520" h="18288" stroke="0" extrusionOk="0">
                <a:moveTo>
                  <a:pt x="0" y="0"/>
                </a:moveTo>
                <a:cubicBezTo>
                  <a:pt x="266588" y="-23405"/>
                  <a:pt x="350503" y="-27031"/>
                  <a:pt x="578472" y="0"/>
                </a:cubicBezTo>
                <a:cubicBezTo>
                  <a:pt x="806441" y="27031"/>
                  <a:pt x="803976" y="13604"/>
                  <a:pt x="936574" y="0"/>
                </a:cubicBezTo>
                <a:cubicBezTo>
                  <a:pt x="1069172" y="-13604"/>
                  <a:pt x="1661335" y="-31902"/>
                  <a:pt x="1845602" y="0"/>
                </a:cubicBezTo>
                <a:cubicBezTo>
                  <a:pt x="2029869" y="31902"/>
                  <a:pt x="2273452" y="17005"/>
                  <a:pt x="2424074" y="0"/>
                </a:cubicBezTo>
                <a:cubicBezTo>
                  <a:pt x="2574696" y="-17005"/>
                  <a:pt x="2790864" y="-28133"/>
                  <a:pt x="3002547" y="0"/>
                </a:cubicBezTo>
                <a:cubicBezTo>
                  <a:pt x="3214230" y="28133"/>
                  <a:pt x="3605033" y="-14934"/>
                  <a:pt x="3911575" y="0"/>
                </a:cubicBezTo>
                <a:cubicBezTo>
                  <a:pt x="4218117" y="14934"/>
                  <a:pt x="4198004" y="3604"/>
                  <a:pt x="4379862" y="0"/>
                </a:cubicBezTo>
                <a:cubicBezTo>
                  <a:pt x="4561720" y="-3604"/>
                  <a:pt x="4941151" y="-37368"/>
                  <a:pt x="5288890" y="0"/>
                </a:cubicBezTo>
                <a:cubicBezTo>
                  <a:pt x="5636629" y="37368"/>
                  <a:pt x="6011513" y="-33898"/>
                  <a:pt x="6197918" y="0"/>
                </a:cubicBezTo>
                <a:cubicBezTo>
                  <a:pt x="6384323" y="33898"/>
                  <a:pt x="6555799" y="11241"/>
                  <a:pt x="6886575" y="0"/>
                </a:cubicBezTo>
                <a:cubicBezTo>
                  <a:pt x="7217351" y="-11241"/>
                  <a:pt x="7604472" y="-44614"/>
                  <a:pt x="7795603" y="0"/>
                </a:cubicBezTo>
                <a:cubicBezTo>
                  <a:pt x="7986734" y="44614"/>
                  <a:pt x="8098870" y="-11086"/>
                  <a:pt x="8374075" y="0"/>
                </a:cubicBezTo>
                <a:cubicBezTo>
                  <a:pt x="8649280" y="11086"/>
                  <a:pt x="8701749" y="-25020"/>
                  <a:pt x="8952548" y="0"/>
                </a:cubicBezTo>
                <a:cubicBezTo>
                  <a:pt x="9203347" y="25020"/>
                  <a:pt x="9519297" y="4274"/>
                  <a:pt x="9751390" y="0"/>
                </a:cubicBezTo>
                <a:cubicBezTo>
                  <a:pt x="9983483" y="-4274"/>
                  <a:pt x="10169881" y="16480"/>
                  <a:pt x="10329863" y="0"/>
                </a:cubicBezTo>
                <a:cubicBezTo>
                  <a:pt x="10489845" y="-16480"/>
                  <a:pt x="10750941" y="-9727"/>
                  <a:pt x="11018520" y="0"/>
                </a:cubicBezTo>
                <a:cubicBezTo>
                  <a:pt x="11018113" y="8690"/>
                  <a:pt x="11018366" y="14141"/>
                  <a:pt x="11018520" y="18288"/>
                </a:cubicBezTo>
                <a:cubicBezTo>
                  <a:pt x="10841176" y="-3597"/>
                  <a:pt x="10399304" y="41504"/>
                  <a:pt x="10219677" y="18288"/>
                </a:cubicBezTo>
                <a:cubicBezTo>
                  <a:pt x="10040050" y="-4928"/>
                  <a:pt x="10030762" y="16144"/>
                  <a:pt x="9861575" y="18288"/>
                </a:cubicBezTo>
                <a:cubicBezTo>
                  <a:pt x="9692388" y="20432"/>
                  <a:pt x="9529439" y="40380"/>
                  <a:pt x="9393288" y="18288"/>
                </a:cubicBezTo>
                <a:cubicBezTo>
                  <a:pt x="9257137" y="-3804"/>
                  <a:pt x="8825003" y="25592"/>
                  <a:pt x="8484260" y="18288"/>
                </a:cubicBezTo>
                <a:cubicBezTo>
                  <a:pt x="8143517" y="10984"/>
                  <a:pt x="8082894" y="45968"/>
                  <a:pt x="7795603" y="18288"/>
                </a:cubicBezTo>
                <a:cubicBezTo>
                  <a:pt x="7508312" y="-9392"/>
                  <a:pt x="7466074" y="19486"/>
                  <a:pt x="7327316" y="18288"/>
                </a:cubicBezTo>
                <a:cubicBezTo>
                  <a:pt x="7188558" y="17090"/>
                  <a:pt x="6869645" y="4657"/>
                  <a:pt x="6638658" y="18288"/>
                </a:cubicBezTo>
                <a:cubicBezTo>
                  <a:pt x="6407671" y="31919"/>
                  <a:pt x="6359238" y="35967"/>
                  <a:pt x="6280556" y="18288"/>
                </a:cubicBezTo>
                <a:cubicBezTo>
                  <a:pt x="6201874" y="609"/>
                  <a:pt x="6041216" y="22404"/>
                  <a:pt x="5922455" y="18288"/>
                </a:cubicBezTo>
                <a:cubicBezTo>
                  <a:pt x="5803694" y="14172"/>
                  <a:pt x="5555521" y="48848"/>
                  <a:pt x="5233797" y="18288"/>
                </a:cubicBezTo>
                <a:cubicBezTo>
                  <a:pt x="4912073" y="-12272"/>
                  <a:pt x="4986440" y="-2740"/>
                  <a:pt x="4765510" y="18288"/>
                </a:cubicBezTo>
                <a:cubicBezTo>
                  <a:pt x="4544580" y="39316"/>
                  <a:pt x="4177715" y="18248"/>
                  <a:pt x="3966667" y="18288"/>
                </a:cubicBezTo>
                <a:cubicBezTo>
                  <a:pt x="3755619" y="18328"/>
                  <a:pt x="3664519" y="22387"/>
                  <a:pt x="3498380" y="18288"/>
                </a:cubicBezTo>
                <a:cubicBezTo>
                  <a:pt x="3332241" y="14189"/>
                  <a:pt x="3065858" y="-7524"/>
                  <a:pt x="2699537" y="18288"/>
                </a:cubicBezTo>
                <a:cubicBezTo>
                  <a:pt x="2333216" y="44100"/>
                  <a:pt x="2505666" y="4650"/>
                  <a:pt x="2341436" y="18288"/>
                </a:cubicBezTo>
                <a:cubicBezTo>
                  <a:pt x="2177206" y="31926"/>
                  <a:pt x="1790164" y="19880"/>
                  <a:pt x="1542593" y="18288"/>
                </a:cubicBezTo>
                <a:cubicBezTo>
                  <a:pt x="1295022" y="16696"/>
                  <a:pt x="1218012" y="39325"/>
                  <a:pt x="1074306" y="18288"/>
                </a:cubicBezTo>
                <a:cubicBezTo>
                  <a:pt x="930600" y="-2749"/>
                  <a:pt x="797266" y="24589"/>
                  <a:pt x="716204" y="18288"/>
                </a:cubicBezTo>
                <a:cubicBezTo>
                  <a:pt x="635142" y="11987"/>
                  <a:pt x="344503" y="41396"/>
                  <a:pt x="0" y="18288"/>
                </a:cubicBezTo>
                <a:cubicBezTo>
                  <a:pt x="-53" y="11301"/>
                  <a:pt x="-649" y="7756"/>
                  <a:pt x="0" y="0"/>
                </a:cubicBezTo>
                <a:close/>
              </a:path>
            </a:pathLst>
          </a:custGeom>
          <a:solidFill>
            <a:srgbClr val="C3724D"/>
          </a:solidFill>
          <a:ln w="38100" cap="rnd">
            <a:solidFill>
              <a:srgbClr val="C3724D"/>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F12E128D-CB6C-22DD-A6F7-81F0885EA385}"/>
              </a:ext>
            </a:extLst>
          </p:cNvPr>
          <p:cNvSpPr>
            <a:spLocks noGrp="1"/>
          </p:cNvSpPr>
          <p:nvPr>
            <p:ph idx="1"/>
          </p:nvPr>
        </p:nvSpPr>
        <p:spPr>
          <a:xfrm>
            <a:off x="572492" y="2071316"/>
            <a:ext cx="9988827" cy="4119172"/>
          </a:xfrm>
        </p:spPr>
        <p:txBody>
          <a:bodyPr anchor="t">
            <a:noAutofit/>
          </a:bodyPr>
          <a:lstStyle/>
          <a:p>
            <a:r>
              <a:rPr lang="en-US" sz="3200" dirty="0">
                <a:latin typeface="Aptos" panose="020B0004020202020204" pitchFamily="34" charset="0"/>
              </a:rPr>
              <a:t>The first Missionary Journey….</a:t>
            </a:r>
          </a:p>
          <a:p>
            <a:endParaRPr lang="en-US" sz="3200" dirty="0">
              <a:latin typeface="Aptos" panose="020B0004020202020204" pitchFamily="34" charset="0"/>
            </a:endParaRPr>
          </a:p>
          <a:p>
            <a:r>
              <a:rPr lang="en-US" sz="3200" dirty="0">
                <a:latin typeface="Aptos" panose="020B0004020202020204" pitchFamily="34" charset="0"/>
              </a:rPr>
              <a:t>Acts  chapters 13 and 14 will outline Paul’s and Barnabas’s  travels of the first missionary journey and the establishment of the churches in Galatia.</a:t>
            </a:r>
            <a:endParaRPr lang="en-US" sz="4000" dirty="0">
              <a:latin typeface="Aptos" panose="020B0004020202020204" pitchFamily="34" charset="0"/>
            </a:endParaRPr>
          </a:p>
        </p:txBody>
      </p:sp>
      <p:pic>
        <p:nvPicPr>
          <p:cNvPr id="4" name="Picture 3" descr="Isolated twigs and flowers on a white surface">
            <a:extLst>
              <a:ext uri="{FF2B5EF4-FFF2-40B4-BE49-F238E27FC236}">
                <a16:creationId xmlns:a16="http://schemas.microsoft.com/office/drawing/2014/main" id="{6695DA9A-5402-A05A-75C4-3E53C7C36E87}"/>
              </a:ext>
            </a:extLst>
          </p:cNvPr>
          <p:cNvPicPr>
            <a:picLocks noChangeAspect="1"/>
          </p:cNvPicPr>
          <p:nvPr/>
        </p:nvPicPr>
        <p:blipFill>
          <a:blip r:embed="rId3"/>
          <a:srcRect l="23193" r="9705" b="1"/>
          <a:stretch/>
        </p:blipFill>
        <p:spPr>
          <a:xfrm>
            <a:off x="10270199" y="4468090"/>
            <a:ext cx="1918753" cy="1994435"/>
          </a:xfrm>
          <a:prstGeom prst="rect">
            <a:avLst/>
          </a:prstGeom>
        </p:spPr>
      </p:pic>
    </p:spTree>
    <p:extLst>
      <p:ext uri="{BB962C8B-B14F-4D97-AF65-F5344CB8AC3E}">
        <p14:creationId xmlns:p14="http://schemas.microsoft.com/office/powerpoint/2010/main" val="82153083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2378D9C9-4811-A38B-5186-9DE4E65D0B3C}"/>
              </a:ext>
            </a:extLst>
          </p:cNvPr>
          <p:cNvPicPr>
            <a:picLocks noChangeAspect="1"/>
          </p:cNvPicPr>
          <p:nvPr/>
        </p:nvPicPr>
        <p:blipFill>
          <a:blip r:embed="rId2"/>
          <a:stretch>
            <a:fillRect/>
          </a:stretch>
        </p:blipFill>
        <p:spPr>
          <a:xfrm>
            <a:off x="940510" y="0"/>
            <a:ext cx="9725392" cy="6748670"/>
          </a:xfrm>
          <a:prstGeom prst="rect">
            <a:avLst/>
          </a:prstGeom>
        </p:spPr>
      </p:pic>
    </p:spTree>
    <p:extLst>
      <p:ext uri="{BB962C8B-B14F-4D97-AF65-F5344CB8AC3E}">
        <p14:creationId xmlns:p14="http://schemas.microsoft.com/office/powerpoint/2010/main" val="30636089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6024AAC0-1495-2C3B-B6D3-F514DBD440E8}"/>
            </a:ext>
          </a:extLst>
        </p:cNvPr>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7DA97E89-7BED-7552-0C27-284F52655E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901A561-DC11-177D-0E42-DA4E094409A0}"/>
              </a:ext>
            </a:extLst>
          </p:cNvPr>
          <p:cNvSpPr>
            <a:spLocks noGrp="1"/>
          </p:cNvSpPr>
          <p:nvPr>
            <p:ph type="title"/>
          </p:nvPr>
        </p:nvSpPr>
        <p:spPr>
          <a:xfrm>
            <a:off x="576072" y="238539"/>
            <a:ext cx="11018520" cy="1434415"/>
          </a:xfrm>
        </p:spPr>
        <p:txBody>
          <a:bodyPr anchor="b">
            <a:normAutofit/>
          </a:bodyPr>
          <a:lstStyle/>
          <a:p>
            <a:r>
              <a:rPr lang="en-US" sz="5400" dirty="0"/>
              <a:t>      Exploring Churches in Galatia</a:t>
            </a:r>
          </a:p>
        </p:txBody>
      </p:sp>
      <p:sp>
        <p:nvSpPr>
          <p:cNvPr id="11" name="Rectangle 6">
            <a:extLst>
              <a:ext uri="{FF2B5EF4-FFF2-40B4-BE49-F238E27FC236}">
                <a16:creationId xmlns:a16="http://schemas.microsoft.com/office/drawing/2014/main" id="{439A4B09-8FCF-6BC0-0B7B-3A364B41268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6072" y="1817073"/>
            <a:ext cx="11018520" cy="18288"/>
          </a:xfrm>
          <a:custGeom>
            <a:avLst/>
            <a:gdLst>
              <a:gd name="connsiteX0" fmla="*/ 0 w 11018520"/>
              <a:gd name="connsiteY0" fmla="*/ 0 h 18288"/>
              <a:gd name="connsiteX1" fmla="*/ 468287 w 11018520"/>
              <a:gd name="connsiteY1" fmla="*/ 0 h 18288"/>
              <a:gd name="connsiteX2" fmla="*/ 1156945 w 11018520"/>
              <a:gd name="connsiteY2" fmla="*/ 0 h 18288"/>
              <a:gd name="connsiteX3" fmla="*/ 1955787 w 11018520"/>
              <a:gd name="connsiteY3" fmla="*/ 0 h 18288"/>
              <a:gd name="connsiteX4" fmla="*/ 2313889 w 11018520"/>
              <a:gd name="connsiteY4" fmla="*/ 0 h 18288"/>
              <a:gd name="connsiteX5" fmla="*/ 2671991 w 11018520"/>
              <a:gd name="connsiteY5" fmla="*/ 0 h 18288"/>
              <a:gd name="connsiteX6" fmla="*/ 3581019 w 11018520"/>
              <a:gd name="connsiteY6" fmla="*/ 0 h 18288"/>
              <a:gd name="connsiteX7" fmla="*/ 4269677 w 11018520"/>
              <a:gd name="connsiteY7" fmla="*/ 0 h 18288"/>
              <a:gd name="connsiteX8" fmla="*/ 4627778 w 11018520"/>
              <a:gd name="connsiteY8" fmla="*/ 0 h 18288"/>
              <a:gd name="connsiteX9" fmla="*/ 5316436 w 11018520"/>
              <a:gd name="connsiteY9" fmla="*/ 0 h 18288"/>
              <a:gd name="connsiteX10" fmla="*/ 6225464 w 11018520"/>
              <a:gd name="connsiteY10" fmla="*/ 0 h 18288"/>
              <a:gd name="connsiteX11" fmla="*/ 6803936 w 11018520"/>
              <a:gd name="connsiteY11" fmla="*/ 0 h 18288"/>
              <a:gd name="connsiteX12" fmla="*/ 7382408 w 11018520"/>
              <a:gd name="connsiteY12" fmla="*/ 0 h 18288"/>
              <a:gd name="connsiteX13" fmla="*/ 8071066 w 11018520"/>
              <a:gd name="connsiteY13" fmla="*/ 0 h 18288"/>
              <a:gd name="connsiteX14" fmla="*/ 8869909 w 11018520"/>
              <a:gd name="connsiteY14" fmla="*/ 0 h 18288"/>
              <a:gd name="connsiteX15" fmla="*/ 9668751 w 11018520"/>
              <a:gd name="connsiteY15" fmla="*/ 0 h 18288"/>
              <a:gd name="connsiteX16" fmla="*/ 11018520 w 11018520"/>
              <a:gd name="connsiteY16" fmla="*/ 0 h 18288"/>
              <a:gd name="connsiteX17" fmla="*/ 11018520 w 11018520"/>
              <a:gd name="connsiteY17" fmla="*/ 18288 h 18288"/>
              <a:gd name="connsiteX18" fmla="*/ 10550233 w 11018520"/>
              <a:gd name="connsiteY18" fmla="*/ 18288 h 18288"/>
              <a:gd name="connsiteX19" fmla="*/ 9641205 w 11018520"/>
              <a:gd name="connsiteY19" fmla="*/ 18288 h 18288"/>
              <a:gd name="connsiteX20" fmla="*/ 8952548 w 11018520"/>
              <a:gd name="connsiteY20" fmla="*/ 18288 h 18288"/>
              <a:gd name="connsiteX21" fmla="*/ 8594446 w 11018520"/>
              <a:gd name="connsiteY21" fmla="*/ 18288 h 18288"/>
              <a:gd name="connsiteX22" fmla="*/ 7905788 w 11018520"/>
              <a:gd name="connsiteY22" fmla="*/ 18288 h 18288"/>
              <a:gd name="connsiteX23" fmla="*/ 7327316 w 11018520"/>
              <a:gd name="connsiteY23" fmla="*/ 18288 h 18288"/>
              <a:gd name="connsiteX24" fmla="*/ 6748844 w 11018520"/>
              <a:gd name="connsiteY24" fmla="*/ 18288 h 18288"/>
              <a:gd name="connsiteX25" fmla="*/ 6170371 w 11018520"/>
              <a:gd name="connsiteY25" fmla="*/ 18288 h 18288"/>
              <a:gd name="connsiteX26" fmla="*/ 5591899 w 11018520"/>
              <a:gd name="connsiteY26" fmla="*/ 18288 h 18288"/>
              <a:gd name="connsiteX27" fmla="*/ 4793056 w 11018520"/>
              <a:gd name="connsiteY27" fmla="*/ 18288 h 18288"/>
              <a:gd name="connsiteX28" fmla="*/ 4104399 w 11018520"/>
              <a:gd name="connsiteY28" fmla="*/ 18288 h 18288"/>
              <a:gd name="connsiteX29" fmla="*/ 3746297 w 11018520"/>
              <a:gd name="connsiteY29" fmla="*/ 18288 h 18288"/>
              <a:gd name="connsiteX30" fmla="*/ 3167825 w 11018520"/>
              <a:gd name="connsiteY30" fmla="*/ 18288 h 18288"/>
              <a:gd name="connsiteX31" fmla="*/ 2368982 w 11018520"/>
              <a:gd name="connsiteY31" fmla="*/ 18288 h 18288"/>
              <a:gd name="connsiteX32" fmla="*/ 1900695 w 11018520"/>
              <a:gd name="connsiteY32" fmla="*/ 18288 h 18288"/>
              <a:gd name="connsiteX33" fmla="*/ 991667 w 11018520"/>
              <a:gd name="connsiteY33" fmla="*/ 18288 h 18288"/>
              <a:gd name="connsiteX34" fmla="*/ 0 w 11018520"/>
              <a:gd name="connsiteY34" fmla="*/ 18288 h 18288"/>
              <a:gd name="connsiteX35" fmla="*/ 0 w 11018520"/>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1018520" h="18288" fill="none" extrusionOk="0">
                <a:moveTo>
                  <a:pt x="0" y="0"/>
                </a:moveTo>
                <a:cubicBezTo>
                  <a:pt x="176840" y="19448"/>
                  <a:pt x="369510" y="1686"/>
                  <a:pt x="468287" y="0"/>
                </a:cubicBezTo>
                <a:cubicBezTo>
                  <a:pt x="567064" y="-1686"/>
                  <a:pt x="844925" y="28710"/>
                  <a:pt x="1156945" y="0"/>
                </a:cubicBezTo>
                <a:cubicBezTo>
                  <a:pt x="1468965" y="-28710"/>
                  <a:pt x="1755775" y="35306"/>
                  <a:pt x="1955787" y="0"/>
                </a:cubicBezTo>
                <a:cubicBezTo>
                  <a:pt x="2155799" y="-35306"/>
                  <a:pt x="2224532" y="-16632"/>
                  <a:pt x="2313889" y="0"/>
                </a:cubicBezTo>
                <a:cubicBezTo>
                  <a:pt x="2403246" y="16632"/>
                  <a:pt x="2494050" y="6083"/>
                  <a:pt x="2671991" y="0"/>
                </a:cubicBezTo>
                <a:cubicBezTo>
                  <a:pt x="2849932" y="-6083"/>
                  <a:pt x="3354152" y="34614"/>
                  <a:pt x="3581019" y="0"/>
                </a:cubicBezTo>
                <a:cubicBezTo>
                  <a:pt x="3807886" y="-34614"/>
                  <a:pt x="4022451" y="14254"/>
                  <a:pt x="4269677" y="0"/>
                </a:cubicBezTo>
                <a:cubicBezTo>
                  <a:pt x="4516903" y="-14254"/>
                  <a:pt x="4514495" y="-13291"/>
                  <a:pt x="4627778" y="0"/>
                </a:cubicBezTo>
                <a:cubicBezTo>
                  <a:pt x="4741061" y="13291"/>
                  <a:pt x="5120758" y="-22660"/>
                  <a:pt x="5316436" y="0"/>
                </a:cubicBezTo>
                <a:cubicBezTo>
                  <a:pt x="5512114" y="22660"/>
                  <a:pt x="5812155" y="-9513"/>
                  <a:pt x="6225464" y="0"/>
                </a:cubicBezTo>
                <a:cubicBezTo>
                  <a:pt x="6638773" y="9513"/>
                  <a:pt x="6545417" y="2479"/>
                  <a:pt x="6803936" y="0"/>
                </a:cubicBezTo>
                <a:cubicBezTo>
                  <a:pt x="7062455" y="-2479"/>
                  <a:pt x="7245098" y="-20209"/>
                  <a:pt x="7382408" y="0"/>
                </a:cubicBezTo>
                <a:cubicBezTo>
                  <a:pt x="7519718" y="20209"/>
                  <a:pt x="7801947" y="19736"/>
                  <a:pt x="8071066" y="0"/>
                </a:cubicBezTo>
                <a:cubicBezTo>
                  <a:pt x="8340185" y="-19736"/>
                  <a:pt x="8495312" y="-6666"/>
                  <a:pt x="8869909" y="0"/>
                </a:cubicBezTo>
                <a:cubicBezTo>
                  <a:pt x="9244506" y="6666"/>
                  <a:pt x="9501461" y="-13745"/>
                  <a:pt x="9668751" y="0"/>
                </a:cubicBezTo>
                <a:cubicBezTo>
                  <a:pt x="9836041" y="13745"/>
                  <a:pt x="10607605" y="14143"/>
                  <a:pt x="11018520" y="0"/>
                </a:cubicBezTo>
                <a:cubicBezTo>
                  <a:pt x="11019166" y="4451"/>
                  <a:pt x="11019010" y="9226"/>
                  <a:pt x="11018520" y="18288"/>
                </a:cubicBezTo>
                <a:cubicBezTo>
                  <a:pt x="10834966" y="15274"/>
                  <a:pt x="10754561" y="35250"/>
                  <a:pt x="10550233" y="18288"/>
                </a:cubicBezTo>
                <a:cubicBezTo>
                  <a:pt x="10345905" y="1326"/>
                  <a:pt x="9906342" y="45884"/>
                  <a:pt x="9641205" y="18288"/>
                </a:cubicBezTo>
                <a:cubicBezTo>
                  <a:pt x="9376068" y="-9308"/>
                  <a:pt x="9177188" y="43988"/>
                  <a:pt x="8952548" y="18288"/>
                </a:cubicBezTo>
                <a:cubicBezTo>
                  <a:pt x="8727908" y="-7412"/>
                  <a:pt x="8707007" y="3271"/>
                  <a:pt x="8594446" y="18288"/>
                </a:cubicBezTo>
                <a:cubicBezTo>
                  <a:pt x="8481885" y="33305"/>
                  <a:pt x="8175004" y="35109"/>
                  <a:pt x="7905788" y="18288"/>
                </a:cubicBezTo>
                <a:cubicBezTo>
                  <a:pt x="7636572" y="1467"/>
                  <a:pt x="7535638" y="7399"/>
                  <a:pt x="7327316" y="18288"/>
                </a:cubicBezTo>
                <a:cubicBezTo>
                  <a:pt x="7118994" y="29177"/>
                  <a:pt x="6978247" y="47205"/>
                  <a:pt x="6748844" y="18288"/>
                </a:cubicBezTo>
                <a:cubicBezTo>
                  <a:pt x="6519441" y="-10629"/>
                  <a:pt x="6459241" y="43308"/>
                  <a:pt x="6170371" y="18288"/>
                </a:cubicBezTo>
                <a:cubicBezTo>
                  <a:pt x="5881501" y="-6732"/>
                  <a:pt x="5736201" y="35971"/>
                  <a:pt x="5591899" y="18288"/>
                </a:cubicBezTo>
                <a:cubicBezTo>
                  <a:pt x="5447597" y="605"/>
                  <a:pt x="4990303" y="20409"/>
                  <a:pt x="4793056" y="18288"/>
                </a:cubicBezTo>
                <a:cubicBezTo>
                  <a:pt x="4595809" y="16167"/>
                  <a:pt x="4271723" y="2909"/>
                  <a:pt x="4104399" y="18288"/>
                </a:cubicBezTo>
                <a:cubicBezTo>
                  <a:pt x="3937075" y="33667"/>
                  <a:pt x="3923235" y="10730"/>
                  <a:pt x="3746297" y="18288"/>
                </a:cubicBezTo>
                <a:cubicBezTo>
                  <a:pt x="3569359" y="25846"/>
                  <a:pt x="3351081" y="24702"/>
                  <a:pt x="3167825" y="18288"/>
                </a:cubicBezTo>
                <a:cubicBezTo>
                  <a:pt x="2984569" y="11874"/>
                  <a:pt x="2708033" y="13293"/>
                  <a:pt x="2368982" y="18288"/>
                </a:cubicBezTo>
                <a:cubicBezTo>
                  <a:pt x="2029931" y="23283"/>
                  <a:pt x="2009060" y="37671"/>
                  <a:pt x="1900695" y="18288"/>
                </a:cubicBezTo>
                <a:cubicBezTo>
                  <a:pt x="1792330" y="-1095"/>
                  <a:pt x="1183178" y="9337"/>
                  <a:pt x="991667" y="18288"/>
                </a:cubicBezTo>
                <a:cubicBezTo>
                  <a:pt x="800156" y="27239"/>
                  <a:pt x="375690" y="34110"/>
                  <a:pt x="0" y="18288"/>
                </a:cubicBezTo>
                <a:cubicBezTo>
                  <a:pt x="-213" y="9468"/>
                  <a:pt x="187" y="4459"/>
                  <a:pt x="0" y="0"/>
                </a:cubicBezTo>
                <a:close/>
              </a:path>
              <a:path w="11018520" h="18288" stroke="0" extrusionOk="0">
                <a:moveTo>
                  <a:pt x="0" y="0"/>
                </a:moveTo>
                <a:cubicBezTo>
                  <a:pt x="266588" y="-23405"/>
                  <a:pt x="350503" y="-27031"/>
                  <a:pt x="578472" y="0"/>
                </a:cubicBezTo>
                <a:cubicBezTo>
                  <a:pt x="806441" y="27031"/>
                  <a:pt x="803976" y="13604"/>
                  <a:pt x="936574" y="0"/>
                </a:cubicBezTo>
                <a:cubicBezTo>
                  <a:pt x="1069172" y="-13604"/>
                  <a:pt x="1661335" y="-31902"/>
                  <a:pt x="1845602" y="0"/>
                </a:cubicBezTo>
                <a:cubicBezTo>
                  <a:pt x="2029869" y="31902"/>
                  <a:pt x="2273452" y="17005"/>
                  <a:pt x="2424074" y="0"/>
                </a:cubicBezTo>
                <a:cubicBezTo>
                  <a:pt x="2574696" y="-17005"/>
                  <a:pt x="2790864" y="-28133"/>
                  <a:pt x="3002547" y="0"/>
                </a:cubicBezTo>
                <a:cubicBezTo>
                  <a:pt x="3214230" y="28133"/>
                  <a:pt x="3605033" y="-14934"/>
                  <a:pt x="3911575" y="0"/>
                </a:cubicBezTo>
                <a:cubicBezTo>
                  <a:pt x="4218117" y="14934"/>
                  <a:pt x="4198004" y="3604"/>
                  <a:pt x="4379862" y="0"/>
                </a:cubicBezTo>
                <a:cubicBezTo>
                  <a:pt x="4561720" y="-3604"/>
                  <a:pt x="4941151" y="-37368"/>
                  <a:pt x="5288890" y="0"/>
                </a:cubicBezTo>
                <a:cubicBezTo>
                  <a:pt x="5636629" y="37368"/>
                  <a:pt x="6011513" y="-33898"/>
                  <a:pt x="6197918" y="0"/>
                </a:cubicBezTo>
                <a:cubicBezTo>
                  <a:pt x="6384323" y="33898"/>
                  <a:pt x="6555799" y="11241"/>
                  <a:pt x="6886575" y="0"/>
                </a:cubicBezTo>
                <a:cubicBezTo>
                  <a:pt x="7217351" y="-11241"/>
                  <a:pt x="7604472" y="-44614"/>
                  <a:pt x="7795603" y="0"/>
                </a:cubicBezTo>
                <a:cubicBezTo>
                  <a:pt x="7986734" y="44614"/>
                  <a:pt x="8098870" y="-11086"/>
                  <a:pt x="8374075" y="0"/>
                </a:cubicBezTo>
                <a:cubicBezTo>
                  <a:pt x="8649280" y="11086"/>
                  <a:pt x="8701749" y="-25020"/>
                  <a:pt x="8952548" y="0"/>
                </a:cubicBezTo>
                <a:cubicBezTo>
                  <a:pt x="9203347" y="25020"/>
                  <a:pt x="9519297" y="4274"/>
                  <a:pt x="9751390" y="0"/>
                </a:cubicBezTo>
                <a:cubicBezTo>
                  <a:pt x="9983483" y="-4274"/>
                  <a:pt x="10169881" y="16480"/>
                  <a:pt x="10329863" y="0"/>
                </a:cubicBezTo>
                <a:cubicBezTo>
                  <a:pt x="10489845" y="-16480"/>
                  <a:pt x="10750941" y="-9727"/>
                  <a:pt x="11018520" y="0"/>
                </a:cubicBezTo>
                <a:cubicBezTo>
                  <a:pt x="11018113" y="8690"/>
                  <a:pt x="11018366" y="14141"/>
                  <a:pt x="11018520" y="18288"/>
                </a:cubicBezTo>
                <a:cubicBezTo>
                  <a:pt x="10841176" y="-3597"/>
                  <a:pt x="10399304" y="41504"/>
                  <a:pt x="10219677" y="18288"/>
                </a:cubicBezTo>
                <a:cubicBezTo>
                  <a:pt x="10040050" y="-4928"/>
                  <a:pt x="10030762" y="16144"/>
                  <a:pt x="9861575" y="18288"/>
                </a:cubicBezTo>
                <a:cubicBezTo>
                  <a:pt x="9692388" y="20432"/>
                  <a:pt x="9529439" y="40380"/>
                  <a:pt x="9393288" y="18288"/>
                </a:cubicBezTo>
                <a:cubicBezTo>
                  <a:pt x="9257137" y="-3804"/>
                  <a:pt x="8825003" y="25592"/>
                  <a:pt x="8484260" y="18288"/>
                </a:cubicBezTo>
                <a:cubicBezTo>
                  <a:pt x="8143517" y="10984"/>
                  <a:pt x="8082894" y="45968"/>
                  <a:pt x="7795603" y="18288"/>
                </a:cubicBezTo>
                <a:cubicBezTo>
                  <a:pt x="7508312" y="-9392"/>
                  <a:pt x="7466074" y="19486"/>
                  <a:pt x="7327316" y="18288"/>
                </a:cubicBezTo>
                <a:cubicBezTo>
                  <a:pt x="7188558" y="17090"/>
                  <a:pt x="6869645" y="4657"/>
                  <a:pt x="6638658" y="18288"/>
                </a:cubicBezTo>
                <a:cubicBezTo>
                  <a:pt x="6407671" y="31919"/>
                  <a:pt x="6359238" y="35967"/>
                  <a:pt x="6280556" y="18288"/>
                </a:cubicBezTo>
                <a:cubicBezTo>
                  <a:pt x="6201874" y="609"/>
                  <a:pt x="6041216" y="22404"/>
                  <a:pt x="5922455" y="18288"/>
                </a:cubicBezTo>
                <a:cubicBezTo>
                  <a:pt x="5803694" y="14172"/>
                  <a:pt x="5555521" y="48848"/>
                  <a:pt x="5233797" y="18288"/>
                </a:cubicBezTo>
                <a:cubicBezTo>
                  <a:pt x="4912073" y="-12272"/>
                  <a:pt x="4986440" y="-2740"/>
                  <a:pt x="4765510" y="18288"/>
                </a:cubicBezTo>
                <a:cubicBezTo>
                  <a:pt x="4544580" y="39316"/>
                  <a:pt x="4177715" y="18248"/>
                  <a:pt x="3966667" y="18288"/>
                </a:cubicBezTo>
                <a:cubicBezTo>
                  <a:pt x="3755619" y="18328"/>
                  <a:pt x="3664519" y="22387"/>
                  <a:pt x="3498380" y="18288"/>
                </a:cubicBezTo>
                <a:cubicBezTo>
                  <a:pt x="3332241" y="14189"/>
                  <a:pt x="3065858" y="-7524"/>
                  <a:pt x="2699537" y="18288"/>
                </a:cubicBezTo>
                <a:cubicBezTo>
                  <a:pt x="2333216" y="44100"/>
                  <a:pt x="2505666" y="4650"/>
                  <a:pt x="2341436" y="18288"/>
                </a:cubicBezTo>
                <a:cubicBezTo>
                  <a:pt x="2177206" y="31926"/>
                  <a:pt x="1790164" y="19880"/>
                  <a:pt x="1542593" y="18288"/>
                </a:cubicBezTo>
                <a:cubicBezTo>
                  <a:pt x="1295022" y="16696"/>
                  <a:pt x="1218012" y="39325"/>
                  <a:pt x="1074306" y="18288"/>
                </a:cubicBezTo>
                <a:cubicBezTo>
                  <a:pt x="930600" y="-2749"/>
                  <a:pt x="797266" y="24589"/>
                  <a:pt x="716204" y="18288"/>
                </a:cubicBezTo>
                <a:cubicBezTo>
                  <a:pt x="635142" y="11987"/>
                  <a:pt x="344503" y="41396"/>
                  <a:pt x="0" y="18288"/>
                </a:cubicBezTo>
                <a:cubicBezTo>
                  <a:pt x="-53" y="11301"/>
                  <a:pt x="-649" y="7756"/>
                  <a:pt x="0" y="0"/>
                </a:cubicBezTo>
                <a:close/>
              </a:path>
            </a:pathLst>
          </a:custGeom>
          <a:solidFill>
            <a:srgbClr val="C3724D"/>
          </a:solidFill>
          <a:ln w="38100" cap="rnd">
            <a:solidFill>
              <a:srgbClr val="C3724D"/>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42E8C000-3BA5-ADC5-2B17-A5BB05D810C6}"/>
              </a:ext>
            </a:extLst>
          </p:cNvPr>
          <p:cNvSpPr>
            <a:spLocks noGrp="1"/>
          </p:cNvSpPr>
          <p:nvPr>
            <p:ph idx="1"/>
          </p:nvPr>
        </p:nvSpPr>
        <p:spPr>
          <a:xfrm>
            <a:off x="572492" y="2071316"/>
            <a:ext cx="9988827" cy="4119172"/>
          </a:xfrm>
        </p:spPr>
        <p:txBody>
          <a:bodyPr anchor="t">
            <a:noAutofit/>
          </a:bodyPr>
          <a:lstStyle/>
          <a:p>
            <a:pPr algn="l">
              <a:spcBef>
                <a:spcPts val="1500"/>
              </a:spcBef>
              <a:spcAft>
                <a:spcPts val="750"/>
              </a:spcAft>
            </a:pPr>
            <a:r>
              <a:rPr lang="en-US" sz="2400" b="1" i="0" dirty="0">
                <a:solidFill>
                  <a:srgbClr val="000000"/>
                </a:solidFill>
                <a:effectLst/>
                <a:latin typeface="system-ui"/>
              </a:rPr>
              <a:t>On Cyprus</a:t>
            </a:r>
          </a:p>
          <a:p>
            <a:pPr algn="l"/>
            <a:r>
              <a:rPr lang="en-US" sz="3600" b="1" i="0" baseline="30000" dirty="0">
                <a:solidFill>
                  <a:srgbClr val="000000"/>
                </a:solidFill>
                <a:effectLst/>
                <a:latin typeface="Aptos" panose="020B0004020202020204" pitchFamily="34" charset="0"/>
              </a:rPr>
              <a:t>4 </a:t>
            </a:r>
            <a:r>
              <a:rPr lang="en-US" sz="3600" b="0" i="0" dirty="0">
                <a:solidFill>
                  <a:srgbClr val="000000"/>
                </a:solidFill>
                <a:effectLst/>
                <a:latin typeface="Aptos" panose="020B0004020202020204" pitchFamily="34" charset="0"/>
              </a:rPr>
              <a:t>The two of them, sent on their way by the Holy Spirit, went down to Seleucia and sailed from there to Cyprus. </a:t>
            </a:r>
            <a:r>
              <a:rPr lang="en-US" sz="3600" b="1" i="0" baseline="30000" dirty="0">
                <a:solidFill>
                  <a:srgbClr val="000000"/>
                </a:solidFill>
                <a:effectLst/>
                <a:latin typeface="Aptos" panose="020B0004020202020204" pitchFamily="34" charset="0"/>
              </a:rPr>
              <a:t>5 </a:t>
            </a:r>
            <a:r>
              <a:rPr lang="en-US" sz="3600" b="0" i="0" dirty="0">
                <a:solidFill>
                  <a:srgbClr val="000000"/>
                </a:solidFill>
                <a:effectLst/>
                <a:latin typeface="Aptos" panose="020B0004020202020204" pitchFamily="34" charset="0"/>
              </a:rPr>
              <a:t>When they arrived at Salamis, they proclaimed the word of God in the Jewish synagogues. John was with them as their helper.</a:t>
            </a:r>
          </a:p>
        </p:txBody>
      </p:sp>
      <p:pic>
        <p:nvPicPr>
          <p:cNvPr id="4" name="Picture 3" descr="Isolated twigs and flowers on a white surface">
            <a:extLst>
              <a:ext uri="{FF2B5EF4-FFF2-40B4-BE49-F238E27FC236}">
                <a16:creationId xmlns:a16="http://schemas.microsoft.com/office/drawing/2014/main" id="{EFC28361-73B3-7B3C-8985-E014194ECDA9}"/>
              </a:ext>
            </a:extLst>
          </p:cNvPr>
          <p:cNvPicPr>
            <a:picLocks noChangeAspect="1"/>
          </p:cNvPicPr>
          <p:nvPr/>
        </p:nvPicPr>
        <p:blipFill>
          <a:blip r:embed="rId3"/>
          <a:srcRect l="23193" r="9705" b="1"/>
          <a:stretch/>
        </p:blipFill>
        <p:spPr>
          <a:xfrm>
            <a:off x="10270199" y="4468090"/>
            <a:ext cx="1918753" cy="1994435"/>
          </a:xfrm>
          <a:prstGeom prst="rect">
            <a:avLst/>
          </a:prstGeom>
        </p:spPr>
      </p:pic>
    </p:spTree>
    <p:extLst>
      <p:ext uri="{BB962C8B-B14F-4D97-AF65-F5344CB8AC3E}">
        <p14:creationId xmlns:p14="http://schemas.microsoft.com/office/powerpoint/2010/main" val="66393407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45D37F4E-DDB4-456B-97E0-9937730A03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1AC8984-C703-C59A-1E50-3D50FD029F92}"/>
              </a:ext>
            </a:extLst>
          </p:cNvPr>
          <p:cNvSpPr>
            <a:spLocks noGrp="1"/>
          </p:cNvSpPr>
          <p:nvPr>
            <p:ph type="title"/>
          </p:nvPr>
        </p:nvSpPr>
        <p:spPr>
          <a:xfrm>
            <a:off x="576072" y="238539"/>
            <a:ext cx="11018520" cy="1434415"/>
          </a:xfrm>
        </p:spPr>
        <p:txBody>
          <a:bodyPr anchor="b">
            <a:normAutofit/>
          </a:bodyPr>
          <a:lstStyle/>
          <a:p>
            <a:r>
              <a:rPr lang="en-US" sz="5400" dirty="0"/>
              <a:t>      Exploring Churches in Galatia</a:t>
            </a:r>
          </a:p>
        </p:txBody>
      </p:sp>
      <p:sp>
        <p:nvSpPr>
          <p:cNvPr id="11" name="Rectangle 6">
            <a:extLst>
              <a:ext uri="{FF2B5EF4-FFF2-40B4-BE49-F238E27FC236}">
                <a16:creationId xmlns:a16="http://schemas.microsoft.com/office/drawing/2014/main" id="{3CE8AF5E-D374-4CF1-90CC-35CF73B81C3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6072" y="1817073"/>
            <a:ext cx="11018520" cy="18288"/>
          </a:xfrm>
          <a:custGeom>
            <a:avLst/>
            <a:gdLst>
              <a:gd name="connsiteX0" fmla="*/ 0 w 11018520"/>
              <a:gd name="connsiteY0" fmla="*/ 0 h 18288"/>
              <a:gd name="connsiteX1" fmla="*/ 468287 w 11018520"/>
              <a:gd name="connsiteY1" fmla="*/ 0 h 18288"/>
              <a:gd name="connsiteX2" fmla="*/ 1156945 w 11018520"/>
              <a:gd name="connsiteY2" fmla="*/ 0 h 18288"/>
              <a:gd name="connsiteX3" fmla="*/ 1955787 w 11018520"/>
              <a:gd name="connsiteY3" fmla="*/ 0 h 18288"/>
              <a:gd name="connsiteX4" fmla="*/ 2313889 w 11018520"/>
              <a:gd name="connsiteY4" fmla="*/ 0 h 18288"/>
              <a:gd name="connsiteX5" fmla="*/ 2671991 w 11018520"/>
              <a:gd name="connsiteY5" fmla="*/ 0 h 18288"/>
              <a:gd name="connsiteX6" fmla="*/ 3581019 w 11018520"/>
              <a:gd name="connsiteY6" fmla="*/ 0 h 18288"/>
              <a:gd name="connsiteX7" fmla="*/ 4269677 w 11018520"/>
              <a:gd name="connsiteY7" fmla="*/ 0 h 18288"/>
              <a:gd name="connsiteX8" fmla="*/ 4627778 w 11018520"/>
              <a:gd name="connsiteY8" fmla="*/ 0 h 18288"/>
              <a:gd name="connsiteX9" fmla="*/ 5316436 w 11018520"/>
              <a:gd name="connsiteY9" fmla="*/ 0 h 18288"/>
              <a:gd name="connsiteX10" fmla="*/ 6225464 w 11018520"/>
              <a:gd name="connsiteY10" fmla="*/ 0 h 18288"/>
              <a:gd name="connsiteX11" fmla="*/ 6803936 w 11018520"/>
              <a:gd name="connsiteY11" fmla="*/ 0 h 18288"/>
              <a:gd name="connsiteX12" fmla="*/ 7382408 w 11018520"/>
              <a:gd name="connsiteY12" fmla="*/ 0 h 18288"/>
              <a:gd name="connsiteX13" fmla="*/ 8071066 w 11018520"/>
              <a:gd name="connsiteY13" fmla="*/ 0 h 18288"/>
              <a:gd name="connsiteX14" fmla="*/ 8869909 w 11018520"/>
              <a:gd name="connsiteY14" fmla="*/ 0 h 18288"/>
              <a:gd name="connsiteX15" fmla="*/ 9668751 w 11018520"/>
              <a:gd name="connsiteY15" fmla="*/ 0 h 18288"/>
              <a:gd name="connsiteX16" fmla="*/ 11018520 w 11018520"/>
              <a:gd name="connsiteY16" fmla="*/ 0 h 18288"/>
              <a:gd name="connsiteX17" fmla="*/ 11018520 w 11018520"/>
              <a:gd name="connsiteY17" fmla="*/ 18288 h 18288"/>
              <a:gd name="connsiteX18" fmla="*/ 10550233 w 11018520"/>
              <a:gd name="connsiteY18" fmla="*/ 18288 h 18288"/>
              <a:gd name="connsiteX19" fmla="*/ 9641205 w 11018520"/>
              <a:gd name="connsiteY19" fmla="*/ 18288 h 18288"/>
              <a:gd name="connsiteX20" fmla="*/ 8952548 w 11018520"/>
              <a:gd name="connsiteY20" fmla="*/ 18288 h 18288"/>
              <a:gd name="connsiteX21" fmla="*/ 8594446 w 11018520"/>
              <a:gd name="connsiteY21" fmla="*/ 18288 h 18288"/>
              <a:gd name="connsiteX22" fmla="*/ 7905788 w 11018520"/>
              <a:gd name="connsiteY22" fmla="*/ 18288 h 18288"/>
              <a:gd name="connsiteX23" fmla="*/ 7327316 w 11018520"/>
              <a:gd name="connsiteY23" fmla="*/ 18288 h 18288"/>
              <a:gd name="connsiteX24" fmla="*/ 6748844 w 11018520"/>
              <a:gd name="connsiteY24" fmla="*/ 18288 h 18288"/>
              <a:gd name="connsiteX25" fmla="*/ 6170371 w 11018520"/>
              <a:gd name="connsiteY25" fmla="*/ 18288 h 18288"/>
              <a:gd name="connsiteX26" fmla="*/ 5591899 w 11018520"/>
              <a:gd name="connsiteY26" fmla="*/ 18288 h 18288"/>
              <a:gd name="connsiteX27" fmla="*/ 4793056 w 11018520"/>
              <a:gd name="connsiteY27" fmla="*/ 18288 h 18288"/>
              <a:gd name="connsiteX28" fmla="*/ 4104399 w 11018520"/>
              <a:gd name="connsiteY28" fmla="*/ 18288 h 18288"/>
              <a:gd name="connsiteX29" fmla="*/ 3746297 w 11018520"/>
              <a:gd name="connsiteY29" fmla="*/ 18288 h 18288"/>
              <a:gd name="connsiteX30" fmla="*/ 3167825 w 11018520"/>
              <a:gd name="connsiteY30" fmla="*/ 18288 h 18288"/>
              <a:gd name="connsiteX31" fmla="*/ 2368982 w 11018520"/>
              <a:gd name="connsiteY31" fmla="*/ 18288 h 18288"/>
              <a:gd name="connsiteX32" fmla="*/ 1900695 w 11018520"/>
              <a:gd name="connsiteY32" fmla="*/ 18288 h 18288"/>
              <a:gd name="connsiteX33" fmla="*/ 991667 w 11018520"/>
              <a:gd name="connsiteY33" fmla="*/ 18288 h 18288"/>
              <a:gd name="connsiteX34" fmla="*/ 0 w 11018520"/>
              <a:gd name="connsiteY34" fmla="*/ 18288 h 18288"/>
              <a:gd name="connsiteX35" fmla="*/ 0 w 11018520"/>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1018520" h="18288" fill="none" extrusionOk="0">
                <a:moveTo>
                  <a:pt x="0" y="0"/>
                </a:moveTo>
                <a:cubicBezTo>
                  <a:pt x="176840" y="19448"/>
                  <a:pt x="369510" y="1686"/>
                  <a:pt x="468287" y="0"/>
                </a:cubicBezTo>
                <a:cubicBezTo>
                  <a:pt x="567064" y="-1686"/>
                  <a:pt x="844925" y="28710"/>
                  <a:pt x="1156945" y="0"/>
                </a:cubicBezTo>
                <a:cubicBezTo>
                  <a:pt x="1468965" y="-28710"/>
                  <a:pt x="1755775" y="35306"/>
                  <a:pt x="1955787" y="0"/>
                </a:cubicBezTo>
                <a:cubicBezTo>
                  <a:pt x="2155799" y="-35306"/>
                  <a:pt x="2224532" y="-16632"/>
                  <a:pt x="2313889" y="0"/>
                </a:cubicBezTo>
                <a:cubicBezTo>
                  <a:pt x="2403246" y="16632"/>
                  <a:pt x="2494050" y="6083"/>
                  <a:pt x="2671991" y="0"/>
                </a:cubicBezTo>
                <a:cubicBezTo>
                  <a:pt x="2849932" y="-6083"/>
                  <a:pt x="3354152" y="34614"/>
                  <a:pt x="3581019" y="0"/>
                </a:cubicBezTo>
                <a:cubicBezTo>
                  <a:pt x="3807886" y="-34614"/>
                  <a:pt x="4022451" y="14254"/>
                  <a:pt x="4269677" y="0"/>
                </a:cubicBezTo>
                <a:cubicBezTo>
                  <a:pt x="4516903" y="-14254"/>
                  <a:pt x="4514495" y="-13291"/>
                  <a:pt x="4627778" y="0"/>
                </a:cubicBezTo>
                <a:cubicBezTo>
                  <a:pt x="4741061" y="13291"/>
                  <a:pt x="5120758" y="-22660"/>
                  <a:pt x="5316436" y="0"/>
                </a:cubicBezTo>
                <a:cubicBezTo>
                  <a:pt x="5512114" y="22660"/>
                  <a:pt x="5812155" y="-9513"/>
                  <a:pt x="6225464" y="0"/>
                </a:cubicBezTo>
                <a:cubicBezTo>
                  <a:pt x="6638773" y="9513"/>
                  <a:pt x="6545417" y="2479"/>
                  <a:pt x="6803936" y="0"/>
                </a:cubicBezTo>
                <a:cubicBezTo>
                  <a:pt x="7062455" y="-2479"/>
                  <a:pt x="7245098" y="-20209"/>
                  <a:pt x="7382408" y="0"/>
                </a:cubicBezTo>
                <a:cubicBezTo>
                  <a:pt x="7519718" y="20209"/>
                  <a:pt x="7801947" y="19736"/>
                  <a:pt x="8071066" y="0"/>
                </a:cubicBezTo>
                <a:cubicBezTo>
                  <a:pt x="8340185" y="-19736"/>
                  <a:pt x="8495312" y="-6666"/>
                  <a:pt x="8869909" y="0"/>
                </a:cubicBezTo>
                <a:cubicBezTo>
                  <a:pt x="9244506" y="6666"/>
                  <a:pt x="9501461" y="-13745"/>
                  <a:pt x="9668751" y="0"/>
                </a:cubicBezTo>
                <a:cubicBezTo>
                  <a:pt x="9836041" y="13745"/>
                  <a:pt x="10607605" y="14143"/>
                  <a:pt x="11018520" y="0"/>
                </a:cubicBezTo>
                <a:cubicBezTo>
                  <a:pt x="11019166" y="4451"/>
                  <a:pt x="11019010" y="9226"/>
                  <a:pt x="11018520" y="18288"/>
                </a:cubicBezTo>
                <a:cubicBezTo>
                  <a:pt x="10834966" y="15274"/>
                  <a:pt x="10754561" y="35250"/>
                  <a:pt x="10550233" y="18288"/>
                </a:cubicBezTo>
                <a:cubicBezTo>
                  <a:pt x="10345905" y="1326"/>
                  <a:pt x="9906342" y="45884"/>
                  <a:pt x="9641205" y="18288"/>
                </a:cubicBezTo>
                <a:cubicBezTo>
                  <a:pt x="9376068" y="-9308"/>
                  <a:pt x="9177188" y="43988"/>
                  <a:pt x="8952548" y="18288"/>
                </a:cubicBezTo>
                <a:cubicBezTo>
                  <a:pt x="8727908" y="-7412"/>
                  <a:pt x="8707007" y="3271"/>
                  <a:pt x="8594446" y="18288"/>
                </a:cubicBezTo>
                <a:cubicBezTo>
                  <a:pt x="8481885" y="33305"/>
                  <a:pt x="8175004" y="35109"/>
                  <a:pt x="7905788" y="18288"/>
                </a:cubicBezTo>
                <a:cubicBezTo>
                  <a:pt x="7636572" y="1467"/>
                  <a:pt x="7535638" y="7399"/>
                  <a:pt x="7327316" y="18288"/>
                </a:cubicBezTo>
                <a:cubicBezTo>
                  <a:pt x="7118994" y="29177"/>
                  <a:pt x="6978247" y="47205"/>
                  <a:pt x="6748844" y="18288"/>
                </a:cubicBezTo>
                <a:cubicBezTo>
                  <a:pt x="6519441" y="-10629"/>
                  <a:pt x="6459241" y="43308"/>
                  <a:pt x="6170371" y="18288"/>
                </a:cubicBezTo>
                <a:cubicBezTo>
                  <a:pt x="5881501" y="-6732"/>
                  <a:pt x="5736201" y="35971"/>
                  <a:pt x="5591899" y="18288"/>
                </a:cubicBezTo>
                <a:cubicBezTo>
                  <a:pt x="5447597" y="605"/>
                  <a:pt x="4990303" y="20409"/>
                  <a:pt x="4793056" y="18288"/>
                </a:cubicBezTo>
                <a:cubicBezTo>
                  <a:pt x="4595809" y="16167"/>
                  <a:pt x="4271723" y="2909"/>
                  <a:pt x="4104399" y="18288"/>
                </a:cubicBezTo>
                <a:cubicBezTo>
                  <a:pt x="3937075" y="33667"/>
                  <a:pt x="3923235" y="10730"/>
                  <a:pt x="3746297" y="18288"/>
                </a:cubicBezTo>
                <a:cubicBezTo>
                  <a:pt x="3569359" y="25846"/>
                  <a:pt x="3351081" y="24702"/>
                  <a:pt x="3167825" y="18288"/>
                </a:cubicBezTo>
                <a:cubicBezTo>
                  <a:pt x="2984569" y="11874"/>
                  <a:pt x="2708033" y="13293"/>
                  <a:pt x="2368982" y="18288"/>
                </a:cubicBezTo>
                <a:cubicBezTo>
                  <a:pt x="2029931" y="23283"/>
                  <a:pt x="2009060" y="37671"/>
                  <a:pt x="1900695" y="18288"/>
                </a:cubicBezTo>
                <a:cubicBezTo>
                  <a:pt x="1792330" y="-1095"/>
                  <a:pt x="1183178" y="9337"/>
                  <a:pt x="991667" y="18288"/>
                </a:cubicBezTo>
                <a:cubicBezTo>
                  <a:pt x="800156" y="27239"/>
                  <a:pt x="375690" y="34110"/>
                  <a:pt x="0" y="18288"/>
                </a:cubicBezTo>
                <a:cubicBezTo>
                  <a:pt x="-213" y="9468"/>
                  <a:pt x="187" y="4459"/>
                  <a:pt x="0" y="0"/>
                </a:cubicBezTo>
                <a:close/>
              </a:path>
              <a:path w="11018520" h="18288" stroke="0" extrusionOk="0">
                <a:moveTo>
                  <a:pt x="0" y="0"/>
                </a:moveTo>
                <a:cubicBezTo>
                  <a:pt x="266588" y="-23405"/>
                  <a:pt x="350503" y="-27031"/>
                  <a:pt x="578472" y="0"/>
                </a:cubicBezTo>
                <a:cubicBezTo>
                  <a:pt x="806441" y="27031"/>
                  <a:pt x="803976" y="13604"/>
                  <a:pt x="936574" y="0"/>
                </a:cubicBezTo>
                <a:cubicBezTo>
                  <a:pt x="1069172" y="-13604"/>
                  <a:pt x="1661335" y="-31902"/>
                  <a:pt x="1845602" y="0"/>
                </a:cubicBezTo>
                <a:cubicBezTo>
                  <a:pt x="2029869" y="31902"/>
                  <a:pt x="2273452" y="17005"/>
                  <a:pt x="2424074" y="0"/>
                </a:cubicBezTo>
                <a:cubicBezTo>
                  <a:pt x="2574696" y="-17005"/>
                  <a:pt x="2790864" y="-28133"/>
                  <a:pt x="3002547" y="0"/>
                </a:cubicBezTo>
                <a:cubicBezTo>
                  <a:pt x="3214230" y="28133"/>
                  <a:pt x="3605033" y="-14934"/>
                  <a:pt x="3911575" y="0"/>
                </a:cubicBezTo>
                <a:cubicBezTo>
                  <a:pt x="4218117" y="14934"/>
                  <a:pt x="4198004" y="3604"/>
                  <a:pt x="4379862" y="0"/>
                </a:cubicBezTo>
                <a:cubicBezTo>
                  <a:pt x="4561720" y="-3604"/>
                  <a:pt x="4941151" y="-37368"/>
                  <a:pt x="5288890" y="0"/>
                </a:cubicBezTo>
                <a:cubicBezTo>
                  <a:pt x="5636629" y="37368"/>
                  <a:pt x="6011513" y="-33898"/>
                  <a:pt x="6197918" y="0"/>
                </a:cubicBezTo>
                <a:cubicBezTo>
                  <a:pt x="6384323" y="33898"/>
                  <a:pt x="6555799" y="11241"/>
                  <a:pt x="6886575" y="0"/>
                </a:cubicBezTo>
                <a:cubicBezTo>
                  <a:pt x="7217351" y="-11241"/>
                  <a:pt x="7604472" y="-44614"/>
                  <a:pt x="7795603" y="0"/>
                </a:cubicBezTo>
                <a:cubicBezTo>
                  <a:pt x="7986734" y="44614"/>
                  <a:pt x="8098870" y="-11086"/>
                  <a:pt x="8374075" y="0"/>
                </a:cubicBezTo>
                <a:cubicBezTo>
                  <a:pt x="8649280" y="11086"/>
                  <a:pt x="8701749" y="-25020"/>
                  <a:pt x="8952548" y="0"/>
                </a:cubicBezTo>
                <a:cubicBezTo>
                  <a:pt x="9203347" y="25020"/>
                  <a:pt x="9519297" y="4274"/>
                  <a:pt x="9751390" y="0"/>
                </a:cubicBezTo>
                <a:cubicBezTo>
                  <a:pt x="9983483" y="-4274"/>
                  <a:pt x="10169881" y="16480"/>
                  <a:pt x="10329863" y="0"/>
                </a:cubicBezTo>
                <a:cubicBezTo>
                  <a:pt x="10489845" y="-16480"/>
                  <a:pt x="10750941" y="-9727"/>
                  <a:pt x="11018520" y="0"/>
                </a:cubicBezTo>
                <a:cubicBezTo>
                  <a:pt x="11018113" y="8690"/>
                  <a:pt x="11018366" y="14141"/>
                  <a:pt x="11018520" y="18288"/>
                </a:cubicBezTo>
                <a:cubicBezTo>
                  <a:pt x="10841176" y="-3597"/>
                  <a:pt x="10399304" y="41504"/>
                  <a:pt x="10219677" y="18288"/>
                </a:cubicBezTo>
                <a:cubicBezTo>
                  <a:pt x="10040050" y="-4928"/>
                  <a:pt x="10030762" y="16144"/>
                  <a:pt x="9861575" y="18288"/>
                </a:cubicBezTo>
                <a:cubicBezTo>
                  <a:pt x="9692388" y="20432"/>
                  <a:pt x="9529439" y="40380"/>
                  <a:pt x="9393288" y="18288"/>
                </a:cubicBezTo>
                <a:cubicBezTo>
                  <a:pt x="9257137" y="-3804"/>
                  <a:pt x="8825003" y="25592"/>
                  <a:pt x="8484260" y="18288"/>
                </a:cubicBezTo>
                <a:cubicBezTo>
                  <a:pt x="8143517" y="10984"/>
                  <a:pt x="8082894" y="45968"/>
                  <a:pt x="7795603" y="18288"/>
                </a:cubicBezTo>
                <a:cubicBezTo>
                  <a:pt x="7508312" y="-9392"/>
                  <a:pt x="7466074" y="19486"/>
                  <a:pt x="7327316" y="18288"/>
                </a:cubicBezTo>
                <a:cubicBezTo>
                  <a:pt x="7188558" y="17090"/>
                  <a:pt x="6869645" y="4657"/>
                  <a:pt x="6638658" y="18288"/>
                </a:cubicBezTo>
                <a:cubicBezTo>
                  <a:pt x="6407671" y="31919"/>
                  <a:pt x="6359238" y="35967"/>
                  <a:pt x="6280556" y="18288"/>
                </a:cubicBezTo>
                <a:cubicBezTo>
                  <a:pt x="6201874" y="609"/>
                  <a:pt x="6041216" y="22404"/>
                  <a:pt x="5922455" y="18288"/>
                </a:cubicBezTo>
                <a:cubicBezTo>
                  <a:pt x="5803694" y="14172"/>
                  <a:pt x="5555521" y="48848"/>
                  <a:pt x="5233797" y="18288"/>
                </a:cubicBezTo>
                <a:cubicBezTo>
                  <a:pt x="4912073" y="-12272"/>
                  <a:pt x="4986440" y="-2740"/>
                  <a:pt x="4765510" y="18288"/>
                </a:cubicBezTo>
                <a:cubicBezTo>
                  <a:pt x="4544580" y="39316"/>
                  <a:pt x="4177715" y="18248"/>
                  <a:pt x="3966667" y="18288"/>
                </a:cubicBezTo>
                <a:cubicBezTo>
                  <a:pt x="3755619" y="18328"/>
                  <a:pt x="3664519" y="22387"/>
                  <a:pt x="3498380" y="18288"/>
                </a:cubicBezTo>
                <a:cubicBezTo>
                  <a:pt x="3332241" y="14189"/>
                  <a:pt x="3065858" y="-7524"/>
                  <a:pt x="2699537" y="18288"/>
                </a:cubicBezTo>
                <a:cubicBezTo>
                  <a:pt x="2333216" y="44100"/>
                  <a:pt x="2505666" y="4650"/>
                  <a:pt x="2341436" y="18288"/>
                </a:cubicBezTo>
                <a:cubicBezTo>
                  <a:pt x="2177206" y="31926"/>
                  <a:pt x="1790164" y="19880"/>
                  <a:pt x="1542593" y="18288"/>
                </a:cubicBezTo>
                <a:cubicBezTo>
                  <a:pt x="1295022" y="16696"/>
                  <a:pt x="1218012" y="39325"/>
                  <a:pt x="1074306" y="18288"/>
                </a:cubicBezTo>
                <a:cubicBezTo>
                  <a:pt x="930600" y="-2749"/>
                  <a:pt x="797266" y="24589"/>
                  <a:pt x="716204" y="18288"/>
                </a:cubicBezTo>
                <a:cubicBezTo>
                  <a:pt x="635142" y="11987"/>
                  <a:pt x="344503" y="41396"/>
                  <a:pt x="0" y="18288"/>
                </a:cubicBezTo>
                <a:cubicBezTo>
                  <a:pt x="-53" y="11301"/>
                  <a:pt x="-649" y="7756"/>
                  <a:pt x="0" y="0"/>
                </a:cubicBezTo>
                <a:close/>
              </a:path>
            </a:pathLst>
          </a:custGeom>
          <a:solidFill>
            <a:srgbClr val="C3724D"/>
          </a:solidFill>
          <a:ln w="38100" cap="rnd">
            <a:solidFill>
              <a:srgbClr val="C3724D"/>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0BF205C5-F479-EB90-E0A4-D65B07A01529}"/>
              </a:ext>
            </a:extLst>
          </p:cNvPr>
          <p:cNvSpPr>
            <a:spLocks noGrp="1"/>
          </p:cNvSpPr>
          <p:nvPr>
            <p:ph idx="1"/>
          </p:nvPr>
        </p:nvSpPr>
        <p:spPr>
          <a:xfrm>
            <a:off x="572493" y="2071316"/>
            <a:ext cx="9305798" cy="4119172"/>
          </a:xfrm>
        </p:spPr>
        <p:txBody>
          <a:bodyPr anchor="t">
            <a:noAutofit/>
          </a:bodyPr>
          <a:lstStyle/>
          <a:p>
            <a:pPr marL="0" marR="0">
              <a:lnSpc>
                <a:spcPct val="107000"/>
              </a:lnSpc>
              <a:spcAft>
                <a:spcPts val="800"/>
              </a:spcAft>
            </a:pPr>
            <a:r>
              <a:rPr lang="en-US" sz="3600" kern="100" dirty="0">
                <a:effectLst/>
                <a:latin typeface="Aptos" panose="020B0004020202020204" pitchFamily="34" charset="0"/>
                <a:ea typeface="Aptos" panose="020B0004020202020204" pitchFamily="34" charset="0"/>
                <a:cs typeface="Times New Roman" panose="02020603050405020304" pitchFamily="18" charset="0"/>
              </a:rPr>
              <a:t>Our goal for today is a review of lesson 1 and a look at </a:t>
            </a:r>
            <a:r>
              <a:rPr lang="en-US" sz="3600" kern="100" dirty="0" err="1">
                <a:effectLst/>
                <a:latin typeface="Aptos" panose="020B0004020202020204" pitchFamily="34" charset="0"/>
                <a:ea typeface="Aptos" panose="020B0004020202020204" pitchFamily="34" charset="0"/>
                <a:cs typeface="Times New Roman" panose="02020603050405020304" pitchFamily="18" charset="0"/>
              </a:rPr>
              <a:t>Pauls</a:t>
            </a:r>
            <a:r>
              <a:rPr lang="en-US" sz="3600" kern="100" dirty="0">
                <a:effectLst/>
                <a:latin typeface="Aptos" panose="020B0004020202020204" pitchFamily="34" charset="0"/>
                <a:ea typeface="Aptos" panose="020B0004020202020204" pitchFamily="34" charset="0"/>
                <a:cs typeface="Times New Roman" panose="02020603050405020304" pitchFamily="18" charset="0"/>
              </a:rPr>
              <a:t> 1</a:t>
            </a:r>
            <a:r>
              <a:rPr lang="en-US" sz="3600" kern="100" baseline="30000" dirty="0">
                <a:effectLst/>
                <a:latin typeface="Aptos" panose="020B0004020202020204" pitchFamily="34" charset="0"/>
                <a:ea typeface="Aptos" panose="020B0004020202020204" pitchFamily="34" charset="0"/>
                <a:cs typeface="Times New Roman" panose="02020603050405020304" pitchFamily="18" charset="0"/>
              </a:rPr>
              <a:t>st</a:t>
            </a:r>
            <a:r>
              <a:rPr lang="en-US" sz="3600" kern="100" dirty="0">
                <a:effectLst/>
                <a:latin typeface="Aptos" panose="020B0004020202020204" pitchFamily="34" charset="0"/>
                <a:ea typeface="Aptos" panose="020B0004020202020204" pitchFamily="34" charset="0"/>
                <a:cs typeface="Times New Roman" panose="02020603050405020304" pitchFamily="18" charset="0"/>
              </a:rPr>
              <a:t> missionary Journey and the establishment of churches in Galatia.</a:t>
            </a:r>
          </a:p>
          <a:p>
            <a:pPr marL="0" marR="0">
              <a:lnSpc>
                <a:spcPct val="107000"/>
              </a:lnSpc>
              <a:spcAft>
                <a:spcPts val="800"/>
              </a:spcAft>
            </a:pPr>
            <a:r>
              <a:rPr lang="en-US" sz="3600" kern="100" dirty="0">
                <a:latin typeface="Aptos" panose="020B0004020202020204" pitchFamily="34" charset="0"/>
                <a:ea typeface="Aptos" panose="020B0004020202020204" pitchFamily="34" charset="0"/>
                <a:cs typeface="Times New Roman" panose="02020603050405020304" pitchFamily="18" charset="0"/>
              </a:rPr>
              <a:t>An exercise  of looking at the content of early sermons in Acts may shed light on what was</a:t>
            </a:r>
            <a:r>
              <a:rPr lang="en-US" sz="4000" kern="100" dirty="0">
                <a:latin typeface="Aptos" panose="020B0004020202020204" pitchFamily="34" charset="0"/>
                <a:ea typeface="Aptos" panose="020B0004020202020204" pitchFamily="34" charset="0"/>
                <a:cs typeface="Times New Roman" panose="02020603050405020304" pitchFamily="18" charset="0"/>
              </a:rPr>
              <a:t> </a:t>
            </a:r>
            <a:r>
              <a:rPr lang="en-US" sz="3600" kern="100" dirty="0">
                <a:latin typeface="Aptos" panose="020B0004020202020204" pitchFamily="34" charset="0"/>
                <a:ea typeface="Aptos" panose="020B0004020202020204" pitchFamily="34" charset="0"/>
                <a:cs typeface="Times New Roman" panose="02020603050405020304" pitchFamily="18" charset="0"/>
              </a:rPr>
              <a:t>being taught and a guide for our outreach. </a:t>
            </a:r>
          </a:p>
        </p:txBody>
      </p:sp>
      <p:pic>
        <p:nvPicPr>
          <p:cNvPr id="4" name="Picture 3" descr="Isolated twigs and flowers on a white surface">
            <a:extLst>
              <a:ext uri="{FF2B5EF4-FFF2-40B4-BE49-F238E27FC236}">
                <a16:creationId xmlns:a16="http://schemas.microsoft.com/office/drawing/2014/main" id="{EE96C680-4168-6FBF-F897-F74AEDB32FA7}"/>
              </a:ext>
            </a:extLst>
          </p:cNvPr>
          <p:cNvPicPr>
            <a:picLocks noChangeAspect="1"/>
          </p:cNvPicPr>
          <p:nvPr/>
        </p:nvPicPr>
        <p:blipFill>
          <a:blip r:embed="rId3"/>
          <a:srcRect l="23193" r="9705" b="1"/>
          <a:stretch/>
        </p:blipFill>
        <p:spPr>
          <a:xfrm>
            <a:off x="10270199" y="4468090"/>
            <a:ext cx="1918753" cy="1994435"/>
          </a:xfrm>
          <a:prstGeom prst="rect">
            <a:avLst/>
          </a:prstGeom>
        </p:spPr>
      </p:pic>
    </p:spTree>
    <p:extLst>
      <p:ext uri="{BB962C8B-B14F-4D97-AF65-F5344CB8AC3E}">
        <p14:creationId xmlns:p14="http://schemas.microsoft.com/office/powerpoint/2010/main" val="1495444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0F345155-9976-2B68-2F11-964DD8D8E897}"/>
            </a:ext>
          </a:extLst>
        </p:cNvPr>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DB8340B6-E93D-968D-E4CA-87E669C0EA2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6301244-1F86-7E28-50F4-939FB5BDC4E5}"/>
              </a:ext>
            </a:extLst>
          </p:cNvPr>
          <p:cNvSpPr>
            <a:spLocks noGrp="1"/>
          </p:cNvSpPr>
          <p:nvPr>
            <p:ph type="title"/>
          </p:nvPr>
        </p:nvSpPr>
        <p:spPr>
          <a:xfrm>
            <a:off x="576072" y="238539"/>
            <a:ext cx="11018520" cy="1434415"/>
          </a:xfrm>
        </p:spPr>
        <p:txBody>
          <a:bodyPr anchor="b">
            <a:normAutofit/>
          </a:bodyPr>
          <a:lstStyle/>
          <a:p>
            <a:r>
              <a:rPr lang="en-US" sz="5400" dirty="0"/>
              <a:t>      Exploring Churches in Galatia</a:t>
            </a:r>
          </a:p>
        </p:txBody>
      </p:sp>
      <p:sp>
        <p:nvSpPr>
          <p:cNvPr id="11" name="Rectangle 6">
            <a:extLst>
              <a:ext uri="{FF2B5EF4-FFF2-40B4-BE49-F238E27FC236}">
                <a16:creationId xmlns:a16="http://schemas.microsoft.com/office/drawing/2014/main" id="{02BF62C4-CA24-3FA0-C32F-81F325D5BEF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6072" y="1817073"/>
            <a:ext cx="11018520" cy="18288"/>
          </a:xfrm>
          <a:custGeom>
            <a:avLst/>
            <a:gdLst>
              <a:gd name="connsiteX0" fmla="*/ 0 w 11018520"/>
              <a:gd name="connsiteY0" fmla="*/ 0 h 18288"/>
              <a:gd name="connsiteX1" fmla="*/ 468287 w 11018520"/>
              <a:gd name="connsiteY1" fmla="*/ 0 h 18288"/>
              <a:gd name="connsiteX2" fmla="*/ 1156945 w 11018520"/>
              <a:gd name="connsiteY2" fmla="*/ 0 h 18288"/>
              <a:gd name="connsiteX3" fmla="*/ 1955787 w 11018520"/>
              <a:gd name="connsiteY3" fmla="*/ 0 h 18288"/>
              <a:gd name="connsiteX4" fmla="*/ 2313889 w 11018520"/>
              <a:gd name="connsiteY4" fmla="*/ 0 h 18288"/>
              <a:gd name="connsiteX5" fmla="*/ 2671991 w 11018520"/>
              <a:gd name="connsiteY5" fmla="*/ 0 h 18288"/>
              <a:gd name="connsiteX6" fmla="*/ 3581019 w 11018520"/>
              <a:gd name="connsiteY6" fmla="*/ 0 h 18288"/>
              <a:gd name="connsiteX7" fmla="*/ 4269677 w 11018520"/>
              <a:gd name="connsiteY7" fmla="*/ 0 h 18288"/>
              <a:gd name="connsiteX8" fmla="*/ 4627778 w 11018520"/>
              <a:gd name="connsiteY8" fmla="*/ 0 h 18288"/>
              <a:gd name="connsiteX9" fmla="*/ 5316436 w 11018520"/>
              <a:gd name="connsiteY9" fmla="*/ 0 h 18288"/>
              <a:gd name="connsiteX10" fmla="*/ 6225464 w 11018520"/>
              <a:gd name="connsiteY10" fmla="*/ 0 h 18288"/>
              <a:gd name="connsiteX11" fmla="*/ 6803936 w 11018520"/>
              <a:gd name="connsiteY11" fmla="*/ 0 h 18288"/>
              <a:gd name="connsiteX12" fmla="*/ 7382408 w 11018520"/>
              <a:gd name="connsiteY12" fmla="*/ 0 h 18288"/>
              <a:gd name="connsiteX13" fmla="*/ 8071066 w 11018520"/>
              <a:gd name="connsiteY13" fmla="*/ 0 h 18288"/>
              <a:gd name="connsiteX14" fmla="*/ 8869909 w 11018520"/>
              <a:gd name="connsiteY14" fmla="*/ 0 h 18288"/>
              <a:gd name="connsiteX15" fmla="*/ 9668751 w 11018520"/>
              <a:gd name="connsiteY15" fmla="*/ 0 h 18288"/>
              <a:gd name="connsiteX16" fmla="*/ 11018520 w 11018520"/>
              <a:gd name="connsiteY16" fmla="*/ 0 h 18288"/>
              <a:gd name="connsiteX17" fmla="*/ 11018520 w 11018520"/>
              <a:gd name="connsiteY17" fmla="*/ 18288 h 18288"/>
              <a:gd name="connsiteX18" fmla="*/ 10550233 w 11018520"/>
              <a:gd name="connsiteY18" fmla="*/ 18288 h 18288"/>
              <a:gd name="connsiteX19" fmla="*/ 9641205 w 11018520"/>
              <a:gd name="connsiteY19" fmla="*/ 18288 h 18288"/>
              <a:gd name="connsiteX20" fmla="*/ 8952548 w 11018520"/>
              <a:gd name="connsiteY20" fmla="*/ 18288 h 18288"/>
              <a:gd name="connsiteX21" fmla="*/ 8594446 w 11018520"/>
              <a:gd name="connsiteY21" fmla="*/ 18288 h 18288"/>
              <a:gd name="connsiteX22" fmla="*/ 7905788 w 11018520"/>
              <a:gd name="connsiteY22" fmla="*/ 18288 h 18288"/>
              <a:gd name="connsiteX23" fmla="*/ 7327316 w 11018520"/>
              <a:gd name="connsiteY23" fmla="*/ 18288 h 18288"/>
              <a:gd name="connsiteX24" fmla="*/ 6748844 w 11018520"/>
              <a:gd name="connsiteY24" fmla="*/ 18288 h 18288"/>
              <a:gd name="connsiteX25" fmla="*/ 6170371 w 11018520"/>
              <a:gd name="connsiteY25" fmla="*/ 18288 h 18288"/>
              <a:gd name="connsiteX26" fmla="*/ 5591899 w 11018520"/>
              <a:gd name="connsiteY26" fmla="*/ 18288 h 18288"/>
              <a:gd name="connsiteX27" fmla="*/ 4793056 w 11018520"/>
              <a:gd name="connsiteY27" fmla="*/ 18288 h 18288"/>
              <a:gd name="connsiteX28" fmla="*/ 4104399 w 11018520"/>
              <a:gd name="connsiteY28" fmla="*/ 18288 h 18288"/>
              <a:gd name="connsiteX29" fmla="*/ 3746297 w 11018520"/>
              <a:gd name="connsiteY29" fmla="*/ 18288 h 18288"/>
              <a:gd name="connsiteX30" fmla="*/ 3167825 w 11018520"/>
              <a:gd name="connsiteY30" fmla="*/ 18288 h 18288"/>
              <a:gd name="connsiteX31" fmla="*/ 2368982 w 11018520"/>
              <a:gd name="connsiteY31" fmla="*/ 18288 h 18288"/>
              <a:gd name="connsiteX32" fmla="*/ 1900695 w 11018520"/>
              <a:gd name="connsiteY32" fmla="*/ 18288 h 18288"/>
              <a:gd name="connsiteX33" fmla="*/ 991667 w 11018520"/>
              <a:gd name="connsiteY33" fmla="*/ 18288 h 18288"/>
              <a:gd name="connsiteX34" fmla="*/ 0 w 11018520"/>
              <a:gd name="connsiteY34" fmla="*/ 18288 h 18288"/>
              <a:gd name="connsiteX35" fmla="*/ 0 w 11018520"/>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1018520" h="18288" fill="none" extrusionOk="0">
                <a:moveTo>
                  <a:pt x="0" y="0"/>
                </a:moveTo>
                <a:cubicBezTo>
                  <a:pt x="176840" y="19448"/>
                  <a:pt x="369510" y="1686"/>
                  <a:pt x="468287" y="0"/>
                </a:cubicBezTo>
                <a:cubicBezTo>
                  <a:pt x="567064" y="-1686"/>
                  <a:pt x="844925" y="28710"/>
                  <a:pt x="1156945" y="0"/>
                </a:cubicBezTo>
                <a:cubicBezTo>
                  <a:pt x="1468965" y="-28710"/>
                  <a:pt x="1755775" y="35306"/>
                  <a:pt x="1955787" y="0"/>
                </a:cubicBezTo>
                <a:cubicBezTo>
                  <a:pt x="2155799" y="-35306"/>
                  <a:pt x="2224532" y="-16632"/>
                  <a:pt x="2313889" y="0"/>
                </a:cubicBezTo>
                <a:cubicBezTo>
                  <a:pt x="2403246" y="16632"/>
                  <a:pt x="2494050" y="6083"/>
                  <a:pt x="2671991" y="0"/>
                </a:cubicBezTo>
                <a:cubicBezTo>
                  <a:pt x="2849932" y="-6083"/>
                  <a:pt x="3354152" y="34614"/>
                  <a:pt x="3581019" y="0"/>
                </a:cubicBezTo>
                <a:cubicBezTo>
                  <a:pt x="3807886" y="-34614"/>
                  <a:pt x="4022451" y="14254"/>
                  <a:pt x="4269677" y="0"/>
                </a:cubicBezTo>
                <a:cubicBezTo>
                  <a:pt x="4516903" y="-14254"/>
                  <a:pt x="4514495" y="-13291"/>
                  <a:pt x="4627778" y="0"/>
                </a:cubicBezTo>
                <a:cubicBezTo>
                  <a:pt x="4741061" y="13291"/>
                  <a:pt x="5120758" y="-22660"/>
                  <a:pt x="5316436" y="0"/>
                </a:cubicBezTo>
                <a:cubicBezTo>
                  <a:pt x="5512114" y="22660"/>
                  <a:pt x="5812155" y="-9513"/>
                  <a:pt x="6225464" y="0"/>
                </a:cubicBezTo>
                <a:cubicBezTo>
                  <a:pt x="6638773" y="9513"/>
                  <a:pt x="6545417" y="2479"/>
                  <a:pt x="6803936" y="0"/>
                </a:cubicBezTo>
                <a:cubicBezTo>
                  <a:pt x="7062455" y="-2479"/>
                  <a:pt x="7245098" y="-20209"/>
                  <a:pt x="7382408" y="0"/>
                </a:cubicBezTo>
                <a:cubicBezTo>
                  <a:pt x="7519718" y="20209"/>
                  <a:pt x="7801947" y="19736"/>
                  <a:pt x="8071066" y="0"/>
                </a:cubicBezTo>
                <a:cubicBezTo>
                  <a:pt x="8340185" y="-19736"/>
                  <a:pt x="8495312" y="-6666"/>
                  <a:pt x="8869909" y="0"/>
                </a:cubicBezTo>
                <a:cubicBezTo>
                  <a:pt x="9244506" y="6666"/>
                  <a:pt x="9501461" y="-13745"/>
                  <a:pt x="9668751" y="0"/>
                </a:cubicBezTo>
                <a:cubicBezTo>
                  <a:pt x="9836041" y="13745"/>
                  <a:pt x="10607605" y="14143"/>
                  <a:pt x="11018520" y="0"/>
                </a:cubicBezTo>
                <a:cubicBezTo>
                  <a:pt x="11019166" y="4451"/>
                  <a:pt x="11019010" y="9226"/>
                  <a:pt x="11018520" y="18288"/>
                </a:cubicBezTo>
                <a:cubicBezTo>
                  <a:pt x="10834966" y="15274"/>
                  <a:pt x="10754561" y="35250"/>
                  <a:pt x="10550233" y="18288"/>
                </a:cubicBezTo>
                <a:cubicBezTo>
                  <a:pt x="10345905" y="1326"/>
                  <a:pt x="9906342" y="45884"/>
                  <a:pt x="9641205" y="18288"/>
                </a:cubicBezTo>
                <a:cubicBezTo>
                  <a:pt x="9376068" y="-9308"/>
                  <a:pt x="9177188" y="43988"/>
                  <a:pt x="8952548" y="18288"/>
                </a:cubicBezTo>
                <a:cubicBezTo>
                  <a:pt x="8727908" y="-7412"/>
                  <a:pt x="8707007" y="3271"/>
                  <a:pt x="8594446" y="18288"/>
                </a:cubicBezTo>
                <a:cubicBezTo>
                  <a:pt x="8481885" y="33305"/>
                  <a:pt x="8175004" y="35109"/>
                  <a:pt x="7905788" y="18288"/>
                </a:cubicBezTo>
                <a:cubicBezTo>
                  <a:pt x="7636572" y="1467"/>
                  <a:pt x="7535638" y="7399"/>
                  <a:pt x="7327316" y="18288"/>
                </a:cubicBezTo>
                <a:cubicBezTo>
                  <a:pt x="7118994" y="29177"/>
                  <a:pt x="6978247" y="47205"/>
                  <a:pt x="6748844" y="18288"/>
                </a:cubicBezTo>
                <a:cubicBezTo>
                  <a:pt x="6519441" y="-10629"/>
                  <a:pt x="6459241" y="43308"/>
                  <a:pt x="6170371" y="18288"/>
                </a:cubicBezTo>
                <a:cubicBezTo>
                  <a:pt x="5881501" y="-6732"/>
                  <a:pt x="5736201" y="35971"/>
                  <a:pt x="5591899" y="18288"/>
                </a:cubicBezTo>
                <a:cubicBezTo>
                  <a:pt x="5447597" y="605"/>
                  <a:pt x="4990303" y="20409"/>
                  <a:pt x="4793056" y="18288"/>
                </a:cubicBezTo>
                <a:cubicBezTo>
                  <a:pt x="4595809" y="16167"/>
                  <a:pt x="4271723" y="2909"/>
                  <a:pt x="4104399" y="18288"/>
                </a:cubicBezTo>
                <a:cubicBezTo>
                  <a:pt x="3937075" y="33667"/>
                  <a:pt x="3923235" y="10730"/>
                  <a:pt x="3746297" y="18288"/>
                </a:cubicBezTo>
                <a:cubicBezTo>
                  <a:pt x="3569359" y="25846"/>
                  <a:pt x="3351081" y="24702"/>
                  <a:pt x="3167825" y="18288"/>
                </a:cubicBezTo>
                <a:cubicBezTo>
                  <a:pt x="2984569" y="11874"/>
                  <a:pt x="2708033" y="13293"/>
                  <a:pt x="2368982" y="18288"/>
                </a:cubicBezTo>
                <a:cubicBezTo>
                  <a:pt x="2029931" y="23283"/>
                  <a:pt x="2009060" y="37671"/>
                  <a:pt x="1900695" y="18288"/>
                </a:cubicBezTo>
                <a:cubicBezTo>
                  <a:pt x="1792330" y="-1095"/>
                  <a:pt x="1183178" y="9337"/>
                  <a:pt x="991667" y="18288"/>
                </a:cubicBezTo>
                <a:cubicBezTo>
                  <a:pt x="800156" y="27239"/>
                  <a:pt x="375690" y="34110"/>
                  <a:pt x="0" y="18288"/>
                </a:cubicBezTo>
                <a:cubicBezTo>
                  <a:pt x="-213" y="9468"/>
                  <a:pt x="187" y="4459"/>
                  <a:pt x="0" y="0"/>
                </a:cubicBezTo>
                <a:close/>
              </a:path>
              <a:path w="11018520" h="18288" stroke="0" extrusionOk="0">
                <a:moveTo>
                  <a:pt x="0" y="0"/>
                </a:moveTo>
                <a:cubicBezTo>
                  <a:pt x="266588" y="-23405"/>
                  <a:pt x="350503" y="-27031"/>
                  <a:pt x="578472" y="0"/>
                </a:cubicBezTo>
                <a:cubicBezTo>
                  <a:pt x="806441" y="27031"/>
                  <a:pt x="803976" y="13604"/>
                  <a:pt x="936574" y="0"/>
                </a:cubicBezTo>
                <a:cubicBezTo>
                  <a:pt x="1069172" y="-13604"/>
                  <a:pt x="1661335" y="-31902"/>
                  <a:pt x="1845602" y="0"/>
                </a:cubicBezTo>
                <a:cubicBezTo>
                  <a:pt x="2029869" y="31902"/>
                  <a:pt x="2273452" y="17005"/>
                  <a:pt x="2424074" y="0"/>
                </a:cubicBezTo>
                <a:cubicBezTo>
                  <a:pt x="2574696" y="-17005"/>
                  <a:pt x="2790864" y="-28133"/>
                  <a:pt x="3002547" y="0"/>
                </a:cubicBezTo>
                <a:cubicBezTo>
                  <a:pt x="3214230" y="28133"/>
                  <a:pt x="3605033" y="-14934"/>
                  <a:pt x="3911575" y="0"/>
                </a:cubicBezTo>
                <a:cubicBezTo>
                  <a:pt x="4218117" y="14934"/>
                  <a:pt x="4198004" y="3604"/>
                  <a:pt x="4379862" y="0"/>
                </a:cubicBezTo>
                <a:cubicBezTo>
                  <a:pt x="4561720" y="-3604"/>
                  <a:pt x="4941151" y="-37368"/>
                  <a:pt x="5288890" y="0"/>
                </a:cubicBezTo>
                <a:cubicBezTo>
                  <a:pt x="5636629" y="37368"/>
                  <a:pt x="6011513" y="-33898"/>
                  <a:pt x="6197918" y="0"/>
                </a:cubicBezTo>
                <a:cubicBezTo>
                  <a:pt x="6384323" y="33898"/>
                  <a:pt x="6555799" y="11241"/>
                  <a:pt x="6886575" y="0"/>
                </a:cubicBezTo>
                <a:cubicBezTo>
                  <a:pt x="7217351" y="-11241"/>
                  <a:pt x="7604472" y="-44614"/>
                  <a:pt x="7795603" y="0"/>
                </a:cubicBezTo>
                <a:cubicBezTo>
                  <a:pt x="7986734" y="44614"/>
                  <a:pt x="8098870" y="-11086"/>
                  <a:pt x="8374075" y="0"/>
                </a:cubicBezTo>
                <a:cubicBezTo>
                  <a:pt x="8649280" y="11086"/>
                  <a:pt x="8701749" y="-25020"/>
                  <a:pt x="8952548" y="0"/>
                </a:cubicBezTo>
                <a:cubicBezTo>
                  <a:pt x="9203347" y="25020"/>
                  <a:pt x="9519297" y="4274"/>
                  <a:pt x="9751390" y="0"/>
                </a:cubicBezTo>
                <a:cubicBezTo>
                  <a:pt x="9983483" y="-4274"/>
                  <a:pt x="10169881" y="16480"/>
                  <a:pt x="10329863" y="0"/>
                </a:cubicBezTo>
                <a:cubicBezTo>
                  <a:pt x="10489845" y="-16480"/>
                  <a:pt x="10750941" y="-9727"/>
                  <a:pt x="11018520" y="0"/>
                </a:cubicBezTo>
                <a:cubicBezTo>
                  <a:pt x="11018113" y="8690"/>
                  <a:pt x="11018366" y="14141"/>
                  <a:pt x="11018520" y="18288"/>
                </a:cubicBezTo>
                <a:cubicBezTo>
                  <a:pt x="10841176" y="-3597"/>
                  <a:pt x="10399304" y="41504"/>
                  <a:pt x="10219677" y="18288"/>
                </a:cubicBezTo>
                <a:cubicBezTo>
                  <a:pt x="10040050" y="-4928"/>
                  <a:pt x="10030762" y="16144"/>
                  <a:pt x="9861575" y="18288"/>
                </a:cubicBezTo>
                <a:cubicBezTo>
                  <a:pt x="9692388" y="20432"/>
                  <a:pt x="9529439" y="40380"/>
                  <a:pt x="9393288" y="18288"/>
                </a:cubicBezTo>
                <a:cubicBezTo>
                  <a:pt x="9257137" y="-3804"/>
                  <a:pt x="8825003" y="25592"/>
                  <a:pt x="8484260" y="18288"/>
                </a:cubicBezTo>
                <a:cubicBezTo>
                  <a:pt x="8143517" y="10984"/>
                  <a:pt x="8082894" y="45968"/>
                  <a:pt x="7795603" y="18288"/>
                </a:cubicBezTo>
                <a:cubicBezTo>
                  <a:pt x="7508312" y="-9392"/>
                  <a:pt x="7466074" y="19486"/>
                  <a:pt x="7327316" y="18288"/>
                </a:cubicBezTo>
                <a:cubicBezTo>
                  <a:pt x="7188558" y="17090"/>
                  <a:pt x="6869645" y="4657"/>
                  <a:pt x="6638658" y="18288"/>
                </a:cubicBezTo>
                <a:cubicBezTo>
                  <a:pt x="6407671" y="31919"/>
                  <a:pt x="6359238" y="35967"/>
                  <a:pt x="6280556" y="18288"/>
                </a:cubicBezTo>
                <a:cubicBezTo>
                  <a:pt x="6201874" y="609"/>
                  <a:pt x="6041216" y="22404"/>
                  <a:pt x="5922455" y="18288"/>
                </a:cubicBezTo>
                <a:cubicBezTo>
                  <a:pt x="5803694" y="14172"/>
                  <a:pt x="5555521" y="48848"/>
                  <a:pt x="5233797" y="18288"/>
                </a:cubicBezTo>
                <a:cubicBezTo>
                  <a:pt x="4912073" y="-12272"/>
                  <a:pt x="4986440" y="-2740"/>
                  <a:pt x="4765510" y="18288"/>
                </a:cubicBezTo>
                <a:cubicBezTo>
                  <a:pt x="4544580" y="39316"/>
                  <a:pt x="4177715" y="18248"/>
                  <a:pt x="3966667" y="18288"/>
                </a:cubicBezTo>
                <a:cubicBezTo>
                  <a:pt x="3755619" y="18328"/>
                  <a:pt x="3664519" y="22387"/>
                  <a:pt x="3498380" y="18288"/>
                </a:cubicBezTo>
                <a:cubicBezTo>
                  <a:pt x="3332241" y="14189"/>
                  <a:pt x="3065858" y="-7524"/>
                  <a:pt x="2699537" y="18288"/>
                </a:cubicBezTo>
                <a:cubicBezTo>
                  <a:pt x="2333216" y="44100"/>
                  <a:pt x="2505666" y="4650"/>
                  <a:pt x="2341436" y="18288"/>
                </a:cubicBezTo>
                <a:cubicBezTo>
                  <a:pt x="2177206" y="31926"/>
                  <a:pt x="1790164" y="19880"/>
                  <a:pt x="1542593" y="18288"/>
                </a:cubicBezTo>
                <a:cubicBezTo>
                  <a:pt x="1295022" y="16696"/>
                  <a:pt x="1218012" y="39325"/>
                  <a:pt x="1074306" y="18288"/>
                </a:cubicBezTo>
                <a:cubicBezTo>
                  <a:pt x="930600" y="-2749"/>
                  <a:pt x="797266" y="24589"/>
                  <a:pt x="716204" y="18288"/>
                </a:cubicBezTo>
                <a:cubicBezTo>
                  <a:pt x="635142" y="11987"/>
                  <a:pt x="344503" y="41396"/>
                  <a:pt x="0" y="18288"/>
                </a:cubicBezTo>
                <a:cubicBezTo>
                  <a:pt x="-53" y="11301"/>
                  <a:pt x="-649" y="7756"/>
                  <a:pt x="0" y="0"/>
                </a:cubicBezTo>
                <a:close/>
              </a:path>
            </a:pathLst>
          </a:custGeom>
          <a:solidFill>
            <a:srgbClr val="C3724D"/>
          </a:solidFill>
          <a:ln w="38100" cap="rnd">
            <a:solidFill>
              <a:srgbClr val="C3724D"/>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C29426F6-B941-8F77-2B61-C820DB01E25D}"/>
              </a:ext>
            </a:extLst>
          </p:cNvPr>
          <p:cNvSpPr>
            <a:spLocks noGrp="1"/>
          </p:cNvSpPr>
          <p:nvPr>
            <p:ph idx="1"/>
          </p:nvPr>
        </p:nvSpPr>
        <p:spPr>
          <a:xfrm>
            <a:off x="572492" y="2071316"/>
            <a:ext cx="9988827" cy="4119172"/>
          </a:xfrm>
        </p:spPr>
        <p:txBody>
          <a:bodyPr anchor="t">
            <a:noAutofit/>
          </a:bodyPr>
          <a:lstStyle/>
          <a:p>
            <a:pPr algn="l">
              <a:spcBef>
                <a:spcPts val="1500"/>
              </a:spcBef>
              <a:spcAft>
                <a:spcPts val="750"/>
              </a:spcAft>
            </a:pPr>
            <a:r>
              <a:rPr lang="en-US" sz="3200" b="1" i="0" dirty="0">
                <a:solidFill>
                  <a:srgbClr val="000000"/>
                </a:solidFill>
                <a:effectLst/>
                <a:latin typeface="system-ui"/>
              </a:rPr>
              <a:t>On Cyprus  Acts 13</a:t>
            </a:r>
          </a:p>
          <a:p>
            <a:pPr algn="l"/>
            <a:r>
              <a:rPr lang="en-US" sz="4000" b="1" i="0" baseline="30000" dirty="0">
                <a:solidFill>
                  <a:srgbClr val="000000"/>
                </a:solidFill>
                <a:effectLst/>
                <a:latin typeface="Aptos" panose="020B0004020202020204" pitchFamily="34" charset="0"/>
              </a:rPr>
              <a:t>6 </a:t>
            </a:r>
            <a:r>
              <a:rPr lang="en-US" sz="4000" b="0" i="0" dirty="0">
                <a:solidFill>
                  <a:srgbClr val="000000"/>
                </a:solidFill>
                <a:effectLst/>
                <a:latin typeface="Aptos" panose="020B0004020202020204" pitchFamily="34" charset="0"/>
              </a:rPr>
              <a:t>They traveled through the whole island until they came to </a:t>
            </a:r>
            <a:r>
              <a:rPr lang="en-US" sz="4000" b="0" i="0" dirty="0" err="1">
                <a:solidFill>
                  <a:srgbClr val="000000"/>
                </a:solidFill>
                <a:effectLst/>
                <a:latin typeface="Aptos" panose="020B0004020202020204" pitchFamily="34" charset="0"/>
              </a:rPr>
              <a:t>Paphos</a:t>
            </a:r>
            <a:r>
              <a:rPr lang="en-US" sz="4000" b="0" i="0" dirty="0">
                <a:solidFill>
                  <a:srgbClr val="000000"/>
                </a:solidFill>
                <a:effectLst/>
                <a:latin typeface="Aptos" panose="020B0004020202020204" pitchFamily="34" charset="0"/>
              </a:rPr>
              <a:t>. There they met a Jewish sorcerer and false prophet named Bar-Jesus, </a:t>
            </a:r>
            <a:r>
              <a:rPr lang="en-US" sz="4000" b="1" i="0" baseline="30000" dirty="0">
                <a:solidFill>
                  <a:srgbClr val="000000"/>
                </a:solidFill>
                <a:effectLst/>
                <a:latin typeface="Aptos" panose="020B0004020202020204" pitchFamily="34" charset="0"/>
              </a:rPr>
              <a:t>7 </a:t>
            </a:r>
            <a:r>
              <a:rPr lang="en-US" sz="4000" b="0" i="0" dirty="0">
                <a:solidFill>
                  <a:srgbClr val="000000"/>
                </a:solidFill>
                <a:effectLst/>
                <a:latin typeface="Aptos" panose="020B0004020202020204" pitchFamily="34" charset="0"/>
              </a:rPr>
              <a:t>who was an attendant of the proconsul, </a:t>
            </a:r>
            <a:r>
              <a:rPr lang="en-US" sz="4000" b="0" i="0" dirty="0" err="1">
                <a:solidFill>
                  <a:srgbClr val="000000"/>
                </a:solidFill>
                <a:effectLst/>
                <a:latin typeface="Aptos" panose="020B0004020202020204" pitchFamily="34" charset="0"/>
              </a:rPr>
              <a:t>Sergius</a:t>
            </a:r>
            <a:r>
              <a:rPr lang="en-US" sz="4000" b="0" i="0" dirty="0">
                <a:solidFill>
                  <a:srgbClr val="000000"/>
                </a:solidFill>
                <a:effectLst/>
                <a:latin typeface="Aptos" panose="020B0004020202020204" pitchFamily="34" charset="0"/>
              </a:rPr>
              <a:t> Paulus.</a:t>
            </a:r>
          </a:p>
        </p:txBody>
      </p:sp>
      <p:pic>
        <p:nvPicPr>
          <p:cNvPr id="4" name="Picture 3" descr="Isolated twigs and flowers on a white surface">
            <a:extLst>
              <a:ext uri="{FF2B5EF4-FFF2-40B4-BE49-F238E27FC236}">
                <a16:creationId xmlns:a16="http://schemas.microsoft.com/office/drawing/2014/main" id="{ABC50F77-6189-14F2-8F11-EF4940AAC3FE}"/>
              </a:ext>
            </a:extLst>
          </p:cNvPr>
          <p:cNvPicPr>
            <a:picLocks noChangeAspect="1"/>
          </p:cNvPicPr>
          <p:nvPr/>
        </p:nvPicPr>
        <p:blipFill>
          <a:blip r:embed="rId3"/>
          <a:srcRect l="23193" r="9705" b="1"/>
          <a:stretch/>
        </p:blipFill>
        <p:spPr>
          <a:xfrm>
            <a:off x="10270199" y="4468090"/>
            <a:ext cx="1918753" cy="1994435"/>
          </a:xfrm>
          <a:prstGeom prst="rect">
            <a:avLst/>
          </a:prstGeom>
        </p:spPr>
      </p:pic>
    </p:spTree>
    <p:extLst>
      <p:ext uri="{BB962C8B-B14F-4D97-AF65-F5344CB8AC3E}">
        <p14:creationId xmlns:p14="http://schemas.microsoft.com/office/powerpoint/2010/main" val="240003974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503A3BD7-4C49-F8B4-EA91-DE6A13F3DB2A}"/>
            </a:ext>
          </a:extLst>
        </p:cNvPr>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46A67E66-4CB0-8719-1D50-E97B0623B7F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40ACA89-439E-568D-1A57-A077F1933B4D}"/>
              </a:ext>
            </a:extLst>
          </p:cNvPr>
          <p:cNvSpPr>
            <a:spLocks noGrp="1"/>
          </p:cNvSpPr>
          <p:nvPr>
            <p:ph type="title"/>
          </p:nvPr>
        </p:nvSpPr>
        <p:spPr>
          <a:xfrm>
            <a:off x="576072" y="238539"/>
            <a:ext cx="11018520" cy="1434415"/>
          </a:xfrm>
        </p:spPr>
        <p:txBody>
          <a:bodyPr anchor="b">
            <a:normAutofit/>
          </a:bodyPr>
          <a:lstStyle/>
          <a:p>
            <a:r>
              <a:rPr lang="en-US" sz="5400" dirty="0"/>
              <a:t>      Exploring Churches in Galatia</a:t>
            </a:r>
          </a:p>
        </p:txBody>
      </p:sp>
      <p:sp>
        <p:nvSpPr>
          <p:cNvPr id="11" name="Rectangle 6">
            <a:extLst>
              <a:ext uri="{FF2B5EF4-FFF2-40B4-BE49-F238E27FC236}">
                <a16:creationId xmlns:a16="http://schemas.microsoft.com/office/drawing/2014/main" id="{7D55E30D-4CA9-55D4-33C4-10886ED6F1C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6072" y="1817073"/>
            <a:ext cx="11018520" cy="18288"/>
          </a:xfrm>
          <a:custGeom>
            <a:avLst/>
            <a:gdLst>
              <a:gd name="connsiteX0" fmla="*/ 0 w 11018520"/>
              <a:gd name="connsiteY0" fmla="*/ 0 h 18288"/>
              <a:gd name="connsiteX1" fmla="*/ 468287 w 11018520"/>
              <a:gd name="connsiteY1" fmla="*/ 0 h 18288"/>
              <a:gd name="connsiteX2" fmla="*/ 1156945 w 11018520"/>
              <a:gd name="connsiteY2" fmla="*/ 0 h 18288"/>
              <a:gd name="connsiteX3" fmla="*/ 1955787 w 11018520"/>
              <a:gd name="connsiteY3" fmla="*/ 0 h 18288"/>
              <a:gd name="connsiteX4" fmla="*/ 2313889 w 11018520"/>
              <a:gd name="connsiteY4" fmla="*/ 0 h 18288"/>
              <a:gd name="connsiteX5" fmla="*/ 2671991 w 11018520"/>
              <a:gd name="connsiteY5" fmla="*/ 0 h 18288"/>
              <a:gd name="connsiteX6" fmla="*/ 3581019 w 11018520"/>
              <a:gd name="connsiteY6" fmla="*/ 0 h 18288"/>
              <a:gd name="connsiteX7" fmla="*/ 4269677 w 11018520"/>
              <a:gd name="connsiteY7" fmla="*/ 0 h 18288"/>
              <a:gd name="connsiteX8" fmla="*/ 4627778 w 11018520"/>
              <a:gd name="connsiteY8" fmla="*/ 0 h 18288"/>
              <a:gd name="connsiteX9" fmla="*/ 5316436 w 11018520"/>
              <a:gd name="connsiteY9" fmla="*/ 0 h 18288"/>
              <a:gd name="connsiteX10" fmla="*/ 6225464 w 11018520"/>
              <a:gd name="connsiteY10" fmla="*/ 0 h 18288"/>
              <a:gd name="connsiteX11" fmla="*/ 6803936 w 11018520"/>
              <a:gd name="connsiteY11" fmla="*/ 0 h 18288"/>
              <a:gd name="connsiteX12" fmla="*/ 7382408 w 11018520"/>
              <a:gd name="connsiteY12" fmla="*/ 0 h 18288"/>
              <a:gd name="connsiteX13" fmla="*/ 8071066 w 11018520"/>
              <a:gd name="connsiteY13" fmla="*/ 0 h 18288"/>
              <a:gd name="connsiteX14" fmla="*/ 8869909 w 11018520"/>
              <a:gd name="connsiteY14" fmla="*/ 0 h 18288"/>
              <a:gd name="connsiteX15" fmla="*/ 9668751 w 11018520"/>
              <a:gd name="connsiteY15" fmla="*/ 0 h 18288"/>
              <a:gd name="connsiteX16" fmla="*/ 11018520 w 11018520"/>
              <a:gd name="connsiteY16" fmla="*/ 0 h 18288"/>
              <a:gd name="connsiteX17" fmla="*/ 11018520 w 11018520"/>
              <a:gd name="connsiteY17" fmla="*/ 18288 h 18288"/>
              <a:gd name="connsiteX18" fmla="*/ 10550233 w 11018520"/>
              <a:gd name="connsiteY18" fmla="*/ 18288 h 18288"/>
              <a:gd name="connsiteX19" fmla="*/ 9641205 w 11018520"/>
              <a:gd name="connsiteY19" fmla="*/ 18288 h 18288"/>
              <a:gd name="connsiteX20" fmla="*/ 8952548 w 11018520"/>
              <a:gd name="connsiteY20" fmla="*/ 18288 h 18288"/>
              <a:gd name="connsiteX21" fmla="*/ 8594446 w 11018520"/>
              <a:gd name="connsiteY21" fmla="*/ 18288 h 18288"/>
              <a:gd name="connsiteX22" fmla="*/ 7905788 w 11018520"/>
              <a:gd name="connsiteY22" fmla="*/ 18288 h 18288"/>
              <a:gd name="connsiteX23" fmla="*/ 7327316 w 11018520"/>
              <a:gd name="connsiteY23" fmla="*/ 18288 h 18288"/>
              <a:gd name="connsiteX24" fmla="*/ 6748844 w 11018520"/>
              <a:gd name="connsiteY24" fmla="*/ 18288 h 18288"/>
              <a:gd name="connsiteX25" fmla="*/ 6170371 w 11018520"/>
              <a:gd name="connsiteY25" fmla="*/ 18288 h 18288"/>
              <a:gd name="connsiteX26" fmla="*/ 5591899 w 11018520"/>
              <a:gd name="connsiteY26" fmla="*/ 18288 h 18288"/>
              <a:gd name="connsiteX27" fmla="*/ 4793056 w 11018520"/>
              <a:gd name="connsiteY27" fmla="*/ 18288 h 18288"/>
              <a:gd name="connsiteX28" fmla="*/ 4104399 w 11018520"/>
              <a:gd name="connsiteY28" fmla="*/ 18288 h 18288"/>
              <a:gd name="connsiteX29" fmla="*/ 3746297 w 11018520"/>
              <a:gd name="connsiteY29" fmla="*/ 18288 h 18288"/>
              <a:gd name="connsiteX30" fmla="*/ 3167825 w 11018520"/>
              <a:gd name="connsiteY30" fmla="*/ 18288 h 18288"/>
              <a:gd name="connsiteX31" fmla="*/ 2368982 w 11018520"/>
              <a:gd name="connsiteY31" fmla="*/ 18288 h 18288"/>
              <a:gd name="connsiteX32" fmla="*/ 1900695 w 11018520"/>
              <a:gd name="connsiteY32" fmla="*/ 18288 h 18288"/>
              <a:gd name="connsiteX33" fmla="*/ 991667 w 11018520"/>
              <a:gd name="connsiteY33" fmla="*/ 18288 h 18288"/>
              <a:gd name="connsiteX34" fmla="*/ 0 w 11018520"/>
              <a:gd name="connsiteY34" fmla="*/ 18288 h 18288"/>
              <a:gd name="connsiteX35" fmla="*/ 0 w 11018520"/>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1018520" h="18288" fill="none" extrusionOk="0">
                <a:moveTo>
                  <a:pt x="0" y="0"/>
                </a:moveTo>
                <a:cubicBezTo>
                  <a:pt x="176840" y="19448"/>
                  <a:pt x="369510" y="1686"/>
                  <a:pt x="468287" y="0"/>
                </a:cubicBezTo>
                <a:cubicBezTo>
                  <a:pt x="567064" y="-1686"/>
                  <a:pt x="844925" y="28710"/>
                  <a:pt x="1156945" y="0"/>
                </a:cubicBezTo>
                <a:cubicBezTo>
                  <a:pt x="1468965" y="-28710"/>
                  <a:pt x="1755775" y="35306"/>
                  <a:pt x="1955787" y="0"/>
                </a:cubicBezTo>
                <a:cubicBezTo>
                  <a:pt x="2155799" y="-35306"/>
                  <a:pt x="2224532" y="-16632"/>
                  <a:pt x="2313889" y="0"/>
                </a:cubicBezTo>
                <a:cubicBezTo>
                  <a:pt x="2403246" y="16632"/>
                  <a:pt x="2494050" y="6083"/>
                  <a:pt x="2671991" y="0"/>
                </a:cubicBezTo>
                <a:cubicBezTo>
                  <a:pt x="2849932" y="-6083"/>
                  <a:pt x="3354152" y="34614"/>
                  <a:pt x="3581019" y="0"/>
                </a:cubicBezTo>
                <a:cubicBezTo>
                  <a:pt x="3807886" y="-34614"/>
                  <a:pt x="4022451" y="14254"/>
                  <a:pt x="4269677" y="0"/>
                </a:cubicBezTo>
                <a:cubicBezTo>
                  <a:pt x="4516903" y="-14254"/>
                  <a:pt x="4514495" y="-13291"/>
                  <a:pt x="4627778" y="0"/>
                </a:cubicBezTo>
                <a:cubicBezTo>
                  <a:pt x="4741061" y="13291"/>
                  <a:pt x="5120758" y="-22660"/>
                  <a:pt x="5316436" y="0"/>
                </a:cubicBezTo>
                <a:cubicBezTo>
                  <a:pt x="5512114" y="22660"/>
                  <a:pt x="5812155" y="-9513"/>
                  <a:pt x="6225464" y="0"/>
                </a:cubicBezTo>
                <a:cubicBezTo>
                  <a:pt x="6638773" y="9513"/>
                  <a:pt x="6545417" y="2479"/>
                  <a:pt x="6803936" y="0"/>
                </a:cubicBezTo>
                <a:cubicBezTo>
                  <a:pt x="7062455" y="-2479"/>
                  <a:pt x="7245098" y="-20209"/>
                  <a:pt x="7382408" y="0"/>
                </a:cubicBezTo>
                <a:cubicBezTo>
                  <a:pt x="7519718" y="20209"/>
                  <a:pt x="7801947" y="19736"/>
                  <a:pt x="8071066" y="0"/>
                </a:cubicBezTo>
                <a:cubicBezTo>
                  <a:pt x="8340185" y="-19736"/>
                  <a:pt x="8495312" y="-6666"/>
                  <a:pt x="8869909" y="0"/>
                </a:cubicBezTo>
                <a:cubicBezTo>
                  <a:pt x="9244506" y="6666"/>
                  <a:pt x="9501461" y="-13745"/>
                  <a:pt x="9668751" y="0"/>
                </a:cubicBezTo>
                <a:cubicBezTo>
                  <a:pt x="9836041" y="13745"/>
                  <a:pt x="10607605" y="14143"/>
                  <a:pt x="11018520" y="0"/>
                </a:cubicBezTo>
                <a:cubicBezTo>
                  <a:pt x="11019166" y="4451"/>
                  <a:pt x="11019010" y="9226"/>
                  <a:pt x="11018520" y="18288"/>
                </a:cubicBezTo>
                <a:cubicBezTo>
                  <a:pt x="10834966" y="15274"/>
                  <a:pt x="10754561" y="35250"/>
                  <a:pt x="10550233" y="18288"/>
                </a:cubicBezTo>
                <a:cubicBezTo>
                  <a:pt x="10345905" y="1326"/>
                  <a:pt x="9906342" y="45884"/>
                  <a:pt x="9641205" y="18288"/>
                </a:cubicBezTo>
                <a:cubicBezTo>
                  <a:pt x="9376068" y="-9308"/>
                  <a:pt x="9177188" y="43988"/>
                  <a:pt x="8952548" y="18288"/>
                </a:cubicBezTo>
                <a:cubicBezTo>
                  <a:pt x="8727908" y="-7412"/>
                  <a:pt x="8707007" y="3271"/>
                  <a:pt x="8594446" y="18288"/>
                </a:cubicBezTo>
                <a:cubicBezTo>
                  <a:pt x="8481885" y="33305"/>
                  <a:pt x="8175004" y="35109"/>
                  <a:pt x="7905788" y="18288"/>
                </a:cubicBezTo>
                <a:cubicBezTo>
                  <a:pt x="7636572" y="1467"/>
                  <a:pt x="7535638" y="7399"/>
                  <a:pt x="7327316" y="18288"/>
                </a:cubicBezTo>
                <a:cubicBezTo>
                  <a:pt x="7118994" y="29177"/>
                  <a:pt x="6978247" y="47205"/>
                  <a:pt x="6748844" y="18288"/>
                </a:cubicBezTo>
                <a:cubicBezTo>
                  <a:pt x="6519441" y="-10629"/>
                  <a:pt x="6459241" y="43308"/>
                  <a:pt x="6170371" y="18288"/>
                </a:cubicBezTo>
                <a:cubicBezTo>
                  <a:pt x="5881501" y="-6732"/>
                  <a:pt x="5736201" y="35971"/>
                  <a:pt x="5591899" y="18288"/>
                </a:cubicBezTo>
                <a:cubicBezTo>
                  <a:pt x="5447597" y="605"/>
                  <a:pt x="4990303" y="20409"/>
                  <a:pt x="4793056" y="18288"/>
                </a:cubicBezTo>
                <a:cubicBezTo>
                  <a:pt x="4595809" y="16167"/>
                  <a:pt x="4271723" y="2909"/>
                  <a:pt x="4104399" y="18288"/>
                </a:cubicBezTo>
                <a:cubicBezTo>
                  <a:pt x="3937075" y="33667"/>
                  <a:pt x="3923235" y="10730"/>
                  <a:pt x="3746297" y="18288"/>
                </a:cubicBezTo>
                <a:cubicBezTo>
                  <a:pt x="3569359" y="25846"/>
                  <a:pt x="3351081" y="24702"/>
                  <a:pt x="3167825" y="18288"/>
                </a:cubicBezTo>
                <a:cubicBezTo>
                  <a:pt x="2984569" y="11874"/>
                  <a:pt x="2708033" y="13293"/>
                  <a:pt x="2368982" y="18288"/>
                </a:cubicBezTo>
                <a:cubicBezTo>
                  <a:pt x="2029931" y="23283"/>
                  <a:pt x="2009060" y="37671"/>
                  <a:pt x="1900695" y="18288"/>
                </a:cubicBezTo>
                <a:cubicBezTo>
                  <a:pt x="1792330" y="-1095"/>
                  <a:pt x="1183178" y="9337"/>
                  <a:pt x="991667" y="18288"/>
                </a:cubicBezTo>
                <a:cubicBezTo>
                  <a:pt x="800156" y="27239"/>
                  <a:pt x="375690" y="34110"/>
                  <a:pt x="0" y="18288"/>
                </a:cubicBezTo>
                <a:cubicBezTo>
                  <a:pt x="-213" y="9468"/>
                  <a:pt x="187" y="4459"/>
                  <a:pt x="0" y="0"/>
                </a:cubicBezTo>
                <a:close/>
              </a:path>
              <a:path w="11018520" h="18288" stroke="0" extrusionOk="0">
                <a:moveTo>
                  <a:pt x="0" y="0"/>
                </a:moveTo>
                <a:cubicBezTo>
                  <a:pt x="266588" y="-23405"/>
                  <a:pt x="350503" y="-27031"/>
                  <a:pt x="578472" y="0"/>
                </a:cubicBezTo>
                <a:cubicBezTo>
                  <a:pt x="806441" y="27031"/>
                  <a:pt x="803976" y="13604"/>
                  <a:pt x="936574" y="0"/>
                </a:cubicBezTo>
                <a:cubicBezTo>
                  <a:pt x="1069172" y="-13604"/>
                  <a:pt x="1661335" y="-31902"/>
                  <a:pt x="1845602" y="0"/>
                </a:cubicBezTo>
                <a:cubicBezTo>
                  <a:pt x="2029869" y="31902"/>
                  <a:pt x="2273452" y="17005"/>
                  <a:pt x="2424074" y="0"/>
                </a:cubicBezTo>
                <a:cubicBezTo>
                  <a:pt x="2574696" y="-17005"/>
                  <a:pt x="2790864" y="-28133"/>
                  <a:pt x="3002547" y="0"/>
                </a:cubicBezTo>
                <a:cubicBezTo>
                  <a:pt x="3214230" y="28133"/>
                  <a:pt x="3605033" y="-14934"/>
                  <a:pt x="3911575" y="0"/>
                </a:cubicBezTo>
                <a:cubicBezTo>
                  <a:pt x="4218117" y="14934"/>
                  <a:pt x="4198004" y="3604"/>
                  <a:pt x="4379862" y="0"/>
                </a:cubicBezTo>
                <a:cubicBezTo>
                  <a:pt x="4561720" y="-3604"/>
                  <a:pt x="4941151" y="-37368"/>
                  <a:pt x="5288890" y="0"/>
                </a:cubicBezTo>
                <a:cubicBezTo>
                  <a:pt x="5636629" y="37368"/>
                  <a:pt x="6011513" y="-33898"/>
                  <a:pt x="6197918" y="0"/>
                </a:cubicBezTo>
                <a:cubicBezTo>
                  <a:pt x="6384323" y="33898"/>
                  <a:pt x="6555799" y="11241"/>
                  <a:pt x="6886575" y="0"/>
                </a:cubicBezTo>
                <a:cubicBezTo>
                  <a:pt x="7217351" y="-11241"/>
                  <a:pt x="7604472" y="-44614"/>
                  <a:pt x="7795603" y="0"/>
                </a:cubicBezTo>
                <a:cubicBezTo>
                  <a:pt x="7986734" y="44614"/>
                  <a:pt x="8098870" y="-11086"/>
                  <a:pt x="8374075" y="0"/>
                </a:cubicBezTo>
                <a:cubicBezTo>
                  <a:pt x="8649280" y="11086"/>
                  <a:pt x="8701749" y="-25020"/>
                  <a:pt x="8952548" y="0"/>
                </a:cubicBezTo>
                <a:cubicBezTo>
                  <a:pt x="9203347" y="25020"/>
                  <a:pt x="9519297" y="4274"/>
                  <a:pt x="9751390" y="0"/>
                </a:cubicBezTo>
                <a:cubicBezTo>
                  <a:pt x="9983483" y="-4274"/>
                  <a:pt x="10169881" y="16480"/>
                  <a:pt x="10329863" y="0"/>
                </a:cubicBezTo>
                <a:cubicBezTo>
                  <a:pt x="10489845" y="-16480"/>
                  <a:pt x="10750941" y="-9727"/>
                  <a:pt x="11018520" y="0"/>
                </a:cubicBezTo>
                <a:cubicBezTo>
                  <a:pt x="11018113" y="8690"/>
                  <a:pt x="11018366" y="14141"/>
                  <a:pt x="11018520" y="18288"/>
                </a:cubicBezTo>
                <a:cubicBezTo>
                  <a:pt x="10841176" y="-3597"/>
                  <a:pt x="10399304" y="41504"/>
                  <a:pt x="10219677" y="18288"/>
                </a:cubicBezTo>
                <a:cubicBezTo>
                  <a:pt x="10040050" y="-4928"/>
                  <a:pt x="10030762" y="16144"/>
                  <a:pt x="9861575" y="18288"/>
                </a:cubicBezTo>
                <a:cubicBezTo>
                  <a:pt x="9692388" y="20432"/>
                  <a:pt x="9529439" y="40380"/>
                  <a:pt x="9393288" y="18288"/>
                </a:cubicBezTo>
                <a:cubicBezTo>
                  <a:pt x="9257137" y="-3804"/>
                  <a:pt x="8825003" y="25592"/>
                  <a:pt x="8484260" y="18288"/>
                </a:cubicBezTo>
                <a:cubicBezTo>
                  <a:pt x="8143517" y="10984"/>
                  <a:pt x="8082894" y="45968"/>
                  <a:pt x="7795603" y="18288"/>
                </a:cubicBezTo>
                <a:cubicBezTo>
                  <a:pt x="7508312" y="-9392"/>
                  <a:pt x="7466074" y="19486"/>
                  <a:pt x="7327316" y="18288"/>
                </a:cubicBezTo>
                <a:cubicBezTo>
                  <a:pt x="7188558" y="17090"/>
                  <a:pt x="6869645" y="4657"/>
                  <a:pt x="6638658" y="18288"/>
                </a:cubicBezTo>
                <a:cubicBezTo>
                  <a:pt x="6407671" y="31919"/>
                  <a:pt x="6359238" y="35967"/>
                  <a:pt x="6280556" y="18288"/>
                </a:cubicBezTo>
                <a:cubicBezTo>
                  <a:pt x="6201874" y="609"/>
                  <a:pt x="6041216" y="22404"/>
                  <a:pt x="5922455" y="18288"/>
                </a:cubicBezTo>
                <a:cubicBezTo>
                  <a:pt x="5803694" y="14172"/>
                  <a:pt x="5555521" y="48848"/>
                  <a:pt x="5233797" y="18288"/>
                </a:cubicBezTo>
                <a:cubicBezTo>
                  <a:pt x="4912073" y="-12272"/>
                  <a:pt x="4986440" y="-2740"/>
                  <a:pt x="4765510" y="18288"/>
                </a:cubicBezTo>
                <a:cubicBezTo>
                  <a:pt x="4544580" y="39316"/>
                  <a:pt x="4177715" y="18248"/>
                  <a:pt x="3966667" y="18288"/>
                </a:cubicBezTo>
                <a:cubicBezTo>
                  <a:pt x="3755619" y="18328"/>
                  <a:pt x="3664519" y="22387"/>
                  <a:pt x="3498380" y="18288"/>
                </a:cubicBezTo>
                <a:cubicBezTo>
                  <a:pt x="3332241" y="14189"/>
                  <a:pt x="3065858" y="-7524"/>
                  <a:pt x="2699537" y="18288"/>
                </a:cubicBezTo>
                <a:cubicBezTo>
                  <a:pt x="2333216" y="44100"/>
                  <a:pt x="2505666" y="4650"/>
                  <a:pt x="2341436" y="18288"/>
                </a:cubicBezTo>
                <a:cubicBezTo>
                  <a:pt x="2177206" y="31926"/>
                  <a:pt x="1790164" y="19880"/>
                  <a:pt x="1542593" y="18288"/>
                </a:cubicBezTo>
                <a:cubicBezTo>
                  <a:pt x="1295022" y="16696"/>
                  <a:pt x="1218012" y="39325"/>
                  <a:pt x="1074306" y="18288"/>
                </a:cubicBezTo>
                <a:cubicBezTo>
                  <a:pt x="930600" y="-2749"/>
                  <a:pt x="797266" y="24589"/>
                  <a:pt x="716204" y="18288"/>
                </a:cubicBezTo>
                <a:cubicBezTo>
                  <a:pt x="635142" y="11987"/>
                  <a:pt x="344503" y="41396"/>
                  <a:pt x="0" y="18288"/>
                </a:cubicBezTo>
                <a:cubicBezTo>
                  <a:pt x="-53" y="11301"/>
                  <a:pt x="-649" y="7756"/>
                  <a:pt x="0" y="0"/>
                </a:cubicBezTo>
                <a:close/>
              </a:path>
            </a:pathLst>
          </a:custGeom>
          <a:solidFill>
            <a:srgbClr val="C3724D"/>
          </a:solidFill>
          <a:ln w="38100" cap="rnd">
            <a:solidFill>
              <a:srgbClr val="C3724D"/>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8D7B544D-88C0-0479-435C-A56D03139B87}"/>
              </a:ext>
            </a:extLst>
          </p:cNvPr>
          <p:cNvSpPr>
            <a:spLocks noGrp="1"/>
          </p:cNvSpPr>
          <p:nvPr>
            <p:ph idx="1"/>
          </p:nvPr>
        </p:nvSpPr>
        <p:spPr>
          <a:xfrm>
            <a:off x="572492" y="2071316"/>
            <a:ext cx="9988827" cy="4119172"/>
          </a:xfrm>
        </p:spPr>
        <p:txBody>
          <a:bodyPr anchor="t">
            <a:noAutofit/>
          </a:bodyPr>
          <a:lstStyle/>
          <a:p>
            <a:pPr algn="l">
              <a:spcBef>
                <a:spcPts val="1500"/>
              </a:spcBef>
              <a:spcAft>
                <a:spcPts val="750"/>
              </a:spcAft>
            </a:pPr>
            <a:r>
              <a:rPr lang="en-US" dirty="0">
                <a:latin typeface="Aptos" panose="020B0004020202020204" pitchFamily="34" charset="0"/>
              </a:rPr>
              <a:t>The distance from </a:t>
            </a:r>
            <a:r>
              <a:rPr lang="en-US" b="1" dirty="0">
                <a:latin typeface="Aptos" panose="020B0004020202020204" pitchFamily="34" charset="0"/>
              </a:rPr>
              <a:t>Salamis</a:t>
            </a:r>
            <a:r>
              <a:rPr lang="en-US" dirty="0">
                <a:latin typeface="Aptos" panose="020B0004020202020204" pitchFamily="34" charset="0"/>
              </a:rPr>
              <a:t> to </a:t>
            </a:r>
            <a:r>
              <a:rPr lang="en-US" b="1" dirty="0" err="1">
                <a:latin typeface="Aptos" panose="020B0004020202020204" pitchFamily="34" charset="0"/>
              </a:rPr>
              <a:t>Paphos</a:t>
            </a:r>
            <a:r>
              <a:rPr lang="en-US" dirty="0">
                <a:latin typeface="Aptos" panose="020B0004020202020204" pitchFamily="34" charset="0"/>
              </a:rPr>
              <a:t> in Cyprus is approximately </a:t>
            </a:r>
            <a:r>
              <a:rPr lang="en-US" b="1" dirty="0">
                <a:latin typeface="Aptos" panose="020B0004020202020204" pitchFamily="34" charset="0"/>
              </a:rPr>
              <a:t>222 kilometers (about 138 miles)</a:t>
            </a:r>
            <a:r>
              <a:rPr lang="en-US" dirty="0">
                <a:latin typeface="Aptos" panose="020B0004020202020204" pitchFamily="34" charset="0"/>
              </a:rPr>
              <a:t> by road</a:t>
            </a:r>
            <a:endParaRPr lang="en-US" b="0" i="0" dirty="0">
              <a:solidFill>
                <a:srgbClr val="000000"/>
              </a:solidFill>
              <a:effectLst/>
              <a:latin typeface="Aptos" panose="020B0004020202020204" pitchFamily="34" charset="0"/>
            </a:endParaRPr>
          </a:p>
        </p:txBody>
      </p:sp>
      <p:pic>
        <p:nvPicPr>
          <p:cNvPr id="4" name="Picture 3" descr="Isolated twigs and flowers on a white surface">
            <a:extLst>
              <a:ext uri="{FF2B5EF4-FFF2-40B4-BE49-F238E27FC236}">
                <a16:creationId xmlns:a16="http://schemas.microsoft.com/office/drawing/2014/main" id="{39DBD84E-BFE8-3F4F-24DB-2E69CECF005E}"/>
              </a:ext>
            </a:extLst>
          </p:cNvPr>
          <p:cNvPicPr>
            <a:picLocks noChangeAspect="1"/>
          </p:cNvPicPr>
          <p:nvPr/>
        </p:nvPicPr>
        <p:blipFill>
          <a:blip r:embed="rId3"/>
          <a:srcRect l="23193" r="9705" b="1"/>
          <a:stretch/>
        </p:blipFill>
        <p:spPr>
          <a:xfrm>
            <a:off x="10270199" y="4468090"/>
            <a:ext cx="1918753" cy="1994435"/>
          </a:xfrm>
          <a:prstGeom prst="rect">
            <a:avLst/>
          </a:prstGeom>
        </p:spPr>
      </p:pic>
      <p:pic>
        <p:nvPicPr>
          <p:cNvPr id="6" name="Picture 5">
            <a:extLst>
              <a:ext uri="{FF2B5EF4-FFF2-40B4-BE49-F238E27FC236}">
                <a16:creationId xmlns:a16="http://schemas.microsoft.com/office/drawing/2014/main" id="{DEAC82B1-C63B-8014-2B1E-3F13AB2C85DA}"/>
              </a:ext>
            </a:extLst>
          </p:cNvPr>
          <p:cNvPicPr>
            <a:picLocks noChangeAspect="1"/>
          </p:cNvPicPr>
          <p:nvPr/>
        </p:nvPicPr>
        <p:blipFill>
          <a:blip r:embed="rId4"/>
          <a:stretch>
            <a:fillRect/>
          </a:stretch>
        </p:blipFill>
        <p:spPr>
          <a:xfrm>
            <a:off x="2656038" y="3117696"/>
            <a:ext cx="5710239" cy="2700788"/>
          </a:xfrm>
          <a:prstGeom prst="rect">
            <a:avLst/>
          </a:prstGeom>
        </p:spPr>
      </p:pic>
    </p:spTree>
    <p:extLst>
      <p:ext uri="{BB962C8B-B14F-4D97-AF65-F5344CB8AC3E}">
        <p14:creationId xmlns:p14="http://schemas.microsoft.com/office/powerpoint/2010/main" val="33685359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01862D95-B5B5-9DA4-926C-0CA13FDABBAC}"/>
            </a:ext>
          </a:extLst>
        </p:cNvPr>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8FAE25F7-028C-7959-AB17-79498350B5C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F49E1B1-9EA2-113D-47EE-11DD66E376E9}"/>
              </a:ext>
            </a:extLst>
          </p:cNvPr>
          <p:cNvSpPr>
            <a:spLocks noGrp="1"/>
          </p:cNvSpPr>
          <p:nvPr>
            <p:ph type="title"/>
          </p:nvPr>
        </p:nvSpPr>
        <p:spPr>
          <a:xfrm>
            <a:off x="576072" y="238539"/>
            <a:ext cx="11018520" cy="1434415"/>
          </a:xfrm>
        </p:spPr>
        <p:txBody>
          <a:bodyPr anchor="b">
            <a:normAutofit/>
          </a:bodyPr>
          <a:lstStyle/>
          <a:p>
            <a:r>
              <a:rPr lang="en-US" sz="5400" dirty="0"/>
              <a:t>      Exploring Churches in Galatia</a:t>
            </a:r>
          </a:p>
        </p:txBody>
      </p:sp>
      <p:sp>
        <p:nvSpPr>
          <p:cNvPr id="11" name="Rectangle 6">
            <a:extLst>
              <a:ext uri="{FF2B5EF4-FFF2-40B4-BE49-F238E27FC236}">
                <a16:creationId xmlns:a16="http://schemas.microsoft.com/office/drawing/2014/main" id="{DDF44375-366F-CF75-2581-6DD82D26267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6072" y="1817073"/>
            <a:ext cx="11018520" cy="18288"/>
          </a:xfrm>
          <a:custGeom>
            <a:avLst/>
            <a:gdLst>
              <a:gd name="connsiteX0" fmla="*/ 0 w 11018520"/>
              <a:gd name="connsiteY0" fmla="*/ 0 h 18288"/>
              <a:gd name="connsiteX1" fmla="*/ 468287 w 11018520"/>
              <a:gd name="connsiteY1" fmla="*/ 0 h 18288"/>
              <a:gd name="connsiteX2" fmla="*/ 1156945 w 11018520"/>
              <a:gd name="connsiteY2" fmla="*/ 0 h 18288"/>
              <a:gd name="connsiteX3" fmla="*/ 1955787 w 11018520"/>
              <a:gd name="connsiteY3" fmla="*/ 0 h 18288"/>
              <a:gd name="connsiteX4" fmla="*/ 2313889 w 11018520"/>
              <a:gd name="connsiteY4" fmla="*/ 0 h 18288"/>
              <a:gd name="connsiteX5" fmla="*/ 2671991 w 11018520"/>
              <a:gd name="connsiteY5" fmla="*/ 0 h 18288"/>
              <a:gd name="connsiteX6" fmla="*/ 3581019 w 11018520"/>
              <a:gd name="connsiteY6" fmla="*/ 0 h 18288"/>
              <a:gd name="connsiteX7" fmla="*/ 4269677 w 11018520"/>
              <a:gd name="connsiteY7" fmla="*/ 0 h 18288"/>
              <a:gd name="connsiteX8" fmla="*/ 4627778 w 11018520"/>
              <a:gd name="connsiteY8" fmla="*/ 0 h 18288"/>
              <a:gd name="connsiteX9" fmla="*/ 5316436 w 11018520"/>
              <a:gd name="connsiteY9" fmla="*/ 0 h 18288"/>
              <a:gd name="connsiteX10" fmla="*/ 6225464 w 11018520"/>
              <a:gd name="connsiteY10" fmla="*/ 0 h 18288"/>
              <a:gd name="connsiteX11" fmla="*/ 6803936 w 11018520"/>
              <a:gd name="connsiteY11" fmla="*/ 0 h 18288"/>
              <a:gd name="connsiteX12" fmla="*/ 7382408 w 11018520"/>
              <a:gd name="connsiteY12" fmla="*/ 0 h 18288"/>
              <a:gd name="connsiteX13" fmla="*/ 8071066 w 11018520"/>
              <a:gd name="connsiteY13" fmla="*/ 0 h 18288"/>
              <a:gd name="connsiteX14" fmla="*/ 8869909 w 11018520"/>
              <a:gd name="connsiteY14" fmla="*/ 0 h 18288"/>
              <a:gd name="connsiteX15" fmla="*/ 9668751 w 11018520"/>
              <a:gd name="connsiteY15" fmla="*/ 0 h 18288"/>
              <a:gd name="connsiteX16" fmla="*/ 11018520 w 11018520"/>
              <a:gd name="connsiteY16" fmla="*/ 0 h 18288"/>
              <a:gd name="connsiteX17" fmla="*/ 11018520 w 11018520"/>
              <a:gd name="connsiteY17" fmla="*/ 18288 h 18288"/>
              <a:gd name="connsiteX18" fmla="*/ 10550233 w 11018520"/>
              <a:gd name="connsiteY18" fmla="*/ 18288 h 18288"/>
              <a:gd name="connsiteX19" fmla="*/ 9641205 w 11018520"/>
              <a:gd name="connsiteY19" fmla="*/ 18288 h 18288"/>
              <a:gd name="connsiteX20" fmla="*/ 8952548 w 11018520"/>
              <a:gd name="connsiteY20" fmla="*/ 18288 h 18288"/>
              <a:gd name="connsiteX21" fmla="*/ 8594446 w 11018520"/>
              <a:gd name="connsiteY21" fmla="*/ 18288 h 18288"/>
              <a:gd name="connsiteX22" fmla="*/ 7905788 w 11018520"/>
              <a:gd name="connsiteY22" fmla="*/ 18288 h 18288"/>
              <a:gd name="connsiteX23" fmla="*/ 7327316 w 11018520"/>
              <a:gd name="connsiteY23" fmla="*/ 18288 h 18288"/>
              <a:gd name="connsiteX24" fmla="*/ 6748844 w 11018520"/>
              <a:gd name="connsiteY24" fmla="*/ 18288 h 18288"/>
              <a:gd name="connsiteX25" fmla="*/ 6170371 w 11018520"/>
              <a:gd name="connsiteY25" fmla="*/ 18288 h 18288"/>
              <a:gd name="connsiteX26" fmla="*/ 5591899 w 11018520"/>
              <a:gd name="connsiteY26" fmla="*/ 18288 h 18288"/>
              <a:gd name="connsiteX27" fmla="*/ 4793056 w 11018520"/>
              <a:gd name="connsiteY27" fmla="*/ 18288 h 18288"/>
              <a:gd name="connsiteX28" fmla="*/ 4104399 w 11018520"/>
              <a:gd name="connsiteY28" fmla="*/ 18288 h 18288"/>
              <a:gd name="connsiteX29" fmla="*/ 3746297 w 11018520"/>
              <a:gd name="connsiteY29" fmla="*/ 18288 h 18288"/>
              <a:gd name="connsiteX30" fmla="*/ 3167825 w 11018520"/>
              <a:gd name="connsiteY30" fmla="*/ 18288 h 18288"/>
              <a:gd name="connsiteX31" fmla="*/ 2368982 w 11018520"/>
              <a:gd name="connsiteY31" fmla="*/ 18288 h 18288"/>
              <a:gd name="connsiteX32" fmla="*/ 1900695 w 11018520"/>
              <a:gd name="connsiteY32" fmla="*/ 18288 h 18288"/>
              <a:gd name="connsiteX33" fmla="*/ 991667 w 11018520"/>
              <a:gd name="connsiteY33" fmla="*/ 18288 h 18288"/>
              <a:gd name="connsiteX34" fmla="*/ 0 w 11018520"/>
              <a:gd name="connsiteY34" fmla="*/ 18288 h 18288"/>
              <a:gd name="connsiteX35" fmla="*/ 0 w 11018520"/>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1018520" h="18288" fill="none" extrusionOk="0">
                <a:moveTo>
                  <a:pt x="0" y="0"/>
                </a:moveTo>
                <a:cubicBezTo>
                  <a:pt x="176840" y="19448"/>
                  <a:pt x="369510" y="1686"/>
                  <a:pt x="468287" y="0"/>
                </a:cubicBezTo>
                <a:cubicBezTo>
                  <a:pt x="567064" y="-1686"/>
                  <a:pt x="844925" y="28710"/>
                  <a:pt x="1156945" y="0"/>
                </a:cubicBezTo>
                <a:cubicBezTo>
                  <a:pt x="1468965" y="-28710"/>
                  <a:pt x="1755775" y="35306"/>
                  <a:pt x="1955787" y="0"/>
                </a:cubicBezTo>
                <a:cubicBezTo>
                  <a:pt x="2155799" y="-35306"/>
                  <a:pt x="2224532" y="-16632"/>
                  <a:pt x="2313889" y="0"/>
                </a:cubicBezTo>
                <a:cubicBezTo>
                  <a:pt x="2403246" y="16632"/>
                  <a:pt x="2494050" y="6083"/>
                  <a:pt x="2671991" y="0"/>
                </a:cubicBezTo>
                <a:cubicBezTo>
                  <a:pt x="2849932" y="-6083"/>
                  <a:pt x="3354152" y="34614"/>
                  <a:pt x="3581019" y="0"/>
                </a:cubicBezTo>
                <a:cubicBezTo>
                  <a:pt x="3807886" y="-34614"/>
                  <a:pt x="4022451" y="14254"/>
                  <a:pt x="4269677" y="0"/>
                </a:cubicBezTo>
                <a:cubicBezTo>
                  <a:pt x="4516903" y="-14254"/>
                  <a:pt x="4514495" y="-13291"/>
                  <a:pt x="4627778" y="0"/>
                </a:cubicBezTo>
                <a:cubicBezTo>
                  <a:pt x="4741061" y="13291"/>
                  <a:pt x="5120758" y="-22660"/>
                  <a:pt x="5316436" y="0"/>
                </a:cubicBezTo>
                <a:cubicBezTo>
                  <a:pt x="5512114" y="22660"/>
                  <a:pt x="5812155" y="-9513"/>
                  <a:pt x="6225464" y="0"/>
                </a:cubicBezTo>
                <a:cubicBezTo>
                  <a:pt x="6638773" y="9513"/>
                  <a:pt x="6545417" y="2479"/>
                  <a:pt x="6803936" y="0"/>
                </a:cubicBezTo>
                <a:cubicBezTo>
                  <a:pt x="7062455" y="-2479"/>
                  <a:pt x="7245098" y="-20209"/>
                  <a:pt x="7382408" y="0"/>
                </a:cubicBezTo>
                <a:cubicBezTo>
                  <a:pt x="7519718" y="20209"/>
                  <a:pt x="7801947" y="19736"/>
                  <a:pt x="8071066" y="0"/>
                </a:cubicBezTo>
                <a:cubicBezTo>
                  <a:pt x="8340185" y="-19736"/>
                  <a:pt x="8495312" y="-6666"/>
                  <a:pt x="8869909" y="0"/>
                </a:cubicBezTo>
                <a:cubicBezTo>
                  <a:pt x="9244506" y="6666"/>
                  <a:pt x="9501461" y="-13745"/>
                  <a:pt x="9668751" y="0"/>
                </a:cubicBezTo>
                <a:cubicBezTo>
                  <a:pt x="9836041" y="13745"/>
                  <a:pt x="10607605" y="14143"/>
                  <a:pt x="11018520" y="0"/>
                </a:cubicBezTo>
                <a:cubicBezTo>
                  <a:pt x="11019166" y="4451"/>
                  <a:pt x="11019010" y="9226"/>
                  <a:pt x="11018520" y="18288"/>
                </a:cubicBezTo>
                <a:cubicBezTo>
                  <a:pt x="10834966" y="15274"/>
                  <a:pt x="10754561" y="35250"/>
                  <a:pt x="10550233" y="18288"/>
                </a:cubicBezTo>
                <a:cubicBezTo>
                  <a:pt x="10345905" y="1326"/>
                  <a:pt x="9906342" y="45884"/>
                  <a:pt x="9641205" y="18288"/>
                </a:cubicBezTo>
                <a:cubicBezTo>
                  <a:pt x="9376068" y="-9308"/>
                  <a:pt x="9177188" y="43988"/>
                  <a:pt x="8952548" y="18288"/>
                </a:cubicBezTo>
                <a:cubicBezTo>
                  <a:pt x="8727908" y="-7412"/>
                  <a:pt x="8707007" y="3271"/>
                  <a:pt x="8594446" y="18288"/>
                </a:cubicBezTo>
                <a:cubicBezTo>
                  <a:pt x="8481885" y="33305"/>
                  <a:pt x="8175004" y="35109"/>
                  <a:pt x="7905788" y="18288"/>
                </a:cubicBezTo>
                <a:cubicBezTo>
                  <a:pt x="7636572" y="1467"/>
                  <a:pt x="7535638" y="7399"/>
                  <a:pt x="7327316" y="18288"/>
                </a:cubicBezTo>
                <a:cubicBezTo>
                  <a:pt x="7118994" y="29177"/>
                  <a:pt x="6978247" y="47205"/>
                  <a:pt x="6748844" y="18288"/>
                </a:cubicBezTo>
                <a:cubicBezTo>
                  <a:pt x="6519441" y="-10629"/>
                  <a:pt x="6459241" y="43308"/>
                  <a:pt x="6170371" y="18288"/>
                </a:cubicBezTo>
                <a:cubicBezTo>
                  <a:pt x="5881501" y="-6732"/>
                  <a:pt x="5736201" y="35971"/>
                  <a:pt x="5591899" y="18288"/>
                </a:cubicBezTo>
                <a:cubicBezTo>
                  <a:pt x="5447597" y="605"/>
                  <a:pt x="4990303" y="20409"/>
                  <a:pt x="4793056" y="18288"/>
                </a:cubicBezTo>
                <a:cubicBezTo>
                  <a:pt x="4595809" y="16167"/>
                  <a:pt x="4271723" y="2909"/>
                  <a:pt x="4104399" y="18288"/>
                </a:cubicBezTo>
                <a:cubicBezTo>
                  <a:pt x="3937075" y="33667"/>
                  <a:pt x="3923235" y="10730"/>
                  <a:pt x="3746297" y="18288"/>
                </a:cubicBezTo>
                <a:cubicBezTo>
                  <a:pt x="3569359" y="25846"/>
                  <a:pt x="3351081" y="24702"/>
                  <a:pt x="3167825" y="18288"/>
                </a:cubicBezTo>
                <a:cubicBezTo>
                  <a:pt x="2984569" y="11874"/>
                  <a:pt x="2708033" y="13293"/>
                  <a:pt x="2368982" y="18288"/>
                </a:cubicBezTo>
                <a:cubicBezTo>
                  <a:pt x="2029931" y="23283"/>
                  <a:pt x="2009060" y="37671"/>
                  <a:pt x="1900695" y="18288"/>
                </a:cubicBezTo>
                <a:cubicBezTo>
                  <a:pt x="1792330" y="-1095"/>
                  <a:pt x="1183178" y="9337"/>
                  <a:pt x="991667" y="18288"/>
                </a:cubicBezTo>
                <a:cubicBezTo>
                  <a:pt x="800156" y="27239"/>
                  <a:pt x="375690" y="34110"/>
                  <a:pt x="0" y="18288"/>
                </a:cubicBezTo>
                <a:cubicBezTo>
                  <a:pt x="-213" y="9468"/>
                  <a:pt x="187" y="4459"/>
                  <a:pt x="0" y="0"/>
                </a:cubicBezTo>
                <a:close/>
              </a:path>
              <a:path w="11018520" h="18288" stroke="0" extrusionOk="0">
                <a:moveTo>
                  <a:pt x="0" y="0"/>
                </a:moveTo>
                <a:cubicBezTo>
                  <a:pt x="266588" y="-23405"/>
                  <a:pt x="350503" y="-27031"/>
                  <a:pt x="578472" y="0"/>
                </a:cubicBezTo>
                <a:cubicBezTo>
                  <a:pt x="806441" y="27031"/>
                  <a:pt x="803976" y="13604"/>
                  <a:pt x="936574" y="0"/>
                </a:cubicBezTo>
                <a:cubicBezTo>
                  <a:pt x="1069172" y="-13604"/>
                  <a:pt x="1661335" y="-31902"/>
                  <a:pt x="1845602" y="0"/>
                </a:cubicBezTo>
                <a:cubicBezTo>
                  <a:pt x="2029869" y="31902"/>
                  <a:pt x="2273452" y="17005"/>
                  <a:pt x="2424074" y="0"/>
                </a:cubicBezTo>
                <a:cubicBezTo>
                  <a:pt x="2574696" y="-17005"/>
                  <a:pt x="2790864" y="-28133"/>
                  <a:pt x="3002547" y="0"/>
                </a:cubicBezTo>
                <a:cubicBezTo>
                  <a:pt x="3214230" y="28133"/>
                  <a:pt x="3605033" y="-14934"/>
                  <a:pt x="3911575" y="0"/>
                </a:cubicBezTo>
                <a:cubicBezTo>
                  <a:pt x="4218117" y="14934"/>
                  <a:pt x="4198004" y="3604"/>
                  <a:pt x="4379862" y="0"/>
                </a:cubicBezTo>
                <a:cubicBezTo>
                  <a:pt x="4561720" y="-3604"/>
                  <a:pt x="4941151" y="-37368"/>
                  <a:pt x="5288890" y="0"/>
                </a:cubicBezTo>
                <a:cubicBezTo>
                  <a:pt x="5636629" y="37368"/>
                  <a:pt x="6011513" y="-33898"/>
                  <a:pt x="6197918" y="0"/>
                </a:cubicBezTo>
                <a:cubicBezTo>
                  <a:pt x="6384323" y="33898"/>
                  <a:pt x="6555799" y="11241"/>
                  <a:pt x="6886575" y="0"/>
                </a:cubicBezTo>
                <a:cubicBezTo>
                  <a:pt x="7217351" y="-11241"/>
                  <a:pt x="7604472" y="-44614"/>
                  <a:pt x="7795603" y="0"/>
                </a:cubicBezTo>
                <a:cubicBezTo>
                  <a:pt x="7986734" y="44614"/>
                  <a:pt x="8098870" y="-11086"/>
                  <a:pt x="8374075" y="0"/>
                </a:cubicBezTo>
                <a:cubicBezTo>
                  <a:pt x="8649280" y="11086"/>
                  <a:pt x="8701749" y="-25020"/>
                  <a:pt x="8952548" y="0"/>
                </a:cubicBezTo>
                <a:cubicBezTo>
                  <a:pt x="9203347" y="25020"/>
                  <a:pt x="9519297" y="4274"/>
                  <a:pt x="9751390" y="0"/>
                </a:cubicBezTo>
                <a:cubicBezTo>
                  <a:pt x="9983483" y="-4274"/>
                  <a:pt x="10169881" y="16480"/>
                  <a:pt x="10329863" y="0"/>
                </a:cubicBezTo>
                <a:cubicBezTo>
                  <a:pt x="10489845" y="-16480"/>
                  <a:pt x="10750941" y="-9727"/>
                  <a:pt x="11018520" y="0"/>
                </a:cubicBezTo>
                <a:cubicBezTo>
                  <a:pt x="11018113" y="8690"/>
                  <a:pt x="11018366" y="14141"/>
                  <a:pt x="11018520" y="18288"/>
                </a:cubicBezTo>
                <a:cubicBezTo>
                  <a:pt x="10841176" y="-3597"/>
                  <a:pt x="10399304" y="41504"/>
                  <a:pt x="10219677" y="18288"/>
                </a:cubicBezTo>
                <a:cubicBezTo>
                  <a:pt x="10040050" y="-4928"/>
                  <a:pt x="10030762" y="16144"/>
                  <a:pt x="9861575" y="18288"/>
                </a:cubicBezTo>
                <a:cubicBezTo>
                  <a:pt x="9692388" y="20432"/>
                  <a:pt x="9529439" y="40380"/>
                  <a:pt x="9393288" y="18288"/>
                </a:cubicBezTo>
                <a:cubicBezTo>
                  <a:pt x="9257137" y="-3804"/>
                  <a:pt x="8825003" y="25592"/>
                  <a:pt x="8484260" y="18288"/>
                </a:cubicBezTo>
                <a:cubicBezTo>
                  <a:pt x="8143517" y="10984"/>
                  <a:pt x="8082894" y="45968"/>
                  <a:pt x="7795603" y="18288"/>
                </a:cubicBezTo>
                <a:cubicBezTo>
                  <a:pt x="7508312" y="-9392"/>
                  <a:pt x="7466074" y="19486"/>
                  <a:pt x="7327316" y="18288"/>
                </a:cubicBezTo>
                <a:cubicBezTo>
                  <a:pt x="7188558" y="17090"/>
                  <a:pt x="6869645" y="4657"/>
                  <a:pt x="6638658" y="18288"/>
                </a:cubicBezTo>
                <a:cubicBezTo>
                  <a:pt x="6407671" y="31919"/>
                  <a:pt x="6359238" y="35967"/>
                  <a:pt x="6280556" y="18288"/>
                </a:cubicBezTo>
                <a:cubicBezTo>
                  <a:pt x="6201874" y="609"/>
                  <a:pt x="6041216" y="22404"/>
                  <a:pt x="5922455" y="18288"/>
                </a:cubicBezTo>
                <a:cubicBezTo>
                  <a:pt x="5803694" y="14172"/>
                  <a:pt x="5555521" y="48848"/>
                  <a:pt x="5233797" y="18288"/>
                </a:cubicBezTo>
                <a:cubicBezTo>
                  <a:pt x="4912073" y="-12272"/>
                  <a:pt x="4986440" y="-2740"/>
                  <a:pt x="4765510" y="18288"/>
                </a:cubicBezTo>
                <a:cubicBezTo>
                  <a:pt x="4544580" y="39316"/>
                  <a:pt x="4177715" y="18248"/>
                  <a:pt x="3966667" y="18288"/>
                </a:cubicBezTo>
                <a:cubicBezTo>
                  <a:pt x="3755619" y="18328"/>
                  <a:pt x="3664519" y="22387"/>
                  <a:pt x="3498380" y="18288"/>
                </a:cubicBezTo>
                <a:cubicBezTo>
                  <a:pt x="3332241" y="14189"/>
                  <a:pt x="3065858" y="-7524"/>
                  <a:pt x="2699537" y="18288"/>
                </a:cubicBezTo>
                <a:cubicBezTo>
                  <a:pt x="2333216" y="44100"/>
                  <a:pt x="2505666" y="4650"/>
                  <a:pt x="2341436" y="18288"/>
                </a:cubicBezTo>
                <a:cubicBezTo>
                  <a:pt x="2177206" y="31926"/>
                  <a:pt x="1790164" y="19880"/>
                  <a:pt x="1542593" y="18288"/>
                </a:cubicBezTo>
                <a:cubicBezTo>
                  <a:pt x="1295022" y="16696"/>
                  <a:pt x="1218012" y="39325"/>
                  <a:pt x="1074306" y="18288"/>
                </a:cubicBezTo>
                <a:cubicBezTo>
                  <a:pt x="930600" y="-2749"/>
                  <a:pt x="797266" y="24589"/>
                  <a:pt x="716204" y="18288"/>
                </a:cubicBezTo>
                <a:cubicBezTo>
                  <a:pt x="635142" y="11987"/>
                  <a:pt x="344503" y="41396"/>
                  <a:pt x="0" y="18288"/>
                </a:cubicBezTo>
                <a:cubicBezTo>
                  <a:pt x="-53" y="11301"/>
                  <a:pt x="-649" y="7756"/>
                  <a:pt x="0" y="0"/>
                </a:cubicBezTo>
                <a:close/>
              </a:path>
            </a:pathLst>
          </a:custGeom>
          <a:solidFill>
            <a:srgbClr val="C3724D"/>
          </a:solidFill>
          <a:ln w="38100" cap="rnd">
            <a:solidFill>
              <a:srgbClr val="C3724D"/>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709A1D51-2D46-6300-ED7D-96BC134A3E2F}"/>
              </a:ext>
            </a:extLst>
          </p:cNvPr>
          <p:cNvSpPr>
            <a:spLocks noGrp="1"/>
          </p:cNvSpPr>
          <p:nvPr>
            <p:ph idx="1"/>
          </p:nvPr>
        </p:nvSpPr>
        <p:spPr>
          <a:xfrm>
            <a:off x="572492" y="2071316"/>
            <a:ext cx="9988827" cy="4119172"/>
          </a:xfrm>
        </p:spPr>
        <p:txBody>
          <a:bodyPr anchor="t">
            <a:noAutofit/>
          </a:bodyPr>
          <a:lstStyle/>
          <a:p>
            <a:pPr algn="l">
              <a:spcBef>
                <a:spcPts val="1500"/>
              </a:spcBef>
              <a:spcAft>
                <a:spcPts val="750"/>
              </a:spcAft>
            </a:pPr>
            <a:r>
              <a:rPr lang="en-US" sz="3600" b="1" i="0" dirty="0">
                <a:solidFill>
                  <a:srgbClr val="000000"/>
                </a:solidFill>
                <a:effectLst/>
                <a:latin typeface="system-ui"/>
              </a:rPr>
              <a:t>At </a:t>
            </a:r>
            <a:r>
              <a:rPr lang="en-US" sz="3600" b="1" i="0" dirty="0" err="1">
                <a:solidFill>
                  <a:srgbClr val="000000"/>
                </a:solidFill>
                <a:effectLst/>
                <a:latin typeface="system-ui"/>
              </a:rPr>
              <a:t>Paphos</a:t>
            </a:r>
            <a:r>
              <a:rPr lang="en-US" sz="3600" b="1" i="0" dirty="0">
                <a:solidFill>
                  <a:srgbClr val="000000"/>
                </a:solidFill>
                <a:effectLst/>
                <a:latin typeface="system-ui"/>
              </a:rPr>
              <a:t> Acts 13 : 6-12</a:t>
            </a:r>
          </a:p>
          <a:p>
            <a:pPr algn="l"/>
            <a:r>
              <a:rPr lang="en-US" sz="4000" b="0" i="0" dirty="0">
                <a:solidFill>
                  <a:srgbClr val="000000"/>
                </a:solidFill>
                <a:effectLst/>
                <a:latin typeface="Aptos" panose="020B0004020202020204" pitchFamily="34" charset="0"/>
              </a:rPr>
              <a:t>Bar-Jesus, was temporarily made blind.</a:t>
            </a:r>
          </a:p>
          <a:p>
            <a:pPr algn="l"/>
            <a:r>
              <a:rPr lang="en-US" sz="4000" b="0" i="0" dirty="0" err="1">
                <a:solidFill>
                  <a:srgbClr val="000000"/>
                </a:solidFill>
                <a:effectLst/>
                <a:latin typeface="Aptos" panose="020B0004020202020204" pitchFamily="34" charset="0"/>
              </a:rPr>
              <a:t>Sergius</a:t>
            </a:r>
            <a:r>
              <a:rPr lang="en-US" sz="4000" b="0" i="0" dirty="0">
                <a:solidFill>
                  <a:srgbClr val="000000"/>
                </a:solidFill>
                <a:effectLst/>
                <a:latin typeface="Aptos" panose="020B0004020202020204" pitchFamily="34" charset="0"/>
              </a:rPr>
              <a:t> Paulus saw the miracle and was converted.</a:t>
            </a:r>
          </a:p>
        </p:txBody>
      </p:sp>
      <p:pic>
        <p:nvPicPr>
          <p:cNvPr id="4" name="Picture 3" descr="Isolated twigs and flowers on a white surface">
            <a:extLst>
              <a:ext uri="{FF2B5EF4-FFF2-40B4-BE49-F238E27FC236}">
                <a16:creationId xmlns:a16="http://schemas.microsoft.com/office/drawing/2014/main" id="{70802B6E-961B-5CD5-15BF-829A04FA0622}"/>
              </a:ext>
            </a:extLst>
          </p:cNvPr>
          <p:cNvPicPr>
            <a:picLocks noChangeAspect="1"/>
          </p:cNvPicPr>
          <p:nvPr/>
        </p:nvPicPr>
        <p:blipFill>
          <a:blip r:embed="rId3"/>
          <a:srcRect l="23193" r="9705" b="1"/>
          <a:stretch/>
        </p:blipFill>
        <p:spPr>
          <a:xfrm>
            <a:off x="10270199" y="4468090"/>
            <a:ext cx="1918753" cy="1994435"/>
          </a:xfrm>
          <a:prstGeom prst="rect">
            <a:avLst/>
          </a:prstGeom>
        </p:spPr>
      </p:pic>
    </p:spTree>
    <p:extLst>
      <p:ext uri="{BB962C8B-B14F-4D97-AF65-F5344CB8AC3E}">
        <p14:creationId xmlns:p14="http://schemas.microsoft.com/office/powerpoint/2010/main" val="248545147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533C7715-1B1E-C541-9484-A52DCE860BF1}"/>
            </a:ext>
          </a:extLst>
        </p:cNvPr>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EC4E0C9E-F83A-032A-EC59-74C32079794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2A53789-BF15-BEBA-37DE-FB7D9AD07D25}"/>
              </a:ext>
            </a:extLst>
          </p:cNvPr>
          <p:cNvSpPr>
            <a:spLocks noGrp="1"/>
          </p:cNvSpPr>
          <p:nvPr>
            <p:ph type="title"/>
          </p:nvPr>
        </p:nvSpPr>
        <p:spPr>
          <a:xfrm>
            <a:off x="576072" y="238539"/>
            <a:ext cx="11018520" cy="1434415"/>
          </a:xfrm>
        </p:spPr>
        <p:txBody>
          <a:bodyPr anchor="b">
            <a:normAutofit/>
          </a:bodyPr>
          <a:lstStyle/>
          <a:p>
            <a:r>
              <a:rPr lang="en-US" sz="5400" dirty="0"/>
              <a:t>      Exploring Churches in Galatia</a:t>
            </a:r>
          </a:p>
        </p:txBody>
      </p:sp>
      <p:sp>
        <p:nvSpPr>
          <p:cNvPr id="11" name="Rectangle 6">
            <a:extLst>
              <a:ext uri="{FF2B5EF4-FFF2-40B4-BE49-F238E27FC236}">
                <a16:creationId xmlns:a16="http://schemas.microsoft.com/office/drawing/2014/main" id="{E445DB16-F0D0-82C4-C764-1048D88F6AD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6072" y="1817073"/>
            <a:ext cx="11018520" cy="18288"/>
          </a:xfrm>
          <a:custGeom>
            <a:avLst/>
            <a:gdLst>
              <a:gd name="connsiteX0" fmla="*/ 0 w 11018520"/>
              <a:gd name="connsiteY0" fmla="*/ 0 h 18288"/>
              <a:gd name="connsiteX1" fmla="*/ 468287 w 11018520"/>
              <a:gd name="connsiteY1" fmla="*/ 0 h 18288"/>
              <a:gd name="connsiteX2" fmla="*/ 1156945 w 11018520"/>
              <a:gd name="connsiteY2" fmla="*/ 0 h 18288"/>
              <a:gd name="connsiteX3" fmla="*/ 1955787 w 11018520"/>
              <a:gd name="connsiteY3" fmla="*/ 0 h 18288"/>
              <a:gd name="connsiteX4" fmla="*/ 2313889 w 11018520"/>
              <a:gd name="connsiteY4" fmla="*/ 0 h 18288"/>
              <a:gd name="connsiteX5" fmla="*/ 2671991 w 11018520"/>
              <a:gd name="connsiteY5" fmla="*/ 0 h 18288"/>
              <a:gd name="connsiteX6" fmla="*/ 3581019 w 11018520"/>
              <a:gd name="connsiteY6" fmla="*/ 0 h 18288"/>
              <a:gd name="connsiteX7" fmla="*/ 4269677 w 11018520"/>
              <a:gd name="connsiteY7" fmla="*/ 0 h 18288"/>
              <a:gd name="connsiteX8" fmla="*/ 4627778 w 11018520"/>
              <a:gd name="connsiteY8" fmla="*/ 0 h 18288"/>
              <a:gd name="connsiteX9" fmla="*/ 5316436 w 11018520"/>
              <a:gd name="connsiteY9" fmla="*/ 0 h 18288"/>
              <a:gd name="connsiteX10" fmla="*/ 6225464 w 11018520"/>
              <a:gd name="connsiteY10" fmla="*/ 0 h 18288"/>
              <a:gd name="connsiteX11" fmla="*/ 6803936 w 11018520"/>
              <a:gd name="connsiteY11" fmla="*/ 0 h 18288"/>
              <a:gd name="connsiteX12" fmla="*/ 7382408 w 11018520"/>
              <a:gd name="connsiteY12" fmla="*/ 0 h 18288"/>
              <a:gd name="connsiteX13" fmla="*/ 8071066 w 11018520"/>
              <a:gd name="connsiteY13" fmla="*/ 0 h 18288"/>
              <a:gd name="connsiteX14" fmla="*/ 8869909 w 11018520"/>
              <a:gd name="connsiteY14" fmla="*/ 0 h 18288"/>
              <a:gd name="connsiteX15" fmla="*/ 9668751 w 11018520"/>
              <a:gd name="connsiteY15" fmla="*/ 0 h 18288"/>
              <a:gd name="connsiteX16" fmla="*/ 11018520 w 11018520"/>
              <a:gd name="connsiteY16" fmla="*/ 0 h 18288"/>
              <a:gd name="connsiteX17" fmla="*/ 11018520 w 11018520"/>
              <a:gd name="connsiteY17" fmla="*/ 18288 h 18288"/>
              <a:gd name="connsiteX18" fmla="*/ 10550233 w 11018520"/>
              <a:gd name="connsiteY18" fmla="*/ 18288 h 18288"/>
              <a:gd name="connsiteX19" fmla="*/ 9641205 w 11018520"/>
              <a:gd name="connsiteY19" fmla="*/ 18288 h 18288"/>
              <a:gd name="connsiteX20" fmla="*/ 8952548 w 11018520"/>
              <a:gd name="connsiteY20" fmla="*/ 18288 h 18288"/>
              <a:gd name="connsiteX21" fmla="*/ 8594446 w 11018520"/>
              <a:gd name="connsiteY21" fmla="*/ 18288 h 18288"/>
              <a:gd name="connsiteX22" fmla="*/ 7905788 w 11018520"/>
              <a:gd name="connsiteY22" fmla="*/ 18288 h 18288"/>
              <a:gd name="connsiteX23" fmla="*/ 7327316 w 11018520"/>
              <a:gd name="connsiteY23" fmla="*/ 18288 h 18288"/>
              <a:gd name="connsiteX24" fmla="*/ 6748844 w 11018520"/>
              <a:gd name="connsiteY24" fmla="*/ 18288 h 18288"/>
              <a:gd name="connsiteX25" fmla="*/ 6170371 w 11018520"/>
              <a:gd name="connsiteY25" fmla="*/ 18288 h 18288"/>
              <a:gd name="connsiteX26" fmla="*/ 5591899 w 11018520"/>
              <a:gd name="connsiteY26" fmla="*/ 18288 h 18288"/>
              <a:gd name="connsiteX27" fmla="*/ 4793056 w 11018520"/>
              <a:gd name="connsiteY27" fmla="*/ 18288 h 18288"/>
              <a:gd name="connsiteX28" fmla="*/ 4104399 w 11018520"/>
              <a:gd name="connsiteY28" fmla="*/ 18288 h 18288"/>
              <a:gd name="connsiteX29" fmla="*/ 3746297 w 11018520"/>
              <a:gd name="connsiteY29" fmla="*/ 18288 h 18288"/>
              <a:gd name="connsiteX30" fmla="*/ 3167825 w 11018520"/>
              <a:gd name="connsiteY30" fmla="*/ 18288 h 18288"/>
              <a:gd name="connsiteX31" fmla="*/ 2368982 w 11018520"/>
              <a:gd name="connsiteY31" fmla="*/ 18288 h 18288"/>
              <a:gd name="connsiteX32" fmla="*/ 1900695 w 11018520"/>
              <a:gd name="connsiteY32" fmla="*/ 18288 h 18288"/>
              <a:gd name="connsiteX33" fmla="*/ 991667 w 11018520"/>
              <a:gd name="connsiteY33" fmla="*/ 18288 h 18288"/>
              <a:gd name="connsiteX34" fmla="*/ 0 w 11018520"/>
              <a:gd name="connsiteY34" fmla="*/ 18288 h 18288"/>
              <a:gd name="connsiteX35" fmla="*/ 0 w 11018520"/>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1018520" h="18288" fill="none" extrusionOk="0">
                <a:moveTo>
                  <a:pt x="0" y="0"/>
                </a:moveTo>
                <a:cubicBezTo>
                  <a:pt x="176840" y="19448"/>
                  <a:pt x="369510" y="1686"/>
                  <a:pt x="468287" y="0"/>
                </a:cubicBezTo>
                <a:cubicBezTo>
                  <a:pt x="567064" y="-1686"/>
                  <a:pt x="844925" y="28710"/>
                  <a:pt x="1156945" y="0"/>
                </a:cubicBezTo>
                <a:cubicBezTo>
                  <a:pt x="1468965" y="-28710"/>
                  <a:pt x="1755775" y="35306"/>
                  <a:pt x="1955787" y="0"/>
                </a:cubicBezTo>
                <a:cubicBezTo>
                  <a:pt x="2155799" y="-35306"/>
                  <a:pt x="2224532" y="-16632"/>
                  <a:pt x="2313889" y="0"/>
                </a:cubicBezTo>
                <a:cubicBezTo>
                  <a:pt x="2403246" y="16632"/>
                  <a:pt x="2494050" y="6083"/>
                  <a:pt x="2671991" y="0"/>
                </a:cubicBezTo>
                <a:cubicBezTo>
                  <a:pt x="2849932" y="-6083"/>
                  <a:pt x="3354152" y="34614"/>
                  <a:pt x="3581019" y="0"/>
                </a:cubicBezTo>
                <a:cubicBezTo>
                  <a:pt x="3807886" y="-34614"/>
                  <a:pt x="4022451" y="14254"/>
                  <a:pt x="4269677" y="0"/>
                </a:cubicBezTo>
                <a:cubicBezTo>
                  <a:pt x="4516903" y="-14254"/>
                  <a:pt x="4514495" y="-13291"/>
                  <a:pt x="4627778" y="0"/>
                </a:cubicBezTo>
                <a:cubicBezTo>
                  <a:pt x="4741061" y="13291"/>
                  <a:pt x="5120758" y="-22660"/>
                  <a:pt x="5316436" y="0"/>
                </a:cubicBezTo>
                <a:cubicBezTo>
                  <a:pt x="5512114" y="22660"/>
                  <a:pt x="5812155" y="-9513"/>
                  <a:pt x="6225464" y="0"/>
                </a:cubicBezTo>
                <a:cubicBezTo>
                  <a:pt x="6638773" y="9513"/>
                  <a:pt x="6545417" y="2479"/>
                  <a:pt x="6803936" y="0"/>
                </a:cubicBezTo>
                <a:cubicBezTo>
                  <a:pt x="7062455" y="-2479"/>
                  <a:pt x="7245098" y="-20209"/>
                  <a:pt x="7382408" y="0"/>
                </a:cubicBezTo>
                <a:cubicBezTo>
                  <a:pt x="7519718" y="20209"/>
                  <a:pt x="7801947" y="19736"/>
                  <a:pt x="8071066" y="0"/>
                </a:cubicBezTo>
                <a:cubicBezTo>
                  <a:pt x="8340185" y="-19736"/>
                  <a:pt x="8495312" y="-6666"/>
                  <a:pt x="8869909" y="0"/>
                </a:cubicBezTo>
                <a:cubicBezTo>
                  <a:pt x="9244506" y="6666"/>
                  <a:pt x="9501461" y="-13745"/>
                  <a:pt x="9668751" y="0"/>
                </a:cubicBezTo>
                <a:cubicBezTo>
                  <a:pt x="9836041" y="13745"/>
                  <a:pt x="10607605" y="14143"/>
                  <a:pt x="11018520" y="0"/>
                </a:cubicBezTo>
                <a:cubicBezTo>
                  <a:pt x="11019166" y="4451"/>
                  <a:pt x="11019010" y="9226"/>
                  <a:pt x="11018520" y="18288"/>
                </a:cubicBezTo>
                <a:cubicBezTo>
                  <a:pt x="10834966" y="15274"/>
                  <a:pt x="10754561" y="35250"/>
                  <a:pt x="10550233" y="18288"/>
                </a:cubicBezTo>
                <a:cubicBezTo>
                  <a:pt x="10345905" y="1326"/>
                  <a:pt x="9906342" y="45884"/>
                  <a:pt x="9641205" y="18288"/>
                </a:cubicBezTo>
                <a:cubicBezTo>
                  <a:pt x="9376068" y="-9308"/>
                  <a:pt x="9177188" y="43988"/>
                  <a:pt x="8952548" y="18288"/>
                </a:cubicBezTo>
                <a:cubicBezTo>
                  <a:pt x="8727908" y="-7412"/>
                  <a:pt x="8707007" y="3271"/>
                  <a:pt x="8594446" y="18288"/>
                </a:cubicBezTo>
                <a:cubicBezTo>
                  <a:pt x="8481885" y="33305"/>
                  <a:pt x="8175004" y="35109"/>
                  <a:pt x="7905788" y="18288"/>
                </a:cubicBezTo>
                <a:cubicBezTo>
                  <a:pt x="7636572" y="1467"/>
                  <a:pt x="7535638" y="7399"/>
                  <a:pt x="7327316" y="18288"/>
                </a:cubicBezTo>
                <a:cubicBezTo>
                  <a:pt x="7118994" y="29177"/>
                  <a:pt x="6978247" y="47205"/>
                  <a:pt x="6748844" y="18288"/>
                </a:cubicBezTo>
                <a:cubicBezTo>
                  <a:pt x="6519441" y="-10629"/>
                  <a:pt x="6459241" y="43308"/>
                  <a:pt x="6170371" y="18288"/>
                </a:cubicBezTo>
                <a:cubicBezTo>
                  <a:pt x="5881501" y="-6732"/>
                  <a:pt x="5736201" y="35971"/>
                  <a:pt x="5591899" y="18288"/>
                </a:cubicBezTo>
                <a:cubicBezTo>
                  <a:pt x="5447597" y="605"/>
                  <a:pt x="4990303" y="20409"/>
                  <a:pt x="4793056" y="18288"/>
                </a:cubicBezTo>
                <a:cubicBezTo>
                  <a:pt x="4595809" y="16167"/>
                  <a:pt x="4271723" y="2909"/>
                  <a:pt x="4104399" y="18288"/>
                </a:cubicBezTo>
                <a:cubicBezTo>
                  <a:pt x="3937075" y="33667"/>
                  <a:pt x="3923235" y="10730"/>
                  <a:pt x="3746297" y="18288"/>
                </a:cubicBezTo>
                <a:cubicBezTo>
                  <a:pt x="3569359" y="25846"/>
                  <a:pt x="3351081" y="24702"/>
                  <a:pt x="3167825" y="18288"/>
                </a:cubicBezTo>
                <a:cubicBezTo>
                  <a:pt x="2984569" y="11874"/>
                  <a:pt x="2708033" y="13293"/>
                  <a:pt x="2368982" y="18288"/>
                </a:cubicBezTo>
                <a:cubicBezTo>
                  <a:pt x="2029931" y="23283"/>
                  <a:pt x="2009060" y="37671"/>
                  <a:pt x="1900695" y="18288"/>
                </a:cubicBezTo>
                <a:cubicBezTo>
                  <a:pt x="1792330" y="-1095"/>
                  <a:pt x="1183178" y="9337"/>
                  <a:pt x="991667" y="18288"/>
                </a:cubicBezTo>
                <a:cubicBezTo>
                  <a:pt x="800156" y="27239"/>
                  <a:pt x="375690" y="34110"/>
                  <a:pt x="0" y="18288"/>
                </a:cubicBezTo>
                <a:cubicBezTo>
                  <a:pt x="-213" y="9468"/>
                  <a:pt x="187" y="4459"/>
                  <a:pt x="0" y="0"/>
                </a:cubicBezTo>
                <a:close/>
              </a:path>
              <a:path w="11018520" h="18288" stroke="0" extrusionOk="0">
                <a:moveTo>
                  <a:pt x="0" y="0"/>
                </a:moveTo>
                <a:cubicBezTo>
                  <a:pt x="266588" y="-23405"/>
                  <a:pt x="350503" y="-27031"/>
                  <a:pt x="578472" y="0"/>
                </a:cubicBezTo>
                <a:cubicBezTo>
                  <a:pt x="806441" y="27031"/>
                  <a:pt x="803976" y="13604"/>
                  <a:pt x="936574" y="0"/>
                </a:cubicBezTo>
                <a:cubicBezTo>
                  <a:pt x="1069172" y="-13604"/>
                  <a:pt x="1661335" y="-31902"/>
                  <a:pt x="1845602" y="0"/>
                </a:cubicBezTo>
                <a:cubicBezTo>
                  <a:pt x="2029869" y="31902"/>
                  <a:pt x="2273452" y="17005"/>
                  <a:pt x="2424074" y="0"/>
                </a:cubicBezTo>
                <a:cubicBezTo>
                  <a:pt x="2574696" y="-17005"/>
                  <a:pt x="2790864" y="-28133"/>
                  <a:pt x="3002547" y="0"/>
                </a:cubicBezTo>
                <a:cubicBezTo>
                  <a:pt x="3214230" y="28133"/>
                  <a:pt x="3605033" y="-14934"/>
                  <a:pt x="3911575" y="0"/>
                </a:cubicBezTo>
                <a:cubicBezTo>
                  <a:pt x="4218117" y="14934"/>
                  <a:pt x="4198004" y="3604"/>
                  <a:pt x="4379862" y="0"/>
                </a:cubicBezTo>
                <a:cubicBezTo>
                  <a:pt x="4561720" y="-3604"/>
                  <a:pt x="4941151" y="-37368"/>
                  <a:pt x="5288890" y="0"/>
                </a:cubicBezTo>
                <a:cubicBezTo>
                  <a:pt x="5636629" y="37368"/>
                  <a:pt x="6011513" y="-33898"/>
                  <a:pt x="6197918" y="0"/>
                </a:cubicBezTo>
                <a:cubicBezTo>
                  <a:pt x="6384323" y="33898"/>
                  <a:pt x="6555799" y="11241"/>
                  <a:pt x="6886575" y="0"/>
                </a:cubicBezTo>
                <a:cubicBezTo>
                  <a:pt x="7217351" y="-11241"/>
                  <a:pt x="7604472" y="-44614"/>
                  <a:pt x="7795603" y="0"/>
                </a:cubicBezTo>
                <a:cubicBezTo>
                  <a:pt x="7986734" y="44614"/>
                  <a:pt x="8098870" y="-11086"/>
                  <a:pt x="8374075" y="0"/>
                </a:cubicBezTo>
                <a:cubicBezTo>
                  <a:pt x="8649280" y="11086"/>
                  <a:pt x="8701749" y="-25020"/>
                  <a:pt x="8952548" y="0"/>
                </a:cubicBezTo>
                <a:cubicBezTo>
                  <a:pt x="9203347" y="25020"/>
                  <a:pt x="9519297" y="4274"/>
                  <a:pt x="9751390" y="0"/>
                </a:cubicBezTo>
                <a:cubicBezTo>
                  <a:pt x="9983483" y="-4274"/>
                  <a:pt x="10169881" y="16480"/>
                  <a:pt x="10329863" y="0"/>
                </a:cubicBezTo>
                <a:cubicBezTo>
                  <a:pt x="10489845" y="-16480"/>
                  <a:pt x="10750941" y="-9727"/>
                  <a:pt x="11018520" y="0"/>
                </a:cubicBezTo>
                <a:cubicBezTo>
                  <a:pt x="11018113" y="8690"/>
                  <a:pt x="11018366" y="14141"/>
                  <a:pt x="11018520" y="18288"/>
                </a:cubicBezTo>
                <a:cubicBezTo>
                  <a:pt x="10841176" y="-3597"/>
                  <a:pt x="10399304" y="41504"/>
                  <a:pt x="10219677" y="18288"/>
                </a:cubicBezTo>
                <a:cubicBezTo>
                  <a:pt x="10040050" y="-4928"/>
                  <a:pt x="10030762" y="16144"/>
                  <a:pt x="9861575" y="18288"/>
                </a:cubicBezTo>
                <a:cubicBezTo>
                  <a:pt x="9692388" y="20432"/>
                  <a:pt x="9529439" y="40380"/>
                  <a:pt x="9393288" y="18288"/>
                </a:cubicBezTo>
                <a:cubicBezTo>
                  <a:pt x="9257137" y="-3804"/>
                  <a:pt x="8825003" y="25592"/>
                  <a:pt x="8484260" y="18288"/>
                </a:cubicBezTo>
                <a:cubicBezTo>
                  <a:pt x="8143517" y="10984"/>
                  <a:pt x="8082894" y="45968"/>
                  <a:pt x="7795603" y="18288"/>
                </a:cubicBezTo>
                <a:cubicBezTo>
                  <a:pt x="7508312" y="-9392"/>
                  <a:pt x="7466074" y="19486"/>
                  <a:pt x="7327316" y="18288"/>
                </a:cubicBezTo>
                <a:cubicBezTo>
                  <a:pt x="7188558" y="17090"/>
                  <a:pt x="6869645" y="4657"/>
                  <a:pt x="6638658" y="18288"/>
                </a:cubicBezTo>
                <a:cubicBezTo>
                  <a:pt x="6407671" y="31919"/>
                  <a:pt x="6359238" y="35967"/>
                  <a:pt x="6280556" y="18288"/>
                </a:cubicBezTo>
                <a:cubicBezTo>
                  <a:pt x="6201874" y="609"/>
                  <a:pt x="6041216" y="22404"/>
                  <a:pt x="5922455" y="18288"/>
                </a:cubicBezTo>
                <a:cubicBezTo>
                  <a:pt x="5803694" y="14172"/>
                  <a:pt x="5555521" y="48848"/>
                  <a:pt x="5233797" y="18288"/>
                </a:cubicBezTo>
                <a:cubicBezTo>
                  <a:pt x="4912073" y="-12272"/>
                  <a:pt x="4986440" y="-2740"/>
                  <a:pt x="4765510" y="18288"/>
                </a:cubicBezTo>
                <a:cubicBezTo>
                  <a:pt x="4544580" y="39316"/>
                  <a:pt x="4177715" y="18248"/>
                  <a:pt x="3966667" y="18288"/>
                </a:cubicBezTo>
                <a:cubicBezTo>
                  <a:pt x="3755619" y="18328"/>
                  <a:pt x="3664519" y="22387"/>
                  <a:pt x="3498380" y="18288"/>
                </a:cubicBezTo>
                <a:cubicBezTo>
                  <a:pt x="3332241" y="14189"/>
                  <a:pt x="3065858" y="-7524"/>
                  <a:pt x="2699537" y="18288"/>
                </a:cubicBezTo>
                <a:cubicBezTo>
                  <a:pt x="2333216" y="44100"/>
                  <a:pt x="2505666" y="4650"/>
                  <a:pt x="2341436" y="18288"/>
                </a:cubicBezTo>
                <a:cubicBezTo>
                  <a:pt x="2177206" y="31926"/>
                  <a:pt x="1790164" y="19880"/>
                  <a:pt x="1542593" y="18288"/>
                </a:cubicBezTo>
                <a:cubicBezTo>
                  <a:pt x="1295022" y="16696"/>
                  <a:pt x="1218012" y="39325"/>
                  <a:pt x="1074306" y="18288"/>
                </a:cubicBezTo>
                <a:cubicBezTo>
                  <a:pt x="930600" y="-2749"/>
                  <a:pt x="797266" y="24589"/>
                  <a:pt x="716204" y="18288"/>
                </a:cubicBezTo>
                <a:cubicBezTo>
                  <a:pt x="635142" y="11987"/>
                  <a:pt x="344503" y="41396"/>
                  <a:pt x="0" y="18288"/>
                </a:cubicBezTo>
                <a:cubicBezTo>
                  <a:pt x="-53" y="11301"/>
                  <a:pt x="-649" y="7756"/>
                  <a:pt x="0" y="0"/>
                </a:cubicBezTo>
                <a:close/>
              </a:path>
            </a:pathLst>
          </a:custGeom>
          <a:solidFill>
            <a:srgbClr val="C3724D"/>
          </a:solidFill>
          <a:ln w="38100" cap="rnd">
            <a:solidFill>
              <a:srgbClr val="C3724D"/>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DB775DEE-E861-7385-5A3D-E6381A8721BA}"/>
              </a:ext>
            </a:extLst>
          </p:cNvPr>
          <p:cNvSpPr>
            <a:spLocks noGrp="1"/>
          </p:cNvSpPr>
          <p:nvPr>
            <p:ph idx="1"/>
          </p:nvPr>
        </p:nvSpPr>
        <p:spPr>
          <a:xfrm>
            <a:off x="572492" y="2071316"/>
            <a:ext cx="9988827" cy="4119172"/>
          </a:xfrm>
        </p:spPr>
        <p:txBody>
          <a:bodyPr anchor="t">
            <a:noAutofit/>
          </a:bodyPr>
          <a:lstStyle/>
          <a:p>
            <a:pPr algn="l">
              <a:spcBef>
                <a:spcPts val="1500"/>
              </a:spcBef>
              <a:spcAft>
                <a:spcPts val="750"/>
              </a:spcAft>
            </a:pPr>
            <a:r>
              <a:rPr lang="en-US" sz="3600" b="1" i="0" dirty="0">
                <a:solidFill>
                  <a:srgbClr val="000000"/>
                </a:solidFill>
                <a:effectLst/>
                <a:latin typeface="system-ui"/>
              </a:rPr>
              <a:t>At </a:t>
            </a:r>
            <a:r>
              <a:rPr lang="en-US" sz="3600" b="1" i="0" dirty="0" err="1">
                <a:solidFill>
                  <a:srgbClr val="000000"/>
                </a:solidFill>
                <a:effectLst/>
                <a:latin typeface="system-ui"/>
              </a:rPr>
              <a:t>Paphos</a:t>
            </a:r>
            <a:r>
              <a:rPr lang="en-US" sz="3600" b="1" i="0" dirty="0">
                <a:solidFill>
                  <a:srgbClr val="000000"/>
                </a:solidFill>
                <a:effectLst/>
                <a:latin typeface="system-ui"/>
              </a:rPr>
              <a:t> Acts 13 : 6-12</a:t>
            </a:r>
          </a:p>
          <a:p>
            <a:pPr algn="l"/>
            <a:r>
              <a:rPr lang="en-US" sz="4000" b="0" i="0" dirty="0">
                <a:solidFill>
                  <a:srgbClr val="000000"/>
                </a:solidFill>
                <a:effectLst/>
                <a:latin typeface="Aptos" panose="020B0004020202020204" pitchFamily="34" charset="0"/>
              </a:rPr>
              <a:t>Bar-Jesus, was temporarily made blind.</a:t>
            </a:r>
          </a:p>
          <a:p>
            <a:pPr algn="l"/>
            <a:r>
              <a:rPr lang="en-US" sz="4000" b="0" i="0" dirty="0" err="1">
                <a:solidFill>
                  <a:srgbClr val="000000"/>
                </a:solidFill>
                <a:effectLst/>
                <a:latin typeface="Aptos" panose="020B0004020202020204" pitchFamily="34" charset="0"/>
              </a:rPr>
              <a:t>Sergius</a:t>
            </a:r>
            <a:r>
              <a:rPr lang="en-US" sz="4000" b="0" i="0" dirty="0">
                <a:solidFill>
                  <a:srgbClr val="000000"/>
                </a:solidFill>
                <a:effectLst/>
                <a:latin typeface="Aptos" panose="020B0004020202020204" pitchFamily="34" charset="0"/>
              </a:rPr>
              <a:t> Paulus saw the miracle and was converted.</a:t>
            </a:r>
          </a:p>
        </p:txBody>
      </p:sp>
      <p:pic>
        <p:nvPicPr>
          <p:cNvPr id="4" name="Picture 3" descr="Isolated twigs and flowers on a white surface">
            <a:extLst>
              <a:ext uri="{FF2B5EF4-FFF2-40B4-BE49-F238E27FC236}">
                <a16:creationId xmlns:a16="http://schemas.microsoft.com/office/drawing/2014/main" id="{52F4C83C-F653-9FBB-D166-A2E328DCDCE7}"/>
              </a:ext>
            </a:extLst>
          </p:cNvPr>
          <p:cNvPicPr>
            <a:picLocks noChangeAspect="1"/>
          </p:cNvPicPr>
          <p:nvPr/>
        </p:nvPicPr>
        <p:blipFill>
          <a:blip r:embed="rId3"/>
          <a:srcRect l="23193" r="9705" b="1"/>
          <a:stretch/>
        </p:blipFill>
        <p:spPr>
          <a:xfrm>
            <a:off x="10270199" y="4468090"/>
            <a:ext cx="1918753" cy="1994435"/>
          </a:xfrm>
          <a:prstGeom prst="rect">
            <a:avLst/>
          </a:prstGeom>
        </p:spPr>
      </p:pic>
    </p:spTree>
    <p:extLst>
      <p:ext uri="{BB962C8B-B14F-4D97-AF65-F5344CB8AC3E}">
        <p14:creationId xmlns:p14="http://schemas.microsoft.com/office/powerpoint/2010/main" val="1783355603"/>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A35A1AF8-22F8-0D37-3076-BDA8726EF631}"/>
            </a:ext>
          </a:extLst>
        </p:cNvPr>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61C3E05F-B873-57B4-AD07-6EDDD58CAC7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AA2CE4B-51F5-F8E5-165B-606AF0E90170}"/>
              </a:ext>
            </a:extLst>
          </p:cNvPr>
          <p:cNvSpPr>
            <a:spLocks noGrp="1"/>
          </p:cNvSpPr>
          <p:nvPr>
            <p:ph type="title"/>
          </p:nvPr>
        </p:nvSpPr>
        <p:spPr>
          <a:xfrm>
            <a:off x="576072" y="238539"/>
            <a:ext cx="11018520" cy="1434415"/>
          </a:xfrm>
        </p:spPr>
        <p:txBody>
          <a:bodyPr anchor="b">
            <a:normAutofit/>
          </a:bodyPr>
          <a:lstStyle/>
          <a:p>
            <a:r>
              <a:rPr lang="en-US" sz="5400" dirty="0"/>
              <a:t>      Exploring Churches in Galatia</a:t>
            </a:r>
          </a:p>
        </p:txBody>
      </p:sp>
      <p:sp>
        <p:nvSpPr>
          <p:cNvPr id="11" name="Rectangle 6">
            <a:extLst>
              <a:ext uri="{FF2B5EF4-FFF2-40B4-BE49-F238E27FC236}">
                <a16:creationId xmlns:a16="http://schemas.microsoft.com/office/drawing/2014/main" id="{1C5E04CB-454A-8594-3FBD-531A503061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6072" y="1817073"/>
            <a:ext cx="11018520" cy="18288"/>
          </a:xfrm>
          <a:custGeom>
            <a:avLst/>
            <a:gdLst>
              <a:gd name="connsiteX0" fmla="*/ 0 w 11018520"/>
              <a:gd name="connsiteY0" fmla="*/ 0 h 18288"/>
              <a:gd name="connsiteX1" fmla="*/ 468287 w 11018520"/>
              <a:gd name="connsiteY1" fmla="*/ 0 h 18288"/>
              <a:gd name="connsiteX2" fmla="*/ 1156945 w 11018520"/>
              <a:gd name="connsiteY2" fmla="*/ 0 h 18288"/>
              <a:gd name="connsiteX3" fmla="*/ 1955787 w 11018520"/>
              <a:gd name="connsiteY3" fmla="*/ 0 h 18288"/>
              <a:gd name="connsiteX4" fmla="*/ 2313889 w 11018520"/>
              <a:gd name="connsiteY4" fmla="*/ 0 h 18288"/>
              <a:gd name="connsiteX5" fmla="*/ 2671991 w 11018520"/>
              <a:gd name="connsiteY5" fmla="*/ 0 h 18288"/>
              <a:gd name="connsiteX6" fmla="*/ 3581019 w 11018520"/>
              <a:gd name="connsiteY6" fmla="*/ 0 h 18288"/>
              <a:gd name="connsiteX7" fmla="*/ 4269677 w 11018520"/>
              <a:gd name="connsiteY7" fmla="*/ 0 h 18288"/>
              <a:gd name="connsiteX8" fmla="*/ 4627778 w 11018520"/>
              <a:gd name="connsiteY8" fmla="*/ 0 h 18288"/>
              <a:gd name="connsiteX9" fmla="*/ 5316436 w 11018520"/>
              <a:gd name="connsiteY9" fmla="*/ 0 h 18288"/>
              <a:gd name="connsiteX10" fmla="*/ 6225464 w 11018520"/>
              <a:gd name="connsiteY10" fmla="*/ 0 h 18288"/>
              <a:gd name="connsiteX11" fmla="*/ 6803936 w 11018520"/>
              <a:gd name="connsiteY11" fmla="*/ 0 h 18288"/>
              <a:gd name="connsiteX12" fmla="*/ 7382408 w 11018520"/>
              <a:gd name="connsiteY12" fmla="*/ 0 h 18288"/>
              <a:gd name="connsiteX13" fmla="*/ 8071066 w 11018520"/>
              <a:gd name="connsiteY13" fmla="*/ 0 h 18288"/>
              <a:gd name="connsiteX14" fmla="*/ 8869909 w 11018520"/>
              <a:gd name="connsiteY14" fmla="*/ 0 h 18288"/>
              <a:gd name="connsiteX15" fmla="*/ 9668751 w 11018520"/>
              <a:gd name="connsiteY15" fmla="*/ 0 h 18288"/>
              <a:gd name="connsiteX16" fmla="*/ 11018520 w 11018520"/>
              <a:gd name="connsiteY16" fmla="*/ 0 h 18288"/>
              <a:gd name="connsiteX17" fmla="*/ 11018520 w 11018520"/>
              <a:gd name="connsiteY17" fmla="*/ 18288 h 18288"/>
              <a:gd name="connsiteX18" fmla="*/ 10550233 w 11018520"/>
              <a:gd name="connsiteY18" fmla="*/ 18288 h 18288"/>
              <a:gd name="connsiteX19" fmla="*/ 9641205 w 11018520"/>
              <a:gd name="connsiteY19" fmla="*/ 18288 h 18288"/>
              <a:gd name="connsiteX20" fmla="*/ 8952548 w 11018520"/>
              <a:gd name="connsiteY20" fmla="*/ 18288 h 18288"/>
              <a:gd name="connsiteX21" fmla="*/ 8594446 w 11018520"/>
              <a:gd name="connsiteY21" fmla="*/ 18288 h 18288"/>
              <a:gd name="connsiteX22" fmla="*/ 7905788 w 11018520"/>
              <a:gd name="connsiteY22" fmla="*/ 18288 h 18288"/>
              <a:gd name="connsiteX23" fmla="*/ 7327316 w 11018520"/>
              <a:gd name="connsiteY23" fmla="*/ 18288 h 18288"/>
              <a:gd name="connsiteX24" fmla="*/ 6748844 w 11018520"/>
              <a:gd name="connsiteY24" fmla="*/ 18288 h 18288"/>
              <a:gd name="connsiteX25" fmla="*/ 6170371 w 11018520"/>
              <a:gd name="connsiteY25" fmla="*/ 18288 h 18288"/>
              <a:gd name="connsiteX26" fmla="*/ 5591899 w 11018520"/>
              <a:gd name="connsiteY26" fmla="*/ 18288 h 18288"/>
              <a:gd name="connsiteX27" fmla="*/ 4793056 w 11018520"/>
              <a:gd name="connsiteY27" fmla="*/ 18288 h 18288"/>
              <a:gd name="connsiteX28" fmla="*/ 4104399 w 11018520"/>
              <a:gd name="connsiteY28" fmla="*/ 18288 h 18288"/>
              <a:gd name="connsiteX29" fmla="*/ 3746297 w 11018520"/>
              <a:gd name="connsiteY29" fmla="*/ 18288 h 18288"/>
              <a:gd name="connsiteX30" fmla="*/ 3167825 w 11018520"/>
              <a:gd name="connsiteY30" fmla="*/ 18288 h 18288"/>
              <a:gd name="connsiteX31" fmla="*/ 2368982 w 11018520"/>
              <a:gd name="connsiteY31" fmla="*/ 18288 h 18288"/>
              <a:gd name="connsiteX32" fmla="*/ 1900695 w 11018520"/>
              <a:gd name="connsiteY32" fmla="*/ 18288 h 18288"/>
              <a:gd name="connsiteX33" fmla="*/ 991667 w 11018520"/>
              <a:gd name="connsiteY33" fmla="*/ 18288 h 18288"/>
              <a:gd name="connsiteX34" fmla="*/ 0 w 11018520"/>
              <a:gd name="connsiteY34" fmla="*/ 18288 h 18288"/>
              <a:gd name="connsiteX35" fmla="*/ 0 w 11018520"/>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1018520" h="18288" fill="none" extrusionOk="0">
                <a:moveTo>
                  <a:pt x="0" y="0"/>
                </a:moveTo>
                <a:cubicBezTo>
                  <a:pt x="176840" y="19448"/>
                  <a:pt x="369510" y="1686"/>
                  <a:pt x="468287" y="0"/>
                </a:cubicBezTo>
                <a:cubicBezTo>
                  <a:pt x="567064" y="-1686"/>
                  <a:pt x="844925" y="28710"/>
                  <a:pt x="1156945" y="0"/>
                </a:cubicBezTo>
                <a:cubicBezTo>
                  <a:pt x="1468965" y="-28710"/>
                  <a:pt x="1755775" y="35306"/>
                  <a:pt x="1955787" y="0"/>
                </a:cubicBezTo>
                <a:cubicBezTo>
                  <a:pt x="2155799" y="-35306"/>
                  <a:pt x="2224532" y="-16632"/>
                  <a:pt x="2313889" y="0"/>
                </a:cubicBezTo>
                <a:cubicBezTo>
                  <a:pt x="2403246" y="16632"/>
                  <a:pt x="2494050" y="6083"/>
                  <a:pt x="2671991" y="0"/>
                </a:cubicBezTo>
                <a:cubicBezTo>
                  <a:pt x="2849932" y="-6083"/>
                  <a:pt x="3354152" y="34614"/>
                  <a:pt x="3581019" y="0"/>
                </a:cubicBezTo>
                <a:cubicBezTo>
                  <a:pt x="3807886" y="-34614"/>
                  <a:pt x="4022451" y="14254"/>
                  <a:pt x="4269677" y="0"/>
                </a:cubicBezTo>
                <a:cubicBezTo>
                  <a:pt x="4516903" y="-14254"/>
                  <a:pt x="4514495" y="-13291"/>
                  <a:pt x="4627778" y="0"/>
                </a:cubicBezTo>
                <a:cubicBezTo>
                  <a:pt x="4741061" y="13291"/>
                  <a:pt x="5120758" y="-22660"/>
                  <a:pt x="5316436" y="0"/>
                </a:cubicBezTo>
                <a:cubicBezTo>
                  <a:pt x="5512114" y="22660"/>
                  <a:pt x="5812155" y="-9513"/>
                  <a:pt x="6225464" y="0"/>
                </a:cubicBezTo>
                <a:cubicBezTo>
                  <a:pt x="6638773" y="9513"/>
                  <a:pt x="6545417" y="2479"/>
                  <a:pt x="6803936" y="0"/>
                </a:cubicBezTo>
                <a:cubicBezTo>
                  <a:pt x="7062455" y="-2479"/>
                  <a:pt x="7245098" y="-20209"/>
                  <a:pt x="7382408" y="0"/>
                </a:cubicBezTo>
                <a:cubicBezTo>
                  <a:pt x="7519718" y="20209"/>
                  <a:pt x="7801947" y="19736"/>
                  <a:pt x="8071066" y="0"/>
                </a:cubicBezTo>
                <a:cubicBezTo>
                  <a:pt x="8340185" y="-19736"/>
                  <a:pt x="8495312" y="-6666"/>
                  <a:pt x="8869909" y="0"/>
                </a:cubicBezTo>
                <a:cubicBezTo>
                  <a:pt x="9244506" y="6666"/>
                  <a:pt x="9501461" y="-13745"/>
                  <a:pt x="9668751" y="0"/>
                </a:cubicBezTo>
                <a:cubicBezTo>
                  <a:pt x="9836041" y="13745"/>
                  <a:pt x="10607605" y="14143"/>
                  <a:pt x="11018520" y="0"/>
                </a:cubicBezTo>
                <a:cubicBezTo>
                  <a:pt x="11019166" y="4451"/>
                  <a:pt x="11019010" y="9226"/>
                  <a:pt x="11018520" y="18288"/>
                </a:cubicBezTo>
                <a:cubicBezTo>
                  <a:pt x="10834966" y="15274"/>
                  <a:pt x="10754561" y="35250"/>
                  <a:pt x="10550233" y="18288"/>
                </a:cubicBezTo>
                <a:cubicBezTo>
                  <a:pt x="10345905" y="1326"/>
                  <a:pt x="9906342" y="45884"/>
                  <a:pt x="9641205" y="18288"/>
                </a:cubicBezTo>
                <a:cubicBezTo>
                  <a:pt x="9376068" y="-9308"/>
                  <a:pt x="9177188" y="43988"/>
                  <a:pt x="8952548" y="18288"/>
                </a:cubicBezTo>
                <a:cubicBezTo>
                  <a:pt x="8727908" y="-7412"/>
                  <a:pt x="8707007" y="3271"/>
                  <a:pt x="8594446" y="18288"/>
                </a:cubicBezTo>
                <a:cubicBezTo>
                  <a:pt x="8481885" y="33305"/>
                  <a:pt x="8175004" y="35109"/>
                  <a:pt x="7905788" y="18288"/>
                </a:cubicBezTo>
                <a:cubicBezTo>
                  <a:pt x="7636572" y="1467"/>
                  <a:pt x="7535638" y="7399"/>
                  <a:pt x="7327316" y="18288"/>
                </a:cubicBezTo>
                <a:cubicBezTo>
                  <a:pt x="7118994" y="29177"/>
                  <a:pt x="6978247" y="47205"/>
                  <a:pt x="6748844" y="18288"/>
                </a:cubicBezTo>
                <a:cubicBezTo>
                  <a:pt x="6519441" y="-10629"/>
                  <a:pt x="6459241" y="43308"/>
                  <a:pt x="6170371" y="18288"/>
                </a:cubicBezTo>
                <a:cubicBezTo>
                  <a:pt x="5881501" y="-6732"/>
                  <a:pt x="5736201" y="35971"/>
                  <a:pt x="5591899" y="18288"/>
                </a:cubicBezTo>
                <a:cubicBezTo>
                  <a:pt x="5447597" y="605"/>
                  <a:pt x="4990303" y="20409"/>
                  <a:pt x="4793056" y="18288"/>
                </a:cubicBezTo>
                <a:cubicBezTo>
                  <a:pt x="4595809" y="16167"/>
                  <a:pt x="4271723" y="2909"/>
                  <a:pt x="4104399" y="18288"/>
                </a:cubicBezTo>
                <a:cubicBezTo>
                  <a:pt x="3937075" y="33667"/>
                  <a:pt x="3923235" y="10730"/>
                  <a:pt x="3746297" y="18288"/>
                </a:cubicBezTo>
                <a:cubicBezTo>
                  <a:pt x="3569359" y="25846"/>
                  <a:pt x="3351081" y="24702"/>
                  <a:pt x="3167825" y="18288"/>
                </a:cubicBezTo>
                <a:cubicBezTo>
                  <a:pt x="2984569" y="11874"/>
                  <a:pt x="2708033" y="13293"/>
                  <a:pt x="2368982" y="18288"/>
                </a:cubicBezTo>
                <a:cubicBezTo>
                  <a:pt x="2029931" y="23283"/>
                  <a:pt x="2009060" y="37671"/>
                  <a:pt x="1900695" y="18288"/>
                </a:cubicBezTo>
                <a:cubicBezTo>
                  <a:pt x="1792330" y="-1095"/>
                  <a:pt x="1183178" y="9337"/>
                  <a:pt x="991667" y="18288"/>
                </a:cubicBezTo>
                <a:cubicBezTo>
                  <a:pt x="800156" y="27239"/>
                  <a:pt x="375690" y="34110"/>
                  <a:pt x="0" y="18288"/>
                </a:cubicBezTo>
                <a:cubicBezTo>
                  <a:pt x="-213" y="9468"/>
                  <a:pt x="187" y="4459"/>
                  <a:pt x="0" y="0"/>
                </a:cubicBezTo>
                <a:close/>
              </a:path>
              <a:path w="11018520" h="18288" stroke="0" extrusionOk="0">
                <a:moveTo>
                  <a:pt x="0" y="0"/>
                </a:moveTo>
                <a:cubicBezTo>
                  <a:pt x="266588" y="-23405"/>
                  <a:pt x="350503" y="-27031"/>
                  <a:pt x="578472" y="0"/>
                </a:cubicBezTo>
                <a:cubicBezTo>
                  <a:pt x="806441" y="27031"/>
                  <a:pt x="803976" y="13604"/>
                  <a:pt x="936574" y="0"/>
                </a:cubicBezTo>
                <a:cubicBezTo>
                  <a:pt x="1069172" y="-13604"/>
                  <a:pt x="1661335" y="-31902"/>
                  <a:pt x="1845602" y="0"/>
                </a:cubicBezTo>
                <a:cubicBezTo>
                  <a:pt x="2029869" y="31902"/>
                  <a:pt x="2273452" y="17005"/>
                  <a:pt x="2424074" y="0"/>
                </a:cubicBezTo>
                <a:cubicBezTo>
                  <a:pt x="2574696" y="-17005"/>
                  <a:pt x="2790864" y="-28133"/>
                  <a:pt x="3002547" y="0"/>
                </a:cubicBezTo>
                <a:cubicBezTo>
                  <a:pt x="3214230" y="28133"/>
                  <a:pt x="3605033" y="-14934"/>
                  <a:pt x="3911575" y="0"/>
                </a:cubicBezTo>
                <a:cubicBezTo>
                  <a:pt x="4218117" y="14934"/>
                  <a:pt x="4198004" y="3604"/>
                  <a:pt x="4379862" y="0"/>
                </a:cubicBezTo>
                <a:cubicBezTo>
                  <a:pt x="4561720" y="-3604"/>
                  <a:pt x="4941151" y="-37368"/>
                  <a:pt x="5288890" y="0"/>
                </a:cubicBezTo>
                <a:cubicBezTo>
                  <a:pt x="5636629" y="37368"/>
                  <a:pt x="6011513" y="-33898"/>
                  <a:pt x="6197918" y="0"/>
                </a:cubicBezTo>
                <a:cubicBezTo>
                  <a:pt x="6384323" y="33898"/>
                  <a:pt x="6555799" y="11241"/>
                  <a:pt x="6886575" y="0"/>
                </a:cubicBezTo>
                <a:cubicBezTo>
                  <a:pt x="7217351" y="-11241"/>
                  <a:pt x="7604472" y="-44614"/>
                  <a:pt x="7795603" y="0"/>
                </a:cubicBezTo>
                <a:cubicBezTo>
                  <a:pt x="7986734" y="44614"/>
                  <a:pt x="8098870" y="-11086"/>
                  <a:pt x="8374075" y="0"/>
                </a:cubicBezTo>
                <a:cubicBezTo>
                  <a:pt x="8649280" y="11086"/>
                  <a:pt x="8701749" y="-25020"/>
                  <a:pt x="8952548" y="0"/>
                </a:cubicBezTo>
                <a:cubicBezTo>
                  <a:pt x="9203347" y="25020"/>
                  <a:pt x="9519297" y="4274"/>
                  <a:pt x="9751390" y="0"/>
                </a:cubicBezTo>
                <a:cubicBezTo>
                  <a:pt x="9983483" y="-4274"/>
                  <a:pt x="10169881" y="16480"/>
                  <a:pt x="10329863" y="0"/>
                </a:cubicBezTo>
                <a:cubicBezTo>
                  <a:pt x="10489845" y="-16480"/>
                  <a:pt x="10750941" y="-9727"/>
                  <a:pt x="11018520" y="0"/>
                </a:cubicBezTo>
                <a:cubicBezTo>
                  <a:pt x="11018113" y="8690"/>
                  <a:pt x="11018366" y="14141"/>
                  <a:pt x="11018520" y="18288"/>
                </a:cubicBezTo>
                <a:cubicBezTo>
                  <a:pt x="10841176" y="-3597"/>
                  <a:pt x="10399304" y="41504"/>
                  <a:pt x="10219677" y="18288"/>
                </a:cubicBezTo>
                <a:cubicBezTo>
                  <a:pt x="10040050" y="-4928"/>
                  <a:pt x="10030762" y="16144"/>
                  <a:pt x="9861575" y="18288"/>
                </a:cubicBezTo>
                <a:cubicBezTo>
                  <a:pt x="9692388" y="20432"/>
                  <a:pt x="9529439" y="40380"/>
                  <a:pt x="9393288" y="18288"/>
                </a:cubicBezTo>
                <a:cubicBezTo>
                  <a:pt x="9257137" y="-3804"/>
                  <a:pt x="8825003" y="25592"/>
                  <a:pt x="8484260" y="18288"/>
                </a:cubicBezTo>
                <a:cubicBezTo>
                  <a:pt x="8143517" y="10984"/>
                  <a:pt x="8082894" y="45968"/>
                  <a:pt x="7795603" y="18288"/>
                </a:cubicBezTo>
                <a:cubicBezTo>
                  <a:pt x="7508312" y="-9392"/>
                  <a:pt x="7466074" y="19486"/>
                  <a:pt x="7327316" y="18288"/>
                </a:cubicBezTo>
                <a:cubicBezTo>
                  <a:pt x="7188558" y="17090"/>
                  <a:pt x="6869645" y="4657"/>
                  <a:pt x="6638658" y="18288"/>
                </a:cubicBezTo>
                <a:cubicBezTo>
                  <a:pt x="6407671" y="31919"/>
                  <a:pt x="6359238" y="35967"/>
                  <a:pt x="6280556" y="18288"/>
                </a:cubicBezTo>
                <a:cubicBezTo>
                  <a:pt x="6201874" y="609"/>
                  <a:pt x="6041216" y="22404"/>
                  <a:pt x="5922455" y="18288"/>
                </a:cubicBezTo>
                <a:cubicBezTo>
                  <a:pt x="5803694" y="14172"/>
                  <a:pt x="5555521" y="48848"/>
                  <a:pt x="5233797" y="18288"/>
                </a:cubicBezTo>
                <a:cubicBezTo>
                  <a:pt x="4912073" y="-12272"/>
                  <a:pt x="4986440" y="-2740"/>
                  <a:pt x="4765510" y="18288"/>
                </a:cubicBezTo>
                <a:cubicBezTo>
                  <a:pt x="4544580" y="39316"/>
                  <a:pt x="4177715" y="18248"/>
                  <a:pt x="3966667" y="18288"/>
                </a:cubicBezTo>
                <a:cubicBezTo>
                  <a:pt x="3755619" y="18328"/>
                  <a:pt x="3664519" y="22387"/>
                  <a:pt x="3498380" y="18288"/>
                </a:cubicBezTo>
                <a:cubicBezTo>
                  <a:pt x="3332241" y="14189"/>
                  <a:pt x="3065858" y="-7524"/>
                  <a:pt x="2699537" y="18288"/>
                </a:cubicBezTo>
                <a:cubicBezTo>
                  <a:pt x="2333216" y="44100"/>
                  <a:pt x="2505666" y="4650"/>
                  <a:pt x="2341436" y="18288"/>
                </a:cubicBezTo>
                <a:cubicBezTo>
                  <a:pt x="2177206" y="31926"/>
                  <a:pt x="1790164" y="19880"/>
                  <a:pt x="1542593" y="18288"/>
                </a:cubicBezTo>
                <a:cubicBezTo>
                  <a:pt x="1295022" y="16696"/>
                  <a:pt x="1218012" y="39325"/>
                  <a:pt x="1074306" y="18288"/>
                </a:cubicBezTo>
                <a:cubicBezTo>
                  <a:pt x="930600" y="-2749"/>
                  <a:pt x="797266" y="24589"/>
                  <a:pt x="716204" y="18288"/>
                </a:cubicBezTo>
                <a:cubicBezTo>
                  <a:pt x="635142" y="11987"/>
                  <a:pt x="344503" y="41396"/>
                  <a:pt x="0" y="18288"/>
                </a:cubicBezTo>
                <a:cubicBezTo>
                  <a:pt x="-53" y="11301"/>
                  <a:pt x="-649" y="7756"/>
                  <a:pt x="0" y="0"/>
                </a:cubicBezTo>
                <a:close/>
              </a:path>
            </a:pathLst>
          </a:custGeom>
          <a:solidFill>
            <a:srgbClr val="C3724D"/>
          </a:solidFill>
          <a:ln w="38100" cap="rnd">
            <a:solidFill>
              <a:srgbClr val="C3724D"/>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2EEBD880-17FE-550B-9BA0-31D07EA9C7ED}"/>
              </a:ext>
            </a:extLst>
          </p:cNvPr>
          <p:cNvSpPr>
            <a:spLocks noGrp="1"/>
          </p:cNvSpPr>
          <p:nvPr>
            <p:ph idx="1"/>
          </p:nvPr>
        </p:nvSpPr>
        <p:spPr>
          <a:xfrm>
            <a:off x="572492" y="2071316"/>
            <a:ext cx="9988827" cy="4119172"/>
          </a:xfrm>
        </p:spPr>
        <p:txBody>
          <a:bodyPr anchor="t">
            <a:noAutofit/>
          </a:bodyPr>
          <a:lstStyle/>
          <a:p>
            <a:pPr algn="l">
              <a:spcBef>
                <a:spcPts val="1500"/>
              </a:spcBef>
              <a:spcAft>
                <a:spcPts val="750"/>
              </a:spcAft>
            </a:pPr>
            <a:r>
              <a:rPr lang="en-US" sz="3200" b="1" i="0" dirty="0">
                <a:solidFill>
                  <a:srgbClr val="000000"/>
                </a:solidFill>
                <a:effectLst/>
                <a:latin typeface="system-ui"/>
              </a:rPr>
              <a:t>In Pisidian Antioch Acts 13:14</a:t>
            </a:r>
          </a:p>
          <a:p>
            <a:pPr algn="l"/>
            <a:r>
              <a:rPr lang="en-US" sz="3600" b="1" i="0" baseline="30000" dirty="0">
                <a:solidFill>
                  <a:srgbClr val="000000"/>
                </a:solidFill>
                <a:effectLst/>
                <a:latin typeface="Aptos" panose="020B0004020202020204" pitchFamily="34" charset="0"/>
              </a:rPr>
              <a:t>13 </a:t>
            </a:r>
            <a:r>
              <a:rPr lang="en-US" sz="3600" b="0" i="0" dirty="0">
                <a:solidFill>
                  <a:srgbClr val="000000"/>
                </a:solidFill>
                <a:effectLst/>
                <a:latin typeface="Aptos" panose="020B0004020202020204" pitchFamily="34" charset="0"/>
              </a:rPr>
              <a:t>From </a:t>
            </a:r>
            <a:r>
              <a:rPr lang="en-US" sz="3600" b="0" i="0" dirty="0" err="1">
                <a:solidFill>
                  <a:srgbClr val="000000"/>
                </a:solidFill>
                <a:effectLst/>
                <a:latin typeface="Aptos" panose="020B0004020202020204" pitchFamily="34" charset="0"/>
              </a:rPr>
              <a:t>Paphos</a:t>
            </a:r>
            <a:r>
              <a:rPr lang="en-US" sz="3600" b="0" i="0" dirty="0">
                <a:solidFill>
                  <a:srgbClr val="000000"/>
                </a:solidFill>
                <a:effectLst/>
                <a:latin typeface="Aptos" panose="020B0004020202020204" pitchFamily="34" charset="0"/>
              </a:rPr>
              <a:t>, Paul and his companions sailed to Perga in Pamphylia, </a:t>
            </a:r>
            <a:r>
              <a:rPr lang="en-US" sz="3600" b="0" i="0" u="sng" dirty="0">
                <a:solidFill>
                  <a:srgbClr val="000000"/>
                </a:solidFill>
                <a:effectLst/>
                <a:latin typeface="Aptos" panose="020B0004020202020204" pitchFamily="34" charset="0"/>
              </a:rPr>
              <a:t>where John left them </a:t>
            </a:r>
            <a:r>
              <a:rPr lang="en-US" sz="3600" b="0" i="0" dirty="0">
                <a:solidFill>
                  <a:srgbClr val="000000"/>
                </a:solidFill>
                <a:effectLst/>
                <a:latin typeface="Aptos" panose="020B0004020202020204" pitchFamily="34" charset="0"/>
              </a:rPr>
              <a:t>to return to Jerusalem. </a:t>
            </a:r>
            <a:r>
              <a:rPr lang="en-US" sz="3600" b="1" i="0" baseline="30000" dirty="0">
                <a:solidFill>
                  <a:srgbClr val="000000"/>
                </a:solidFill>
                <a:effectLst/>
                <a:latin typeface="Aptos" panose="020B0004020202020204" pitchFamily="34" charset="0"/>
              </a:rPr>
              <a:t>14 </a:t>
            </a:r>
            <a:r>
              <a:rPr lang="en-US" sz="3600" b="0" i="0" dirty="0">
                <a:solidFill>
                  <a:srgbClr val="000000"/>
                </a:solidFill>
                <a:effectLst/>
                <a:latin typeface="Aptos" panose="020B0004020202020204" pitchFamily="34" charset="0"/>
              </a:rPr>
              <a:t>From Perga they went on to Pisidian Antioch. On the Sabbath they entered the synagogue and sat down.</a:t>
            </a:r>
          </a:p>
        </p:txBody>
      </p:sp>
      <p:pic>
        <p:nvPicPr>
          <p:cNvPr id="4" name="Picture 3" descr="Isolated twigs and flowers on a white surface">
            <a:extLst>
              <a:ext uri="{FF2B5EF4-FFF2-40B4-BE49-F238E27FC236}">
                <a16:creationId xmlns:a16="http://schemas.microsoft.com/office/drawing/2014/main" id="{05F832D4-70B5-6059-5963-0F0A44B0A5DF}"/>
              </a:ext>
            </a:extLst>
          </p:cNvPr>
          <p:cNvPicPr>
            <a:picLocks noChangeAspect="1"/>
          </p:cNvPicPr>
          <p:nvPr/>
        </p:nvPicPr>
        <p:blipFill>
          <a:blip r:embed="rId3"/>
          <a:srcRect l="23193" r="9705" b="1"/>
          <a:stretch/>
        </p:blipFill>
        <p:spPr>
          <a:xfrm>
            <a:off x="10561319" y="4432008"/>
            <a:ext cx="1918753" cy="1994435"/>
          </a:xfrm>
          <a:prstGeom prst="rect">
            <a:avLst/>
          </a:prstGeom>
        </p:spPr>
      </p:pic>
    </p:spTree>
    <p:extLst>
      <p:ext uri="{BB962C8B-B14F-4D97-AF65-F5344CB8AC3E}">
        <p14:creationId xmlns:p14="http://schemas.microsoft.com/office/powerpoint/2010/main" val="4044101271"/>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4E5536B6-A283-5B51-3FB9-A9EB209FED60}"/>
            </a:ext>
          </a:extLst>
        </p:cNvPr>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1CC723B7-C780-3054-6F62-F283D32226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C46A6BB-C5A2-B5FE-E761-BD79DA6DE860}"/>
              </a:ext>
            </a:extLst>
          </p:cNvPr>
          <p:cNvSpPr>
            <a:spLocks noGrp="1"/>
          </p:cNvSpPr>
          <p:nvPr>
            <p:ph type="title"/>
          </p:nvPr>
        </p:nvSpPr>
        <p:spPr>
          <a:xfrm>
            <a:off x="576072" y="238539"/>
            <a:ext cx="11018520" cy="1434415"/>
          </a:xfrm>
        </p:spPr>
        <p:txBody>
          <a:bodyPr anchor="b">
            <a:normAutofit/>
          </a:bodyPr>
          <a:lstStyle/>
          <a:p>
            <a:r>
              <a:rPr lang="en-US" sz="5400" dirty="0"/>
              <a:t>      Exploring Churches in Galatia</a:t>
            </a:r>
          </a:p>
        </p:txBody>
      </p:sp>
      <p:sp>
        <p:nvSpPr>
          <p:cNvPr id="11" name="Rectangle 6">
            <a:extLst>
              <a:ext uri="{FF2B5EF4-FFF2-40B4-BE49-F238E27FC236}">
                <a16:creationId xmlns:a16="http://schemas.microsoft.com/office/drawing/2014/main" id="{9A629AEC-BA16-9CBB-AA5E-071929BE4D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6072" y="1817073"/>
            <a:ext cx="11018520" cy="18288"/>
          </a:xfrm>
          <a:custGeom>
            <a:avLst/>
            <a:gdLst>
              <a:gd name="connsiteX0" fmla="*/ 0 w 11018520"/>
              <a:gd name="connsiteY0" fmla="*/ 0 h 18288"/>
              <a:gd name="connsiteX1" fmla="*/ 468287 w 11018520"/>
              <a:gd name="connsiteY1" fmla="*/ 0 h 18288"/>
              <a:gd name="connsiteX2" fmla="*/ 1156945 w 11018520"/>
              <a:gd name="connsiteY2" fmla="*/ 0 h 18288"/>
              <a:gd name="connsiteX3" fmla="*/ 1955787 w 11018520"/>
              <a:gd name="connsiteY3" fmla="*/ 0 h 18288"/>
              <a:gd name="connsiteX4" fmla="*/ 2313889 w 11018520"/>
              <a:gd name="connsiteY4" fmla="*/ 0 h 18288"/>
              <a:gd name="connsiteX5" fmla="*/ 2671991 w 11018520"/>
              <a:gd name="connsiteY5" fmla="*/ 0 h 18288"/>
              <a:gd name="connsiteX6" fmla="*/ 3581019 w 11018520"/>
              <a:gd name="connsiteY6" fmla="*/ 0 h 18288"/>
              <a:gd name="connsiteX7" fmla="*/ 4269677 w 11018520"/>
              <a:gd name="connsiteY7" fmla="*/ 0 h 18288"/>
              <a:gd name="connsiteX8" fmla="*/ 4627778 w 11018520"/>
              <a:gd name="connsiteY8" fmla="*/ 0 h 18288"/>
              <a:gd name="connsiteX9" fmla="*/ 5316436 w 11018520"/>
              <a:gd name="connsiteY9" fmla="*/ 0 h 18288"/>
              <a:gd name="connsiteX10" fmla="*/ 6225464 w 11018520"/>
              <a:gd name="connsiteY10" fmla="*/ 0 h 18288"/>
              <a:gd name="connsiteX11" fmla="*/ 6803936 w 11018520"/>
              <a:gd name="connsiteY11" fmla="*/ 0 h 18288"/>
              <a:gd name="connsiteX12" fmla="*/ 7382408 w 11018520"/>
              <a:gd name="connsiteY12" fmla="*/ 0 h 18288"/>
              <a:gd name="connsiteX13" fmla="*/ 8071066 w 11018520"/>
              <a:gd name="connsiteY13" fmla="*/ 0 h 18288"/>
              <a:gd name="connsiteX14" fmla="*/ 8869909 w 11018520"/>
              <a:gd name="connsiteY14" fmla="*/ 0 h 18288"/>
              <a:gd name="connsiteX15" fmla="*/ 9668751 w 11018520"/>
              <a:gd name="connsiteY15" fmla="*/ 0 h 18288"/>
              <a:gd name="connsiteX16" fmla="*/ 11018520 w 11018520"/>
              <a:gd name="connsiteY16" fmla="*/ 0 h 18288"/>
              <a:gd name="connsiteX17" fmla="*/ 11018520 w 11018520"/>
              <a:gd name="connsiteY17" fmla="*/ 18288 h 18288"/>
              <a:gd name="connsiteX18" fmla="*/ 10550233 w 11018520"/>
              <a:gd name="connsiteY18" fmla="*/ 18288 h 18288"/>
              <a:gd name="connsiteX19" fmla="*/ 9641205 w 11018520"/>
              <a:gd name="connsiteY19" fmla="*/ 18288 h 18288"/>
              <a:gd name="connsiteX20" fmla="*/ 8952548 w 11018520"/>
              <a:gd name="connsiteY20" fmla="*/ 18288 h 18288"/>
              <a:gd name="connsiteX21" fmla="*/ 8594446 w 11018520"/>
              <a:gd name="connsiteY21" fmla="*/ 18288 h 18288"/>
              <a:gd name="connsiteX22" fmla="*/ 7905788 w 11018520"/>
              <a:gd name="connsiteY22" fmla="*/ 18288 h 18288"/>
              <a:gd name="connsiteX23" fmla="*/ 7327316 w 11018520"/>
              <a:gd name="connsiteY23" fmla="*/ 18288 h 18288"/>
              <a:gd name="connsiteX24" fmla="*/ 6748844 w 11018520"/>
              <a:gd name="connsiteY24" fmla="*/ 18288 h 18288"/>
              <a:gd name="connsiteX25" fmla="*/ 6170371 w 11018520"/>
              <a:gd name="connsiteY25" fmla="*/ 18288 h 18288"/>
              <a:gd name="connsiteX26" fmla="*/ 5591899 w 11018520"/>
              <a:gd name="connsiteY26" fmla="*/ 18288 h 18288"/>
              <a:gd name="connsiteX27" fmla="*/ 4793056 w 11018520"/>
              <a:gd name="connsiteY27" fmla="*/ 18288 h 18288"/>
              <a:gd name="connsiteX28" fmla="*/ 4104399 w 11018520"/>
              <a:gd name="connsiteY28" fmla="*/ 18288 h 18288"/>
              <a:gd name="connsiteX29" fmla="*/ 3746297 w 11018520"/>
              <a:gd name="connsiteY29" fmla="*/ 18288 h 18288"/>
              <a:gd name="connsiteX30" fmla="*/ 3167825 w 11018520"/>
              <a:gd name="connsiteY30" fmla="*/ 18288 h 18288"/>
              <a:gd name="connsiteX31" fmla="*/ 2368982 w 11018520"/>
              <a:gd name="connsiteY31" fmla="*/ 18288 h 18288"/>
              <a:gd name="connsiteX32" fmla="*/ 1900695 w 11018520"/>
              <a:gd name="connsiteY32" fmla="*/ 18288 h 18288"/>
              <a:gd name="connsiteX33" fmla="*/ 991667 w 11018520"/>
              <a:gd name="connsiteY33" fmla="*/ 18288 h 18288"/>
              <a:gd name="connsiteX34" fmla="*/ 0 w 11018520"/>
              <a:gd name="connsiteY34" fmla="*/ 18288 h 18288"/>
              <a:gd name="connsiteX35" fmla="*/ 0 w 11018520"/>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1018520" h="18288" fill="none" extrusionOk="0">
                <a:moveTo>
                  <a:pt x="0" y="0"/>
                </a:moveTo>
                <a:cubicBezTo>
                  <a:pt x="176840" y="19448"/>
                  <a:pt x="369510" y="1686"/>
                  <a:pt x="468287" y="0"/>
                </a:cubicBezTo>
                <a:cubicBezTo>
                  <a:pt x="567064" y="-1686"/>
                  <a:pt x="844925" y="28710"/>
                  <a:pt x="1156945" y="0"/>
                </a:cubicBezTo>
                <a:cubicBezTo>
                  <a:pt x="1468965" y="-28710"/>
                  <a:pt x="1755775" y="35306"/>
                  <a:pt x="1955787" y="0"/>
                </a:cubicBezTo>
                <a:cubicBezTo>
                  <a:pt x="2155799" y="-35306"/>
                  <a:pt x="2224532" y="-16632"/>
                  <a:pt x="2313889" y="0"/>
                </a:cubicBezTo>
                <a:cubicBezTo>
                  <a:pt x="2403246" y="16632"/>
                  <a:pt x="2494050" y="6083"/>
                  <a:pt x="2671991" y="0"/>
                </a:cubicBezTo>
                <a:cubicBezTo>
                  <a:pt x="2849932" y="-6083"/>
                  <a:pt x="3354152" y="34614"/>
                  <a:pt x="3581019" y="0"/>
                </a:cubicBezTo>
                <a:cubicBezTo>
                  <a:pt x="3807886" y="-34614"/>
                  <a:pt x="4022451" y="14254"/>
                  <a:pt x="4269677" y="0"/>
                </a:cubicBezTo>
                <a:cubicBezTo>
                  <a:pt x="4516903" y="-14254"/>
                  <a:pt x="4514495" y="-13291"/>
                  <a:pt x="4627778" y="0"/>
                </a:cubicBezTo>
                <a:cubicBezTo>
                  <a:pt x="4741061" y="13291"/>
                  <a:pt x="5120758" y="-22660"/>
                  <a:pt x="5316436" y="0"/>
                </a:cubicBezTo>
                <a:cubicBezTo>
                  <a:pt x="5512114" y="22660"/>
                  <a:pt x="5812155" y="-9513"/>
                  <a:pt x="6225464" y="0"/>
                </a:cubicBezTo>
                <a:cubicBezTo>
                  <a:pt x="6638773" y="9513"/>
                  <a:pt x="6545417" y="2479"/>
                  <a:pt x="6803936" y="0"/>
                </a:cubicBezTo>
                <a:cubicBezTo>
                  <a:pt x="7062455" y="-2479"/>
                  <a:pt x="7245098" y="-20209"/>
                  <a:pt x="7382408" y="0"/>
                </a:cubicBezTo>
                <a:cubicBezTo>
                  <a:pt x="7519718" y="20209"/>
                  <a:pt x="7801947" y="19736"/>
                  <a:pt x="8071066" y="0"/>
                </a:cubicBezTo>
                <a:cubicBezTo>
                  <a:pt x="8340185" y="-19736"/>
                  <a:pt x="8495312" y="-6666"/>
                  <a:pt x="8869909" y="0"/>
                </a:cubicBezTo>
                <a:cubicBezTo>
                  <a:pt x="9244506" y="6666"/>
                  <a:pt x="9501461" y="-13745"/>
                  <a:pt x="9668751" y="0"/>
                </a:cubicBezTo>
                <a:cubicBezTo>
                  <a:pt x="9836041" y="13745"/>
                  <a:pt x="10607605" y="14143"/>
                  <a:pt x="11018520" y="0"/>
                </a:cubicBezTo>
                <a:cubicBezTo>
                  <a:pt x="11019166" y="4451"/>
                  <a:pt x="11019010" y="9226"/>
                  <a:pt x="11018520" y="18288"/>
                </a:cubicBezTo>
                <a:cubicBezTo>
                  <a:pt x="10834966" y="15274"/>
                  <a:pt x="10754561" y="35250"/>
                  <a:pt x="10550233" y="18288"/>
                </a:cubicBezTo>
                <a:cubicBezTo>
                  <a:pt x="10345905" y="1326"/>
                  <a:pt x="9906342" y="45884"/>
                  <a:pt x="9641205" y="18288"/>
                </a:cubicBezTo>
                <a:cubicBezTo>
                  <a:pt x="9376068" y="-9308"/>
                  <a:pt x="9177188" y="43988"/>
                  <a:pt x="8952548" y="18288"/>
                </a:cubicBezTo>
                <a:cubicBezTo>
                  <a:pt x="8727908" y="-7412"/>
                  <a:pt x="8707007" y="3271"/>
                  <a:pt x="8594446" y="18288"/>
                </a:cubicBezTo>
                <a:cubicBezTo>
                  <a:pt x="8481885" y="33305"/>
                  <a:pt x="8175004" y="35109"/>
                  <a:pt x="7905788" y="18288"/>
                </a:cubicBezTo>
                <a:cubicBezTo>
                  <a:pt x="7636572" y="1467"/>
                  <a:pt x="7535638" y="7399"/>
                  <a:pt x="7327316" y="18288"/>
                </a:cubicBezTo>
                <a:cubicBezTo>
                  <a:pt x="7118994" y="29177"/>
                  <a:pt x="6978247" y="47205"/>
                  <a:pt x="6748844" y="18288"/>
                </a:cubicBezTo>
                <a:cubicBezTo>
                  <a:pt x="6519441" y="-10629"/>
                  <a:pt x="6459241" y="43308"/>
                  <a:pt x="6170371" y="18288"/>
                </a:cubicBezTo>
                <a:cubicBezTo>
                  <a:pt x="5881501" y="-6732"/>
                  <a:pt x="5736201" y="35971"/>
                  <a:pt x="5591899" y="18288"/>
                </a:cubicBezTo>
                <a:cubicBezTo>
                  <a:pt x="5447597" y="605"/>
                  <a:pt x="4990303" y="20409"/>
                  <a:pt x="4793056" y="18288"/>
                </a:cubicBezTo>
                <a:cubicBezTo>
                  <a:pt x="4595809" y="16167"/>
                  <a:pt x="4271723" y="2909"/>
                  <a:pt x="4104399" y="18288"/>
                </a:cubicBezTo>
                <a:cubicBezTo>
                  <a:pt x="3937075" y="33667"/>
                  <a:pt x="3923235" y="10730"/>
                  <a:pt x="3746297" y="18288"/>
                </a:cubicBezTo>
                <a:cubicBezTo>
                  <a:pt x="3569359" y="25846"/>
                  <a:pt x="3351081" y="24702"/>
                  <a:pt x="3167825" y="18288"/>
                </a:cubicBezTo>
                <a:cubicBezTo>
                  <a:pt x="2984569" y="11874"/>
                  <a:pt x="2708033" y="13293"/>
                  <a:pt x="2368982" y="18288"/>
                </a:cubicBezTo>
                <a:cubicBezTo>
                  <a:pt x="2029931" y="23283"/>
                  <a:pt x="2009060" y="37671"/>
                  <a:pt x="1900695" y="18288"/>
                </a:cubicBezTo>
                <a:cubicBezTo>
                  <a:pt x="1792330" y="-1095"/>
                  <a:pt x="1183178" y="9337"/>
                  <a:pt x="991667" y="18288"/>
                </a:cubicBezTo>
                <a:cubicBezTo>
                  <a:pt x="800156" y="27239"/>
                  <a:pt x="375690" y="34110"/>
                  <a:pt x="0" y="18288"/>
                </a:cubicBezTo>
                <a:cubicBezTo>
                  <a:pt x="-213" y="9468"/>
                  <a:pt x="187" y="4459"/>
                  <a:pt x="0" y="0"/>
                </a:cubicBezTo>
                <a:close/>
              </a:path>
              <a:path w="11018520" h="18288" stroke="0" extrusionOk="0">
                <a:moveTo>
                  <a:pt x="0" y="0"/>
                </a:moveTo>
                <a:cubicBezTo>
                  <a:pt x="266588" y="-23405"/>
                  <a:pt x="350503" y="-27031"/>
                  <a:pt x="578472" y="0"/>
                </a:cubicBezTo>
                <a:cubicBezTo>
                  <a:pt x="806441" y="27031"/>
                  <a:pt x="803976" y="13604"/>
                  <a:pt x="936574" y="0"/>
                </a:cubicBezTo>
                <a:cubicBezTo>
                  <a:pt x="1069172" y="-13604"/>
                  <a:pt x="1661335" y="-31902"/>
                  <a:pt x="1845602" y="0"/>
                </a:cubicBezTo>
                <a:cubicBezTo>
                  <a:pt x="2029869" y="31902"/>
                  <a:pt x="2273452" y="17005"/>
                  <a:pt x="2424074" y="0"/>
                </a:cubicBezTo>
                <a:cubicBezTo>
                  <a:pt x="2574696" y="-17005"/>
                  <a:pt x="2790864" y="-28133"/>
                  <a:pt x="3002547" y="0"/>
                </a:cubicBezTo>
                <a:cubicBezTo>
                  <a:pt x="3214230" y="28133"/>
                  <a:pt x="3605033" y="-14934"/>
                  <a:pt x="3911575" y="0"/>
                </a:cubicBezTo>
                <a:cubicBezTo>
                  <a:pt x="4218117" y="14934"/>
                  <a:pt x="4198004" y="3604"/>
                  <a:pt x="4379862" y="0"/>
                </a:cubicBezTo>
                <a:cubicBezTo>
                  <a:pt x="4561720" y="-3604"/>
                  <a:pt x="4941151" y="-37368"/>
                  <a:pt x="5288890" y="0"/>
                </a:cubicBezTo>
                <a:cubicBezTo>
                  <a:pt x="5636629" y="37368"/>
                  <a:pt x="6011513" y="-33898"/>
                  <a:pt x="6197918" y="0"/>
                </a:cubicBezTo>
                <a:cubicBezTo>
                  <a:pt x="6384323" y="33898"/>
                  <a:pt x="6555799" y="11241"/>
                  <a:pt x="6886575" y="0"/>
                </a:cubicBezTo>
                <a:cubicBezTo>
                  <a:pt x="7217351" y="-11241"/>
                  <a:pt x="7604472" y="-44614"/>
                  <a:pt x="7795603" y="0"/>
                </a:cubicBezTo>
                <a:cubicBezTo>
                  <a:pt x="7986734" y="44614"/>
                  <a:pt x="8098870" y="-11086"/>
                  <a:pt x="8374075" y="0"/>
                </a:cubicBezTo>
                <a:cubicBezTo>
                  <a:pt x="8649280" y="11086"/>
                  <a:pt x="8701749" y="-25020"/>
                  <a:pt x="8952548" y="0"/>
                </a:cubicBezTo>
                <a:cubicBezTo>
                  <a:pt x="9203347" y="25020"/>
                  <a:pt x="9519297" y="4274"/>
                  <a:pt x="9751390" y="0"/>
                </a:cubicBezTo>
                <a:cubicBezTo>
                  <a:pt x="9983483" y="-4274"/>
                  <a:pt x="10169881" y="16480"/>
                  <a:pt x="10329863" y="0"/>
                </a:cubicBezTo>
                <a:cubicBezTo>
                  <a:pt x="10489845" y="-16480"/>
                  <a:pt x="10750941" y="-9727"/>
                  <a:pt x="11018520" y="0"/>
                </a:cubicBezTo>
                <a:cubicBezTo>
                  <a:pt x="11018113" y="8690"/>
                  <a:pt x="11018366" y="14141"/>
                  <a:pt x="11018520" y="18288"/>
                </a:cubicBezTo>
                <a:cubicBezTo>
                  <a:pt x="10841176" y="-3597"/>
                  <a:pt x="10399304" y="41504"/>
                  <a:pt x="10219677" y="18288"/>
                </a:cubicBezTo>
                <a:cubicBezTo>
                  <a:pt x="10040050" y="-4928"/>
                  <a:pt x="10030762" y="16144"/>
                  <a:pt x="9861575" y="18288"/>
                </a:cubicBezTo>
                <a:cubicBezTo>
                  <a:pt x="9692388" y="20432"/>
                  <a:pt x="9529439" y="40380"/>
                  <a:pt x="9393288" y="18288"/>
                </a:cubicBezTo>
                <a:cubicBezTo>
                  <a:pt x="9257137" y="-3804"/>
                  <a:pt x="8825003" y="25592"/>
                  <a:pt x="8484260" y="18288"/>
                </a:cubicBezTo>
                <a:cubicBezTo>
                  <a:pt x="8143517" y="10984"/>
                  <a:pt x="8082894" y="45968"/>
                  <a:pt x="7795603" y="18288"/>
                </a:cubicBezTo>
                <a:cubicBezTo>
                  <a:pt x="7508312" y="-9392"/>
                  <a:pt x="7466074" y="19486"/>
                  <a:pt x="7327316" y="18288"/>
                </a:cubicBezTo>
                <a:cubicBezTo>
                  <a:pt x="7188558" y="17090"/>
                  <a:pt x="6869645" y="4657"/>
                  <a:pt x="6638658" y="18288"/>
                </a:cubicBezTo>
                <a:cubicBezTo>
                  <a:pt x="6407671" y="31919"/>
                  <a:pt x="6359238" y="35967"/>
                  <a:pt x="6280556" y="18288"/>
                </a:cubicBezTo>
                <a:cubicBezTo>
                  <a:pt x="6201874" y="609"/>
                  <a:pt x="6041216" y="22404"/>
                  <a:pt x="5922455" y="18288"/>
                </a:cubicBezTo>
                <a:cubicBezTo>
                  <a:pt x="5803694" y="14172"/>
                  <a:pt x="5555521" y="48848"/>
                  <a:pt x="5233797" y="18288"/>
                </a:cubicBezTo>
                <a:cubicBezTo>
                  <a:pt x="4912073" y="-12272"/>
                  <a:pt x="4986440" y="-2740"/>
                  <a:pt x="4765510" y="18288"/>
                </a:cubicBezTo>
                <a:cubicBezTo>
                  <a:pt x="4544580" y="39316"/>
                  <a:pt x="4177715" y="18248"/>
                  <a:pt x="3966667" y="18288"/>
                </a:cubicBezTo>
                <a:cubicBezTo>
                  <a:pt x="3755619" y="18328"/>
                  <a:pt x="3664519" y="22387"/>
                  <a:pt x="3498380" y="18288"/>
                </a:cubicBezTo>
                <a:cubicBezTo>
                  <a:pt x="3332241" y="14189"/>
                  <a:pt x="3065858" y="-7524"/>
                  <a:pt x="2699537" y="18288"/>
                </a:cubicBezTo>
                <a:cubicBezTo>
                  <a:pt x="2333216" y="44100"/>
                  <a:pt x="2505666" y="4650"/>
                  <a:pt x="2341436" y="18288"/>
                </a:cubicBezTo>
                <a:cubicBezTo>
                  <a:pt x="2177206" y="31926"/>
                  <a:pt x="1790164" y="19880"/>
                  <a:pt x="1542593" y="18288"/>
                </a:cubicBezTo>
                <a:cubicBezTo>
                  <a:pt x="1295022" y="16696"/>
                  <a:pt x="1218012" y="39325"/>
                  <a:pt x="1074306" y="18288"/>
                </a:cubicBezTo>
                <a:cubicBezTo>
                  <a:pt x="930600" y="-2749"/>
                  <a:pt x="797266" y="24589"/>
                  <a:pt x="716204" y="18288"/>
                </a:cubicBezTo>
                <a:cubicBezTo>
                  <a:pt x="635142" y="11987"/>
                  <a:pt x="344503" y="41396"/>
                  <a:pt x="0" y="18288"/>
                </a:cubicBezTo>
                <a:cubicBezTo>
                  <a:pt x="-53" y="11301"/>
                  <a:pt x="-649" y="7756"/>
                  <a:pt x="0" y="0"/>
                </a:cubicBezTo>
                <a:close/>
              </a:path>
            </a:pathLst>
          </a:custGeom>
          <a:solidFill>
            <a:srgbClr val="C3724D"/>
          </a:solidFill>
          <a:ln w="38100" cap="rnd">
            <a:solidFill>
              <a:srgbClr val="C3724D"/>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Isolated twigs and flowers on a white surface">
            <a:extLst>
              <a:ext uri="{FF2B5EF4-FFF2-40B4-BE49-F238E27FC236}">
                <a16:creationId xmlns:a16="http://schemas.microsoft.com/office/drawing/2014/main" id="{9C6AFB8D-E72D-791C-025C-66350F87E0EA}"/>
              </a:ext>
            </a:extLst>
          </p:cNvPr>
          <p:cNvPicPr>
            <a:picLocks noChangeAspect="1"/>
          </p:cNvPicPr>
          <p:nvPr/>
        </p:nvPicPr>
        <p:blipFill>
          <a:blip r:embed="rId3"/>
          <a:srcRect l="23193" r="9705" b="1"/>
          <a:stretch/>
        </p:blipFill>
        <p:spPr>
          <a:xfrm>
            <a:off x="10561319" y="4432008"/>
            <a:ext cx="1918753" cy="1994435"/>
          </a:xfrm>
          <a:prstGeom prst="rect">
            <a:avLst/>
          </a:prstGeom>
        </p:spPr>
      </p:pic>
      <p:sp>
        <p:nvSpPr>
          <p:cNvPr id="6" name="Content Placeholder 5">
            <a:extLst>
              <a:ext uri="{FF2B5EF4-FFF2-40B4-BE49-F238E27FC236}">
                <a16:creationId xmlns:a16="http://schemas.microsoft.com/office/drawing/2014/main" id="{21794214-8027-DE26-3AE2-5FB604561B00}"/>
              </a:ext>
            </a:extLst>
          </p:cNvPr>
          <p:cNvSpPr>
            <a:spLocks noGrp="1"/>
          </p:cNvSpPr>
          <p:nvPr>
            <p:ph idx="1"/>
          </p:nvPr>
        </p:nvSpPr>
        <p:spPr/>
        <p:txBody>
          <a:bodyPr/>
          <a:lstStyle/>
          <a:p>
            <a:r>
              <a:rPr lang="en-US" sz="2800" b="1" i="0" dirty="0">
                <a:solidFill>
                  <a:srgbClr val="000000"/>
                </a:solidFill>
                <a:effectLst/>
                <a:latin typeface="system-ui"/>
              </a:rPr>
              <a:t>In Pisidian Antioch Acts 13</a:t>
            </a:r>
          </a:p>
          <a:p>
            <a:r>
              <a:rPr lang="en-US" sz="4000" b="1" dirty="0">
                <a:solidFill>
                  <a:srgbClr val="000000"/>
                </a:solidFill>
                <a:latin typeface="Aptos" panose="020B0004020202020204" pitchFamily="34" charset="0"/>
              </a:rPr>
              <a:t>This Chapter has a sermon from Paul that  that brings the Gospel to the people of Galatia. </a:t>
            </a:r>
          </a:p>
          <a:p>
            <a:r>
              <a:rPr lang="en-US" sz="4000" b="1" i="0" dirty="0">
                <a:solidFill>
                  <a:srgbClr val="000000"/>
                </a:solidFill>
                <a:effectLst/>
                <a:latin typeface="Aptos" panose="020B0004020202020204" pitchFamily="34" charset="0"/>
              </a:rPr>
              <a:t>Track the elements of the Sermon to get an image of what Paul is teaching.   </a:t>
            </a:r>
          </a:p>
          <a:p>
            <a:endParaRPr lang="en-US" dirty="0"/>
          </a:p>
        </p:txBody>
      </p:sp>
    </p:spTree>
    <p:extLst>
      <p:ext uri="{BB962C8B-B14F-4D97-AF65-F5344CB8AC3E}">
        <p14:creationId xmlns:p14="http://schemas.microsoft.com/office/powerpoint/2010/main" val="3509685492"/>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2955DB99-9331-C34D-D083-142D42D10A54}"/>
            </a:ext>
          </a:extLst>
        </p:cNvPr>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C719AB5C-BB91-9E66-E582-CD94ECD88B1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DE39D9B-C589-A63A-BA52-A1B05AF6FC65}"/>
              </a:ext>
            </a:extLst>
          </p:cNvPr>
          <p:cNvSpPr>
            <a:spLocks noGrp="1"/>
          </p:cNvSpPr>
          <p:nvPr>
            <p:ph type="title"/>
          </p:nvPr>
        </p:nvSpPr>
        <p:spPr>
          <a:xfrm>
            <a:off x="576072" y="238539"/>
            <a:ext cx="11018520" cy="1434415"/>
          </a:xfrm>
        </p:spPr>
        <p:txBody>
          <a:bodyPr anchor="b">
            <a:normAutofit/>
          </a:bodyPr>
          <a:lstStyle/>
          <a:p>
            <a:r>
              <a:rPr lang="en-US" sz="5400" dirty="0"/>
              <a:t>      Exploring Churches in Galatia</a:t>
            </a:r>
          </a:p>
        </p:txBody>
      </p:sp>
      <p:sp>
        <p:nvSpPr>
          <p:cNvPr id="11" name="Rectangle 6">
            <a:extLst>
              <a:ext uri="{FF2B5EF4-FFF2-40B4-BE49-F238E27FC236}">
                <a16:creationId xmlns:a16="http://schemas.microsoft.com/office/drawing/2014/main" id="{E531976D-9FDD-89B5-7C89-311DA472957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6072" y="1817073"/>
            <a:ext cx="11018520" cy="18288"/>
          </a:xfrm>
          <a:custGeom>
            <a:avLst/>
            <a:gdLst>
              <a:gd name="connsiteX0" fmla="*/ 0 w 11018520"/>
              <a:gd name="connsiteY0" fmla="*/ 0 h 18288"/>
              <a:gd name="connsiteX1" fmla="*/ 468287 w 11018520"/>
              <a:gd name="connsiteY1" fmla="*/ 0 h 18288"/>
              <a:gd name="connsiteX2" fmla="*/ 1156945 w 11018520"/>
              <a:gd name="connsiteY2" fmla="*/ 0 h 18288"/>
              <a:gd name="connsiteX3" fmla="*/ 1955787 w 11018520"/>
              <a:gd name="connsiteY3" fmla="*/ 0 h 18288"/>
              <a:gd name="connsiteX4" fmla="*/ 2313889 w 11018520"/>
              <a:gd name="connsiteY4" fmla="*/ 0 h 18288"/>
              <a:gd name="connsiteX5" fmla="*/ 2671991 w 11018520"/>
              <a:gd name="connsiteY5" fmla="*/ 0 h 18288"/>
              <a:gd name="connsiteX6" fmla="*/ 3581019 w 11018520"/>
              <a:gd name="connsiteY6" fmla="*/ 0 h 18288"/>
              <a:gd name="connsiteX7" fmla="*/ 4269677 w 11018520"/>
              <a:gd name="connsiteY7" fmla="*/ 0 h 18288"/>
              <a:gd name="connsiteX8" fmla="*/ 4627778 w 11018520"/>
              <a:gd name="connsiteY8" fmla="*/ 0 h 18288"/>
              <a:gd name="connsiteX9" fmla="*/ 5316436 w 11018520"/>
              <a:gd name="connsiteY9" fmla="*/ 0 h 18288"/>
              <a:gd name="connsiteX10" fmla="*/ 6225464 w 11018520"/>
              <a:gd name="connsiteY10" fmla="*/ 0 h 18288"/>
              <a:gd name="connsiteX11" fmla="*/ 6803936 w 11018520"/>
              <a:gd name="connsiteY11" fmla="*/ 0 h 18288"/>
              <a:gd name="connsiteX12" fmla="*/ 7382408 w 11018520"/>
              <a:gd name="connsiteY12" fmla="*/ 0 h 18288"/>
              <a:gd name="connsiteX13" fmla="*/ 8071066 w 11018520"/>
              <a:gd name="connsiteY13" fmla="*/ 0 h 18288"/>
              <a:gd name="connsiteX14" fmla="*/ 8869909 w 11018520"/>
              <a:gd name="connsiteY14" fmla="*/ 0 h 18288"/>
              <a:gd name="connsiteX15" fmla="*/ 9668751 w 11018520"/>
              <a:gd name="connsiteY15" fmla="*/ 0 h 18288"/>
              <a:gd name="connsiteX16" fmla="*/ 11018520 w 11018520"/>
              <a:gd name="connsiteY16" fmla="*/ 0 h 18288"/>
              <a:gd name="connsiteX17" fmla="*/ 11018520 w 11018520"/>
              <a:gd name="connsiteY17" fmla="*/ 18288 h 18288"/>
              <a:gd name="connsiteX18" fmla="*/ 10550233 w 11018520"/>
              <a:gd name="connsiteY18" fmla="*/ 18288 h 18288"/>
              <a:gd name="connsiteX19" fmla="*/ 9641205 w 11018520"/>
              <a:gd name="connsiteY19" fmla="*/ 18288 h 18288"/>
              <a:gd name="connsiteX20" fmla="*/ 8952548 w 11018520"/>
              <a:gd name="connsiteY20" fmla="*/ 18288 h 18288"/>
              <a:gd name="connsiteX21" fmla="*/ 8594446 w 11018520"/>
              <a:gd name="connsiteY21" fmla="*/ 18288 h 18288"/>
              <a:gd name="connsiteX22" fmla="*/ 7905788 w 11018520"/>
              <a:gd name="connsiteY22" fmla="*/ 18288 h 18288"/>
              <a:gd name="connsiteX23" fmla="*/ 7327316 w 11018520"/>
              <a:gd name="connsiteY23" fmla="*/ 18288 h 18288"/>
              <a:gd name="connsiteX24" fmla="*/ 6748844 w 11018520"/>
              <a:gd name="connsiteY24" fmla="*/ 18288 h 18288"/>
              <a:gd name="connsiteX25" fmla="*/ 6170371 w 11018520"/>
              <a:gd name="connsiteY25" fmla="*/ 18288 h 18288"/>
              <a:gd name="connsiteX26" fmla="*/ 5591899 w 11018520"/>
              <a:gd name="connsiteY26" fmla="*/ 18288 h 18288"/>
              <a:gd name="connsiteX27" fmla="*/ 4793056 w 11018520"/>
              <a:gd name="connsiteY27" fmla="*/ 18288 h 18288"/>
              <a:gd name="connsiteX28" fmla="*/ 4104399 w 11018520"/>
              <a:gd name="connsiteY28" fmla="*/ 18288 h 18288"/>
              <a:gd name="connsiteX29" fmla="*/ 3746297 w 11018520"/>
              <a:gd name="connsiteY29" fmla="*/ 18288 h 18288"/>
              <a:gd name="connsiteX30" fmla="*/ 3167825 w 11018520"/>
              <a:gd name="connsiteY30" fmla="*/ 18288 h 18288"/>
              <a:gd name="connsiteX31" fmla="*/ 2368982 w 11018520"/>
              <a:gd name="connsiteY31" fmla="*/ 18288 h 18288"/>
              <a:gd name="connsiteX32" fmla="*/ 1900695 w 11018520"/>
              <a:gd name="connsiteY32" fmla="*/ 18288 h 18288"/>
              <a:gd name="connsiteX33" fmla="*/ 991667 w 11018520"/>
              <a:gd name="connsiteY33" fmla="*/ 18288 h 18288"/>
              <a:gd name="connsiteX34" fmla="*/ 0 w 11018520"/>
              <a:gd name="connsiteY34" fmla="*/ 18288 h 18288"/>
              <a:gd name="connsiteX35" fmla="*/ 0 w 11018520"/>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1018520" h="18288" fill="none" extrusionOk="0">
                <a:moveTo>
                  <a:pt x="0" y="0"/>
                </a:moveTo>
                <a:cubicBezTo>
                  <a:pt x="176840" y="19448"/>
                  <a:pt x="369510" y="1686"/>
                  <a:pt x="468287" y="0"/>
                </a:cubicBezTo>
                <a:cubicBezTo>
                  <a:pt x="567064" y="-1686"/>
                  <a:pt x="844925" y="28710"/>
                  <a:pt x="1156945" y="0"/>
                </a:cubicBezTo>
                <a:cubicBezTo>
                  <a:pt x="1468965" y="-28710"/>
                  <a:pt x="1755775" y="35306"/>
                  <a:pt x="1955787" y="0"/>
                </a:cubicBezTo>
                <a:cubicBezTo>
                  <a:pt x="2155799" y="-35306"/>
                  <a:pt x="2224532" y="-16632"/>
                  <a:pt x="2313889" y="0"/>
                </a:cubicBezTo>
                <a:cubicBezTo>
                  <a:pt x="2403246" y="16632"/>
                  <a:pt x="2494050" y="6083"/>
                  <a:pt x="2671991" y="0"/>
                </a:cubicBezTo>
                <a:cubicBezTo>
                  <a:pt x="2849932" y="-6083"/>
                  <a:pt x="3354152" y="34614"/>
                  <a:pt x="3581019" y="0"/>
                </a:cubicBezTo>
                <a:cubicBezTo>
                  <a:pt x="3807886" y="-34614"/>
                  <a:pt x="4022451" y="14254"/>
                  <a:pt x="4269677" y="0"/>
                </a:cubicBezTo>
                <a:cubicBezTo>
                  <a:pt x="4516903" y="-14254"/>
                  <a:pt x="4514495" y="-13291"/>
                  <a:pt x="4627778" y="0"/>
                </a:cubicBezTo>
                <a:cubicBezTo>
                  <a:pt x="4741061" y="13291"/>
                  <a:pt x="5120758" y="-22660"/>
                  <a:pt x="5316436" y="0"/>
                </a:cubicBezTo>
                <a:cubicBezTo>
                  <a:pt x="5512114" y="22660"/>
                  <a:pt x="5812155" y="-9513"/>
                  <a:pt x="6225464" y="0"/>
                </a:cubicBezTo>
                <a:cubicBezTo>
                  <a:pt x="6638773" y="9513"/>
                  <a:pt x="6545417" y="2479"/>
                  <a:pt x="6803936" y="0"/>
                </a:cubicBezTo>
                <a:cubicBezTo>
                  <a:pt x="7062455" y="-2479"/>
                  <a:pt x="7245098" y="-20209"/>
                  <a:pt x="7382408" y="0"/>
                </a:cubicBezTo>
                <a:cubicBezTo>
                  <a:pt x="7519718" y="20209"/>
                  <a:pt x="7801947" y="19736"/>
                  <a:pt x="8071066" y="0"/>
                </a:cubicBezTo>
                <a:cubicBezTo>
                  <a:pt x="8340185" y="-19736"/>
                  <a:pt x="8495312" y="-6666"/>
                  <a:pt x="8869909" y="0"/>
                </a:cubicBezTo>
                <a:cubicBezTo>
                  <a:pt x="9244506" y="6666"/>
                  <a:pt x="9501461" y="-13745"/>
                  <a:pt x="9668751" y="0"/>
                </a:cubicBezTo>
                <a:cubicBezTo>
                  <a:pt x="9836041" y="13745"/>
                  <a:pt x="10607605" y="14143"/>
                  <a:pt x="11018520" y="0"/>
                </a:cubicBezTo>
                <a:cubicBezTo>
                  <a:pt x="11019166" y="4451"/>
                  <a:pt x="11019010" y="9226"/>
                  <a:pt x="11018520" y="18288"/>
                </a:cubicBezTo>
                <a:cubicBezTo>
                  <a:pt x="10834966" y="15274"/>
                  <a:pt x="10754561" y="35250"/>
                  <a:pt x="10550233" y="18288"/>
                </a:cubicBezTo>
                <a:cubicBezTo>
                  <a:pt x="10345905" y="1326"/>
                  <a:pt x="9906342" y="45884"/>
                  <a:pt x="9641205" y="18288"/>
                </a:cubicBezTo>
                <a:cubicBezTo>
                  <a:pt x="9376068" y="-9308"/>
                  <a:pt x="9177188" y="43988"/>
                  <a:pt x="8952548" y="18288"/>
                </a:cubicBezTo>
                <a:cubicBezTo>
                  <a:pt x="8727908" y="-7412"/>
                  <a:pt x="8707007" y="3271"/>
                  <a:pt x="8594446" y="18288"/>
                </a:cubicBezTo>
                <a:cubicBezTo>
                  <a:pt x="8481885" y="33305"/>
                  <a:pt x="8175004" y="35109"/>
                  <a:pt x="7905788" y="18288"/>
                </a:cubicBezTo>
                <a:cubicBezTo>
                  <a:pt x="7636572" y="1467"/>
                  <a:pt x="7535638" y="7399"/>
                  <a:pt x="7327316" y="18288"/>
                </a:cubicBezTo>
                <a:cubicBezTo>
                  <a:pt x="7118994" y="29177"/>
                  <a:pt x="6978247" y="47205"/>
                  <a:pt x="6748844" y="18288"/>
                </a:cubicBezTo>
                <a:cubicBezTo>
                  <a:pt x="6519441" y="-10629"/>
                  <a:pt x="6459241" y="43308"/>
                  <a:pt x="6170371" y="18288"/>
                </a:cubicBezTo>
                <a:cubicBezTo>
                  <a:pt x="5881501" y="-6732"/>
                  <a:pt x="5736201" y="35971"/>
                  <a:pt x="5591899" y="18288"/>
                </a:cubicBezTo>
                <a:cubicBezTo>
                  <a:pt x="5447597" y="605"/>
                  <a:pt x="4990303" y="20409"/>
                  <a:pt x="4793056" y="18288"/>
                </a:cubicBezTo>
                <a:cubicBezTo>
                  <a:pt x="4595809" y="16167"/>
                  <a:pt x="4271723" y="2909"/>
                  <a:pt x="4104399" y="18288"/>
                </a:cubicBezTo>
                <a:cubicBezTo>
                  <a:pt x="3937075" y="33667"/>
                  <a:pt x="3923235" y="10730"/>
                  <a:pt x="3746297" y="18288"/>
                </a:cubicBezTo>
                <a:cubicBezTo>
                  <a:pt x="3569359" y="25846"/>
                  <a:pt x="3351081" y="24702"/>
                  <a:pt x="3167825" y="18288"/>
                </a:cubicBezTo>
                <a:cubicBezTo>
                  <a:pt x="2984569" y="11874"/>
                  <a:pt x="2708033" y="13293"/>
                  <a:pt x="2368982" y="18288"/>
                </a:cubicBezTo>
                <a:cubicBezTo>
                  <a:pt x="2029931" y="23283"/>
                  <a:pt x="2009060" y="37671"/>
                  <a:pt x="1900695" y="18288"/>
                </a:cubicBezTo>
                <a:cubicBezTo>
                  <a:pt x="1792330" y="-1095"/>
                  <a:pt x="1183178" y="9337"/>
                  <a:pt x="991667" y="18288"/>
                </a:cubicBezTo>
                <a:cubicBezTo>
                  <a:pt x="800156" y="27239"/>
                  <a:pt x="375690" y="34110"/>
                  <a:pt x="0" y="18288"/>
                </a:cubicBezTo>
                <a:cubicBezTo>
                  <a:pt x="-213" y="9468"/>
                  <a:pt x="187" y="4459"/>
                  <a:pt x="0" y="0"/>
                </a:cubicBezTo>
                <a:close/>
              </a:path>
              <a:path w="11018520" h="18288" stroke="0" extrusionOk="0">
                <a:moveTo>
                  <a:pt x="0" y="0"/>
                </a:moveTo>
                <a:cubicBezTo>
                  <a:pt x="266588" y="-23405"/>
                  <a:pt x="350503" y="-27031"/>
                  <a:pt x="578472" y="0"/>
                </a:cubicBezTo>
                <a:cubicBezTo>
                  <a:pt x="806441" y="27031"/>
                  <a:pt x="803976" y="13604"/>
                  <a:pt x="936574" y="0"/>
                </a:cubicBezTo>
                <a:cubicBezTo>
                  <a:pt x="1069172" y="-13604"/>
                  <a:pt x="1661335" y="-31902"/>
                  <a:pt x="1845602" y="0"/>
                </a:cubicBezTo>
                <a:cubicBezTo>
                  <a:pt x="2029869" y="31902"/>
                  <a:pt x="2273452" y="17005"/>
                  <a:pt x="2424074" y="0"/>
                </a:cubicBezTo>
                <a:cubicBezTo>
                  <a:pt x="2574696" y="-17005"/>
                  <a:pt x="2790864" y="-28133"/>
                  <a:pt x="3002547" y="0"/>
                </a:cubicBezTo>
                <a:cubicBezTo>
                  <a:pt x="3214230" y="28133"/>
                  <a:pt x="3605033" y="-14934"/>
                  <a:pt x="3911575" y="0"/>
                </a:cubicBezTo>
                <a:cubicBezTo>
                  <a:pt x="4218117" y="14934"/>
                  <a:pt x="4198004" y="3604"/>
                  <a:pt x="4379862" y="0"/>
                </a:cubicBezTo>
                <a:cubicBezTo>
                  <a:pt x="4561720" y="-3604"/>
                  <a:pt x="4941151" y="-37368"/>
                  <a:pt x="5288890" y="0"/>
                </a:cubicBezTo>
                <a:cubicBezTo>
                  <a:pt x="5636629" y="37368"/>
                  <a:pt x="6011513" y="-33898"/>
                  <a:pt x="6197918" y="0"/>
                </a:cubicBezTo>
                <a:cubicBezTo>
                  <a:pt x="6384323" y="33898"/>
                  <a:pt x="6555799" y="11241"/>
                  <a:pt x="6886575" y="0"/>
                </a:cubicBezTo>
                <a:cubicBezTo>
                  <a:pt x="7217351" y="-11241"/>
                  <a:pt x="7604472" y="-44614"/>
                  <a:pt x="7795603" y="0"/>
                </a:cubicBezTo>
                <a:cubicBezTo>
                  <a:pt x="7986734" y="44614"/>
                  <a:pt x="8098870" y="-11086"/>
                  <a:pt x="8374075" y="0"/>
                </a:cubicBezTo>
                <a:cubicBezTo>
                  <a:pt x="8649280" y="11086"/>
                  <a:pt x="8701749" y="-25020"/>
                  <a:pt x="8952548" y="0"/>
                </a:cubicBezTo>
                <a:cubicBezTo>
                  <a:pt x="9203347" y="25020"/>
                  <a:pt x="9519297" y="4274"/>
                  <a:pt x="9751390" y="0"/>
                </a:cubicBezTo>
                <a:cubicBezTo>
                  <a:pt x="9983483" y="-4274"/>
                  <a:pt x="10169881" y="16480"/>
                  <a:pt x="10329863" y="0"/>
                </a:cubicBezTo>
                <a:cubicBezTo>
                  <a:pt x="10489845" y="-16480"/>
                  <a:pt x="10750941" y="-9727"/>
                  <a:pt x="11018520" y="0"/>
                </a:cubicBezTo>
                <a:cubicBezTo>
                  <a:pt x="11018113" y="8690"/>
                  <a:pt x="11018366" y="14141"/>
                  <a:pt x="11018520" y="18288"/>
                </a:cubicBezTo>
                <a:cubicBezTo>
                  <a:pt x="10841176" y="-3597"/>
                  <a:pt x="10399304" y="41504"/>
                  <a:pt x="10219677" y="18288"/>
                </a:cubicBezTo>
                <a:cubicBezTo>
                  <a:pt x="10040050" y="-4928"/>
                  <a:pt x="10030762" y="16144"/>
                  <a:pt x="9861575" y="18288"/>
                </a:cubicBezTo>
                <a:cubicBezTo>
                  <a:pt x="9692388" y="20432"/>
                  <a:pt x="9529439" y="40380"/>
                  <a:pt x="9393288" y="18288"/>
                </a:cubicBezTo>
                <a:cubicBezTo>
                  <a:pt x="9257137" y="-3804"/>
                  <a:pt x="8825003" y="25592"/>
                  <a:pt x="8484260" y="18288"/>
                </a:cubicBezTo>
                <a:cubicBezTo>
                  <a:pt x="8143517" y="10984"/>
                  <a:pt x="8082894" y="45968"/>
                  <a:pt x="7795603" y="18288"/>
                </a:cubicBezTo>
                <a:cubicBezTo>
                  <a:pt x="7508312" y="-9392"/>
                  <a:pt x="7466074" y="19486"/>
                  <a:pt x="7327316" y="18288"/>
                </a:cubicBezTo>
                <a:cubicBezTo>
                  <a:pt x="7188558" y="17090"/>
                  <a:pt x="6869645" y="4657"/>
                  <a:pt x="6638658" y="18288"/>
                </a:cubicBezTo>
                <a:cubicBezTo>
                  <a:pt x="6407671" y="31919"/>
                  <a:pt x="6359238" y="35967"/>
                  <a:pt x="6280556" y="18288"/>
                </a:cubicBezTo>
                <a:cubicBezTo>
                  <a:pt x="6201874" y="609"/>
                  <a:pt x="6041216" y="22404"/>
                  <a:pt x="5922455" y="18288"/>
                </a:cubicBezTo>
                <a:cubicBezTo>
                  <a:pt x="5803694" y="14172"/>
                  <a:pt x="5555521" y="48848"/>
                  <a:pt x="5233797" y="18288"/>
                </a:cubicBezTo>
                <a:cubicBezTo>
                  <a:pt x="4912073" y="-12272"/>
                  <a:pt x="4986440" y="-2740"/>
                  <a:pt x="4765510" y="18288"/>
                </a:cubicBezTo>
                <a:cubicBezTo>
                  <a:pt x="4544580" y="39316"/>
                  <a:pt x="4177715" y="18248"/>
                  <a:pt x="3966667" y="18288"/>
                </a:cubicBezTo>
                <a:cubicBezTo>
                  <a:pt x="3755619" y="18328"/>
                  <a:pt x="3664519" y="22387"/>
                  <a:pt x="3498380" y="18288"/>
                </a:cubicBezTo>
                <a:cubicBezTo>
                  <a:pt x="3332241" y="14189"/>
                  <a:pt x="3065858" y="-7524"/>
                  <a:pt x="2699537" y="18288"/>
                </a:cubicBezTo>
                <a:cubicBezTo>
                  <a:pt x="2333216" y="44100"/>
                  <a:pt x="2505666" y="4650"/>
                  <a:pt x="2341436" y="18288"/>
                </a:cubicBezTo>
                <a:cubicBezTo>
                  <a:pt x="2177206" y="31926"/>
                  <a:pt x="1790164" y="19880"/>
                  <a:pt x="1542593" y="18288"/>
                </a:cubicBezTo>
                <a:cubicBezTo>
                  <a:pt x="1295022" y="16696"/>
                  <a:pt x="1218012" y="39325"/>
                  <a:pt x="1074306" y="18288"/>
                </a:cubicBezTo>
                <a:cubicBezTo>
                  <a:pt x="930600" y="-2749"/>
                  <a:pt x="797266" y="24589"/>
                  <a:pt x="716204" y="18288"/>
                </a:cubicBezTo>
                <a:cubicBezTo>
                  <a:pt x="635142" y="11987"/>
                  <a:pt x="344503" y="41396"/>
                  <a:pt x="0" y="18288"/>
                </a:cubicBezTo>
                <a:cubicBezTo>
                  <a:pt x="-53" y="11301"/>
                  <a:pt x="-649" y="7756"/>
                  <a:pt x="0" y="0"/>
                </a:cubicBezTo>
                <a:close/>
              </a:path>
            </a:pathLst>
          </a:custGeom>
          <a:solidFill>
            <a:srgbClr val="C3724D"/>
          </a:solidFill>
          <a:ln w="38100" cap="rnd">
            <a:solidFill>
              <a:srgbClr val="C3724D"/>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Isolated twigs and flowers on a white surface">
            <a:extLst>
              <a:ext uri="{FF2B5EF4-FFF2-40B4-BE49-F238E27FC236}">
                <a16:creationId xmlns:a16="http://schemas.microsoft.com/office/drawing/2014/main" id="{40458EFE-E855-75BA-5CFA-D672FE6FC40C}"/>
              </a:ext>
            </a:extLst>
          </p:cNvPr>
          <p:cNvPicPr>
            <a:picLocks noChangeAspect="1"/>
          </p:cNvPicPr>
          <p:nvPr/>
        </p:nvPicPr>
        <p:blipFill>
          <a:blip r:embed="rId3"/>
          <a:srcRect l="23193" r="9705" b="1"/>
          <a:stretch/>
        </p:blipFill>
        <p:spPr>
          <a:xfrm>
            <a:off x="10561319" y="4432008"/>
            <a:ext cx="1918753" cy="1994435"/>
          </a:xfrm>
          <a:prstGeom prst="rect">
            <a:avLst/>
          </a:prstGeom>
        </p:spPr>
      </p:pic>
      <p:sp>
        <p:nvSpPr>
          <p:cNvPr id="6" name="Content Placeholder 5">
            <a:extLst>
              <a:ext uri="{FF2B5EF4-FFF2-40B4-BE49-F238E27FC236}">
                <a16:creationId xmlns:a16="http://schemas.microsoft.com/office/drawing/2014/main" id="{3632D2F3-C1C8-55F3-64CC-580954F2CB4A}"/>
              </a:ext>
            </a:extLst>
          </p:cNvPr>
          <p:cNvSpPr>
            <a:spLocks noGrp="1"/>
          </p:cNvSpPr>
          <p:nvPr>
            <p:ph idx="1"/>
          </p:nvPr>
        </p:nvSpPr>
        <p:spPr/>
        <p:txBody>
          <a:bodyPr/>
          <a:lstStyle/>
          <a:p>
            <a:r>
              <a:rPr lang="en-US" sz="2800" b="1" i="0" dirty="0">
                <a:solidFill>
                  <a:srgbClr val="000000"/>
                </a:solidFill>
                <a:effectLst/>
                <a:latin typeface="system-ui"/>
              </a:rPr>
              <a:t>In Pisidian Antioch Acts 13</a:t>
            </a:r>
          </a:p>
          <a:p>
            <a:r>
              <a:rPr lang="en-US" sz="4000" b="1" i="0" baseline="30000" dirty="0">
                <a:solidFill>
                  <a:srgbClr val="000000"/>
                </a:solidFill>
                <a:effectLst/>
                <a:latin typeface="Aptos" panose="020B0004020202020204" pitchFamily="34" charset="0"/>
              </a:rPr>
              <a:t>15 </a:t>
            </a:r>
            <a:r>
              <a:rPr lang="en-US" sz="4000" b="0" i="0" dirty="0">
                <a:solidFill>
                  <a:srgbClr val="000000"/>
                </a:solidFill>
                <a:effectLst/>
                <a:latin typeface="Aptos" panose="020B0004020202020204" pitchFamily="34" charset="0"/>
              </a:rPr>
              <a:t>After the reading from the Law and the Prophets, the leaders of the synagogue sent word to them, saying, “Brothers, if you have a word of exhortation for the people, please speak.”</a:t>
            </a:r>
            <a:endParaRPr lang="en-US" sz="4000" b="1" i="0" dirty="0">
              <a:solidFill>
                <a:srgbClr val="000000"/>
              </a:solidFill>
              <a:effectLst/>
              <a:latin typeface="Aptos" panose="020B0004020202020204" pitchFamily="34" charset="0"/>
            </a:endParaRPr>
          </a:p>
          <a:p>
            <a:endParaRPr lang="en-US" dirty="0"/>
          </a:p>
        </p:txBody>
      </p:sp>
    </p:spTree>
    <p:extLst>
      <p:ext uri="{BB962C8B-B14F-4D97-AF65-F5344CB8AC3E}">
        <p14:creationId xmlns:p14="http://schemas.microsoft.com/office/powerpoint/2010/main" val="2301108126"/>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B3425DC3-5627-6193-C248-30B5C1FC012E}"/>
            </a:ext>
          </a:extLst>
        </p:cNvPr>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877430AF-1423-D767-4CEB-2ABAC5F9294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2454940-F67E-C03D-AF72-D48B74323D2D}"/>
              </a:ext>
            </a:extLst>
          </p:cNvPr>
          <p:cNvSpPr>
            <a:spLocks noGrp="1"/>
          </p:cNvSpPr>
          <p:nvPr>
            <p:ph type="title"/>
          </p:nvPr>
        </p:nvSpPr>
        <p:spPr>
          <a:xfrm>
            <a:off x="576072" y="238539"/>
            <a:ext cx="11018520" cy="1434415"/>
          </a:xfrm>
        </p:spPr>
        <p:txBody>
          <a:bodyPr anchor="b">
            <a:normAutofit/>
          </a:bodyPr>
          <a:lstStyle/>
          <a:p>
            <a:r>
              <a:rPr lang="en-US" sz="5400" dirty="0"/>
              <a:t>      Exploring Churches in Galatia</a:t>
            </a:r>
          </a:p>
        </p:txBody>
      </p:sp>
      <p:sp>
        <p:nvSpPr>
          <p:cNvPr id="11" name="Rectangle 6">
            <a:extLst>
              <a:ext uri="{FF2B5EF4-FFF2-40B4-BE49-F238E27FC236}">
                <a16:creationId xmlns:a16="http://schemas.microsoft.com/office/drawing/2014/main" id="{16EAB44D-207E-E7B8-A9ED-4776D026A0C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6072" y="1817073"/>
            <a:ext cx="11018520" cy="18288"/>
          </a:xfrm>
          <a:custGeom>
            <a:avLst/>
            <a:gdLst>
              <a:gd name="connsiteX0" fmla="*/ 0 w 11018520"/>
              <a:gd name="connsiteY0" fmla="*/ 0 h 18288"/>
              <a:gd name="connsiteX1" fmla="*/ 468287 w 11018520"/>
              <a:gd name="connsiteY1" fmla="*/ 0 h 18288"/>
              <a:gd name="connsiteX2" fmla="*/ 1156945 w 11018520"/>
              <a:gd name="connsiteY2" fmla="*/ 0 h 18288"/>
              <a:gd name="connsiteX3" fmla="*/ 1955787 w 11018520"/>
              <a:gd name="connsiteY3" fmla="*/ 0 h 18288"/>
              <a:gd name="connsiteX4" fmla="*/ 2313889 w 11018520"/>
              <a:gd name="connsiteY4" fmla="*/ 0 h 18288"/>
              <a:gd name="connsiteX5" fmla="*/ 2671991 w 11018520"/>
              <a:gd name="connsiteY5" fmla="*/ 0 h 18288"/>
              <a:gd name="connsiteX6" fmla="*/ 3581019 w 11018520"/>
              <a:gd name="connsiteY6" fmla="*/ 0 h 18288"/>
              <a:gd name="connsiteX7" fmla="*/ 4269677 w 11018520"/>
              <a:gd name="connsiteY7" fmla="*/ 0 h 18288"/>
              <a:gd name="connsiteX8" fmla="*/ 4627778 w 11018520"/>
              <a:gd name="connsiteY8" fmla="*/ 0 h 18288"/>
              <a:gd name="connsiteX9" fmla="*/ 5316436 w 11018520"/>
              <a:gd name="connsiteY9" fmla="*/ 0 h 18288"/>
              <a:gd name="connsiteX10" fmla="*/ 6225464 w 11018520"/>
              <a:gd name="connsiteY10" fmla="*/ 0 h 18288"/>
              <a:gd name="connsiteX11" fmla="*/ 6803936 w 11018520"/>
              <a:gd name="connsiteY11" fmla="*/ 0 h 18288"/>
              <a:gd name="connsiteX12" fmla="*/ 7382408 w 11018520"/>
              <a:gd name="connsiteY12" fmla="*/ 0 h 18288"/>
              <a:gd name="connsiteX13" fmla="*/ 8071066 w 11018520"/>
              <a:gd name="connsiteY13" fmla="*/ 0 h 18288"/>
              <a:gd name="connsiteX14" fmla="*/ 8869909 w 11018520"/>
              <a:gd name="connsiteY14" fmla="*/ 0 h 18288"/>
              <a:gd name="connsiteX15" fmla="*/ 9668751 w 11018520"/>
              <a:gd name="connsiteY15" fmla="*/ 0 h 18288"/>
              <a:gd name="connsiteX16" fmla="*/ 11018520 w 11018520"/>
              <a:gd name="connsiteY16" fmla="*/ 0 h 18288"/>
              <a:gd name="connsiteX17" fmla="*/ 11018520 w 11018520"/>
              <a:gd name="connsiteY17" fmla="*/ 18288 h 18288"/>
              <a:gd name="connsiteX18" fmla="*/ 10550233 w 11018520"/>
              <a:gd name="connsiteY18" fmla="*/ 18288 h 18288"/>
              <a:gd name="connsiteX19" fmla="*/ 9641205 w 11018520"/>
              <a:gd name="connsiteY19" fmla="*/ 18288 h 18288"/>
              <a:gd name="connsiteX20" fmla="*/ 8952548 w 11018520"/>
              <a:gd name="connsiteY20" fmla="*/ 18288 h 18288"/>
              <a:gd name="connsiteX21" fmla="*/ 8594446 w 11018520"/>
              <a:gd name="connsiteY21" fmla="*/ 18288 h 18288"/>
              <a:gd name="connsiteX22" fmla="*/ 7905788 w 11018520"/>
              <a:gd name="connsiteY22" fmla="*/ 18288 h 18288"/>
              <a:gd name="connsiteX23" fmla="*/ 7327316 w 11018520"/>
              <a:gd name="connsiteY23" fmla="*/ 18288 h 18288"/>
              <a:gd name="connsiteX24" fmla="*/ 6748844 w 11018520"/>
              <a:gd name="connsiteY24" fmla="*/ 18288 h 18288"/>
              <a:gd name="connsiteX25" fmla="*/ 6170371 w 11018520"/>
              <a:gd name="connsiteY25" fmla="*/ 18288 h 18288"/>
              <a:gd name="connsiteX26" fmla="*/ 5591899 w 11018520"/>
              <a:gd name="connsiteY26" fmla="*/ 18288 h 18288"/>
              <a:gd name="connsiteX27" fmla="*/ 4793056 w 11018520"/>
              <a:gd name="connsiteY27" fmla="*/ 18288 h 18288"/>
              <a:gd name="connsiteX28" fmla="*/ 4104399 w 11018520"/>
              <a:gd name="connsiteY28" fmla="*/ 18288 h 18288"/>
              <a:gd name="connsiteX29" fmla="*/ 3746297 w 11018520"/>
              <a:gd name="connsiteY29" fmla="*/ 18288 h 18288"/>
              <a:gd name="connsiteX30" fmla="*/ 3167825 w 11018520"/>
              <a:gd name="connsiteY30" fmla="*/ 18288 h 18288"/>
              <a:gd name="connsiteX31" fmla="*/ 2368982 w 11018520"/>
              <a:gd name="connsiteY31" fmla="*/ 18288 h 18288"/>
              <a:gd name="connsiteX32" fmla="*/ 1900695 w 11018520"/>
              <a:gd name="connsiteY32" fmla="*/ 18288 h 18288"/>
              <a:gd name="connsiteX33" fmla="*/ 991667 w 11018520"/>
              <a:gd name="connsiteY33" fmla="*/ 18288 h 18288"/>
              <a:gd name="connsiteX34" fmla="*/ 0 w 11018520"/>
              <a:gd name="connsiteY34" fmla="*/ 18288 h 18288"/>
              <a:gd name="connsiteX35" fmla="*/ 0 w 11018520"/>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1018520" h="18288" fill="none" extrusionOk="0">
                <a:moveTo>
                  <a:pt x="0" y="0"/>
                </a:moveTo>
                <a:cubicBezTo>
                  <a:pt x="176840" y="19448"/>
                  <a:pt x="369510" y="1686"/>
                  <a:pt x="468287" y="0"/>
                </a:cubicBezTo>
                <a:cubicBezTo>
                  <a:pt x="567064" y="-1686"/>
                  <a:pt x="844925" y="28710"/>
                  <a:pt x="1156945" y="0"/>
                </a:cubicBezTo>
                <a:cubicBezTo>
                  <a:pt x="1468965" y="-28710"/>
                  <a:pt x="1755775" y="35306"/>
                  <a:pt x="1955787" y="0"/>
                </a:cubicBezTo>
                <a:cubicBezTo>
                  <a:pt x="2155799" y="-35306"/>
                  <a:pt x="2224532" y="-16632"/>
                  <a:pt x="2313889" y="0"/>
                </a:cubicBezTo>
                <a:cubicBezTo>
                  <a:pt x="2403246" y="16632"/>
                  <a:pt x="2494050" y="6083"/>
                  <a:pt x="2671991" y="0"/>
                </a:cubicBezTo>
                <a:cubicBezTo>
                  <a:pt x="2849932" y="-6083"/>
                  <a:pt x="3354152" y="34614"/>
                  <a:pt x="3581019" y="0"/>
                </a:cubicBezTo>
                <a:cubicBezTo>
                  <a:pt x="3807886" y="-34614"/>
                  <a:pt x="4022451" y="14254"/>
                  <a:pt x="4269677" y="0"/>
                </a:cubicBezTo>
                <a:cubicBezTo>
                  <a:pt x="4516903" y="-14254"/>
                  <a:pt x="4514495" y="-13291"/>
                  <a:pt x="4627778" y="0"/>
                </a:cubicBezTo>
                <a:cubicBezTo>
                  <a:pt x="4741061" y="13291"/>
                  <a:pt x="5120758" y="-22660"/>
                  <a:pt x="5316436" y="0"/>
                </a:cubicBezTo>
                <a:cubicBezTo>
                  <a:pt x="5512114" y="22660"/>
                  <a:pt x="5812155" y="-9513"/>
                  <a:pt x="6225464" y="0"/>
                </a:cubicBezTo>
                <a:cubicBezTo>
                  <a:pt x="6638773" y="9513"/>
                  <a:pt x="6545417" y="2479"/>
                  <a:pt x="6803936" y="0"/>
                </a:cubicBezTo>
                <a:cubicBezTo>
                  <a:pt x="7062455" y="-2479"/>
                  <a:pt x="7245098" y="-20209"/>
                  <a:pt x="7382408" y="0"/>
                </a:cubicBezTo>
                <a:cubicBezTo>
                  <a:pt x="7519718" y="20209"/>
                  <a:pt x="7801947" y="19736"/>
                  <a:pt x="8071066" y="0"/>
                </a:cubicBezTo>
                <a:cubicBezTo>
                  <a:pt x="8340185" y="-19736"/>
                  <a:pt x="8495312" y="-6666"/>
                  <a:pt x="8869909" y="0"/>
                </a:cubicBezTo>
                <a:cubicBezTo>
                  <a:pt x="9244506" y="6666"/>
                  <a:pt x="9501461" y="-13745"/>
                  <a:pt x="9668751" y="0"/>
                </a:cubicBezTo>
                <a:cubicBezTo>
                  <a:pt x="9836041" y="13745"/>
                  <a:pt x="10607605" y="14143"/>
                  <a:pt x="11018520" y="0"/>
                </a:cubicBezTo>
                <a:cubicBezTo>
                  <a:pt x="11019166" y="4451"/>
                  <a:pt x="11019010" y="9226"/>
                  <a:pt x="11018520" y="18288"/>
                </a:cubicBezTo>
                <a:cubicBezTo>
                  <a:pt x="10834966" y="15274"/>
                  <a:pt x="10754561" y="35250"/>
                  <a:pt x="10550233" y="18288"/>
                </a:cubicBezTo>
                <a:cubicBezTo>
                  <a:pt x="10345905" y="1326"/>
                  <a:pt x="9906342" y="45884"/>
                  <a:pt x="9641205" y="18288"/>
                </a:cubicBezTo>
                <a:cubicBezTo>
                  <a:pt x="9376068" y="-9308"/>
                  <a:pt x="9177188" y="43988"/>
                  <a:pt x="8952548" y="18288"/>
                </a:cubicBezTo>
                <a:cubicBezTo>
                  <a:pt x="8727908" y="-7412"/>
                  <a:pt x="8707007" y="3271"/>
                  <a:pt x="8594446" y="18288"/>
                </a:cubicBezTo>
                <a:cubicBezTo>
                  <a:pt x="8481885" y="33305"/>
                  <a:pt x="8175004" y="35109"/>
                  <a:pt x="7905788" y="18288"/>
                </a:cubicBezTo>
                <a:cubicBezTo>
                  <a:pt x="7636572" y="1467"/>
                  <a:pt x="7535638" y="7399"/>
                  <a:pt x="7327316" y="18288"/>
                </a:cubicBezTo>
                <a:cubicBezTo>
                  <a:pt x="7118994" y="29177"/>
                  <a:pt x="6978247" y="47205"/>
                  <a:pt x="6748844" y="18288"/>
                </a:cubicBezTo>
                <a:cubicBezTo>
                  <a:pt x="6519441" y="-10629"/>
                  <a:pt x="6459241" y="43308"/>
                  <a:pt x="6170371" y="18288"/>
                </a:cubicBezTo>
                <a:cubicBezTo>
                  <a:pt x="5881501" y="-6732"/>
                  <a:pt x="5736201" y="35971"/>
                  <a:pt x="5591899" y="18288"/>
                </a:cubicBezTo>
                <a:cubicBezTo>
                  <a:pt x="5447597" y="605"/>
                  <a:pt x="4990303" y="20409"/>
                  <a:pt x="4793056" y="18288"/>
                </a:cubicBezTo>
                <a:cubicBezTo>
                  <a:pt x="4595809" y="16167"/>
                  <a:pt x="4271723" y="2909"/>
                  <a:pt x="4104399" y="18288"/>
                </a:cubicBezTo>
                <a:cubicBezTo>
                  <a:pt x="3937075" y="33667"/>
                  <a:pt x="3923235" y="10730"/>
                  <a:pt x="3746297" y="18288"/>
                </a:cubicBezTo>
                <a:cubicBezTo>
                  <a:pt x="3569359" y="25846"/>
                  <a:pt x="3351081" y="24702"/>
                  <a:pt x="3167825" y="18288"/>
                </a:cubicBezTo>
                <a:cubicBezTo>
                  <a:pt x="2984569" y="11874"/>
                  <a:pt x="2708033" y="13293"/>
                  <a:pt x="2368982" y="18288"/>
                </a:cubicBezTo>
                <a:cubicBezTo>
                  <a:pt x="2029931" y="23283"/>
                  <a:pt x="2009060" y="37671"/>
                  <a:pt x="1900695" y="18288"/>
                </a:cubicBezTo>
                <a:cubicBezTo>
                  <a:pt x="1792330" y="-1095"/>
                  <a:pt x="1183178" y="9337"/>
                  <a:pt x="991667" y="18288"/>
                </a:cubicBezTo>
                <a:cubicBezTo>
                  <a:pt x="800156" y="27239"/>
                  <a:pt x="375690" y="34110"/>
                  <a:pt x="0" y="18288"/>
                </a:cubicBezTo>
                <a:cubicBezTo>
                  <a:pt x="-213" y="9468"/>
                  <a:pt x="187" y="4459"/>
                  <a:pt x="0" y="0"/>
                </a:cubicBezTo>
                <a:close/>
              </a:path>
              <a:path w="11018520" h="18288" stroke="0" extrusionOk="0">
                <a:moveTo>
                  <a:pt x="0" y="0"/>
                </a:moveTo>
                <a:cubicBezTo>
                  <a:pt x="266588" y="-23405"/>
                  <a:pt x="350503" y="-27031"/>
                  <a:pt x="578472" y="0"/>
                </a:cubicBezTo>
                <a:cubicBezTo>
                  <a:pt x="806441" y="27031"/>
                  <a:pt x="803976" y="13604"/>
                  <a:pt x="936574" y="0"/>
                </a:cubicBezTo>
                <a:cubicBezTo>
                  <a:pt x="1069172" y="-13604"/>
                  <a:pt x="1661335" y="-31902"/>
                  <a:pt x="1845602" y="0"/>
                </a:cubicBezTo>
                <a:cubicBezTo>
                  <a:pt x="2029869" y="31902"/>
                  <a:pt x="2273452" y="17005"/>
                  <a:pt x="2424074" y="0"/>
                </a:cubicBezTo>
                <a:cubicBezTo>
                  <a:pt x="2574696" y="-17005"/>
                  <a:pt x="2790864" y="-28133"/>
                  <a:pt x="3002547" y="0"/>
                </a:cubicBezTo>
                <a:cubicBezTo>
                  <a:pt x="3214230" y="28133"/>
                  <a:pt x="3605033" y="-14934"/>
                  <a:pt x="3911575" y="0"/>
                </a:cubicBezTo>
                <a:cubicBezTo>
                  <a:pt x="4218117" y="14934"/>
                  <a:pt x="4198004" y="3604"/>
                  <a:pt x="4379862" y="0"/>
                </a:cubicBezTo>
                <a:cubicBezTo>
                  <a:pt x="4561720" y="-3604"/>
                  <a:pt x="4941151" y="-37368"/>
                  <a:pt x="5288890" y="0"/>
                </a:cubicBezTo>
                <a:cubicBezTo>
                  <a:pt x="5636629" y="37368"/>
                  <a:pt x="6011513" y="-33898"/>
                  <a:pt x="6197918" y="0"/>
                </a:cubicBezTo>
                <a:cubicBezTo>
                  <a:pt x="6384323" y="33898"/>
                  <a:pt x="6555799" y="11241"/>
                  <a:pt x="6886575" y="0"/>
                </a:cubicBezTo>
                <a:cubicBezTo>
                  <a:pt x="7217351" y="-11241"/>
                  <a:pt x="7604472" y="-44614"/>
                  <a:pt x="7795603" y="0"/>
                </a:cubicBezTo>
                <a:cubicBezTo>
                  <a:pt x="7986734" y="44614"/>
                  <a:pt x="8098870" y="-11086"/>
                  <a:pt x="8374075" y="0"/>
                </a:cubicBezTo>
                <a:cubicBezTo>
                  <a:pt x="8649280" y="11086"/>
                  <a:pt x="8701749" y="-25020"/>
                  <a:pt x="8952548" y="0"/>
                </a:cubicBezTo>
                <a:cubicBezTo>
                  <a:pt x="9203347" y="25020"/>
                  <a:pt x="9519297" y="4274"/>
                  <a:pt x="9751390" y="0"/>
                </a:cubicBezTo>
                <a:cubicBezTo>
                  <a:pt x="9983483" y="-4274"/>
                  <a:pt x="10169881" y="16480"/>
                  <a:pt x="10329863" y="0"/>
                </a:cubicBezTo>
                <a:cubicBezTo>
                  <a:pt x="10489845" y="-16480"/>
                  <a:pt x="10750941" y="-9727"/>
                  <a:pt x="11018520" y="0"/>
                </a:cubicBezTo>
                <a:cubicBezTo>
                  <a:pt x="11018113" y="8690"/>
                  <a:pt x="11018366" y="14141"/>
                  <a:pt x="11018520" y="18288"/>
                </a:cubicBezTo>
                <a:cubicBezTo>
                  <a:pt x="10841176" y="-3597"/>
                  <a:pt x="10399304" y="41504"/>
                  <a:pt x="10219677" y="18288"/>
                </a:cubicBezTo>
                <a:cubicBezTo>
                  <a:pt x="10040050" y="-4928"/>
                  <a:pt x="10030762" y="16144"/>
                  <a:pt x="9861575" y="18288"/>
                </a:cubicBezTo>
                <a:cubicBezTo>
                  <a:pt x="9692388" y="20432"/>
                  <a:pt x="9529439" y="40380"/>
                  <a:pt x="9393288" y="18288"/>
                </a:cubicBezTo>
                <a:cubicBezTo>
                  <a:pt x="9257137" y="-3804"/>
                  <a:pt x="8825003" y="25592"/>
                  <a:pt x="8484260" y="18288"/>
                </a:cubicBezTo>
                <a:cubicBezTo>
                  <a:pt x="8143517" y="10984"/>
                  <a:pt x="8082894" y="45968"/>
                  <a:pt x="7795603" y="18288"/>
                </a:cubicBezTo>
                <a:cubicBezTo>
                  <a:pt x="7508312" y="-9392"/>
                  <a:pt x="7466074" y="19486"/>
                  <a:pt x="7327316" y="18288"/>
                </a:cubicBezTo>
                <a:cubicBezTo>
                  <a:pt x="7188558" y="17090"/>
                  <a:pt x="6869645" y="4657"/>
                  <a:pt x="6638658" y="18288"/>
                </a:cubicBezTo>
                <a:cubicBezTo>
                  <a:pt x="6407671" y="31919"/>
                  <a:pt x="6359238" y="35967"/>
                  <a:pt x="6280556" y="18288"/>
                </a:cubicBezTo>
                <a:cubicBezTo>
                  <a:pt x="6201874" y="609"/>
                  <a:pt x="6041216" y="22404"/>
                  <a:pt x="5922455" y="18288"/>
                </a:cubicBezTo>
                <a:cubicBezTo>
                  <a:pt x="5803694" y="14172"/>
                  <a:pt x="5555521" y="48848"/>
                  <a:pt x="5233797" y="18288"/>
                </a:cubicBezTo>
                <a:cubicBezTo>
                  <a:pt x="4912073" y="-12272"/>
                  <a:pt x="4986440" y="-2740"/>
                  <a:pt x="4765510" y="18288"/>
                </a:cubicBezTo>
                <a:cubicBezTo>
                  <a:pt x="4544580" y="39316"/>
                  <a:pt x="4177715" y="18248"/>
                  <a:pt x="3966667" y="18288"/>
                </a:cubicBezTo>
                <a:cubicBezTo>
                  <a:pt x="3755619" y="18328"/>
                  <a:pt x="3664519" y="22387"/>
                  <a:pt x="3498380" y="18288"/>
                </a:cubicBezTo>
                <a:cubicBezTo>
                  <a:pt x="3332241" y="14189"/>
                  <a:pt x="3065858" y="-7524"/>
                  <a:pt x="2699537" y="18288"/>
                </a:cubicBezTo>
                <a:cubicBezTo>
                  <a:pt x="2333216" y="44100"/>
                  <a:pt x="2505666" y="4650"/>
                  <a:pt x="2341436" y="18288"/>
                </a:cubicBezTo>
                <a:cubicBezTo>
                  <a:pt x="2177206" y="31926"/>
                  <a:pt x="1790164" y="19880"/>
                  <a:pt x="1542593" y="18288"/>
                </a:cubicBezTo>
                <a:cubicBezTo>
                  <a:pt x="1295022" y="16696"/>
                  <a:pt x="1218012" y="39325"/>
                  <a:pt x="1074306" y="18288"/>
                </a:cubicBezTo>
                <a:cubicBezTo>
                  <a:pt x="930600" y="-2749"/>
                  <a:pt x="797266" y="24589"/>
                  <a:pt x="716204" y="18288"/>
                </a:cubicBezTo>
                <a:cubicBezTo>
                  <a:pt x="635142" y="11987"/>
                  <a:pt x="344503" y="41396"/>
                  <a:pt x="0" y="18288"/>
                </a:cubicBezTo>
                <a:cubicBezTo>
                  <a:pt x="-53" y="11301"/>
                  <a:pt x="-649" y="7756"/>
                  <a:pt x="0" y="0"/>
                </a:cubicBezTo>
                <a:close/>
              </a:path>
            </a:pathLst>
          </a:custGeom>
          <a:solidFill>
            <a:srgbClr val="C3724D"/>
          </a:solidFill>
          <a:ln w="38100" cap="rnd">
            <a:solidFill>
              <a:srgbClr val="C3724D"/>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Isolated twigs and flowers on a white surface">
            <a:extLst>
              <a:ext uri="{FF2B5EF4-FFF2-40B4-BE49-F238E27FC236}">
                <a16:creationId xmlns:a16="http://schemas.microsoft.com/office/drawing/2014/main" id="{84C7AD18-EEBA-521C-236C-481776DCD843}"/>
              </a:ext>
            </a:extLst>
          </p:cNvPr>
          <p:cNvPicPr>
            <a:picLocks noChangeAspect="1"/>
          </p:cNvPicPr>
          <p:nvPr/>
        </p:nvPicPr>
        <p:blipFill>
          <a:blip r:embed="rId3"/>
          <a:srcRect l="23193" r="9705" b="1"/>
          <a:stretch/>
        </p:blipFill>
        <p:spPr>
          <a:xfrm>
            <a:off x="10561319" y="4432008"/>
            <a:ext cx="1918753" cy="1994435"/>
          </a:xfrm>
          <a:prstGeom prst="rect">
            <a:avLst/>
          </a:prstGeom>
        </p:spPr>
      </p:pic>
      <p:sp>
        <p:nvSpPr>
          <p:cNvPr id="6" name="Content Placeholder 5">
            <a:extLst>
              <a:ext uri="{FF2B5EF4-FFF2-40B4-BE49-F238E27FC236}">
                <a16:creationId xmlns:a16="http://schemas.microsoft.com/office/drawing/2014/main" id="{218986AC-B5DC-1698-D8DB-D91448A8E6AA}"/>
              </a:ext>
            </a:extLst>
          </p:cNvPr>
          <p:cNvSpPr>
            <a:spLocks noGrp="1"/>
          </p:cNvSpPr>
          <p:nvPr>
            <p:ph idx="1"/>
          </p:nvPr>
        </p:nvSpPr>
        <p:spPr/>
        <p:txBody>
          <a:bodyPr/>
          <a:lstStyle/>
          <a:p>
            <a:r>
              <a:rPr lang="en-US" sz="2800" b="1" i="0" dirty="0">
                <a:solidFill>
                  <a:srgbClr val="000000"/>
                </a:solidFill>
                <a:effectLst/>
                <a:latin typeface="system-ui"/>
              </a:rPr>
              <a:t>In Pisidian Antioch Acts 13</a:t>
            </a:r>
          </a:p>
          <a:p>
            <a:r>
              <a:rPr lang="en-US" sz="4000" b="1" i="0" baseline="30000" dirty="0">
                <a:solidFill>
                  <a:srgbClr val="000000"/>
                </a:solidFill>
                <a:effectLst/>
                <a:latin typeface="Aptos" panose="020B0004020202020204" pitchFamily="34" charset="0"/>
              </a:rPr>
              <a:t>16 </a:t>
            </a:r>
            <a:r>
              <a:rPr lang="en-US" sz="4000" b="0" i="0" dirty="0">
                <a:solidFill>
                  <a:srgbClr val="000000"/>
                </a:solidFill>
                <a:effectLst/>
                <a:latin typeface="Aptos" panose="020B0004020202020204" pitchFamily="34" charset="0"/>
              </a:rPr>
              <a:t>Standing up, Paul motioned with his hand and said: “Fellow Israelites and you Gentiles who worship God, listen to me!</a:t>
            </a:r>
            <a:endParaRPr lang="en-US" sz="4000" b="1" dirty="0">
              <a:solidFill>
                <a:srgbClr val="000000"/>
              </a:solidFill>
              <a:latin typeface="Aptos" panose="020B0004020202020204" pitchFamily="34" charset="0"/>
            </a:endParaRPr>
          </a:p>
          <a:p>
            <a:endParaRPr lang="en-US" sz="2800" b="1" i="0" dirty="0">
              <a:solidFill>
                <a:srgbClr val="000000"/>
              </a:solidFill>
              <a:effectLst/>
              <a:latin typeface="system-ui"/>
            </a:endParaRPr>
          </a:p>
          <a:p>
            <a:r>
              <a:rPr lang="en-US" b="1" dirty="0">
                <a:solidFill>
                  <a:srgbClr val="000000"/>
                </a:solidFill>
                <a:latin typeface="system-ui"/>
              </a:rPr>
              <a:t>Inclusive </a:t>
            </a:r>
            <a:endParaRPr lang="en-US" sz="2800" b="1" i="0" dirty="0">
              <a:solidFill>
                <a:srgbClr val="000000"/>
              </a:solidFill>
              <a:effectLst/>
              <a:latin typeface="system-ui"/>
            </a:endParaRPr>
          </a:p>
          <a:p>
            <a:endParaRPr lang="en-US" dirty="0"/>
          </a:p>
        </p:txBody>
      </p:sp>
    </p:spTree>
    <p:extLst>
      <p:ext uri="{BB962C8B-B14F-4D97-AF65-F5344CB8AC3E}">
        <p14:creationId xmlns:p14="http://schemas.microsoft.com/office/powerpoint/2010/main" val="1912981091"/>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B575E608-FC72-62E7-2C3A-6A4E7C63FF59}"/>
            </a:ext>
          </a:extLst>
        </p:cNvPr>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16F8E73B-8F4B-3598-A77C-6963A291CE1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9DF7D74-B901-B308-2B97-0AB660E4DBAB}"/>
              </a:ext>
            </a:extLst>
          </p:cNvPr>
          <p:cNvSpPr>
            <a:spLocks noGrp="1"/>
          </p:cNvSpPr>
          <p:nvPr>
            <p:ph type="title"/>
          </p:nvPr>
        </p:nvSpPr>
        <p:spPr>
          <a:xfrm>
            <a:off x="576072" y="238539"/>
            <a:ext cx="11018520" cy="1434415"/>
          </a:xfrm>
        </p:spPr>
        <p:txBody>
          <a:bodyPr anchor="b">
            <a:normAutofit/>
          </a:bodyPr>
          <a:lstStyle/>
          <a:p>
            <a:r>
              <a:rPr lang="en-US" sz="5400" dirty="0"/>
              <a:t>      Exploring Churches in Galatia</a:t>
            </a:r>
          </a:p>
        </p:txBody>
      </p:sp>
      <p:sp>
        <p:nvSpPr>
          <p:cNvPr id="11" name="Rectangle 6">
            <a:extLst>
              <a:ext uri="{FF2B5EF4-FFF2-40B4-BE49-F238E27FC236}">
                <a16:creationId xmlns:a16="http://schemas.microsoft.com/office/drawing/2014/main" id="{B67D45E2-C7CC-7547-6134-0F2AF77B86A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6072" y="1817073"/>
            <a:ext cx="11018520" cy="18288"/>
          </a:xfrm>
          <a:custGeom>
            <a:avLst/>
            <a:gdLst>
              <a:gd name="connsiteX0" fmla="*/ 0 w 11018520"/>
              <a:gd name="connsiteY0" fmla="*/ 0 h 18288"/>
              <a:gd name="connsiteX1" fmla="*/ 468287 w 11018520"/>
              <a:gd name="connsiteY1" fmla="*/ 0 h 18288"/>
              <a:gd name="connsiteX2" fmla="*/ 1156945 w 11018520"/>
              <a:gd name="connsiteY2" fmla="*/ 0 h 18288"/>
              <a:gd name="connsiteX3" fmla="*/ 1955787 w 11018520"/>
              <a:gd name="connsiteY3" fmla="*/ 0 h 18288"/>
              <a:gd name="connsiteX4" fmla="*/ 2313889 w 11018520"/>
              <a:gd name="connsiteY4" fmla="*/ 0 h 18288"/>
              <a:gd name="connsiteX5" fmla="*/ 2671991 w 11018520"/>
              <a:gd name="connsiteY5" fmla="*/ 0 h 18288"/>
              <a:gd name="connsiteX6" fmla="*/ 3581019 w 11018520"/>
              <a:gd name="connsiteY6" fmla="*/ 0 h 18288"/>
              <a:gd name="connsiteX7" fmla="*/ 4269677 w 11018520"/>
              <a:gd name="connsiteY7" fmla="*/ 0 h 18288"/>
              <a:gd name="connsiteX8" fmla="*/ 4627778 w 11018520"/>
              <a:gd name="connsiteY8" fmla="*/ 0 h 18288"/>
              <a:gd name="connsiteX9" fmla="*/ 5316436 w 11018520"/>
              <a:gd name="connsiteY9" fmla="*/ 0 h 18288"/>
              <a:gd name="connsiteX10" fmla="*/ 6225464 w 11018520"/>
              <a:gd name="connsiteY10" fmla="*/ 0 h 18288"/>
              <a:gd name="connsiteX11" fmla="*/ 6803936 w 11018520"/>
              <a:gd name="connsiteY11" fmla="*/ 0 h 18288"/>
              <a:gd name="connsiteX12" fmla="*/ 7382408 w 11018520"/>
              <a:gd name="connsiteY12" fmla="*/ 0 h 18288"/>
              <a:gd name="connsiteX13" fmla="*/ 8071066 w 11018520"/>
              <a:gd name="connsiteY13" fmla="*/ 0 h 18288"/>
              <a:gd name="connsiteX14" fmla="*/ 8869909 w 11018520"/>
              <a:gd name="connsiteY14" fmla="*/ 0 h 18288"/>
              <a:gd name="connsiteX15" fmla="*/ 9668751 w 11018520"/>
              <a:gd name="connsiteY15" fmla="*/ 0 h 18288"/>
              <a:gd name="connsiteX16" fmla="*/ 11018520 w 11018520"/>
              <a:gd name="connsiteY16" fmla="*/ 0 h 18288"/>
              <a:gd name="connsiteX17" fmla="*/ 11018520 w 11018520"/>
              <a:gd name="connsiteY17" fmla="*/ 18288 h 18288"/>
              <a:gd name="connsiteX18" fmla="*/ 10550233 w 11018520"/>
              <a:gd name="connsiteY18" fmla="*/ 18288 h 18288"/>
              <a:gd name="connsiteX19" fmla="*/ 9641205 w 11018520"/>
              <a:gd name="connsiteY19" fmla="*/ 18288 h 18288"/>
              <a:gd name="connsiteX20" fmla="*/ 8952548 w 11018520"/>
              <a:gd name="connsiteY20" fmla="*/ 18288 h 18288"/>
              <a:gd name="connsiteX21" fmla="*/ 8594446 w 11018520"/>
              <a:gd name="connsiteY21" fmla="*/ 18288 h 18288"/>
              <a:gd name="connsiteX22" fmla="*/ 7905788 w 11018520"/>
              <a:gd name="connsiteY22" fmla="*/ 18288 h 18288"/>
              <a:gd name="connsiteX23" fmla="*/ 7327316 w 11018520"/>
              <a:gd name="connsiteY23" fmla="*/ 18288 h 18288"/>
              <a:gd name="connsiteX24" fmla="*/ 6748844 w 11018520"/>
              <a:gd name="connsiteY24" fmla="*/ 18288 h 18288"/>
              <a:gd name="connsiteX25" fmla="*/ 6170371 w 11018520"/>
              <a:gd name="connsiteY25" fmla="*/ 18288 h 18288"/>
              <a:gd name="connsiteX26" fmla="*/ 5591899 w 11018520"/>
              <a:gd name="connsiteY26" fmla="*/ 18288 h 18288"/>
              <a:gd name="connsiteX27" fmla="*/ 4793056 w 11018520"/>
              <a:gd name="connsiteY27" fmla="*/ 18288 h 18288"/>
              <a:gd name="connsiteX28" fmla="*/ 4104399 w 11018520"/>
              <a:gd name="connsiteY28" fmla="*/ 18288 h 18288"/>
              <a:gd name="connsiteX29" fmla="*/ 3746297 w 11018520"/>
              <a:gd name="connsiteY29" fmla="*/ 18288 h 18288"/>
              <a:gd name="connsiteX30" fmla="*/ 3167825 w 11018520"/>
              <a:gd name="connsiteY30" fmla="*/ 18288 h 18288"/>
              <a:gd name="connsiteX31" fmla="*/ 2368982 w 11018520"/>
              <a:gd name="connsiteY31" fmla="*/ 18288 h 18288"/>
              <a:gd name="connsiteX32" fmla="*/ 1900695 w 11018520"/>
              <a:gd name="connsiteY32" fmla="*/ 18288 h 18288"/>
              <a:gd name="connsiteX33" fmla="*/ 991667 w 11018520"/>
              <a:gd name="connsiteY33" fmla="*/ 18288 h 18288"/>
              <a:gd name="connsiteX34" fmla="*/ 0 w 11018520"/>
              <a:gd name="connsiteY34" fmla="*/ 18288 h 18288"/>
              <a:gd name="connsiteX35" fmla="*/ 0 w 11018520"/>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1018520" h="18288" fill="none" extrusionOk="0">
                <a:moveTo>
                  <a:pt x="0" y="0"/>
                </a:moveTo>
                <a:cubicBezTo>
                  <a:pt x="176840" y="19448"/>
                  <a:pt x="369510" y="1686"/>
                  <a:pt x="468287" y="0"/>
                </a:cubicBezTo>
                <a:cubicBezTo>
                  <a:pt x="567064" y="-1686"/>
                  <a:pt x="844925" y="28710"/>
                  <a:pt x="1156945" y="0"/>
                </a:cubicBezTo>
                <a:cubicBezTo>
                  <a:pt x="1468965" y="-28710"/>
                  <a:pt x="1755775" y="35306"/>
                  <a:pt x="1955787" y="0"/>
                </a:cubicBezTo>
                <a:cubicBezTo>
                  <a:pt x="2155799" y="-35306"/>
                  <a:pt x="2224532" y="-16632"/>
                  <a:pt x="2313889" y="0"/>
                </a:cubicBezTo>
                <a:cubicBezTo>
                  <a:pt x="2403246" y="16632"/>
                  <a:pt x="2494050" y="6083"/>
                  <a:pt x="2671991" y="0"/>
                </a:cubicBezTo>
                <a:cubicBezTo>
                  <a:pt x="2849932" y="-6083"/>
                  <a:pt x="3354152" y="34614"/>
                  <a:pt x="3581019" y="0"/>
                </a:cubicBezTo>
                <a:cubicBezTo>
                  <a:pt x="3807886" y="-34614"/>
                  <a:pt x="4022451" y="14254"/>
                  <a:pt x="4269677" y="0"/>
                </a:cubicBezTo>
                <a:cubicBezTo>
                  <a:pt x="4516903" y="-14254"/>
                  <a:pt x="4514495" y="-13291"/>
                  <a:pt x="4627778" y="0"/>
                </a:cubicBezTo>
                <a:cubicBezTo>
                  <a:pt x="4741061" y="13291"/>
                  <a:pt x="5120758" y="-22660"/>
                  <a:pt x="5316436" y="0"/>
                </a:cubicBezTo>
                <a:cubicBezTo>
                  <a:pt x="5512114" y="22660"/>
                  <a:pt x="5812155" y="-9513"/>
                  <a:pt x="6225464" y="0"/>
                </a:cubicBezTo>
                <a:cubicBezTo>
                  <a:pt x="6638773" y="9513"/>
                  <a:pt x="6545417" y="2479"/>
                  <a:pt x="6803936" y="0"/>
                </a:cubicBezTo>
                <a:cubicBezTo>
                  <a:pt x="7062455" y="-2479"/>
                  <a:pt x="7245098" y="-20209"/>
                  <a:pt x="7382408" y="0"/>
                </a:cubicBezTo>
                <a:cubicBezTo>
                  <a:pt x="7519718" y="20209"/>
                  <a:pt x="7801947" y="19736"/>
                  <a:pt x="8071066" y="0"/>
                </a:cubicBezTo>
                <a:cubicBezTo>
                  <a:pt x="8340185" y="-19736"/>
                  <a:pt x="8495312" y="-6666"/>
                  <a:pt x="8869909" y="0"/>
                </a:cubicBezTo>
                <a:cubicBezTo>
                  <a:pt x="9244506" y="6666"/>
                  <a:pt x="9501461" y="-13745"/>
                  <a:pt x="9668751" y="0"/>
                </a:cubicBezTo>
                <a:cubicBezTo>
                  <a:pt x="9836041" y="13745"/>
                  <a:pt x="10607605" y="14143"/>
                  <a:pt x="11018520" y="0"/>
                </a:cubicBezTo>
                <a:cubicBezTo>
                  <a:pt x="11019166" y="4451"/>
                  <a:pt x="11019010" y="9226"/>
                  <a:pt x="11018520" y="18288"/>
                </a:cubicBezTo>
                <a:cubicBezTo>
                  <a:pt x="10834966" y="15274"/>
                  <a:pt x="10754561" y="35250"/>
                  <a:pt x="10550233" y="18288"/>
                </a:cubicBezTo>
                <a:cubicBezTo>
                  <a:pt x="10345905" y="1326"/>
                  <a:pt x="9906342" y="45884"/>
                  <a:pt x="9641205" y="18288"/>
                </a:cubicBezTo>
                <a:cubicBezTo>
                  <a:pt x="9376068" y="-9308"/>
                  <a:pt x="9177188" y="43988"/>
                  <a:pt x="8952548" y="18288"/>
                </a:cubicBezTo>
                <a:cubicBezTo>
                  <a:pt x="8727908" y="-7412"/>
                  <a:pt x="8707007" y="3271"/>
                  <a:pt x="8594446" y="18288"/>
                </a:cubicBezTo>
                <a:cubicBezTo>
                  <a:pt x="8481885" y="33305"/>
                  <a:pt x="8175004" y="35109"/>
                  <a:pt x="7905788" y="18288"/>
                </a:cubicBezTo>
                <a:cubicBezTo>
                  <a:pt x="7636572" y="1467"/>
                  <a:pt x="7535638" y="7399"/>
                  <a:pt x="7327316" y="18288"/>
                </a:cubicBezTo>
                <a:cubicBezTo>
                  <a:pt x="7118994" y="29177"/>
                  <a:pt x="6978247" y="47205"/>
                  <a:pt x="6748844" y="18288"/>
                </a:cubicBezTo>
                <a:cubicBezTo>
                  <a:pt x="6519441" y="-10629"/>
                  <a:pt x="6459241" y="43308"/>
                  <a:pt x="6170371" y="18288"/>
                </a:cubicBezTo>
                <a:cubicBezTo>
                  <a:pt x="5881501" y="-6732"/>
                  <a:pt x="5736201" y="35971"/>
                  <a:pt x="5591899" y="18288"/>
                </a:cubicBezTo>
                <a:cubicBezTo>
                  <a:pt x="5447597" y="605"/>
                  <a:pt x="4990303" y="20409"/>
                  <a:pt x="4793056" y="18288"/>
                </a:cubicBezTo>
                <a:cubicBezTo>
                  <a:pt x="4595809" y="16167"/>
                  <a:pt x="4271723" y="2909"/>
                  <a:pt x="4104399" y="18288"/>
                </a:cubicBezTo>
                <a:cubicBezTo>
                  <a:pt x="3937075" y="33667"/>
                  <a:pt x="3923235" y="10730"/>
                  <a:pt x="3746297" y="18288"/>
                </a:cubicBezTo>
                <a:cubicBezTo>
                  <a:pt x="3569359" y="25846"/>
                  <a:pt x="3351081" y="24702"/>
                  <a:pt x="3167825" y="18288"/>
                </a:cubicBezTo>
                <a:cubicBezTo>
                  <a:pt x="2984569" y="11874"/>
                  <a:pt x="2708033" y="13293"/>
                  <a:pt x="2368982" y="18288"/>
                </a:cubicBezTo>
                <a:cubicBezTo>
                  <a:pt x="2029931" y="23283"/>
                  <a:pt x="2009060" y="37671"/>
                  <a:pt x="1900695" y="18288"/>
                </a:cubicBezTo>
                <a:cubicBezTo>
                  <a:pt x="1792330" y="-1095"/>
                  <a:pt x="1183178" y="9337"/>
                  <a:pt x="991667" y="18288"/>
                </a:cubicBezTo>
                <a:cubicBezTo>
                  <a:pt x="800156" y="27239"/>
                  <a:pt x="375690" y="34110"/>
                  <a:pt x="0" y="18288"/>
                </a:cubicBezTo>
                <a:cubicBezTo>
                  <a:pt x="-213" y="9468"/>
                  <a:pt x="187" y="4459"/>
                  <a:pt x="0" y="0"/>
                </a:cubicBezTo>
                <a:close/>
              </a:path>
              <a:path w="11018520" h="18288" stroke="0" extrusionOk="0">
                <a:moveTo>
                  <a:pt x="0" y="0"/>
                </a:moveTo>
                <a:cubicBezTo>
                  <a:pt x="266588" y="-23405"/>
                  <a:pt x="350503" y="-27031"/>
                  <a:pt x="578472" y="0"/>
                </a:cubicBezTo>
                <a:cubicBezTo>
                  <a:pt x="806441" y="27031"/>
                  <a:pt x="803976" y="13604"/>
                  <a:pt x="936574" y="0"/>
                </a:cubicBezTo>
                <a:cubicBezTo>
                  <a:pt x="1069172" y="-13604"/>
                  <a:pt x="1661335" y="-31902"/>
                  <a:pt x="1845602" y="0"/>
                </a:cubicBezTo>
                <a:cubicBezTo>
                  <a:pt x="2029869" y="31902"/>
                  <a:pt x="2273452" y="17005"/>
                  <a:pt x="2424074" y="0"/>
                </a:cubicBezTo>
                <a:cubicBezTo>
                  <a:pt x="2574696" y="-17005"/>
                  <a:pt x="2790864" y="-28133"/>
                  <a:pt x="3002547" y="0"/>
                </a:cubicBezTo>
                <a:cubicBezTo>
                  <a:pt x="3214230" y="28133"/>
                  <a:pt x="3605033" y="-14934"/>
                  <a:pt x="3911575" y="0"/>
                </a:cubicBezTo>
                <a:cubicBezTo>
                  <a:pt x="4218117" y="14934"/>
                  <a:pt x="4198004" y="3604"/>
                  <a:pt x="4379862" y="0"/>
                </a:cubicBezTo>
                <a:cubicBezTo>
                  <a:pt x="4561720" y="-3604"/>
                  <a:pt x="4941151" y="-37368"/>
                  <a:pt x="5288890" y="0"/>
                </a:cubicBezTo>
                <a:cubicBezTo>
                  <a:pt x="5636629" y="37368"/>
                  <a:pt x="6011513" y="-33898"/>
                  <a:pt x="6197918" y="0"/>
                </a:cubicBezTo>
                <a:cubicBezTo>
                  <a:pt x="6384323" y="33898"/>
                  <a:pt x="6555799" y="11241"/>
                  <a:pt x="6886575" y="0"/>
                </a:cubicBezTo>
                <a:cubicBezTo>
                  <a:pt x="7217351" y="-11241"/>
                  <a:pt x="7604472" y="-44614"/>
                  <a:pt x="7795603" y="0"/>
                </a:cubicBezTo>
                <a:cubicBezTo>
                  <a:pt x="7986734" y="44614"/>
                  <a:pt x="8098870" y="-11086"/>
                  <a:pt x="8374075" y="0"/>
                </a:cubicBezTo>
                <a:cubicBezTo>
                  <a:pt x="8649280" y="11086"/>
                  <a:pt x="8701749" y="-25020"/>
                  <a:pt x="8952548" y="0"/>
                </a:cubicBezTo>
                <a:cubicBezTo>
                  <a:pt x="9203347" y="25020"/>
                  <a:pt x="9519297" y="4274"/>
                  <a:pt x="9751390" y="0"/>
                </a:cubicBezTo>
                <a:cubicBezTo>
                  <a:pt x="9983483" y="-4274"/>
                  <a:pt x="10169881" y="16480"/>
                  <a:pt x="10329863" y="0"/>
                </a:cubicBezTo>
                <a:cubicBezTo>
                  <a:pt x="10489845" y="-16480"/>
                  <a:pt x="10750941" y="-9727"/>
                  <a:pt x="11018520" y="0"/>
                </a:cubicBezTo>
                <a:cubicBezTo>
                  <a:pt x="11018113" y="8690"/>
                  <a:pt x="11018366" y="14141"/>
                  <a:pt x="11018520" y="18288"/>
                </a:cubicBezTo>
                <a:cubicBezTo>
                  <a:pt x="10841176" y="-3597"/>
                  <a:pt x="10399304" y="41504"/>
                  <a:pt x="10219677" y="18288"/>
                </a:cubicBezTo>
                <a:cubicBezTo>
                  <a:pt x="10040050" y="-4928"/>
                  <a:pt x="10030762" y="16144"/>
                  <a:pt x="9861575" y="18288"/>
                </a:cubicBezTo>
                <a:cubicBezTo>
                  <a:pt x="9692388" y="20432"/>
                  <a:pt x="9529439" y="40380"/>
                  <a:pt x="9393288" y="18288"/>
                </a:cubicBezTo>
                <a:cubicBezTo>
                  <a:pt x="9257137" y="-3804"/>
                  <a:pt x="8825003" y="25592"/>
                  <a:pt x="8484260" y="18288"/>
                </a:cubicBezTo>
                <a:cubicBezTo>
                  <a:pt x="8143517" y="10984"/>
                  <a:pt x="8082894" y="45968"/>
                  <a:pt x="7795603" y="18288"/>
                </a:cubicBezTo>
                <a:cubicBezTo>
                  <a:pt x="7508312" y="-9392"/>
                  <a:pt x="7466074" y="19486"/>
                  <a:pt x="7327316" y="18288"/>
                </a:cubicBezTo>
                <a:cubicBezTo>
                  <a:pt x="7188558" y="17090"/>
                  <a:pt x="6869645" y="4657"/>
                  <a:pt x="6638658" y="18288"/>
                </a:cubicBezTo>
                <a:cubicBezTo>
                  <a:pt x="6407671" y="31919"/>
                  <a:pt x="6359238" y="35967"/>
                  <a:pt x="6280556" y="18288"/>
                </a:cubicBezTo>
                <a:cubicBezTo>
                  <a:pt x="6201874" y="609"/>
                  <a:pt x="6041216" y="22404"/>
                  <a:pt x="5922455" y="18288"/>
                </a:cubicBezTo>
                <a:cubicBezTo>
                  <a:pt x="5803694" y="14172"/>
                  <a:pt x="5555521" y="48848"/>
                  <a:pt x="5233797" y="18288"/>
                </a:cubicBezTo>
                <a:cubicBezTo>
                  <a:pt x="4912073" y="-12272"/>
                  <a:pt x="4986440" y="-2740"/>
                  <a:pt x="4765510" y="18288"/>
                </a:cubicBezTo>
                <a:cubicBezTo>
                  <a:pt x="4544580" y="39316"/>
                  <a:pt x="4177715" y="18248"/>
                  <a:pt x="3966667" y="18288"/>
                </a:cubicBezTo>
                <a:cubicBezTo>
                  <a:pt x="3755619" y="18328"/>
                  <a:pt x="3664519" y="22387"/>
                  <a:pt x="3498380" y="18288"/>
                </a:cubicBezTo>
                <a:cubicBezTo>
                  <a:pt x="3332241" y="14189"/>
                  <a:pt x="3065858" y="-7524"/>
                  <a:pt x="2699537" y="18288"/>
                </a:cubicBezTo>
                <a:cubicBezTo>
                  <a:pt x="2333216" y="44100"/>
                  <a:pt x="2505666" y="4650"/>
                  <a:pt x="2341436" y="18288"/>
                </a:cubicBezTo>
                <a:cubicBezTo>
                  <a:pt x="2177206" y="31926"/>
                  <a:pt x="1790164" y="19880"/>
                  <a:pt x="1542593" y="18288"/>
                </a:cubicBezTo>
                <a:cubicBezTo>
                  <a:pt x="1295022" y="16696"/>
                  <a:pt x="1218012" y="39325"/>
                  <a:pt x="1074306" y="18288"/>
                </a:cubicBezTo>
                <a:cubicBezTo>
                  <a:pt x="930600" y="-2749"/>
                  <a:pt x="797266" y="24589"/>
                  <a:pt x="716204" y="18288"/>
                </a:cubicBezTo>
                <a:cubicBezTo>
                  <a:pt x="635142" y="11987"/>
                  <a:pt x="344503" y="41396"/>
                  <a:pt x="0" y="18288"/>
                </a:cubicBezTo>
                <a:cubicBezTo>
                  <a:pt x="-53" y="11301"/>
                  <a:pt x="-649" y="7756"/>
                  <a:pt x="0" y="0"/>
                </a:cubicBezTo>
                <a:close/>
              </a:path>
            </a:pathLst>
          </a:custGeom>
          <a:solidFill>
            <a:srgbClr val="C3724D"/>
          </a:solidFill>
          <a:ln w="38100" cap="rnd">
            <a:solidFill>
              <a:srgbClr val="C3724D"/>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Isolated twigs and flowers on a white surface">
            <a:extLst>
              <a:ext uri="{FF2B5EF4-FFF2-40B4-BE49-F238E27FC236}">
                <a16:creationId xmlns:a16="http://schemas.microsoft.com/office/drawing/2014/main" id="{01A9F87D-7AA9-8E4B-07EF-3529A1414E15}"/>
              </a:ext>
            </a:extLst>
          </p:cNvPr>
          <p:cNvPicPr>
            <a:picLocks noChangeAspect="1"/>
          </p:cNvPicPr>
          <p:nvPr/>
        </p:nvPicPr>
        <p:blipFill>
          <a:blip r:embed="rId3"/>
          <a:srcRect l="23193" r="9705" b="1"/>
          <a:stretch/>
        </p:blipFill>
        <p:spPr>
          <a:xfrm>
            <a:off x="10561319" y="4432008"/>
            <a:ext cx="1918753" cy="1994435"/>
          </a:xfrm>
          <a:prstGeom prst="rect">
            <a:avLst/>
          </a:prstGeom>
        </p:spPr>
      </p:pic>
      <p:sp>
        <p:nvSpPr>
          <p:cNvPr id="6" name="Content Placeholder 5">
            <a:extLst>
              <a:ext uri="{FF2B5EF4-FFF2-40B4-BE49-F238E27FC236}">
                <a16:creationId xmlns:a16="http://schemas.microsoft.com/office/drawing/2014/main" id="{C2006C2A-7772-C3C5-28AE-845693B3983F}"/>
              </a:ext>
            </a:extLst>
          </p:cNvPr>
          <p:cNvSpPr>
            <a:spLocks noGrp="1"/>
          </p:cNvSpPr>
          <p:nvPr>
            <p:ph idx="1"/>
          </p:nvPr>
        </p:nvSpPr>
        <p:spPr/>
        <p:txBody>
          <a:bodyPr>
            <a:normAutofit fontScale="92500" lnSpcReduction="10000"/>
          </a:bodyPr>
          <a:lstStyle/>
          <a:p>
            <a:r>
              <a:rPr lang="en-US" sz="2800" b="1" i="0" dirty="0">
                <a:solidFill>
                  <a:srgbClr val="000000"/>
                </a:solidFill>
                <a:effectLst/>
                <a:latin typeface="system-ui"/>
              </a:rPr>
              <a:t>In Pisidian Antioch Acts 13</a:t>
            </a:r>
          </a:p>
          <a:p>
            <a:r>
              <a:rPr lang="en-US" sz="3600" b="1" i="0" baseline="30000" dirty="0">
                <a:solidFill>
                  <a:srgbClr val="000000"/>
                </a:solidFill>
                <a:effectLst/>
                <a:latin typeface="Aptos" panose="020B0004020202020204" pitchFamily="34" charset="0"/>
              </a:rPr>
              <a:t>17 </a:t>
            </a:r>
            <a:r>
              <a:rPr lang="en-US" sz="3600" b="0" i="0" dirty="0">
                <a:solidFill>
                  <a:srgbClr val="000000"/>
                </a:solidFill>
                <a:effectLst/>
                <a:latin typeface="Aptos" panose="020B0004020202020204" pitchFamily="34" charset="0"/>
              </a:rPr>
              <a:t>The God of the people of Israel chose our ancestors; he made the people prosper during their stay in Egypt; with mighty power he led them out of that country; </a:t>
            </a:r>
            <a:r>
              <a:rPr lang="en-US" sz="3600" b="1" i="0" baseline="30000" dirty="0">
                <a:solidFill>
                  <a:srgbClr val="000000"/>
                </a:solidFill>
                <a:effectLst/>
                <a:latin typeface="Aptos" panose="020B0004020202020204" pitchFamily="34" charset="0"/>
              </a:rPr>
              <a:t>18 </a:t>
            </a:r>
            <a:r>
              <a:rPr lang="en-US" sz="3600" b="0" i="0" dirty="0">
                <a:solidFill>
                  <a:srgbClr val="000000"/>
                </a:solidFill>
                <a:effectLst/>
                <a:latin typeface="Aptos" panose="020B0004020202020204" pitchFamily="34" charset="0"/>
              </a:rPr>
              <a:t>for about forty years he endured their conduct</a:t>
            </a:r>
            <a:r>
              <a:rPr lang="en-US" sz="3600" b="0" i="0" baseline="30000" dirty="0">
                <a:solidFill>
                  <a:srgbClr val="000000"/>
                </a:solidFill>
                <a:effectLst/>
                <a:latin typeface="Aptos" panose="020B0004020202020204" pitchFamily="34" charset="0"/>
              </a:rPr>
              <a:t>[</a:t>
            </a:r>
            <a:r>
              <a:rPr lang="en-US" sz="3600" b="0" i="0" baseline="30000" dirty="0">
                <a:solidFill>
                  <a:srgbClr val="4A4A4A"/>
                </a:solidFill>
                <a:effectLst/>
                <a:latin typeface="Aptos" panose="020B0004020202020204" pitchFamily="34" charset="0"/>
                <a:hlinkClick r:id="rId4" tooltip="See footnote a"/>
              </a:rPr>
              <a:t>a</a:t>
            </a:r>
            <a:r>
              <a:rPr lang="en-US" sz="3600" b="0" i="0" baseline="30000" dirty="0">
                <a:solidFill>
                  <a:srgbClr val="000000"/>
                </a:solidFill>
                <a:effectLst/>
                <a:latin typeface="Aptos" panose="020B0004020202020204" pitchFamily="34" charset="0"/>
              </a:rPr>
              <a:t>]</a:t>
            </a:r>
            <a:r>
              <a:rPr lang="en-US" sz="3600" b="0" i="0" dirty="0">
                <a:solidFill>
                  <a:srgbClr val="000000"/>
                </a:solidFill>
                <a:effectLst/>
                <a:latin typeface="Aptos" panose="020B0004020202020204" pitchFamily="34" charset="0"/>
              </a:rPr>
              <a:t> in the wilderness; </a:t>
            </a:r>
            <a:endParaRPr lang="en-US" sz="3600" b="1" dirty="0">
              <a:solidFill>
                <a:srgbClr val="000000"/>
              </a:solidFill>
              <a:latin typeface="Aptos" panose="020B0004020202020204" pitchFamily="34" charset="0"/>
            </a:endParaRPr>
          </a:p>
          <a:p>
            <a:endParaRPr lang="en-US" sz="2800" b="1" i="0" dirty="0">
              <a:solidFill>
                <a:srgbClr val="000000"/>
              </a:solidFill>
              <a:effectLst/>
              <a:latin typeface="system-ui"/>
            </a:endParaRPr>
          </a:p>
          <a:p>
            <a:r>
              <a:rPr lang="en-US" b="1" dirty="0">
                <a:solidFill>
                  <a:srgbClr val="000000"/>
                </a:solidFill>
                <a:latin typeface="system-ui"/>
              </a:rPr>
              <a:t>Historical </a:t>
            </a:r>
            <a:endParaRPr lang="en-US" sz="2800" b="1" i="0" dirty="0">
              <a:solidFill>
                <a:srgbClr val="000000"/>
              </a:solidFill>
              <a:effectLst/>
              <a:latin typeface="system-ui"/>
            </a:endParaRPr>
          </a:p>
          <a:p>
            <a:endParaRPr lang="en-US" dirty="0"/>
          </a:p>
        </p:txBody>
      </p:sp>
    </p:spTree>
    <p:extLst>
      <p:ext uri="{BB962C8B-B14F-4D97-AF65-F5344CB8AC3E}">
        <p14:creationId xmlns:p14="http://schemas.microsoft.com/office/powerpoint/2010/main" val="3244116412"/>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1F2727A7-3B62-5090-6CD1-B1D7555F1726}"/>
            </a:ext>
          </a:extLst>
        </p:cNvPr>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36CB6ACD-EAEE-9234-1068-304A253A76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AD5029C-3085-AF01-1E88-73A5D6F795E7}"/>
              </a:ext>
            </a:extLst>
          </p:cNvPr>
          <p:cNvSpPr>
            <a:spLocks noGrp="1"/>
          </p:cNvSpPr>
          <p:nvPr>
            <p:ph type="title"/>
          </p:nvPr>
        </p:nvSpPr>
        <p:spPr>
          <a:xfrm>
            <a:off x="576072" y="238539"/>
            <a:ext cx="11018520" cy="1434415"/>
          </a:xfrm>
        </p:spPr>
        <p:txBody>
          <a:bodyPr anchor="b">
            <a:normAutofit/>
          </a:bodyPr>
          <a:lstStyle/>
          <a:p>
            <a:r>
              <a:rPr lang="en-US" sz="5400" dirty="0"/>
              <a:t>      Exploring Churches in Galatia</a:t>
            </a:r>
          </a:p>
        </p:txBody>
      </p:sp>
      <p:sp>
        <p:nvSpPr>
          <p:cNvPr id="11" name="Rectangle 6">
            <a:extLst>
              <a:ext uri="{FF2B5EF4-FFF2-40B4-BE49-F238E27FC236}">
                <a16:creationId xmlns:a16="http://schemas.microsoft.com/office/drawing/2014/main" id="{A66A3035-F3B6-58FD-57FD-D0541BFB3BF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6072" y="1817073"/>
            <a:ext cx="11018520" cy="18288"/>
          </a:xfrm>
          <a:custGeom>
            <a:avLst/>
            <a:gdLst>
              <a:gd name="connsiteX0" fmla="*/ 0 w 11018520"/>
              <a:gd name="connsiteY0" fmla="*/ 0 h 18288"/>
              <a:gd name="connsiteX1" fmla="*/ 468287 w 11018520"/>
              <a:gd name="connsiteY1" fmla="*/ 0 h 18288"/>
              <a:gd name="connsiteX2" fmla="*/ 1156945 w 11018520"/>
              <a:gd name="connsiteY2" fmla="*/ 0 h 18288"/>
              <a:gd name="connsiteX3" fmla="*/ 1955787 w 11018520"/>
              <a:gd name="connsiteY3" fmla="*/ 0 h 18288"/>
              <a:gd name="connsiteX4" fmla="*/ 2313889 w 11018520"/>
              <a:gd name="connsiteY4" fmla="*/ 0 h 18288"/>
              <a:gd name="connsiteX5" fmla="*/ 2671991 w 11018520"/>
              <a:gd name="connsiteY5" fmla="*/ 0 h 18288"/>
              <a:gd name="connsiteX6" fmla="*/ 3581019 w 11018520"/>
              <a:gd name="connsiteY6" fmla="*/ 0 h 18288"/>
              <a:gd name="connsiteX7" fmla="*/ 4269677 w 11018520"/>
              <a:gd name="connsiteY7" fmla="*/ 0 h 18288"/>
              <a:gd name="connsiteX8" fmla="*/ 4627778 w 11018520"/>
              <a:gd name="connsiteY8" fmla="*/ 0 h 18288"/>
              <a:gd name="connsiteX9" fmla="*/ 5316436 w 11018520"/>
              <a:gd name="connsiteY9" fmla="*/ 0 h 18288"/>
              <a:gd name="connsiteX10" fmla="*/ 6225464 w 11018520"/>
              <a:gd name="connsiteY10" fmla="*/ 0 h 18288"/>
              <a:gd name="connsiteX11" fmla="*/ 6803936 w 11018520"/>
              <a:gd name="connsiteY11" fmla="*/ 0 h 18288"/>
              <a:gd name="connsiteX12" fmla="*/ 7382408 w 11018520"/>
              <a:gd name="connsiteY12" fmla="*/ 0 h 18288"/>
              <a:gd name="connsiteX13" fmla="*/ 8071066 w 11018520"/>
              <a:gd name="connsiteY13" fmla="*/ 0 h 18288"/>
              <a:gd name="connsiteX14" fmla="*/ 8869909 w 11018520"/>
              <a:gd name="connsiteY14" fmla="*/ 0 h 18288"/>
              <a:gd name="connsiteX15" fmla="*/ 9668751 w 11018520"/>
              <a:gd name="connsiteY15" fmla="*/ 0 h 18288"/>
              <a:gd name="connsiteX16" fmla="*/ 11018520 w 11018520"/>
              <a:gd name="connsiteY16" fmla="*/ 0 h 18288"/>
              <a:gd name="connsiteX17" fmla="*/ 11018520 w 11018520"/>
              <a:gd name="connsiteY17" fmla="*/ 18288 h 18288"/>
              <a:gd name="connsiteX18" fmla="*/ 10550233 w 11018520"/>
              <a:gd name="connsiteY18" fmla="*/ 18288 h 18288"/>
              <a:gd name="connsiteX19" fmla="*/ 9641205 w 11018520"/>
              <a:gd name="connsiteY19" fmla="*/ 18288 h 18288"/>
              <a:gd name="connsiteX20" fmla="*/ 8952548 w 11018520"/>
              <a:gd name="connsiteY20" fmla="*/ 18288 h 18288"/>
              <a:gd name="connsiteX21" fmla="*/ 8594446 w 11018520"/>
              <a:gd name="connsiteY21" fmla="*/ 18288 h 18288"/>
              <a:gd name="connsiteX22" fmla="*/ 7905788 w 11018520"/>
              <a:gd name="connsiteY22" fmla="*/ 18288 h 18288"/>
              <a:gd name="connsiteX23" fmla="*/ 7327316 w 11018520"/>
              <a:gd name="connsiteY23" fmla="*/ 18288 h 18288"/>
              <a:gd name="connsiteX24" fmla="*/ 6748844 w 11018520"/>
              <a:gd name="connsiteY24" fmla="*/ 18288 h 18288"/>
              <a:gd name="connsiteX25" fmla="*/ 6170371 w 11018520"/>
              <a:gd name="connsiteY25" fmla="*/ 18288 h 18288"/>
              <a:gd name="connsiteX26" fmla="*/ 5591899 w 11018520"/>
              <a:gd name="connsiteY26" fmla="*/ 18288 h 18288"/>
              <a:gd name="connsiteX27" fmla="*/ 4793056 w 11018520"/>
              <a:gd name="connsiteY27" fmla="*/ 18288 h 18288"/>
              <a:gd name="connsiteX28" fmla="*/ 4104399 w 11018520"/>
              <a:gd name="connsiteY28" fmla="*/ 18288 h 18288"/>
              <a:gd name="connsiteX29" fmla="*/ 3746297 w 11018520"/>
              <a:gd name="connsiteY29" fmla="*/ 18288 h 18288"/>
              <a:gd name="connsiteX30" fmla="*/ 3167825 w 11018520"/>
              <a:gd name="connsiteY30" fmla="*/ 18288 h 18288"/>
              <a:gd name="connsiteX31" fmla="*/ 2368982 w 11018520"/>
              <a:gd name="connsiteY31" fmla="*/ 18288 h 18288"/>
              <a:gd name="connsiteX32" fmla="*/ 1900695 w 11018520"/>
              <a:gd name="connsiteY32" fmla="*/ 18288 h 18288"/>
              <a:gd name="connsiteX33" fmla="*/ 991667 w 11018520"/>
              <a:gd name="connsiteY33" fmla="*/ 18288 h 18288"/>
              <a:gd name="connsiteX34" fmla="*/ 0 w 11018520"/>
              <a:gd name="connsiteY34" fmla="*/ 18288 h 18288"/>
              <a:gd name="connsiteX35" fmla="*/ 0 w 11018520"/>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1018520" h="18288" fill="none" extrusionOk="0">
                <a:moveTo>
                  <a:pt x="0" y="0"/>
                </a:moveTo>
                <a:cubicBezTo>
                  <a:pt x="176840" y="19448"/>
                  <a:pt x="369510" y="1686"/>
                  <a:pt x="468287" y="0"/>
                </a:cubicBezTo>
                <a:cubicBezTo>
                  <a:pt x="567064" y="-1686"/>
                  <a:pt x="844925" y="28710"/>
                  <a:pt x="1156945" y="0"/>
                </a:cubicBezTo>
                <a:cubicBezTo>
                  <a:pt x="1468965" y="-28710"/>
                  <a:pt x="1755775" y="35306"/>
                  <a:pt x="1955787" y="0"/>
                </a:cubicBezTo>
                <a:cubicBezTo>
                  <a:pt x="2155799" y="-35306"/>
                  <a:pt x="2224532" y="-16632"/>
                  <a:pt x="2313889" y="0"/>
                </a:cubicBezTo>
                <a:cubicBezTo>
                  <a:pt x="2403246" y="16632"/>
                  <a:pt x="2494050" y="6083"/>
                  <a:pt x="2671991" y="0"/>
                </a:cubicBezTo>
                <a:cubicBezTo>
                  <a:pt x="2849932" y="-6083"/>
                  <a:pt x="3354152" y="34614"/>
                  <a:pt x="3581019" y="0"/>
                </a:cubicBezTo>
                <a:cubicBezTo>
                  <a:pt x="3807886" y="-34614"/>
                  <a:pt x="4022451" y="14254"/>
                  <a:pt x="4269677" y="0"/>
                </a:cubicBezTo>
                <a:cubicBezTo>
                  <a:pt x="4516903" y="-14254"/>
                  <a:pt x="4514495" y="-13291"/>
                  <a:pt x="4627778" y="0"/>
                </a:cubicBezTo>
                <a:cubicBezTo>
                  <a:pt x="4741061" y="13291"/>
                  <a:pt x="5120758" y="-22660"/>
                  <a:pt x="5316436" y="0"/>
                </a:cubicBezTo>
                <a:cubicBezTo>
                  <a:pt x="5512114" y="22660"/>
                  <a:pt x="5812155" y="-9513"/>
                  <a:pt x="6225464" y="0"/>
                </a:cubicBezTo>
                <a:cubicBezTo>
                  <a:pt x="6638773" y="9513"/>
                  <a:pt x="6545417" y="2479"/>
                  <a:pt x="6803936" y="0"/>
                </a:cubicBezTo>
                <a:cubicBezTo>
                  <a:pt x="7062455" y="-2479"/>
                  <a:pt x="7245098" y="-20209"/>
                  <a:pt x="7382408" y="0"/>
                </a:cubicBezTo>
                <a:cubicBezTo>
                  <a:pt x="7519718" y="20209"/>
                  <a:pt x="7801947" y="19736"/>
                  <a:pt x="8071066" y="0"/>
                </a:cubicBezTo>
                <a:cubicBezTo>
                  <a:pt x="8340185" y="-19736"/>
                  <a:pt x="8495312" y="-6666"/>
                  <a:pt x="8869909" y="0"/>
                </a:cubicBezTo>
                <a:cubicBezTo>
                  <a:pt x="9244506" y="6666"/>
                  <a:pt x="9501461" y="-13745"/>
                  <a:pt x="9668751" y="0"/>
                </a:cubicBezTo>
                <a:cubicBezTo>
                  <a:pt x="9836041" y="13745"/>
                  <a:pt x="10607605" y="14143"/>
                  <a:pt x="11018520" y="0"/>
                </a:cubicBezTo>
                <a:cubicBezTo>
                  <a:pt x="11019166" y="4451"/>
                  <a:pt x="11019010" y="9226"/>
                  <a:pt x="11018520" y="18288"/>
                </a:cubicBezTo>
                <a:cubicBezTo>
                  <a:pt x="10834966" y="15274"/>
                  <a:pt x="10754561" y="35250"/>
                  <a:pt x="10550233" y="18288"/>
                </a:cubicBezTo>
                <a:cubicBezTo>
                  <a:pt x="10345905" y="1326"/>
                  <a:pt x="9906342" y="45884"/>
                  <a:pt x="9641205" y="18288"/>
                </a:cubicBezTo>
                <a:cubicBezTo>
                  <a:pt x="9376068" y="-9308"/>
                  <a:pt x="9177188" y="43988"/>
                  <a:pt x="8952548" y="18288"/>
                </a:cubicBezTo>
                <a:cubicBezTo>
                  <a:pt x="8727908" y="-7412"/>
                  <a:pt x="8707007" y="3271"/>
                  <a:pt x="8594446" y="18288"/>
                </a:cubicBezTo>
                <a:cubicBezTo>
                  <a:pt x="8481885" y="33305"/>
                  <a:pt x="8175004" y="35109"/>
                  <a:pt x="7905788" y="18288"/>
                </a:cubicBezTo>
                <a:cubicBezTo>
                  <a:pt x="7636572" y="1467"/>
                  <a:pt x="7535638" y="7399"/>
                  <a:pt x="7327316" y="18288"/>
                </a:cubicBezTo>
                <a:cubicBezTo>
                  <a:pt x="7118994" y="29177"/>
                  <a:pt x="6978247" y="47205"/>
                  <a:pt x="6748844" y="18288"/>
                </a:cubicBezTo>
                <a:cubicBezTo>
                  <a:pt x="6519441" y="-10629"/>
                  <a:pt x="6459241" y="43308"/>
                  <a:pt x="6170371" y="18288"/>
                </a:cubicBezTo>
                <a:cubicBezTo>
                  <a:pt x="5881501" y="-6732"/>
                  <a:pt x="5736201" y="35971"/>
                  <a:pt x="5591899" y="18288"/>
                </a:cubicBezTo>
                <a:cubicBezTo>
                  <a:pt x="5447597" y="605"/>
                  <a:pt x="4990303" y="20409"/>
                  <a:pt x="4793056" y="18288"/>
                </a:cubicBezTo>
                <a:cubicBezTo>
                  <a:pt x="4595809" y="16167"/>
                  <a:pt x="4271723" y="2909"/>
                  <a:pt x="4104399" y="18288"/>
                </a:cubicBezTo>
                <a:cubicBezTo>
                  <a:pt x="3937075" y="33667"/>
                  <a:pt x="3923235" y="10730"/>
                  <a:pt x="3746297" y="18288"/>
                </a:cubicBezTo>
                <a:cubicBezTo>
                  <a:pt x="3569359" y="25846"/>
                  <a:pt x="3351081" y="24702"/>
                  <a:pt x="3167825" y="18288"/>
                </a:cubicBezTo>
                <a:cubicBezTo>
                  <a:pt x="2984569" y="11874"/>
                  <a:pt x="2708033" y="13293"/>
                  <a:pt x="2368982" y="18288"/>
                </a:cubicBezTo>
                <a:cubicBezTo>
                  <a:pt x="2029931" y="23283"/>
                  <a:pt x="2009060" y="37671"/>
                  <a:pt x="1900695" y="18288"/>
                </a:cubicBezTo>
                <a:cubicBezTo>
                  <a:pt x="1792330" y="-1095"/>
                  <a:pt x="1183178" y="9337"/>
                  <a:pt x="991667" y="18288"/>
                </a:cubicBezTo>
                <a:cubicBezTo>
                  <a:pt x="800156" y="27239"/>
                  <a:pt x="375690" y="34110"/>
                  <a:pt x="0" y="18288"/>
                </a:cubicBezTo>
                <a:cubicBezTo>
                  <a:pt x="-213" y="9468"/>
                  <a:pt x="187" y="4459"/>
                  <a:pt x="0" y="0"/>
                </a:cubicBezTo>
                <a:close/>
              </a:path>
              <a:path w="11018520" h="18288" stroke="0" extrusionOk="0">
                <a:moveTo>
                  <a:pt x="0" y="0"/>
                </a:moveTo>
                <a:cubicBezTo>
                  <a:pt x="266588" y="-23405"/>
                  <a:pt x="350503" y="-27031"/>
                  <a:pt x="578472" y="0"/>
                </a:cubicBezTo>
                <a:cubicBezTo>
                  <a:pt x="806441" y="27031"/>
                  <a:pt x="803976" y="13604"/>
                  <a:pt x="936574" y="0"/>
                </a:cubicBezTo>
                <a:cubicBezTo>
                  <a:pt x="1069172" y="-13604"/>
                  <a:pt x="1661335" y="-31902"/>
                  <a:pt x="1845602" y="0"/>
                </a:cubicBezTo>
                <a:cubicBezTo>
                  <a:pt x="2029869" y="31902"/>
                  <a:pt x="2273452" y="17005"/>
                  <a:pt x="2424074" y="0"/>
                </a:cubicBezTo>
                <a:cubicBezTo>
                  <a:pt x="2574696" y="-17005"/>
                  <a:pt x="2790864" y="-28133"/>
                  <a:pt x="3002547" y="0"/>
                </a:cubicBezTo>
                <a:cubicBezTo>
                  <a:pt x="3214230" y="28133"/>
                  <a:pt x="3605033" y="-14934"/>
                  <a:pt x="3911575" y="0"/>
                </a:cubicBezTo>
                <a:cubicBezTo>
                  <a:pt x="4218117" y="14934"/>
                  <a:pt x="4198004" y="3604"/>
                  <a:pt x="4379862" y="0"/>
                </a:cubicBezTo>
                <a:cubicBezTo>
                  <a:pt x="4561720" y="-3604"/>
                  <a:pt x="4941151" y="-37368"/>
                  <a:pt x="5288890" y="0"/>
                </a:cubicBezTo>
                <a:cubicBezTo>
                  <a:pt x="5636629" y="37368"/>
                  <a:pt x="6011513" y="-33898"/>
                  <a:pt x="6197918" y="0"/>
                </a:cubicBezTo>
                <a:cubicBezTo>
                  <a:pt x="6384323" y="33898"/>
                  <a:pt x="6555799" y="11241"/>
                  <a:pt x="6886575" y="0"/>
                </a:cubicBezTo>
                <a:cubicBezTo>
                  <a:pt x="7217351" y="-11241"/>
                  <a:pt x="7604472" y="-44614"/>
                  <a:pt x="7795603" y="0"/>
                </a:cubicBezTo>
                <a:cubicBezTo>
                  <a:pt x="7986734" y="44614"/>
                  <a:pt x="8098870" y="-11086"/>
                  <a:pt x="8374075" y="0"/>
                </a:cubicBezTo>
                <a:cubicBezTo>
                  <a:pt x="8649280" y="11086"/>
                  <a:pt x="8701749" y="-25020"/>
                  <a:pt x="8952548" y="0"/>
                </a:cubicBezTo>
                <a:cubicBezTo>
                  <a:pt x="9203347" y="25020"/>
                  <a:pt x="9519297" y="4274"/>
                  <a:pt x="9751390" y="0"/>
                </a:cubicBezTo>
                <a:cubicBezTo>
                  <a:pt x="9983483" y="-4274"/>
                  <a:pt x="10169881" y="16480"/>
                  <a:pt x="10329863" y="0"/>
                </a:cubicBezTo>
                <a:cubicBezTo>
                  <a:pt x="10489845" y="-16480"/>
                  <a:pt x="10750941" y="-9727"/>
                  <a:pt x="11018520" y="0"/>
                </a:cubicBezTo>
                <a:cubicBezTo>
                  <a:pt x="11018113" y="8690"/>
                  <a:pt x="11018366" y="14141"/>
                  <a:pt x="11018520" y="18288"/>
                </a:cubicBezTo>
                <a:cubicBezTo>
                  <a:pt x="10841176" y="-3597"/>
                  <a:pt x="10399304" y="41504"/>
                  <a:pt x="10219677" y="18288"/>
                </a:cubicBezTo>
                <a:cubicBezTo>
                  <a:pt x="10040050" y="-4928"/>
                  <a:pt x="10030762" y="16144"/>
                  <a:pt x="9861575" y="18288"/>
                </a:cubicBezTo>
                <a:cubicBezTo>
                  <a:pt x="9692388" y="20432"/>
                  <a:pt x="9529439" y="40380"/>
                  <a:pt x="9393288" y="18288"/>
                </a:cubicBezTo>
                <a:cubicBezTo>
                  <a:pt x="9257137" y="-3804"/>
                  <a:pt x="8825003" y="25592"/>
                  <a:pt x="8484260" y="18288"/>
                </a:cubicBezTo>
                <a:cubicBezTo>
                  <a:pt x="8143517" y="10984"/>
                  <a:pt x="8082894" y="45968"/>
                  <a:pt x="7795603" y="18288"/>
                </a:cubicBezTo>
                <a:cubicBezTo>
                  <a:pt x="7508312" y="-9392"/>
                  <a:pt x="7466074" y="19486"/>
                  <a:pt x="7327316" y="18288"/>
                </a:cubicBezTo>
                <a:cubicBezTo>
                  <a:pt x="7188558" y="17090"/>
                  <a:pt x="6869645" y="4657"/>
                  <a:pt x="6638658" y="18288"/>
                </a:cubicBezTo>
                <a:cubicBezTo>
                  <a:pt x="6407671" y="31919"/>
                  <a:pt x="6359238" y="35967"/>
                  <a:pt x="6280556" y="18288"/>
                </a:cubicBezTo>
                <a:cubicBezTo>
                  <a:pt x="6201874" y="609"/>
                  <a:pt x="6041216" y="22404"/>
                  <a:pt x="5922455" y="18288"/>
                </a:cubicBezTo>
                <a:cubicBezTo>
                  <a:pt x="5803694" y="14172"/>
                  <a:pt x="5555521" y="48848"/>
                  <a:pt x="5233797" y="18288"/>
                </a:cubicBezTo>
                <a:cubicBezTo>
                  <a:pt x="4912073" y="-12272"/>
                  <a:pt x="4986440" y="-2740"/>
                  <a:pt x="4765510" y="18288"/>
                </a:cubicBezTo>
                <a:cubicBezTo>
                  <a:pt x="4544580" y="39316"/>
                  <a:pt x="4177715" y="18248"/>
                  <a:pt x="3966667" y="18288"/>
                </a:cubicBezTo>
                <a:cubicBezTo>
                  <a:pt x="3755619" y="18328"/>
                  <a:pt x="3664519" y="22387"/>
                  <a:pt x="3498380" y="18288"/>
                </a:cubicBezTo>
                <a:cubicBezTo>
                  <a:pt x="3332241" y="14189"/>
                  <a:pt x="3065858" y="-7524"/>
                  <a:pt x="2699537" y="18288"/>
                </a:cubicBezTo>
                <a:cubicBezTo>
                  <a:pt x="2333216" y="44100"/>
                  <a:pt x="2505666" y="4650"/>
                  <a:pt x="2341436" y="18288"/>
                </a:cubicBezTo>
                <a:cubicBezTo>
                  <a:pt x="2177206" y="31926"/>
                  <a:pt x="1790164" y="19880"/>
                  <a:pt x="1542593" y="18288"/>
                </a:cubicBezTo>
                <a:cubicBezTo>
                  <a:pt x="1295022" y="16696"/>
                  <a:pt x="1218012" y="39325"/>
                  <a:pt x="1074306" y="18288"/>
                </a:cubicBezTo>
                <a:cubicBezTo>
                  <a:pt x="930600" y="-2749"/>
                  <a:pt x="797266" y="24589"/>
                  <a:pt x="716204" y="18288"/>
                </a:cubicBezTo>
                <a:cubicBezTo>
                  <a:pt x="635142" y="11987"/>
                  <a:pt x="344503" y="41396"/>
                  <a:pt x="0" y="18288"/>
                </a:cubicBezTo>
                <a:cubicBezTo>
                  <a:pt x="-53" y="11301"/>
                  <a:pt x="-649" y="7756"/>
                  <a:pt x="0" y="0"/>
                </a:cubicBezTo>
                <a:close/>
              </a:path>
            </a:pathLst>
          </a:custGeom>
          <a:solidFill>
            <a:srgbClr val="C3724D"/>
          </a:solidFill>
          <a:ln w="38100" cap="rnd">
            <a:solidFill>
              <a:srgbClr val="C3724D"/>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Isolated twigs and flowers on a white surface">
            <a:extLst>
              <a:ext uri="{FF2B5EF4-FFF2-40B4-BE49-F238E27FC236}">
                <a16:creationId xmlns:a16="http://schemas.microsoft.com/office/drawing/2014/main" id="{81660B71-B844-73B3-3101-C5B523CE2D20}"/>
              </a:ext>
            </a:extLst>
          </p:cNvPr>
          <p:cNvPicPr>
            <a:picLocks noChangeAspect="1"/>
          </p:cNvPicPr>
          <p:nvPr/>
        </p:nvPicPr>
        <p:blipFill>
          <a:blip r:embed="rId3"/>
          <a:srcRect l="23193" r="9705" b="1"/>
          <a:stretch/>
        </p:blipFill>
        <p:spPr>
          <a:xfrm>
            <a:off x="10561319" y="4432008"/>
            <a:ext cx="1918753" cy="1994435"/>
          </a:xfrm>
          <a:prstGeom prst="rect">
            <a:avLst/>
          </a:prstGeom>
        </p:spPr>
      </p:pic>
      <p:sp>
        <p:nvSpPr>
          <p:cNvPr id="6" name="Content Placeholder 5">
            <a:extLst>
              <a:ext uri="{FF2B5EF4-FFF2-40B4-BE49-F238E27FC236}">
                <a16:creationId xmlns:a16="http://schemas.microsoft.com/office/drawing/2014/main" id="{E5234207-6B97-8649-ED13-D6E74F15F29D}"/>
              </a:ext>
            </a:extLst>
          </p:cNvPr>
          <p:cNvSpPr>
            <a:spLocks noGrp="1"/>
          </p:cNvSpPr>
          <p:nvPr>
            <p:ph idx="1"/>
          </p:nvPr>
        </p:nvSpPr>
        <p:spPr/>
        <p:txBody>
          <a:bodyPr/>
          <a:lstStyle/>
          <a:p>
            <a:r>
              <a:rPr lang="en-US" sz="2800" b="1" i="0" dirty="0">
                <a:solidFill>
                  <a:srgbClr val="000000"/>
                </a:solidFill>
                <a:effectLst/>
                <a:latin typeface="system-ui"/>
              </a:rPr>
              <a:t>In Pisidian Antioch Acts 13</a:t>
            </a:r>
          </a:p>
          <a:p>
            <a:r>
              <a:rPr lang="en-US" sz="4000" b="1" i="0" baseline="30000" dirty="0">
                <a:solidFill>
                  <a:srgbClr val="000000"/>
                </a:solidFill>
                <a:effectLst/>
                <a:latin typeface="Aptos" panose="020B0004020202020204" pitchFamily="34" charset="0"/>
              </a:rPr>
              <a:t>19 </a:t>
            </a:r>
            <a:r>
              <a:rPr lang="en-US" sz="4000" b="0" i="0" dirty="0">
                <a:solidFill>
                  <a:srgbClr val="000000"/>
                </a:solidFill>
                <a:effectLst/>
                <a:latin typeface="Aptos" panose="020B0004020202020204" pitchFamily="34" charset="0"/>
              </a:rPr>
              <a:t>and he overthrew seven nations in Canaan, giving their land to his people as their inheritance. </a:t>
            </a:r>
            <a:r>
              <a:rPr lang="en-US" sz="4000" b="1" i="0" baseline="30000" dirty="0">
                <a:solidFill>
                  <a:srgbClr val="000000"/>
                </a:solidFill>
                <a:effectLst/>
                <a:latin typeface="Aptos" panose="020B0004020202020204" pitchFamily="34" charset="0"/>
              </a:rPr>
              <a:t>20 </a:t>
            </a:r>
            <a:r>
              <a:rPr lang="en-US" sz="4000" b="0" i="0" dirty="0">
                <a:solidFill>
                  <a:srgbClr val="000000"/>
                </a:solidFill>
                <a:effectLst/>
                <a:latin typeface="Aptos" panose="020B0004020202020204" pitchFamily="34" charset="0"/>
              </a:rPr>
              <a:t>All this took about 450 years.</a:t>
            </a:r>
            <a:endParaRPr lang="en-US" sz="4000" b="1" i="0" dirty="0">
              <a:solidFill>
                <a:srgbClr val="000000"/>
              </a:solidFill>
              <a:effectLst/>
              <a:latin typeface="Aptos" panose="020B0004020202020204" pitchFamily="34" charset="0"/>
            </a:endParaRPr>
          </a:p>
          <a:p>
            <a:r>
              <a:rPr lang="en-US" b="1" dirty="0">
                <a:solidFill>
                  <a:srgbClr val="000000"/>
                </a:solidFill>
                <a:latin typeface="system-ui"/>
              </a:rPr>
              <a:t>Historical </a:t>
            </a:r>
            <a:endParaRPr lang="en-US" sz="2800" b="1" i="0" dirty="0">
              <a:solidFill>
                <a:srgbClr val="000000"/>
              </a:solidFill>
              <a:effectLst/>
              <a:latin typeface="system-ui"/>
            </a:endParaRPr>
          </a:p>
        </p:txBody>
      </p:sp>
    </p:spTree>
    <p:extLst>
      <p:ext uri="{BB962C8B-B14F-4D97-AF65-F5344CB8AC3E}">
        <p14:creationId xmlns:p14="http://schemas.microsoft.com/office/powerpoint/2010/main" val="38787031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6F8C40FA-1406-86DF-F147-C8AF9F42232B}"/>
            </a:ext>
          </a:extLst>
        </p:cNvPr>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B41D0E57-B2C0-F132-7BF7-3B914B712D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83E77CC-1090-318E-D792-72B555725A59}"/>
              </a:ext>
            </a:extLst>
          </p:cNvPr>
          <p:cNvSpPr>
            <a:spLocks noGrp="1"/>
          </p:cNvSpPr>
          <p:nvPr>
            <p:ph type="title"/>
          </p:nvPr>
        </p:nvSpPr>
        <p:spPr>
          <a:xfrm>
            <a:off x="576072" y="238539"/>
            <a:ext cx="11018520" cy="1434415"/>
          </a:xfrm>
        </p:spPr>
        <p:txBody>
          <a:bodyPr anchor="b">
            <a:normAutofit/>
          </a:bodyPr>
          <a:lstStyle/>
          <a:p>
            <a:r>
              <a:rPr lang="en-US" sz="5400" dirty="0"/>
              <a:t>      Exploring Churches in Galatia</a:t>
            </a:r>
          </a:p>
        </p:txBody>
      </p:sp>
      <p:sp>
        <p:nvSpPr>
          <p:cNvPr id="11" name="Rectangle 6">
            <a:extLst>
              <a:ext uri="{FF2B5EF4-FFF2-40B4-BE49-F238E27FC236}">
                <a16:creationId xmlns:a16="http://schemas.microsoft.com/office/drawing/2014/main" id="{82E4CA33-6963-F210-D162-CA68B6D179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6072" y="1817073"/>
            <a:ext cx="11018520" cy="18288"/>
          </a:xfrm>
          <a:custGeom>
            <a:avLst/>
            <a:gdLst>
              <a:gd name="connsiteX0" fmla="*/ 0 w 11018520"/>
              <a:gd name="connsiteY0" fmla="*/ 0 h 18288"/>
              <a:gd name="connsiteX1" fmla="*/ 468287 w 11018520"/>
              <a:gd name="connsiteY1" fmla="*/ 0 h 18288"/>
              <a:gd name="connsiteX2" fmla="*/ 1156945 w 11018520"/>
              <a:gd name="connsiteY2" fmla="*/ 0 h 18288"/>
              <a:gd name="connsiteX3" fmla="*/ 1955787 w 11018520"/>
              <a:gd name="connsiteY3" fmla="*/ 0 h 18288"/>
              <a:gd name="connsiteX4" fmla="*/ 2313889 w 11018520"/>
              <a:gd name="connsiteY4" fmla="*/ 0 h 18288"/>
              <a:gd name="connsiteX5" fmla="*/ 2671991 w 11018520"/>
              <a:gd name="connsiteY5" fmla="*/ 0 h 18288"/>
              <a:gd name="connsiteX6" fmla="*/ 3581019 w 11018520"/>
              <a:gd name="connsiteY6" fmla="*/ 0 h 18288"/>
              <a:gd name="connsiteX7" fmla="*/ 4269677 w 11018520"/>
              <a:gd name="connsiteY7" fmla="*/ 0 h 18288"/>
              <a:gd name="connsiteX8" fmla="*/ 4627778 w 11018520"/>
              <a:gd name="connsiteY8" fmla="*/ 0 h 18288"/>
              <a:gd name="connsiteX9" fmla="*/ 5316436 w 11018520"/>
              <a:gd name="connsiteY9" fmla="*/ 0 h 18288"/>
              <a:gd name="connsiteX10" fmla="*/ 6225464 w 11018520"/>
              <a:gd name="connsiteY10" fmla="*/ 0 h 18288"/>
              <a:gd name="connsiteX11" fmla="*/ 6803936 w 11018520"/>
              <a:gd name="connsiteY11" fmla="*/ 0 h 18288"/>
              <a:gd name="connsiteX12" fmla="*/ 7382408 w 11018520"/>
              <a:gd name="connsiteY12" fmla="*/ 0 h 18288"/>
              <a:gd name="connsiteX13" fmla="*/ 8071066 w 11018520"/>
              <a:gd name="connsiteY13" fmla="*/ 0 h 18288"/>
              <a:gd name="connsiteX14" fmla="*/ 8869909 w 11018520"/>
              <a:gd name="connsiteY14" fmla="*/ 0 h 18288"/>
              <a:gd name="connsiteX15" fmla="*/ 9668751 w 11018520"/>
              <a:gd name="connsiteY15" fmla="*/ 0 h 18288"/>
              <a:gd name="connsiteX16" fmla="*/ 11018520 w 11018520"/>
              <a:gd name="connsiteY16" fmla="*/ 0 h 18288"/>
              <a:gd name="connsiteX17" fmla="*/ 11018520 w 11018520"/>
              <a:gd name="connsiteY17" fmla="*/ 18288 h 18288"/>
              <a:gd name="connsiteX18" fmla="*/ 10550233 w 11018520"/>
              <a:gd name="connsiteY18" fmla="*/ 18288 h 18288"/>
              <a:gd name="connsiteX19" fmla="*/ 9641205 w 11018520"/>
              <a:gd name="connsiteY19" fmla="*/ 18288 h 18288"/>
              <a:gd name="connsiteX20" fmla="*/ 8952548 w 11018520"/>
              <a:gd name="connsiteY20" fmla="*/ 18288 h 18288"/>
              <a:gd name="connsiteX21" fmla="*/ 8594446 w 11018520"/>
              <a:gd name="connsiteY21" fmla="*/ 18288 h 18288"/>
              <a:gd name="connsiteX22" fmla="*/ 7905788 w 11018520"/>
              <a:gd name="connsiteY22" fmla="*/ 18288 h 18288"/>
              <a:gd name="connsiteX23" fmla="*/ 7327316 w 11018520"/>
              <a:gd name="connsiteY23" fmla="*/ 18288 h 18288"/>
              <a:gd name="connsiteX24" fmla="*/ 6748844 w 11018520"/>
              <a:gd name="connsiteY24" fmla="*/ 18288 h 18288"/>
              <a:gd name="connsiteX25" fmla="*/ 6170371 w 11018520"/>
              <a:gd name="connsiteY25" fmla="*/ 18288 h 18288"/>
              <a:gd name="connsiteX26" fmla="*/ 5591899 w 11018520"/>
              <a:gd name="connsiteY26" fmla="*/ 18288 h 18288"/>
              <a:gd name="connsiteX27" fmla="*/ 4793056 w 11018520"/>
              <a:gd name="connsiteY27" fmla="*/ 18288 h 18288"/>
              <a:gd name="connsiteX28" fmla="*/ 4104399 w 11018520"/>
              <a:gd name="connsiteY28" fmla="*/ 18288 h 18288"/>
              <a:gd name="connsiteX29" fmla="*/ 3746297 w 11018520"/>
              <a:gd name="connsiteY29" fmla="*/ 18288 h 18288"/>
              <a:gd name="connsiteX30" fmla="*/ 3167825 w 11018520"/>
              <a:gd name="connsiteY30" fmla="*/ 18288 h 18288"/>
              <a:gd name="connsiteX31" fmla="*/ 2368982 w 11018520"/>
              <a:gd name="connsiteY31" fmla="*/ 18288 h 18288"/>
              <a:gd name="connsiteX32" fmla="*/ 1900695 w 11018520"/>
              <a:gd name="connsiteY32" fmla="*/ 18288 h 18288"/>
              <a:gd name="connsiteX33" fmla="*/ 991667 w 11018520"/>
              <a:gd name="connsiteY33" fmla="*/ 18288 h 18288"/>
              <a:gd name="connsiteX34" fmla="*/ 0 w 11018520"/>
              <a:gd name="connsiteY34" fmla="*/ 18288 h 18288"/>
              <a:gd name="connsiteX35" fmla="*/ 0 w 11018520"/>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1018520" h="18288" fill="none" extrusionOk="0">
                <a:moveTo>
                  <a:pt x="0" y="0"/>
                </a:moveTo>
                <a:cubicBezTo>
                  <a:pt x="176840" y="19448"/>
                  <a:pt x="369510" y="1686"/>
                  <a:pt x="468287" y="0"/>
                </a:cubicBezTo>
                <a:cubicBezTo>
                  <a:pt x="567064" y="-1686"/>
                  <a:pt x="844925" y="28710"/>
                  <a:pt x="1156945" y="0"/>
                </a:cubicBezTo>
                <a:cubicBezTo>
                  <a:pt x="1468965" y="-28710"/>
                  <a:pt x="1755775" y="35306"/>
                  <a:pt x="1955787" y="0"/>
                </a:cubicBezTo>
                <a:cubicBezTo>
                  <a:pt x="2155799" y="-35306"/>
                  <a:pt x="2224532" y="-16632"/>
                  <a:pt x="2313889" y="0"/>
                </a:cubicBezTo>
                <a:cubicBezTo>
                  <a:pt x="2403246" y="16632"/>
                  <a:pt x="2494050" y="6083"/>
                  <a:pt x="2671991" y="0"/>
                </a:cubicBezTo>
                <a:cubicBezTo>
                  <a:pt x="2849932" y="-6083"/>
                  <a:pt x="3354152" y="34614"/>
                  <a:pt x="3581019" y="0"/>
                </a:cubicBezTo>
                <a:cubicBezTo>
                  <a:pt x="3807886" y="-34614"/>
                  <a:pt x="4022451" y="14254"/>
                  <a:pt x="4269677" y="0"/>
                </a:cubicBezTo>
                <a:cubicBezTo>
                  <a:pt x="4516903" y="-14254"/>
                  <a:pt x="4514495" y="-13291"/>
                  <a:pt x="4627778" y="0"/>
                </a:cubicBezTo>
                <a:cubicBezTo>
                  <a:pt x="4741061" y="13291"/>
                  <a:pt x="5120758" y="-22660"/>
                  <a:pt x="5316436" y="0"/>
                </a:cubicBezTo>
                <a:cubicBezTo>
                  <a:pt x="5512114" y="22660"/>
                  <a:pt x="5812155" y="-9513"/>
                  <a:pt x="6225464" y="0"/>
                </a:cubicBezTo>
                <a:cubicBezTo>
                  <a:pt x="6638773" y="9513"/>
                  <a:pt x="6545417" y="2479"/>
                  <a:pt x="6803936" y="0"/>
                </a:cubicBezTo>
                <a:cubicBezTo>
                  <a:pt x="7062455" y="-2479"/>
                  <a:pt x="7245098" y="-20209"/>
                  <a:pt x="7382408" y="0"/>
                </a:cubicBezTo>
                <a:cubicBezTo>
                  <a:pt x="7519718" y="20209"/>
                  <a:pt x="7801947" y="19736"/>
                  <a:pt x="8071066" y="0"/>
                </a:cubicBezTo>
                <a:cubicBezTo>
                  <a:pt x="8340185" y="-19736"/>
                  <a:pt x="8495312" y="-6666"/>
                  <a:pt x="8869909" y="0"/>
                </a:cubicBezTo>
                <a:cubicBezTo>
                  <a:pt x="9244506" y="6666"/>
                  <a:pt x="9501461" y="-13745"/>
                  <a:pt x="9668751" y="0"/>
                </a:cubicBezTo>
                <a:cubicBezTo>
                  <a:pt x="9836041" y="13745"/>
                  <a:pt x="10607605" y="14143"/>
                  <a:pt x="11018520" y="0"/>
                </a:cubicBezTo>
                <a:cubicBezTo>
                  <a:pt x="11019166" y="4451"/>
                  <a:pt x="11019010" y="9226"/>
                  <a:pt x="11018520" y="18288"/>
                </a:cubicBezTo>
                <a:cubicBezTo>
                  <a:pt x="10834966" y="15274"/>
                  <a:pt x="10754561" y="35250"/>
                  <a:pt x="10550233" y="18288"/>
                </a:cubicBezTo>
                <a:cubicBezTo>
                  <a:pt x="10345905" y="1326"/>
                  <a:pt x="9906342" y="45884"/>
                  <a:pt x="9641205" y="18288"/>
                </a:cubicBezTo>
                <a:cubicBezTo>
                  <a:pt x="9376068" y="-9308"/>
                  <a:pt x="9177188" y="43988"/>
                  <a:pt x="8952548" y="18288"/>
                </a:cubicBezTo>
                <a:cubicBezTo>
                  <a:pt x="8727908" y="-7412"/>
                  <a:pt x="8707007" y="3271"/>
                  <a:pt x="8594446" y="18288"/>
                </a:cubicBezTo>
                <a:cubicBezTo>
                  <a:pt x="8481885" y="33305"/>
                  <a:pt x="8175004" y="35109"/>
                  <a:pt x="7905788" y="18288"/>
                </a:cubicBezTo>
                <a:cubicBezTo>
                  <a:pt x="7636572" y="1467"/>
                  <a:pt x="7535638" y="7399"/>
                  <a:pt x="7327316" y="18288"/>
                </a:cubicBezTo>
                <a:cubicBezTo>
                  <a:pt x="7118994" y="29177"/>
                  <a:pt x="6978247" y="47205"/>
                  <a:pt x="6748844" y="18288"/>
                </a:cubicBezTo>
                <a:cubicBezTo>
                  <a:pt x="6519441" y="-10629"/>
                  <a:pt x="6459241" y="43308"/>
                  <a:pt x="6170371" y="18288"/>
                </a:cubicBezTo>
                <a:cubicBezTo>
                  <a:pt x="5881501" y="-6732"/>
                  <a:pt x="5736201" y="35971"/>
                  <a:pt x="5591899" y="18288"/>
                </a:cubicBezTo>
                <a:cubicBezTo>
                  <a:pt x="5447597" y="605"/>
                  <a:pt x="4990303" y="20409"/>
                  <a:pt x="4793056" y="18288"/>
                </a:cubicBezTo>
                <a:cubicBezTo>
                  <a:pt x="4595809" y="16167"/>
                  <a:pt x="4271723" y="2909"/>
                  <a:pt x="4104399" y="18288"/>
                </a:cubicBezTo>
                <a:cubicBezTo>
                  <a:pt x="3937075" y="33667"/>
                  <a:pt x="3923235" y="10730"/>
                  <a:pt x="3746297" y="18288"/>
                </a:cubicBezTo>
                <a:cubicBezTo>
                  <a:pt x="3569359" y="25846"/>
                  <a:pt x="3351081" y="24702"/>
                  <a:pt x="3167825" y="18288"/>
                </a:cubicBezTo>
                <a:cubicBezTo>
                  <a:pt x="2984569" y="11874"/>
                  <a:pt x="2708033" y="13293"/>
                  <a:pt x="2368982" y="18288"/>
                </a:cubicBezTo>
                <a:cubicBezTo>
                  <a:pt x="2029931" y="23283"/>
                  <a:pt x="2009060" y="37671"/>
                  <a:pt x="1900695" y="18288"/>
                </a:cubicBezTo>
                <a:cubicBezTo>
                  <a:pt x="1792330" y="-1095"/>
                  <a:pt x="1183178" y="9337"/>
                  <a:pt x="991667" y="18288"/>
                </a:cubicBezTo>
                <a:cubicBezTo>
                  <a:pt x="800156" y="27239"/>
                  <a:pt x="375690" y="34110"/>
                  <a:pt x="0" y="18288"/>
                </a:cubicBezTo>
                <a:cubicBezTo>
                  <a:pt x="-213" y="9468"/>
                  <a:pt x="187" y="4459"/>
                  <a:pt x="0" y="0"/>
                </a:cubicBezTo>
                <a:close/>
              </a:path>
              <a:path w="11018520" h="18288" stroke="0" extrusionOk="0">
                <a:moveTo>
                  <a:pt x="0" y="0"/>
                </a:moveTo>
                <a:cubicBezTo>
                  <a:pt x="266588" y="-23405"/>
                  <a:pt x="350503" y="-27031"/>
                  <a:pt x="578472" y="0"/>
                </a:cubicBezTo>
                <a:cubicBezTo>
                  <a:pt x="806441" y="27031"/>
                  <a:pt x="803976" y="13604"/>
                  <a:pt x="936574" y="0"/>
                </a:cubicBezTo>
                <a:cubicBezTo>
                  <a:pt x="1069172" y="-13604"/>
                  <a:pt x="1661335" y="-31902"/>
                  <a:pt x="1845602" y="0"/>
                </a:cubicBezTo>
                <a:cubicBezTo>
                  <a:pt x="2029869" y="31902"/>
                  <a:pt x="2273452" y="17005"/>
                  <a:pt x="2424074" y="0"/>
                </a:cubicBezTo>
                <a:cubicBezTo>
                  <a:pt x="2574696" y="-17005"/>
                  <a:pt x="2790864" y="-28133"/>
                  <a:pt x="3002547" y="0"/>
                </a:cubicBezTo>
                <a:cubicBezTo>
                  <a:pt x="3214230" y="28133"/>
                  <a:pt x="3605033" y="-14934"/>
                  <a:pt x="3911575" y="0"/>
                </a:cubicBezTo>
                <a:cubicBezTo>
                  <a:pt x="4218117" y="14934"/>
                  <a:pt x="4198004" y="3604"/>
                  <a:pt x="4379862" y="0"/>
                </a:cubicBezTo>
                <a:cubicBezTo>
                  <a:pt x="4561720" y="-3604"/>
                  <a:pt x="4941151" y="-37368"/>
                  <a:pt x="5288890" y="0"/>
                </a:cubicBezTo>
                <a:cubicBezTo>
                  <a:pt x="5636629" y="37368"/>
                  <a:pt x="6011513" y="-33898"/>
                  <a:pt x="6197918" y="0"/>
                </a:cubicBezTo>
                <a:cubicBezTo>
                  <a:pt x="6384323" y="33898"/>
                  <a:pt x="6555799" y="11241"/>
                  <a:pt x="6886575" y="0"/>
                </a:cubicBezTo>
                <a:cubicBezTo>
                  <a:pt x="7217351" y="-11241"/>
                  <a:pt x="7604472" y="-44614"/>
                  <a:pt x="7795603" y="0"/>
                </a:cubicBezTo>
                <a:cubicBezTo>
                  <a:pt x="7986734" y="44614"/>
                  <a:pt x="8098870" y="-11086"/>
                  <a:pt x="8374075" y="0"/>
                </a:cubicBezTo>
                <a:cubicBezTo>
                  <a:pt x="8649280" y="11086"/>
                  <a:pt x="8701749" y="-25020"/>
                  <a:pt x="8952548" y="0"/>
                </a:cubicBezTo>
                <a:cubicBezTo>
                  <a:pt x="9203347" y="25020"/>
                  <a:pt x="9519297" y="4274"/>
                  <a:pt x="9751390" y="0"/>
                </a:cubicBezTo>
                <a:cubicBezTo>
                  <a:pt x="9983483" y="-4274"/>
                  <a:pt x="10169881" y="16480"/>
                  <a:pt x="10329863" y="0"/>
                </a:cubicBezTo>
                <a:cubicBezTo>
                  <a:pt x="10489845" y="-16480"/>
                  <a:pt x="10750941" y="-9727"/>
                  <a:pt x="11018520" y="0"/>
                </a:cubicBezTo>
                <a:cubicBezTo>
                  <a:pt x="11018113" y="8690"/>
                  <a:pt x="11018366" y="14141"/>
                  <a:pt x="11018520" y="18288"/>
                </a:cubicBezTo>
                <a:cubicBezTo>
                  <a:pt x="10841176" y="-3597"/>
                  <a:pt x="10399304" y="41504"/>
                  <a:pt x="10219677" y="18288"/>
                </a:cubicBezTo>
                <a:cubicBezTo>
                  <a:pt x="10040050" y="-4928"/>
                  <a:pt x="10030762" y="16144"/>
                  <a:pt x="9861575" y="18288"/>
                </a:cubicBezTo>
                <a:cubicBezTo>
                  <a:pt x="9692388" y="20432"/>
                  <a:pt x="9529439" y="40380"/>
                  <a:pt x="9393288" y="18288"/>
                </a:cubicBezTo>
                <a:cubicBezTo>
                  <a:pt x="9257137" y="-3804"/>
                  <a:pt x="8825003" y="25592"/>
                  <a:pt x="8484260" y="18288"/>
                </a:cubicBezTo>
                <a:cubicBezTo>
                  <a:pt x="8143517" y="10984"/>
                  <a:pt x="8082894" y="45968"/>
                  <a:pt x="7795603" y="18288"/>
                </a:cubicBezTo>
                <a:cubicBezTo>
                  <a:pt x="7508312" y="-9392"/>
                  <a:pt x="7466074" y="19486"/>
                  <a:pt x="7327316" y="18288"/>
                </a:cubicBezTo>
                <a:cubicBezTo>
                  <a:pt x="7188558" y="17090"/>
                  <a:pt x="6869645" y="4657"/>
                  <a:pt x="6638658" y="18288"/>
                </a:cubicBezTo>
                <a:cubicBezTo>
                  <a:pt x="6407671" y="31919"/>
                  <a:pt x="6359238" y="35967"/>
                  <a:pt x="6280556" y="18288"/>
                </a:cubicBezTo>
                <a:cubicBezTo>
                  <a:pt x="6201874" y="609"/>
                  <a:pt x="6041216" y="22404"/>
                  <a:pt x="5922455" y="18288"/>
                </a:cubicBezTo>
                <a:cubicBezTo>
                  <a:pt x="5803694" y="14172"/>
                  <a:pt x="5555521" y="48848"/>
                  <a:pt x="5233797" y="18288"/>
                </a:cubicBezTo>
                <a:cubicBezTo>
                  <a:pt x="4912073" y="-12272"/>
                  <a:pt x="4986440" y="-2740"/>
                  <a:pt x="4765510" y="18288"/>
                </a:cubicBezTo>
                <a:cubicBezTo>
                  <a:pt x="4544580" y="39316"/>
                  <a:pt x="4177715" y="18248"/>
                  <a:pt x="3966667" y="18288"/>
                </a:cubicBezTo>
                <a:cubicBezTo>
                  <a:pt x="3755619" y="18328"/>
                  <a:pt x="3664519" y="22387"/>
                  <a:pt x="3498380" y="18288"/>
                </a:cubicBezTo>
                <a:cubicBezTo>
                  <a:pt x="3332241" y="14189"/>
                  <a:pt x="3065858" y="-7524"/>
                  <a:pt x="2699537" y="18288"/>
                </a:cubicBezTo>
                <a:cubicBezTo>
                  <a:pt x="2333216" y="44100"/>
                  <a:pt x="2505666" y="4650"/>
                  <a:pt x="2341436" y="18288"/>
                </a:cubicBezTo>
                <a:cubicBezTo>
                  <a:pt x="2177206" y="31926"/>
                  <a:pt x="1790164" y="19880"/>
                  <a:pt x="1542593" y="18288"/>
                </a:cubicBezTo>
                <a:cubicBezTo>
                  <a:pt x="1295022" y="16696"/>
                  <a:pt x="1218012" y="39325"/>
                  <a:pt x="1074306" y="18288"/>
                </a:cubicBezTo>
                <a:cubicBezTo>
                  <a:pt x="930600" y="-2749"/>
                  <a:pt x="797266" y="24589"/>
                  <a:pt x="716204" y="18288"/>
                </a:cubicBezTo>
                <a:cubicBezTo>
                  <a:pt x="635142" y="11987"/>
                  <a:pt x="344503" y="41396"/>
                  <a:pt x="0" y="18288"/>
                </a:cubicBezTo>
                <a:cubicBezTo>
                  <a:pt x="-53" y="11301"/>
                  <a:pt x="-649" y="7756"/>
                  <a:pt x="0" y="0"/>
                </a:cubicBezTo>
                <a:close/>
              </a:path>
            </a:pathLst>
          </a:custGeom>
          <a:solidFill>
            <a:srgbClr val="C3724D"/>
          </a:solidFill>
          <a:ln w="38100" cap="rnd">
            <a:solidFill>
              <a:srgbClr val="C3724D"/>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0DF242BD-0CE3-97CF-45C7-473C0DC659AA}"/>
              </a:ext>
            </a:extLst>
          </p:cNvPr>
          <p:cNvSpPr>
            <a:spLocks noGrp="1"/>
          </p:cNvSpPr>
          <p:nvPr>
            <p:ph idx="1"/>
          </p:nvPr>
        </p:nvSpPr>
        <p:spPr>
          <a:xfrm>
            <a:off x="572493" y="2071316"/>
            <a:ext cx="9305798" cy="4119172"/>
          </a:xfrm>
        </p:spPr>
        <p:txBody>
          <a:bodyPr anchor="t">
            <a:noAutofit/>
          </a:bodyPr>
          <a:lstStyle/>
          <a:p>
            <a:pPr marL="0" marR="0">
              <a:lnSpc>
                <a:spcPct val="107000"/>
              </a:lnSpc>
              <a:spcAft>
                <a:spcPts val="800"/>
              </a:spcAft>
            </a:pPr>
            <a:r>
              <a:rPr lang="en-US" sz="3200" kern="100" dirty="0">
                <a:effectLst/>
                <a:latin typeface="Aptos" panose="020B0004020202020204" pitchFamily="34" charset="0"/>
                <a:ea typeface="Aptos" panose="020B0004020202020204" pitchFamily="34" charset="0"/>
                <a:cs typeface="Times New Roman" panose="02020603050405020304" pitchFamily="18" charset="0"/>
              </a:rPr>
              <a:t>We observed Stephe</a:t>
            </a:r>
            <a:r>
              <a:rPr lang="en-US" sz="3200" kern="100" dirty="0">
                <a:latin typeface="Aptos" panose="020B0004020202020204" pitchFamily="34" charset="0"/>
                <a:ea typeface="Aptos" panose="020B0004020202020204" pitchFamily="34" charset="0"/>
                <a:cs typeface="Times New Roman" panose="02020603050405020304" pitchFamily="18" charset="0"/>
              </a:rPr>
              <a:t>n and his credentials.</a:t>
            </a:r>
          </a:p>
          <a:p>
            <a:pPr marL="0" marR="0">
              <a:lnSpc>
                <a:spcPct val="107000"/>
              </a:lnSpc>
              <a:spcAft>
                <a:spcPts val="800"/>
              </a:spcAft>
            </a:pPr>
            <a:r>
              <a:rPr lang="en-US" sz="3200" kern="100" dirty="0">
                <a:effectLst/>
                <a:latin typeface="Aptos" panose="020B0004020202020204" pitchFamily="34" charset="0"/>
                <a:ea typeface="Aptos" panose="020B0004020202020204" pitchFamily="34" charset="0"/>
                <a:cs typeface="Times New Roman" panose="02020603050405020304" pitchFamily="18" charset="0"/>
              </a:rPr>
              <a:t>He was one of seven to provide food for th</a:t>
            </a:r>
            <a:r>
              <a:rPr lang="en-US" sz="3200" kern="100" dirty="0">
                <a:latin typeface="Aptos" panose="020B0004020202020204" pitchFamily="34" charset="0"/>
                <a:ea typeface="Aptos" panose="020B0004020202020204" pitchFamily="34" charset="0"/>
                <a:cs typeface="Times New Roman" panose="02020603050405020304" pitchFamily="18" charset="0"/>
              </a:rPr>
              <a:t>e widows.</a:t>
            </a:r>
          </a:p>
          <a:p>
            <a:pPr marL="0" marR="0">
              <a:lnSpc>
                <a:spcPct val="107000"/>
              </a:lnSpc>
              <a:spcAft>
                <a:spcPts val="800"/>
              </a:spcAft>
            </a:pPr>
            <a:r>
              <a:rPr lang="en-US" sz="3200" kern="100" dirty="0">
                <a:effectLst/>
                <a:latin typeface="Aptos" panose="020B0004020202020204" pitchFamily="34" charset="0"/>
                <a:ea typeface="Aptos" panose="020B0004020202020204" pitchFamily="34" charset="0"/>
                <a:cs typeface="Times New Roman" panose="02020603050405020304" pitchFamily="18" charset="0"/>
              </a:rPr>
              <a:t>After the apostles had laid hands on these men, Stephen did signs and wonders and proclaimed Christ</a:t>
            </a:r>
            <a:r>
              <a:rPr lang="en-US" sz="4000" kern="100" dirty="0">
                <a:effectLst/>
                <a:latin typeface="Aptos" panose="020B0004020202020204" pitchFamily="34" charset="0"/>
                <a:ea typeface="Aptos" panose="020B0004020202020204" pitchFamily="34" charset="0"/>
                <a:cs typeface="Times New Roman" panose="02020603050405020304" pitchFamily="18" charset="0"/>
              </a:rPr>
              <a:t>.  </a:t>
            </a:r>
            <a:endParaRPr lang="en-US" sz="1600" kern="100" dirty="0">
              <a:effectLst/>
              <a:latin typeface="Aptos" panose="020B0004020202020204" pitchFamily="34" charset="0"/>
              <a:ea typeface="Aptos" panose="020B0004020202020204" pitchFamily="34" charset="0"/>
              <a:cs typeface="Times New Roman" panose="02020603050405020304" pitchFamily="18" charset="0"/>
            </a:endParaRPr>
          </a:p>
        </p:txBody>
      </p:sp>
      <p:pic>
        <p:nvPicPr>
          <p:cNvPr id="4" name="Picture 3" descr="Isolated twigs and flowers on a white surface">
            <a:extLst>
              <a:ext uri="{FF2B5EF4-FFF2-40B4-BE49-F238E27FC236}">
                <a16:creationId xmlns:a16="http://schemas.microsoft.com/office/drawing/2014/main" id="{14824225-C40E-04C2-468A-E897ED4D3D03}"/>
              </a:ext>
            </a:extLst>
          </p:cNvPr>
          <p:cNvPicPr>
            <a:picLocks noChangeAspect="1"/>
          </p:cNvPicPr>
          <p:nvPr/>
        </p:nvPicPr>
        <p:blipFill>
          <a:blip r:embed="rId3"/>
          <a:srcRect l="23193" r="9705" b="1"/>
          <a:stretch/>
        </p:blipFill>
        <p:spPr>
          <a:xfrm>
            <a:off x="10270199" y="4468090"/>
            <a:ext cx="1918753" cy="1994435"/>
          </a:xfrm>
          <a:prstGeom prst="rect">
            <a:avLst/>
          </a:prstGeom>
        </p:spPr>
      </p:pic>
    </p:spTree>
    <p:extLst>
      <p:ext uri="{BB962C8B-B14F-4D97-AF65-F5344CB8AC3E}">
        <p14:creationId xmlns:p14="http://schemas.microsoft.com/office/powerpoint/2010/main" val="1885845128"/>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924840D8-E3B4-B9ED-0DB2-B22976FBD4C6}"/>
            </a:ext>
          </a:extLst>
        </p:cNvPr>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15448C58-4C22-1062-D85A-CE54FF165C2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16CD420-B5D6-2657-0038-BC3EDF0EE6F1}"/>
              </a:ext>
            </a:extLst>
          </p:cNvPr>
          <p:cNvSpPr>
            <a:spLocks noGrp="1"/>
          </p:cNvSpPr>
          <p:nvPr>
            <p:ph type="title"/>
          </p:nvPr>
        </p:nvSpPr>
        <p:spPr>
          <a:xfrm>
            <a:off x="576072" y="238539"/>
            <a:ext cx="11018520" cy="1434415"/>
          </a:xfrm>
        </p:spPr>
        <p:txBody>
          <a:bodyPr anchor="b">
            <a:normAutofit/>
          </a:bodyPr>
          <a:lstStyle/>
          <a:p>
            <a:r>
              <a:rPr lang="en-US" sz="5400" dirty="0"/>
              <a:t>      Exploring Churches in Galatia</a:t>
            </a:r>
          </a:p>
        </p:txBody>
      </p:sp>
      <p:sp>
        <p:nvSpPr>
          <p:cNvPr id="11" name="Rectangle 6">
            <a:extLst>
              <a:ext uri="{FF2B5EF4-FFF2-40B4-BE49-F238E27FC236}">
                <a16:creationId xmlns:a16="http://schemas.microsoft.com/office/drawing/2014/main" id="{45FE53AE-8CD8-4B9A-13EB-733CB0640C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6072" y="1817073"/>
            <a:ext cx="11018520" cy="18288"/>
          </a:xfrm>
          <a:custGeom>
            <a:avLst/>
            <a:gdLst>
              <a:gd name="connsiteX0" fmla="*/ 0 w 11018520"/>
              <a:gd name="connsiteY0" fmla="*/ 0 h 18288"/>
              <a:gd name="connsiteX1" fmla="*/ 468287 w 11018520"/>
              <a:gd name="connsiteY1" fmla="*/ 0 h 18288"/>
              <a:gd name="connsiteX2" fmla="*/ 1156945 w 11018520"/>
              <a:gd name="connsiteY2" fmla="*/ 0 h 18288"/>
              <a:gd name="connsiteX3" fmla="*/ 1955787 w 11018520"/>
              <a:gd name="connsiteY3" fmla="*/ 0 h 18288"/>
              <a:gd name="connsiteX4" fmla="*/ 2313889 w 11018520"/>
              <a:gd name="connsiteY4" fmla="*/ 0 h 18288"/>
              <a:gd name="connsiteX5" fmla="*/ 2671991 w 11018520"/>
              <a:gd name="connsiteY5" fmla="*/ 0 h 18288"/>
              <a:gd name="connsiteX6" fmla="*/ 3581019 w 11018520"/>
              <a:gd name="connsiteY6" fmla="*/ 0 h 18288"/>
              <a:gd name="connsiteX7" fmla="*/ 4269677 w 11018520"/>
              <a:gd name="connsiteY7" fmla="*/ 0 h 18288"/>
              <a:gd name="connsiteX8" fmla="*/ 4627778 w 11018520"/>
              <a:gd name="connsiteY8" fmla="*/ 0 h 18288"/>
              <a:gd name="connsiteX9" fmla="*/ 5316436 w 11018520"/>
              <a:gd name="connsiteY9" fmla="*/ 0 h 18288"/>
              <a:gd name="connsiteX10" fmla="*/ 6225464 w 11018520"/>
              <a:gd name="connsiteY10" fmla="*/ 0 h 18288"/>
              <a:gd name="connsiteX11" fmla="*/ 6803936 w 11018520"/>
              <a:gd name="connsiteY11" fmla="*/ 0 h 18288"/>
              <a:gd name="connsiteX12" fmla="*/ 7382408 w 11018520"/>
              <a:gd name="connsiteY12" fmla="*/ 0 h 18288"/>
              <a:gd name="connsiteX13" fmla="*/ 8071066 w 11018520"/>
              <a:gd name="connsiteY13" fmla="*/ 0 h 18288"/>
              <a:gd name="connsiteX14" fmla="*/ 8869909 w 11018520"/>
              <a:gd name="connsiteY14" fmla="*/ 0 h 18288"/>
              <a:gd name="connsiteX15" fmla="*/ 9668751 w 11018520"/>
              <a:gd name="connsiteY15" fmla="*/ 0 h 18288"/>
              <a:gd name="connsiteX16" fmla="*/ 11018520 w 11018520"/>
              <a:gd name="connsiteY16" fmla="*/ 0 h 18288"/>
              <a:gd name="connsiteX17" fmla="*/ 11018520 w 11018520"/>
              <a:gd name="connsiteY17" fmla="*/ 18288 h 18288"/>
              <a:gd name="connsiteX18" fmla="*/ 10550233 w 11018520"/>
              <a:gd name="connsiteY18" fmla="*/ 18288 h 18288"/>
              <a:gd name="connsiteX19" fmla="*/ 9641205 w 11018520"/>
              <a:gd name="connsiteY19" fmla="*/ 18288 h 18288"/>
              <a:gd name="connsiteX20" fmla="*/ 8952548 w 11018520"/>
              <a:gd name="connsiteY20" fmla="*/ 18288 h 18288"/>
              <a:gd name="connsiteX21" fmla="*/ 8594446 w 11018520"/>
              <a:gd name="connsiteY21" fmla="*/ 18288 h 18288"/>
              <a:gd name="connsiteX22" fmla="*/ 7905788 w 11018520"/>
              <a:gd name="connsiteY22" fmla="*/ 18288 h 18288"/>
              <a:gd name="connsiteX23" fmla="*/ 7327316 w 11018520"/>
              <a:gd name="connsiteY23" fmla="*/ 18288 h 18288"/>
              <a:gd name="connsiteX24" fmla="*/ 6748844 w 11018520"/>
              <a:gd name="connsiteY24" fmla="*/ 18288 h 18288"/>
              <a:gd name="connsiteX25" fmla="*/ 6170371 w 11018520"/>
              <a:gd name="connsiteY25" fmla="*/ 18288 h 18288"/>
              <a:gd name="connsiteX26" fmla="*/ 5591899 w 11018520"/>
              <a:gd name="connsiteY26" fmla="*/ 18288 h 18288"/>
              <a:gd name="connsiteX27" fmla="*/ 4793056 w 11018520"/>
              <a:gd name="connsiteY27" fmla="*/ 18288 h 18288"/>
              <a:gd name="connsiteX28" fmla="*/ 4104399 w 11018520"/>
              <a:gd name="connsiteY28" fmla="*/ 18288 h 18288"/>
              <a:gd name="connsiteX29" fmla="*/ 3746297 w 11018520"/>
              <a:gd name="connsiteY29" fmla="*/ 18288 h 18288"/>
              <a:gd name="connsiteX30" fmla="*/ 3167825 w 11018520"/>
              <a:gd name="connsiteY30" fmla="*/ 18288 h 18288"/>
              <a:gd name="connsiteX31" fmla="*/ 2368982 w 11018520"/>
              <a:gd name="connsiteY31" fmla="*/ 18288 h 18288"/>
              <a:gd name="connsiteX32" fmla="*/ 1900695 w 11018520"/>
              <a:gd name="connsiteY32" fmla="*/ 18288 h 18288"/>
              <a:gd name="connsiteX33" fmla="*/ 991667 w 11018520"/>
              <a:gd name="connsiteY33" fmla="*/ 18288 h 18288"/>
              <a:gd name="connsiteX34" fmla="*/ 0 w 11018520"/>
              <a:gd name="connsiteY34" fmla="*/ 18288 h 18288"/>
              <a:gd name="connsiteX35" fmla="*/ 0 w 11018520"/>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1018520" h="18288" fill="none" extrusionOk="0">
                <a:moveTo>
                  <a:pt x="0" y="0"/>
                </a:moveTo>
                <a:cubicBezTo>
                  <a:pt x="176840" y="19448"/>
                  <a:pt x="369510" y="1686"/>
                  <a:pt x="468287" y="0"/>
                </a:cubicBezTo>
                <a:cubicBezTo>
                  <a:pt x="567064" y="-1686"/>
                  <a:pt x="844925" y="28710"/>
                  <a:pt x="1156945" y="0"/>
                </a:cubicBezTo>
                <a:cubicBezTo>
                  <a:pt x="1468965" y="-28710"/>
                  <a:pt x="1755775" y="35306"/>
                  <a:pt x="1955787" y="0"/>
                </a:cubicBezTo>
                <a:cubicBezTo>
                  <a:pt x="2155799" y="-35306"/>
                  <a:pt x="2224532" y="-16632"/>
                  <a:pt x="2313889" y="0"/>
                </a:cubicBezTo>
                <a:cubicBezTo>
                  <a:pt x="2403246" y="16632"/>
                  <a:pt x="2494050" y="6083"/>
                  <a:pt x="2671991" y="0"/>
                </a:cubicBezTo>
                <a:cubicBezTo>
                  <a:pt x="2849932" y="-6083"/>
                  <a:pt x="3354152" y="34614"/>
                  <a:pt x="3581019" y="0"/>
                </a:cubicBezTo>
                <a:cubicBezTo>
                  <a:pt x="3807886" y="-34614"/>
                  <a:pt x="4022451" y="14254"/>
                  <a:pt x="4269677" y="0"/>
                </a:cubicBezTo>
                <a:cubicBezTo>
                  <a:pt x="4516903" y="-14254"/>
                  <a:pt x="4514495" y="-13291"/>
                  <a:pt x="4627778" y="0"/>
                </a:cubicBezTo>
                <a:cubicBezTo>
                  <a:pt x="4741061" y="13291"/>
                  <a:pt x="5120758" y="-22660"/>
                  <a:pt x="5316436" y="0"/>
                </a:cubicBezTo>
                <a:cubicBezTo>
                  <a:pt x="5512114" y="22660"/>
                  <a:pt x="5812155" y="-9513"/>
                  <a:pt x="6225464" y="0"/>
                </a:cubicBezTo>
                <a:cubicBezTo>
                  <a:pt x="6638773" y="9513"/>
                  <a:pt x="6545417" y="2479"/>
                  <a:pt x="6803936" y="0"/>
                </a:cubicBezTo>
                <a:cubicBezTo>
                  <a:pt x="7062455" y="-2479"/>
                  <a:pt x="7245098" y="-20209"/>
                  <a:pt x="7382408" y="0"/>
                </a:cubicBezTo>
                <a:cubicBezTo>
                  <a:pt x="7519718" y="20209"/>
                  <a:pt x="7801947" y="19736"/>
                  <a:pt x="8071066" y="0"/>
                </a:cubicBezTo>
                <a:cubicBezTo>
                  <a:pt x="8340185" y="-19736"/>
                  <a:pt x="8495312" y="-6666"/>
                  <a:pt x="8869909" y="0"/>
                </a:cubicBezTo>
                <a:cubicBezTo>
                  <a:pt x="9244506" y="6666"/>
                  <a:pt x="9501461" y="-13745"/>
                  <a:pt x="9668751" y="0"/>
                </a:cubicBezTo>
                <a:cubicBezTo>
                  <a:pt x="9836041" y="13745"/>
                  <a:pt x="10607605" y="14143"/>
                  <a:pt x="11018520" y="0"/>
                </a:cubicBezTo>
                <a:cubicBezTo>
                  <a:pt x="11019166" y="4451"/>
                  <a:pt x="11019010" y="9226"/>
                  <a:pt x="11018520" y="18288"/>
                </a:cubicBezTo>
                <a:cubicBezTo>
                  <a:pt x="10834966" y="15274"/>
                  <a:pt x="10754561" y="35250"/>
                  <a:pt x="10550233" y="18288"/>
                </a:cubicBezTo>
                <a:cubicBezTo>
                  <a:pt x="10345905" y="1326"/>
                  <a:pt x="9906342" y="45884"/>
                  <a:pt x="9641205" y="18288"/>
                </a:cubicBezTo>
                <a:cubicBezTo>
                  <a:pt x="9376068" y="-9308"/>
                  <a:pt x="9177188" y="43988"/>
                  <a:pt x="8952548" y="18288"/>
                </a:cubicBezTo>
                <a:cubicBezTo>
                  <a:pt x="8727908" y="-7412"/>
                  <a:pt x="8707007" y="3271"/>
                  <a:pt x="8594446" y="18288"/>
                </a:cubicBezTo>
                <a:cubicBezTo>
                  <a:pt x="8481885" y="33305"/>
                  <a:pt x="8175004" y="35109"/>
                  <a:pt x="7905788" y="18288"/>
                </a:cubicBezTo>
                <a:cubicBezTo>
                  <a:pt x="7636572" y="1467"/>
                  <a:pt x="7535638" y="7399"/>
                  <a:pt x="7327316" y="18288"/>
                </a:cubicBezTo>
                <a:cubicBezTo>
                  <a:pt x="7118994" y="29177"/>
                  <a:pt x="6978247" y="47205"/>
                  <a:pt x="6748844" y="18288"/>
                </a:cubicBezTo>
                <a:cubicBezTo>
                  <a:pt x="6519441" y="-10629"/>
                  <a:pt x="6459241" y="43308"/>
                  <a:pt x="6170371" y="18288"/>
                </a:cubicBezTo>
                <a:cubicBezTo>
                  <a:pt x="5881501" y="-6732"/>
                  <a:pt x="5736201" y="35971"/>
                  <a:pt x="5591899" y="18288"/>
                </a:cubicBezTo>
                <a:cubicBezTo>
                  <a:pt x="5447597" y="605"/>
                  <a:pt x="4990303" y="20409"/>
                  <a:pt x="4793056" y="18288"/>
                </a:cubicBezTo>
                <a:cubicBezTo>
                  <a:pt x="4595809" y="16167"/>
                  <a:pt x="4271723" y="2909"/>
                  <a:pt x="4104399" y="18288"/>
                </a:cubicBezTo>
                <a:cubicBezTo>
                  <a:pt x="3937075" y="33667"/>
                  <a:pt x="3923235" y="10730"/>
                  <a:pt x="3746297" y="18288"/>
                </a:cubicBezTo>
                <a:cubicBezTo>
                  <a:pt x="3569359" y="25846"/>
                  <a:pt x="3351081" y="24702"/>
                  <a:pt x="3167825" y="18288"/>
                </a:cubicBezTo>
                <a:cubicBezTo>
                  <a:pt x="2984569" y="11874"/>
                  <a:pt x="2708033" y="13293"/>
                  <a:pt x="2368982" y="18288"/>
                </a:cubicBezTo>
                <a:cubicBezTo>
                  <a:pt x="2029931" y="23283"/>
                  <a:pt x="2009060" y="37671"/>
                  <a:pt x="1900695" y="18288"/>
                </a:cubicBezTo>
                <a:cubicBezTo>
                  <a:pt x="1792330" y="-1095"/>
                  <a:pt x="1183178" y="9337"/>
                  <a:pt x="991667" y="18288"/>
                </a:cubicBezTo>
                <a:cubicBezTo>
                  <a:pt x="800156" y="27239"/>
                  <a:pt x="375690" y="34110"/>
                  <a:pt x="0" y="18288"/>
                </a:cubicBezTo>
                <a:cubicBezTo>
                  <a:pt x="-213" y="9468"/>
                  <a:pt x="187" y="4459"/>
                  <a:pt x="0" y="0"/>
                </a:cubicBezTo>
                <a:close/>
              </a:path>
              <a:path w="11018520" h="18288" stroke="0" extrusionOk="0">
                <a:moveTo>
                  <a:pt x="0" y="0"/>
                </a:moveTo>
                <a:cubicBezTo>
                  <a:pt x="266588" y="-23405"/>
                  <a:pt x="350503" y="-27031"/>
                  <a:pt x="578472" y="0"/>
                </a:cubicBezTo>
                <a:cubicBezTo>
                  <a:pt x="806441" y="27031"/>
                  <a:pt x="803976" y="13604"/>
                  <a:pt x="936574" y="0"/>
                </a:cubicBezTo>
                <a:cubicBezTo>
                  <a:pt x="1069172" y="-13604"/>
                  <a:pt x="1661335" y="-31902"/>
                  <a:pt x="1845602" y="0"/>
                </a:cubicBezTo>
                <a:cubicBezTo>
                  <a:pt x="2029869" y="31902"/>
                  <a:pt x="2273452" y="17005"/>
                  <a:pt x="2424074" y="0"/>
                </a:cubicBezTo>
                <a:cubicBezTo>
                  <a:pt x="2574696" y="-17005"/>
                  <a:pt x="2790864" y="-28133"/>
                  <a:pt x="3002547" y="0"/>
                </a:cubicBezTo>
                <a:cubicBezTo>
                  <a:pt x="3214230" y="28133"/>
                  <a:pt x="3605033" y="-14934"/>
                  <a:pt x="3911575" y="0"/>
                </a:cubicBezTo>
                <a:cubicBezTo>
                  <a:pt x="4218117" y="14934"/>
                  <a:pt x="4198004" y="3604"/>
                  <a:pt x="4379862" y="0"/>
                </a:cubicBezTo>
                <a:cubicBezTo>
                  <a:pt x="4561720" y="-3604"/>
                  <a:pt x="4941151" y="-37368"/>
                  <a:pt x="5288890" y="0"/>
                </a:cubicBezTo>
                <a:cubicBezTo>
                  <a:pt x="5636629" y="37368"/>
                  <a:pt x="6011513" y="-33898"/>
                  <a:pt x="6197918" y="0"/>
                </a:cubicBezTo>
                <a:cubicBezTo>
                  <a:pt x="6384323" y="33898"/>
                  <a:pt x="6555799" y="11241"/>
                  <a:pt x="6886575" y="0"/>
                </a:cubicBezTo>
                <a:cubicBezTo>
                  <a:pt x="7217351" y="-11241"/>
                  <a:pt x="7604472" y="-44614"/>
                  <a:pt x="7795603" y="0"/>
                </a:cubicBezTo>
                <a:cubicBezTo>
                  <a:pt x="7986734" y="44614"/>
                  <a:pt x="8098870" y="-11086"/>
                  <a:pt x="8374075" y="0"/>
                </a:cubicBezTo>
                <a:cubicBezTo>
                  <a:pt x="8649280" y="11086"/>
                  <a:pt x="8701749" y="-25020"/>
                  <a:pt x="8952548" y="0"/>
                </a:cubicBezTo>
                <a:cubicBezTo>
                  <a:pt x="9203347" y="25020"/>
                  <a:pt x="9519297" y="4274"/>
                  <a:pt x="9751390" y="0"/>
                </a:cubicBezTo>
                <a:cubicBezTo>
                  <a:pt x="9983483" y="-4274"/>
                  <a:pt x="10169881" y="16480"/>
                  <a:pt x="10329863" y="0"/>
                </a:cubicBezTo>
                <a:cubicBezTo>
                  <a:pt x="10489845" y="-16480"/>
                  <a:pt x="10750941" y="-9727"/>
                  <a:pt x="11018520" y="0"/>
                </a:cubicBezTo>
                <a:cubicBezTo>
                  <a:pt x="11018113" y="8690"/>
                  <a:pt x="11018366" y="14141"/>
                  <a:pt x="11018520" y="18288"/>
                </a:cubicBezTo>
                <a:cubicBezTo>
                  <a:pt x="10841176" y="-3597"/>
                  <a:pt x="10399304" y="41504"/>
                  <a:pt x="10219677" y="18288"/>
                </a:cubicBezTo>
                <a:cubicBezTo>
                  <a:pt x="10040050" y="-4928"/>
                  <a:pt x="10030762" y="16144"/>
                  <a:pt x="9861575" y="18288"/>
                </a:cubicBezTo>
                <a:cubicBezTo>
                  <a:pt x="9692388" y="20432"/>
                  <a:pt x="9529439" y="40380"/>
                  <a:pt x="9393288" y="18288"/>
                </a:cubicBezTo>
                <a:cubicBezTo>
                  <a:pt x="9257137" y="-3804"/>
                  <a:pt x="8825003" y="25592"/>
                  <a:pt x="8484260" y="18288"/>
                </a:cubicBezTo>
                <a:cubicBezTo>
                  <a:pt x="8143517" y="10984"/>
                  <a:pt x="8082894" y="45968"/>
                  <a:pt x="7795603" y="18288"/>
                </a:cubicBezTo>
                <a:cubicBezTo>
                  <a:pt x="7508312" y="-9392"/>
                  <a:pt x="7466074" y="19486"/>
                  <a:pt x="7327316" y="18288"/>
                </a:cubicBezTo>
                <a:cubicBezTo>
                  <a:pt x="7188558" y="17090"/>
                  <a:pt x="6869645" y="4657"/>
                  <a:pt x="6638658" y="18288"/>
                </a:cubicBezTo>
                <a:cubicBezTo>
                  <a:pt x="6407671" y="31919"/>
                  <a:pt x="6359238" y="35967"/>
                  <a:pt x="6280556" y="18288"/>
                </a:cubicBezTo>
                <a:cubicBezTo>
                  <a:pt x="6201874" y="609"/>
                  <a:pt x="6041216" y="22404"/>
                  <a:pt x="5922455" y="18288"/>
                </a:cubicBezTo>
                <a:cubicBezTo>
                  <a:pt x="5803694" y="14172"/>
                  <a:pt x="5555521" y="48848"/>
                  <a:pt x="5233797" y="18288"/>
                </a:cubicBezTo>
                <a:cubicBezTo>
                  <a:pt x="4912073" y="-12272"/>
                  <a:pt x="4986440" y="-2740"/>
                  <a:pt x="4765510" y="18288"/>
                </a:cubicBezTo>
                <a:cubicBezTo>
                  <a:pt x="4544580" y="39316"/>
                  <a:pt x="4177715" y="18248"/>
                  <a:pt x="3966667" y="18288"/>
                </a:cubicBezTo>
                <a:cubicBezTo>
                  <a:pt x="3755619" y="18328"/>
                  <a:pt x="3664519" y="22387"/>
                  <a:pt x="3498380" y="18288"/>
                </a:cubicBezTo>
                <a:cubicBezTo>
                  <a:pt x="3332241" y="14189"/>
                  <a:pt x="3065858" y="-7524"/>
                  <a:pt x="2699537" y="18288"/>
                </a:cubicBezTo>
                <a:cubicBezTo>
                  <a:pt x="2333216" y="44100"/>
                  <a:pt x="2505666" y="4650"/>
                  <a:pt x="2341436" y="18288"/>
                </a:cubicBezTo>
                <a:cubicBezTo>
                  <a:pt x="2177206" y="31926"/>
                  <a:pt x="1790164" y="19880"/>
                  <a:pt x="1542593" y="18288"/>
                </a:cubicBezTo>
                <a:cubicBezTo>
                  <a:pt x="1295022" y="16696"/>
                  <a:pt x="1218012" y="39325"/>
                  <a:pt x="1074306" y="18288"/>
                </a:cubicBezTo>
                <a:cubicBezTo>
                  <a:pt x="930600" y="-2749"/>
                  <a:pt x="797266" y="24589"/>
                  <a:pt x="716204" y="18288"/>
                </a:cubicBezTo>
                <a:cubicBezTo>
                  <a:pt x="635142" y="11987"/>
                  <a:pt x="344503" y="41396"/>
                  <a:pt x="0" y="18288"/>
                </a:cubicBezTo>
                <a:cubicBezTo>
                  <a:pt x="-53" y="11301"/>
                  <a:pt x="-649" y="7756"/>
                  <a:pt x="0" y="0"/>
                </a:cubicBezTo>
                <a:close/>
              </a:path>
            </a:pathLst>
          </a:custGeom>
          <a:solidFill>
            <a:srgbClr val="C3724D"/>
          </a:solidFill>
          <a:ln w="38100" cap="rnd">
            <a:solidFill>
              <a:srgbClr val="C3724D"/>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Isolated twigs and flowers on a white surface">
            <a:extLst>
              <a:ext uri="{FF2B5EF4-FFF2-40B4-BE49-F238E27FC236}">
                <a16:creationId xmlns:a16="http://schemas.microsoft.com/office/drawing/2014/main" id="{EF5486D2-DDF8-A4AD-8420-60328F14C1D4}"/>
              </a:ext>
            </a:extLst>
          </p:cNvPr>
          <p:cNvPicPr>
            <a:picLocks noChangeAspect="1"/>
          </p:cNvPicPr>
          <p:nvPr/>
        </p:nvPicPr>
        <p:blipFill>
          <a:blip r:embed="rId3"/>
          <a:srcRect l="23193" r="9705" b="1"/>
          <a:stretch/>
        </p:blipFill>
        <p:spPr>
          <a:xfrm>
            <a:off x="10561319" y="4432008"/>
            <a:ext cx="1918753" cy="1994435"/>
          </a:xfrm>
          <a:prstGeom prst="rect">
            <a:avLst/>
          </a:prstGeom>
        </p:spPr>
      </p:pic>
      <p:sp>
        <p:nvSpPr>
          <p:cNvPr id="6" name="Content Placeholder 5">
            <a:extLst>
              <a:ext uri="{FF2B5EF4-FFF2-40B4-BE49-F238E27FC236}">
                <a16:creationId xmlns:a16="http://schemas.microsoft.com/office/drawing/2014/main" id="{EA9604C8-C42C-C3A0-487B-98C3E0844B2A}"/>
              </a:ext>
            </a:extLst>
          </p:cNvPr>
          <p:cNvSpPr>
            <a:spLocks noGrp="1"/>
          </p:cNvSpPr>
          <p:nvPr>
            <p:ph idx="1"/>
          </p:nvPr>
        </p:nvSpPr>
        <p:spPr/>
        <p:txBody>
          <a:bodyPr>
            <a:normAutofit lnSpcReduction="10000"/>
          </a:bodyPr>
          <a:lstStyle/>
          <a:p>
            <a:r>
              <a:rPr lang="en-US" sz="2800" b="1" i="0" dirty="0">
                <a:solidFill>
                  <a:srgbClr val="000000"/>
                </a:solidFill>
                <a:effectLst/>
                <a:latin typeface="system-ui"/>
              </a:rPr>
              <a:t>In Pisidian Antioch Acts 13</a:t>
            </a:r>
          </a:p>
          <a:p>
            <a:r>
              <a:rPr lang="en-US" sz="3600" b="0" i="0" dirty="0">
                <a:solidFill>
                  <a:srgbClr val="000000"/>
                </a:solidFill>
                <a:effectLst/>
                <a:latin typeface="Aptos" panose="020B0004020202020204" pitchFamily="34" charset="0"/>
              </a:rPr>
              <a:t>“After this, God gave them judges until the time of Samuel the prophet. </a:t>
            </a:r>
            <a:r>
              <a:rPr lang="en-US" sz="3600" b="1" i="0" baseline="30000" dirty="0">
                <a:solidFill>
                  <a:srgbClr val="000000"/>
                </a:solidFill>
                <a:effectLst/>
                <a:latin typeface="Aptos" panose="020B0004020202020204" pitchFamily="34" charset="0"/>
              </a:rPr>
              <a:t>21 </a:t>
            </a:r>
            <a:r>
              <a:rPr lang="en-US" sz="3600" b="0" i="0" dirty="0">
                <a:solidFill>
                  <a:srgbClr val="000000"/>
                </a:solidFill>
                <a:effectLst/>
                <a:latin typeface="Aptos" panose="020B0004020202020204" pitchFamily="34" charset="0"/>
              </a:rPr>
              <a:t>Then the people asked for a king, and he gave them Saul son of Kish, of the tribe of Benjamin, who ruled forty years.</a:t>
            </a:r>
          </a:p>
          <a:p>
            <a:endParaRPr lang="en-US" dirty="0">
              <a:solidFill>
                <a:srgbClr val="000000"/>
              </a:solidFill>
              <a:latin typeface="system-ui"/>
            </a:endParaRPr>
          </a:p>
          <a:p>
            <a:r>
              <a:rPr lang="en-US" b="1" dirty="0">
                <a:solidFill>
                  <a:srgbClr val="000000"/>
                </a:solidFill>
                <a:latin typeface="system-ui"/>
              </a:rPr>
              <a:t>Historical </a:t>
            </a:r>
            <a:endParaRPr lang="en-US" sz="2800" b="1" i="0" dirty="0">
              <a:solidFill>
                <a:srgbClr val="000000"/>
              </a:solidFill>
              <a:effectLst/>
              <a:latin typeface="system-ui"/>
            </a:endParaRPr>
          </a:p>
        </p:txBody>
      </p:sp>
    </p:spTree>
    <p:extLst>
      <p:ext uri="{BB962C8B-B14F-4D97-AF65-F5344CB8AC3E}">
        <p14:creationId xmlns:p14="http://schemas.microsoft.com/office/powerpoint/2010/main" val="935211951"/>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5AE04420-8F0A-8E2F-C623-74165687602E}"/>
            </a:ext>
          </a:extLst>
        </p:cNvPr>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7FCE3436-8C30-B7BF-EE77-2160D99C410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D7FB186-B253-8C09-C806-3F7F60F03D55}"/>
              </a:ext>
            </a:extLst>
          </p:cNvPr>
          <p:cNvSpPr>
            <a:spLocks noGrp="1"/>
          </p:cNvSpPr>
          <p:nvPr>
            <p:ph type="title"/>
          </p:nvPr>
        </p:nvSpPr>
        <p:spPr>
          <a:xfrm>
            <a:off x="576072" y="238539"/>
            <a:ext cx="11018520" cy="1434415"/>
          </a:xfrm>
        </p:spPr>
        <p:txBody>
          <a:bodyPr anchor="b">
            <a:normAutofit/>
          </a:bodyPr>
          <a:lstStyle/>
          <a:p>
            <a:r>
              <a:rPr lang="en-US" sz="5400" dirty="0"/>
              <a:t>      Exploring Churches in Galatia</a:t>
            </a:r>
          </a:p>
        </p:txBody>
      </p:sp>
      <p:sp>
        <p:nvSpPr>
          <p:cNvPr id="11" name="Rectangle 6">
            <a:extLst>
              <a:ext uri="{FF2B5EF4-FFF2-40B4-BE49-F238E27FC236}">
                <a16:creationId xmlns:a16="http://schemas.microsoft.com/office/drawing/2014/main" id="{92C303C6-743E-BC92-5BAF-A29C2ADBCC0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6072" y="1817073"/>
            <a:ext cx="11018520" cy="18288"/>
          </a:xfrm>
          <a:custGeom>
            <a:avLst/>
            <a:gdLst>
              <a:gd name="connsiteX0" fmla="*/ 0 w 11018520"/>
              <a:gd name="connsiteY0" fmla="*/ 0 h 18288"/>
              <a:gd name="connsiteX1" fmla="*/ 468287 w 11018520"/>
              <a:gd name="connsiteY1" fmla="*/ 0 h 18288"/>
              <a:gd name="connsiteX2" fmla="*/ 1156945 w 11018520"/>
              <a:gd name="connsiteY2" fmla="*/ 0 h 18288"/>
              <a:gd name="connsiteX3" fmla="*/ 1955787 w 11018520"/>
              <a:gd name="connsiteY3" fmla="*/ 0 h 18288"/>
              <a:gd name="connsiteX4" fmla="*/ 2313889 w 11018520"/>
              <a:gd name="connsiteY4" fmla="*/ 0 h 18288"/>
              <a:gd name="connsiteX5" fmla="*/ 2671991 w 11018520"/>
              <a:gd name="connsiteY5" fmla="*/ 0 h 18288"/>
              <a:gd name="connsiteX6" fmla="*/ 3581019 w 11018520"/>
              <a:gd name="connsiteY6" fmla="*/ 0 h 18288"/>
              <a:gd name="connsiteX7" fmla="*/ 4269677 w 11018520"/>
              <a:gd name="connsiteY7" fmla="*/ 0 h 18288"/>
              <a:gd name="connsiteX8" fmla="*/ 4627778 w 11018520"/>
              <a:gd name="connsiteY8" fmla="*/ 0 h 18288"/>
              <a:gd name="connsiteX9" fmla="*/ 5316436 w 11018520"/>
              <a:gd name="connsiteY9" fmla="*/ 0 h 18288"/>
              <a:gd name="connsiteX10" fmla="*/ 6225464 w 11018520"/>
              <a:gd name="connsiteY10" fmla="*/ 0 h 18288"/>
              <a:gd name="connsiteX11" fmla="*/ 6803936 w 11018520"/>
              <a:gd name="connsiteY11" fmla="*/ 0 h 18288"/>
              <a:gd name="connsiteX12" fmla="*/ 7382408 w 11018520"/>
              <a:gd name="connsiteY12" fmla="*/ 0 h 18288"/>
              <a:gd name="connsiteX13" fmla="*/ 8071066 w 11018520"/>
              <a:gd name="connsiteY13" fmla="*/ 0 h 18288"/>
              <a:gd name="connsiteX14" fmla="*/ 8869909 w 11018520"/>
              <a:gd name="connsiteY14" fmla="*/ 0 h 18288"/>
              <a:gd name="connsiteX15" fmla="*/ 9668751 w 11018520"/>
              <a:gd name="connsiteY15" fmla="*/ 0 h 18288"/>
              <a:gd name="connsiteX16" fmla="*/ 11018520 w 11018520"/>
              <a:gd name="connsiteY16" fmla="*/ 0 h 18288"/>
              <a:gd name="connsiteX17" fmla="*/ 11018520 w 11018520"/>
              <a:gd name="connsiteY17" fmla="*/ 18288 h 18288"/>
              <a:gd name="connsiteX18" fmla="*/ 10550233 w 11018520"/>
              <a:gd name="connsiteY18" fmla="*/ 18288 h 18288"/>
              <a:gd name="connsiteX19" fmla="*/ 9641205 w 11018520"/>
              <a:gd name="connsiteY19" fmla="*/ 18288 h 18288"/>
              <a:gd name="connsiteX20" fmla="*/ 8952548 w 11018520"/>
              <a:gd name="connsiteY20" fmla="*/ 18288 h 18288"/>
              <a:gd name="connsiteX21" fmla="*/ 8594446 w 11018520"/>
              <a:gd name="connsiteY21" fmla="*/ 18288 h 18288"/>
              <a:gd name="connsiteX22" fmla="*/ 7905788 w 11018520"/>
              <a:gd name="connsiteY22" fmla="*/ 18288 h 18288"/>
              <a:gd name="connsiteX23" fmla="*/ 7327316 w 11018520"/>
              <a:gd name="connsiteY23" fmla="*/ 18288 h 18288"/>
              <a:gd name="connsiteX24" fmla="*/ 6748844 w 11018520"/>
              <a:gd name="connsiteY24" fmla="*/ 18288 h 18288"/>
              <a:gd name="connsiteX25" fmla="*/ 6170371 w 11018520"/>
              <a:gd name="connsiteY25" fmla="*/ 18288 h 18288"/>
              <a:gd name="connsiteX26" fmla="*/ 5591899 w 11018520"/>
              <a:gd name="connsiteY26" fmla="*/ 18288 h 18288"/>
              <a:gd name="connsiteX27" fmla="*/ 4793056 w 11018520"/>
              <a:gd name="connsiteY27" fmla="*/ 18288 h 18288"/>
              <a:gd name="connsiteX28" fmla="*/ 4104399 w 11018520"/>
              <a:gd name="connsiteY28" fmla="*/ 18288 h 18288"/>
              <a:gd name="connsiteX29" fmla="*/ 3746297 w 11018520"/>
              <a:gd name="connsiteY29" fmla="*/ 18288 h 18288"/>
              <a:gd name="connsiteX30" fmla="*/ 3167825 w 11018520"/>
              <a:gd name="connsiteY30" fmla="*/ 18288 h 18288"/>
              <a:gd name="connsiteX31" fmla="*/ 2368982 w 11018520"/>
              <a:gd name="connsiteY31" fmla="*/ 18288 h 18288"/>
              <a:gd name="connsiteX32" fmla="*/ 1900695 w 11018520"/>
              <a:gd name="connsiteY32" fmla="*/ 18288 h 18288"/>
              <a:gd name="connsiteX33" fmla="*/ 991667 w 11018520"/>
              <a:gd name="connsiteY33" fmla="*/ 18288 h 18288"/>
              <a:gd name="connsiteX34" fmla="*/ 0 w 11018520"/>
              <a:gd name="connsiteY34" fmla="*/ 18288 h 18288"/>
              <a:gd name="connsiteX35" fmla="*/ 0 w 11018520"/>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1018520" h="18288" fill="none" extrusionOk="0">
                <a:moveTo>
                  <a:pt x="0" y="0"/>
                </a:moveTo>
                <a:cubicBezTo>
                  <a:pt x="176840" y="19448"/>
                  <a:pt x="369510" y="1686"/>
                  <a:pt x="468287" y="0"/>
                </a:cubicBezTo>
                <a:cubicBezTo>
                  <a:pt x="567064" y="-1686"/>
                  <a:pt x="844925" y="28710"/>
                  <a:pt x="1156945" y="0"/>
                </a:cubicBezTo>
                <a:cubicBezTo>
                  <a:pt x="1468965" y="-28710"/>
                  <a:pt x="1755775" y="35306"/>
                  <a:pt x="1955787" y="0"/>
                </a:cubicBezTo>
                <a:cubicBezTo>
                  <a:pt x="2155799" y="-35306"/>
                  <a:pt x="2224532" y="-16632"/>
                  <a:pt x="2313889" y="0"/>
                </a:cubicBezTo>
                <a:cubicBezTo>
                  <a:pt x="2403246" y="16632"/>
                  <a:pt x="2494050" y="6083"/>
                  <a:pt x="2671991" y="0"/>
                </a:cubicBezTo>
                <a:cubicBezTo>
                  <a:pt x="2849932" y="-6083"/>
                  <a:pt x="3354152" y="34614"/>
                  <a:pt x="3581019" y="0"/>
                </a:cubicBezTo>
                <a:cubicBezTo>
                  <a:pt x="3807886" y="-34614"/>
                  <a:pt x="4022451" y="14254"/>
                  <a:pt x="4269677" y="0"/>
                </a:cubicBezTo>
                <a:cubicBezTo>
                  <a:pt x="4516903" y="-14254"/>
                  <a:pt x="4514495" y="-13291"/>
                  <a:pt x="4627778" y="0"/>
                </a:cubicBezTo>
                <a:cubicBezTo>
                  <a:pt x="4741061" y="13291"/>
                  <a:pt x="5120758" y="-22660"/>
                  <a:pt x="5316436" y="0"/>
                </a:cubicBezTo>
                <a:cubicBezTo>
                  <a:pt x="5512114" y="22660"/>
                  <a:pt x="5812155" y="-9513"/>
                  <a:pt x="6225464" y="0"/>
                </a:cubicBezTo>
                <a:cubicBezTo>
                  <a:pt x="6638773" y="9513"/>
                  <a:pt x="6545417" y="2479"/>
                  <a:pt x="6803936" y="0"/>
                </a:cubicBezTo>
                <a:cubicBezTo>
                  <a:pt x="7062455" y="-2479"/>
                  <a:pt x="7245098" y="-20209"/>
                  <a:pt x="7382408" y="0"/>
                </a:cubicBezTo>
                <a:cubicBezTo>
                  <a:pt x="7519718" y="20209"/>
                  <a:pt x="7801947" y="19736"/>
                  <a:pt x="8071066" y="0"/>
                </a:cubicBezTo>
                <a:cubicBezTo>
                  <a:pt x="8340185" y="-19736"/>
                  <a:pt x="8495312" y="-6666"/>
                  <a:pt x="8869909" y="0"/>
                </a:cubicBezTo>
                <a:cubicBezTo>
                  <a:pt x="9244506" y="6666"/>
                  <a:pt x="9501461" y="-13745"/>
                  <a:pt x="9668751" y="0"/>
                </a:cubicBezTo>
                <a:cubicBezTo>
                  <a:pt x="9836041" y="13745"/>
                  <a:pt x="10607605" y="14143"/>
                  <a:pt x="11018520" y="0"/>
                </a:cubicBezTo>
                <a:cubicBezTo>
                  <a:pt x="11019166" y="4451"/>
                  <a:pt x="11019010" y="9226"/>
                  <a:pt x="11018520" y="18288"/>
                </a:cubicBezTo>
                <a:cubicBezTo>
                  <a:pt x="10834966" y="15274"/>
                  <a:pt x="10754561" y="35250"/>
                  <a:pt x="10550233" y="18288"/>
                </a:cubicBezTo>
                <a:cubicBezTo>
                  <a:pt x="10345905" y="1326"/>
                  <a:pt x="9906342" y="45884"/>
                  <a:pt x="9641205" y="18288"/>
                </a:cubicBezTo>
                <a:cubicBezTo>
                  <a:pt x="9376068" y="-9308"/>
                  <a:pt x="9177188" y="43988"/>
                  <a:pt x="8952548" y="18288"/>
                </a:cubicBezTo>
                <a:cubicBezTo>
                  <a:pt x="8727908" y="-7412"/>
                  <a:pt x="8707007" y="3271"/>
                  <a:pt x="8594446" y="18288"/>
                </a:cubicBezTo>
                <a:cubicBezTo>
                  <a:pt x="8481885" y="33305"/>
                  <a:pt x="8175004" y="35109"/>
                  <a:pt x="7905788" y="18288"/>
                </a:cubicBezTo>
                <a:cubicBezTo>
                  <a:pt x="7636572" y="1467"/>
                  <a:pt x="7535638" y="7399"/>
                  <a:pt x="7327316" y="18288"/>
                </a:cubicBezTo>
                <a:cubicBezTo>
                  <a:pt x="7118994" y="29177"/>
                  <a:pt x="6978247" y="47205"/>
                  <a:pt x="6748844" y="18288"/>
                </a:cubicBezTo>
                <a:cubicBezTo>
                  <a:pt x="6519441" y="-10629"/>
                  <a:pt x="6459241" y="43308"/>
                  <a:pt x="6170371" y="18288"/>
                </a:cubicBezTo>
                <a:cubicBezTo>
                  <a:pt x="5881501" y="-6732"/>
                  <a:pt x="5736201" y="35971"/>
                  <a:pt x="5591899" y="18288"/>
                </a:cubicBezTo>
                <a:cubicBezTo>
                  <a:pt x="5447597" y="605"/>
                  <a:pt x="4990303" y="20409"/>
                  <a:pt x="4793056" y="18288"/>
                </a:cubicBezTo>
                <a:cubicBezTo>
                  <a:pt x="4595809" y="16167"/>
                  <a:pt x="4271723" y="2909"/>
                  <a:pt x="4104399" y="18288"/>
                </a:cubicBezTo>
                <a:cubicBezTo>
                  <a:pt x="3937075" y="33667"/>
                  <a:pt x="3923235" y="10730"/>
                  <a:pt x="3746297" y="18288"/>
                </a:cubicBezTo>
                <a:cubicBezTo>
                  <a:pt x="3569359" y="25846"/>
                  <a:pt x="3351081" y="24702"/>
                  <a:pt x="3167825" y="18288"/>
                </a:cubicBezTo>
                <a:cubicBezTo>
                  <a:pt x="2984569" y="11874"/>
                  <a:pt x="2708033" y="13293"/>
                  <a:pt x="2368982" y="18288"/>
                </a:cubicBezTo>
                <a:cubicBezTo>
                  <a:pt x="2029931" y="23283"/>
                  <a:pt x="2009060" y="37671"/>
                  <a:pt x="1900695" y="18288"/>
                </a:cubicBezTo>
                <a:cubicBezTo>
                  <a:pt x="1792330" y="-1095"/>
                  <a:pt x="1183178" y="9337"/>
                  <a:pt x="991667" y="18288"/>
                </a:cubicBezTo>
                <a:cubicBezTo>
                  <a:pt x="800156" y="27239"/>
                  <a:pt x="375690" y="34110"/>
                  <a:pt x="0" y="18288"/>
                </a:cubicBezTo>
                <a:cubicBezTo>
                  <a:pt x="-213" y="9468"/>
                  <a:pt x="187" y="4459"/>
                  <a:pt x="0" y="0"/>
                </a:cubicBezTo>
                <a:close/>
              </a:path>
              <a:path w="11018520" h="18288" stroke="0" extrusionOk="0">
                <a:moveTo>
                  <a:pt x="0" y="0"/>
                </a:moveTo>
                <a:cubicBezTo>
                  <a:pt x="266588" y="-23405"/>
                  <a:pt x="350503" y="-27031"/>
                  <a:pt x="578472" y="0"/>
                </a:cubicBezTo>
                <a:cubicBezTo>
                  <a:pt x="806441" y="27031"/>
                  <a:pt x="803976" y="13604"/>
                  <a:pt x="936574" y="0"/>
                </a:cubicBezTo>
                <a:cubicBezTo>
                  <a:pt x="1069172" y="-13604"/>
                  <a:pt x="1661335" y="-31902"/>
                  <a:pt x="1845602" y="0"/>
                </a:cubicBezTo>
                <a:cubicBezTo>
                  <a:pt x="2029869" y="31902"/>
                  <a:pt x="2273452" y="17005"/>
                  <a:pt x="2424074" y="0"/>
                </a:cubicBezTo>
                <a:cubicBezTo>
                  <a:pt x="2574696" y="-17005"/>
                  <a:pt x="2790864" y="-28133"/>
                  <a:pt x="3002547" y="0"/>
                </a:cubicBezTo>
                <a:cubicBezTo>
                  <a:pt x="3214230" y="28133"/>
                  <a:pt x="3605033" y="-14934"/>
                  <a:pt x="3911575" y="0"/>
                </a:cubicBezTo>
                <a:cubicBezTo>
                  <a:pt x="4218117" y="14934"/>
                  <a:pt x="4198004" y="3604"/>
                  <a:pt x="4379862" y="0"/>
                </a:cubicBezTo>
                <a:cubicBezTo>
                  <a:pt x="4561720" y="-3604"/>
                  <a:pt x="4941151" y="-37368"/>
                  <a:pt x="5288890" y="0"/>
                </a:cubicBezTo>
                <a:cubicBezTo>
                  <a:pt x="5636629" y="37368"/>
                  <a:pt x="6011513" y="-33898"/>
                  <a:pt x="6197918" y="0"/>
                </a:cubicBezTo>
                <a:cubicBezTo>
                  <a:pt x="6384323" y="33898"/>
                  <a:pt x="6555799" y="11241"/>
                  <a:pt x="6886575" y="0"/>
                </a:cubicBezTo>
                <a:cubicBezTo>
                  <a:pt x="7217351" y="-11241"/>
                  <a:pt x="7604472" y="-44614"/>
                  <a:pt x="7795603" y="0"/>
                </a:cubicBezTo>
                <a:cubicBezTo>
                  <a:pt x="7986734" y="44614"/>
                  <a:pt x="8098870" y="-11086"/>
                  <a:pt x="8374075" y="0"/>
                </a:cubicBezTo>
                <a:cubicBezTo>
                  <a:pt x="8649280" y="11086"/>
                  <a:pt x="8701749" y="-25020"/>
                  <a:pt x="8952548" y="0"/>
                </a:cubicBezTo>
                <a:cubicBezTo>
                  <a:pt x="9203347" y="25020"/>
                  <a:pt x="9519297" y="4274"/>
                  <a:pt x="9751390" y="0"/>
                </a:cubicBezTo>
                <a:cubicBezTo>
                  <a:pt x="9983483" y="-4274"/>
                  <a:pt x="10169881" y="16480"/>
                  <a:pt x="10329863" y="0"/>
                </a:cubicBezTo>
                <a:cubicBezTo>
                  <a:pt x="10489845" y="-16480"/>
                  <a:pt x="10750941" y="-9727"/>
                  <a:pt x="11018520" y="0"/>
                </a:cubicBezTo>
                <a:cubicBezTo>
                  <a:pt x="11018113" y="8690"/>
                  <a:pt x="11018366" y="14141"/>
                  <a:pt x="11018520" y="18288"/>
                </a:cubicBezTo>
                <a:cubicBezTo>
                  <a:pt x="10841176" y="-3597"/>
                  <a:pt x="10399304" y="41504"/>
                  <a:pt x="10219677" y="18288"/>
                </a:cubicBezTo>
                <a:cubicBezTo>
                  <a:pt x="10040050" y="-4928"/>
                  <a:pt x="10030762" y="16144"/>
                  <a:pt x="9861575" y="18288"/>
                </a:cubicBezTo>
                <a:cubicBezTo>
                  <a:pt x="9692388" y="20432"/>
                  <a:pt x="9529439" y="40380"/>
                  <a:pt x="9393288" y="18288"/>
                </a:cubicBezTo>
                <a:cubicBezTo>
                  <a:pt x="9257137" y="-3804"/>
                  <a:pt x="8825003" y="25592"/>
                  <a:pt x="8484260" y="18288"/>
                </a:cubicBezTo>
                <a:cubicBezTo>
                  <a:pt x="8143517" y="10984"/>
                  <a:pt x="8082894" y="45968"/>
                  <a:pt x="7795603" y="18288"/>
                </a:cubicBezTo>
                <a:cubicBezTo>
                  <a:pt x="7508312" y="-9392"/>
                  <a:pt x="7466074" y="19486"/>
                  <a:pt x="7327316" y="18288"/>
                </a:cubicBezTo>
                <a:cubicBezTo>
                  <a:pt x="7188558" y="17090"/>
                  <a:pt x="6869645" y="4657"/>
                  <a:pt x="6638658" y="18288"/>
                </a:cubicBezTo>
                <a:cubicBezTo>
                  <a:pt x="6407671" y="31919"/>
                  <a:pt x="6359238" y="35967"/>
                  <a:pt x="6280556" y="18288"/>
                </a:cubicBezTo>
                <a:cubicBezTo>
                  <a:pt x="6201874" y="609"/>
                  <a:pt x="6041216" y="22404"/>
                  <a:pt x="5922455" y="18288"/>
                </a:cubicBezTo>
                <a:cubicBezTo>
                  <a:pt x="5803694" y="14172"/>
                  <a:pt x="5555521" y="48848"/>
                  <a:pt x="5233797" y="18288"/>
                </a:cubicBezTo>
                <a:cubicBezTo>
                  <a:pt x="4912073" y="-12272"/>
                  <a:pt x="4986440" y="-2740"/>
                  <a:pt x="4765510" y="18288"/>
                </a:cubicBezTo>
                <a:cubicBezTo>
                  <a:pt x="4544580" y="39316"/>
                  <a:pt x="4177715" y="18248"/>
                  <a:pt x="3966667" y="18288"/>
                </a:cubicBezTo>
                <a:cubicBezTo>
                  <a:pt x="3755619" y="18328"/>
                  <a:pt x="3664519" y="22387"/>
                  <a:pt x="3498380" y="18288"/>
                </a:cubicBezTo>
                <a:cubicBezTo>
                  <a:pt x="3332241" y="14189"/>
                  <a:pt x="3065858" y="-7524"/>
                  <a:pt x="2699537" y="18288"/>
                </a:cubicBezTo>
                <a:cubicBezTo>
                  <a:pt x="2333216" y="44100"/>
                  <a:pt x="2505666" y="4650"/>
                  <a:pt x="2341436" y="18288"/>
                </a:cubicBezTo>
                <a:cubicBezTo>
                  <a:pt x="2177206" y="31926"/>
                  <a:pt x="1790164" y="19880"/>
                  <a:pt x="1542593" y="18288"/>
                </a:cubicBezTo>
                <a:cubicBezTo>
                  <a:pt x="1295022" y="16696"/>
                  <a:pt x="1218012" y="39325"/>
                  <a:pt x="1074306" y="18288"/>
                </a:cubicBezTo>
                <a:cubicBezTo>
                  <a:pt x="930600" y="-2749"/>
                  <a:pt x="797266" y="24589"/>
                  <a:pt x="716204" y="18288"/>
                </a:cubicBezTo>
                <a:cubicBezTo>
                  <a:pt x="635142" y="11987"/>
                  <a:pt x="344503" y="41396"/>
                  <a:pt x="0" y="18288"/>
                </a:cubicBezTo>
                <a:cubicBezTo>
                  <a:pt x="-53" y="11301"/>
                  <a:pt x="-649" y="7756"/>
                  <a:pt x="0" y="0"/>
                </a:cubicBezTo>
                <a:close/>
              </a:path>
            </a:pathLst>
          </a:custGeom>
          <a:solidFill>
            <a:srgbClr val="C3724D"/>
          </a:solidFill>
          <a:ln w="38100" cap="rnd">
            <a:solidFill>
              <a:srgbClr val="C3724D"/>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Isolated twigs and flowers on a white surface">
            <a:extLst>
              <a:ext uri="{FF2B5EF4-FFF2-40B4-BE49-F238E27FC236}">
                <a16:creationId xmlns:a16="http://schemas.microsoft.com/office/drawing/2014/main" id="{E8E046E0-519F-F728-0BF1-88CF65F5377B}"/>
              </a:ext>
            </a:extLst>
          </p:cNvPr>
          <p:cNvPicPr>
            <a:picLocks noChangeAspect="1"/>
          </p:cNvPicPr>
          <p:nvPr/>
        </p:nvPicPr>
        <p:blipFill>
          <a:blip r:embed="rId3"/>
          <a:srcRect l="23193" r="9705" b="1"/>
          <a:stretch/>
        </p:blipFill>
        <p:spPr>
          <a:xfrm>
            <a:off x="10561319" y="4432008"/>
            <a:ext cx="1918753" cy="1994435"/>
          </a:xfrm>
          <a:prstGeom prst="rect">
            <a:avLst/>
          </a:prstGeom>
        </p:spPr>
      </p:pic>
      <p:sp>
        <p:nvSpPr>
          <p:cNvPr id="6" name="Content Placeholder 5">
            <a:extLst>
              <a:ext uri="{FF2B5EF4-FFF2-40B4-BE49-F238E27FC236}">
                <a16:creationId xmlns:a16="http://schemas.microsoft.com/office/drawing/2014/main" id="{E4CA1A04-533D-C7F7-5055-9506C7D2618E}"/>
              </a:ext>
            </a:extLst>
          </p:cNvPr>
          <p:cNvSpPr>
            <a:spLocks noGrp="1"/>
          </p:cNvSpPr>
          <p:nvPr>
            <p:ph idx="1"/>
          </p:nvPr>
        </p:nvSpPr>
        <p:spPr/>
        <p:txBody>
          <a:bodyPr/>
          <a:lstStyle/>
          <a:p>
            <a:r>
              <a:rPr lang="en-US" sz="2800" b="1" i="0" dirty="0">
                <a:solidFill>
                  <a:srgbClr val="000000"/>
                </a:solidFill>
                <a:effectLst/>
                <a:latin typeface="system-ui"/>
              </a:rPr>
              <a:t>In Pisidian Antioch Acts 13</a:t>
            </a:r>
          </a:p>
          <a:p>
            <a:r>
              <a:rPr lang="en-US" sz="4000" b="1" i="0" baseline="30000" dirty="0">
                <a:solidFill>
                  <a:srgbClr val="000000"/>
                </a:solidFill>
                <a:effectLst/>
                <a:latin typeface="Aptos" panose="020B0004020202020204" pitchFamily="34" charset="0"/>
              </a:rPr>
              <a:t>22 </a:t>
            </a:r>
            <a:r>
              <a:rPr lang="en-US" sz="4000" b="0" i="0" dirty="0">
                <a:solidFill>
                  <a:srgbClr val="000000"/>
                </a:solidFill>
                <a:effectLst/>
                <a:latin typeface="Aptos" panose="020B0004020202020204" pitchFamily="34" charset="0"/>
              </a:rPr>
              <a:t>After removing Saul, he made David their king. God testified concerning him: ‘I have found David son of Jesse, a man after my own heart; he will do everything I want him to do.’</a:t>
            </a:r>
            <a:endParaRPr lang="en-US" sz="4000" dirty="0">
              <a:solidFill>
                <a:srgbClr val="000000"/>
              </a:solidFill>
              <a:latin typeface="Aptos" panose="020B0004020202020204" pitchFamily="34" charset="0"/>
            </a:endParaRPr>
          </a:p>
          <a:p>
            <a:r>
              <a:rPr lang="en-US" b="1" dirty="0">
                <a:solidFill>
                  <a:srgbClr val="000000"/>
                </a:solidFill>
                <a:latin typeface="system-ui"/>
              </a:rPr>
              <a:t>Historical </a:t>
            </a:r>
            <a:endParaRPr lang="en-US" sz="2800" b="1" i="0" dirty="0">
              <a:solidFill>
                <a:srgbClr val="000000"/>
              </a:solidFill>
              <a:effectLst/>
              <a:latin typeface="system-ui"/>
            </a:endParaRPr>
          </a:p>
        </p:txBody>
      </p:sp>
    </p:spTree>
    <p:extLst>
      <p:ext uri="{BB962C8B-B14F-4D97-AF65-F5344CB8AC3E}">
        <p14:creationId xmlns:p14="http://schemas.microsoft.com/office/powerpoint/2010/main" val="3777680125"/>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0CE26988-93A6-2FFC-4ED4-10DE1F4078AC}"/>
            </a:ext>
          </a:extLst>
        </p:cNvPr>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4E27ECED-AF80-D7B5-127D-61D26D6A0B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6AF5256-C98A-1891-2908-7695B440BED8}"/>
              </a:ext>
            </a:extLst>
          </p:cNvPr>
          <p:cNvSpPr>
            <a:spLocks noGrp="1"/>
          </p:cNvSpPr>
          <p:nvPr>
            <p:ph type="title"/>
          </p:nvPr>
        </p:nvSpPr>
        <p:spPr>
          <a:xfrm>
            <a:off x="576072" y="238539"/>
            <a:ext cx="11018520" cy="1434415"/>
          </a:xfrm>
        </p:spPr>
        <p:txBody>
          <a:bodyPr anchor="b">
            <a:normAutofit/>
          </a:bodyPr>
          <a:lstStyle/>
          <a:p>
            <a:r>
              <a:rPr lang="en-US" sz="5400" dirty="0"/>
              <a:t>      Exploring Churches in Galatia</a:t>
            </a:r>
          </a:p>
        </p:txBody>
      </p:sp>
      <p:sp>
        <p:nvSpPr>
          <p:cNvPr id="11" name="Rectangle 6">
            <a:extLst>
              <a:ext uri="{FF2B5EF4-FFF2-40B4-BE49-F238E27FC236}">
                <a16:creationId xmlns:a16="http://schemas.microsoft.com/office/drawing/2014/main" id="{4FD7D953-B560-A205-6A07-D273B09DCA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6072" y="1817073"/>
            <a:ext cx="11018520" cy="18288"/>
          </a:xfrm>
          <a:custGeom>
            <a:avLst/>
            <a:gdLst>
              <a:gd name="connsiteX0" fmla="*/ 0 w 11018520"/>
              <a:gd name="connsiteY0" fmla="*/ 0 h 18288"/>
              <a:gd name="connsiteX1" fmla="*/ 468287 w 11018520"/>
              <a:gd name="connsiteY1" fmla="*/ 0 h 18288"/>
              <a:gd name="connsiteX2" fmla="*/ 1156945 w 11018520"/>
              <a:gd name="connsiteY2" fmla="*/ 0 h 18288"/>
              <a:gd name="connsiteX3" fmla="*/ 1955787 w 11018520"/>
              <a:gd name="connsiteY3" fmla="*/ 0 h 18288"/>
              <a:gd name="connsiteX4" fmla="*/ 2313889 w 11018520"/>
              <a:gd name="connsiteY4" fmla="*/ 0 h 18288"/>
              <a:gd name="connsiteX5" fmla="*/ 2671991 w 11018520"/>
              <a:gd name="connsiteY5" fmla="*/ 0 h 18288"/>
              <a:gd name="connsiteX6" fmla="*/ 3581019 w 11018520"/>
              <a:gd name="connsiteY6" fmla="*/ 0 h 18288"/>
              <a:gd name="connsiteX7" fmla="*/ 4269677 w 11018520"/>
              <a:gd name="connsiteY7" fmla="*/ 0 h 18288"/>
              <a:gd name="connsiteX8" fmla="*/ 4627778 w 11018520"/>
              <a:gd name="connsiteY8" fmla="*/ 0 h 18288"/>
              <a:gd name="connsiteX9" fmla="*/ 5316436 w 11018520"/>
              <a:gd name="connsiteY9" fmla="*/ 0 h 18288"/>
              <a:gd name="connsiteX10" fmla="*/ 6225464 w 11018520"/>
              <a:gd name="connsiteY10" fmla="*/ 0 h 18288"/>
              <a:gd name="connsiteX11" fmla="*/ 6803936 w 11018520"/>
              <a:gd name="connsiteY11" fmla="*/ 0 h 18288"/>
              <a:gd name="connsiteX12" fmla="*/ 7382408 w 11018520"/>
              <a:gd name="connsiteY12" fmla="*/ 0 h 18288"/>
              <a:gd name="connsiteX13" fmla="*/ 8071066 w 11018520"/>
              <a:gd name="connsiteY13" fmla="*/ 0 h 18288"/>
              <a:gd name="connsiteX14" fmla="*/ 8869909 w 11018520"/>
              <a:gd name="connsiteY14" fmla="*/ 0 h 18288"/>
              <a:gd name="connsiteX15" fmla="*/ 9668751 w 11018520"/>
              <a:gd name="connsiteY15" fmla="*/ 0 h 18288"/>
              <a:gd name="connsiteX16" fmla="*/ 11018520 w 11018520"/>
              <a:gd name="connsiteY16" fmla="*/ 0 h 18288"/>
              <a:gd name="connsiteX17" fmla="*/ 11018520 w 11018520"/>
              <a:gd name="connsiteY17" fmla="*/ 18288 h 18288"/>
              <a:gd name="connsiteX18" fmla="*/ 10550233 w 11018520"/>
              <a:gd name="connsiteY18" fmla="*/ 18288 h 18288"/>
              <a:gd name="connsiteX19" fmla="*/ 9641205 w 11018520"/>
              <a:gd name="connsiteY19" fmla="*/ 18288 h 18288"/>
              <a:gd name="connsiteX20" fmla="*/ 8952548 w 11018520"/>
              <a:gd name="connsiteY20" fmla="*/ 18288 h 18288"/>
              <a:gd name="connsiteX21" fmla="*/ 8594446 w 11018520"/>
              <a:gd name="connsiteY21" fmla="*/ 18288 h 18288"/>
              <a:gd name="connsiteX22" fmla="*/ 7905788 w 11018520"/>
              <a:gd name="connsiteY22" fmla="*/ 18288 h 18288"/>
              <a:gd name="connsiteX23" fmla="*/ 7327316 w 11018520"/>
              <a:gd name="connsiteY23" fmla="*/ 18288 h 18288"/>
              <a:gd name="connsiteX24" fmla="*/ 6748844 w 11018520"/>
              <a:gd name="connsiteY24" fmla="*/ 18288 h 18288"/>
              <a:gd name="connsiteX25" fmla="*/ 6170371 w 11018520"/>
              <a:gd name="connsiteY25" fmla="*/ 18288 h 18288"/>
              <a:gd name="connsiteX26" fmla="*/ 5591899 w 11018520"/>
              <a:gd name="connsiteY26" fmla="*/ 18288 h 18288"/>
              <a:gd name="connsiteX27" fmla="*/ 4793056 w 11018520"/>
              <a:gd name="connsiteY27" fmla="*/ 18288 h 18288"/>
              <a:gd name="connsiteX28" fmla="*/ 4104399 w 11018520"/>
              <a:gd name="connsiteY28" fmla="*/ 18288 h 18288"/>
              <a:gd name="connsiteX29" fmla="*/ 3746297 w 11018520"/>
              <a:gd name="connsiteY29" fmla="*/ 18288 h 18288"/>
              <a:gd name="connsiteX30" fmla="*/ 3167825 w 11018520"/>
              <a:gd name="connsiteY30" fmla="*/ 18288 h 18288"/>
              <a:gd name="connsiteX31" fmla="*/ 2368982 w 11018520"/>
              <a:gd name="connsiteY31" fmla="*/ 18288 h 18288"/>
              <a:gd name="connsiteX32" fmla="*/ 1900695 w 11018520"/>
              <a:gd name="connsiteY32" fmla="*/ 18288 h 18288"/>
              <a:gd name="connsiteX33" fmla="*/ 991667 w 11018520"/>
              <a:gd name="connsiteY33" fmla="*/ 18288 h 18288"/>
              <a:gd name="connsiteX34" fmla="*/ 0 w 11018520"/>
              <a:gd name="connsiteY34" fmla="*/ 18288 h 18288"/>
              <a:gd name="connsiteX35" fmla="*/ 0 w 11018520"/>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1018520" h="18288" fill="none" extrusionOk="0">
                <a:moveTo>
                  <a:pt x="0" y="0"/>
                </a:moveTo>
                <a:cubicBezTo>
                  <a:pt x="176840" y="19448"/>
                  <a:pt x="369510" y="1686"/>
                  <a:pt x="468287" y="0"/>
                </a:cubicBezTo>
                <a:cubicBezTo>
                  <a:pt x="567064" y="-1686"/>
                  <a:pt x="844925" y="28710"/>
                  <a:pt x="1156945" y="0"/>
                </a:cubicBezTo>
                <a:cubicBezTo>
                  <a:pt x="1468965" y="-28710"/>
                  <a:pt x="1755775" y="35306"/>
                  <a:pt x="1955787" y="0"/>
                </a:cubicBezTo>
                <a:cubicBezTo>
                  <a:pt x="2155799" y="-35306"/>
                  <a:pt x="2224532" y="-16632"/>
                  <a:pt x="2313889" y="0"/>
                </a:cubicBezTo>
                <a:cubicBezTo>
                  <a:pt x="2403246" y="16632"/>
                  <a:pt x="2494050" y="6083"/>
                  <a:pt x="2671991" y="0"/>
                </a:cubicBezTo>
                <a:cubicBezTo>
                  <a:pt x="2849932" y="-6083"/>
                  <a:pt x="3354152" y="34614"/>
                  <a:pt x="3581019" y="0"/>
                </a:cubicBezTo>
                <a:cubicBezTo>
                  <a:pt x="3807886" y="-34614"/>
                  <a:pt x="4022451" y="14254"/>
                  <a:pt x="4269677" y="0"/>
                </a:cubicBezTo>
                <a:cubicBezTo>
                  <a:pt x="4516903" y="-14254"/>
                  <a:pt x="4514495" y="-13291"/>
                  <a:pt x="4627778" y="0"/>
                </a:cubicBezTo>
                <a:cubicBezTo>
                  <a:pt x="4741061" y="13291"/>
                  <a:pt x="5120758" y="-22660"/>
                  <a:pt x="5316436" y="0"/>
                </a:cubicBezTo>
                <a:cubicBezTo>
                  <a:pt x="5512114" y="22660"/>
                  <a:pt x="5812155" y="-9513"/>
                  <a:pt x="6225464" y="0"/>
                </a:cubicBezTo>
                <a:cubicBezTo>
                  <a:pt x="6638773" y="9513"/>
                  <a:pt x="6545417" y="2479"/>
                  <a:pt x="6803936" y="0"/>
                </a:cubicBezTo>
                <a:cubicBezTo>
                  <a:pt x="7062455" y="-2479"/>
                  <a:pt x="7245098" y="-20209"/>
                  <a:pt x="7382408" y="0"/>
                </a:cubicBezTo>
                <a:cubicBezTo>
                  <a:pt x="7519718" y="20209"/>
                  <a:pt x="7801947" y="19736"/>
                  <a:pt x="8071066" y="0"/>
                </a:cubicBezTo>
                <a:cubicBezTo>
                  <a:pt x="8340185" y="-19736"/>
                  <a:pt x="8495312" y="-6666"/>
                  <a:pt x="8869909" y="0"/>
                </a:cubicBezTo>
                <a:cubicBezTo>
                  <a:pt x="9244506" y="6666"/>
                  <a:pt x="9501461" y="-13745"/>
                  <a:pt x="9668751" y="0"/>
                </a:cubicBezTo>
                <a:cubicBezTo>
                  <a:pt x="9836041" y="13745"/>
                  <a:pt x="10607605" y="14143"/>
                  <a:pt x="11018520" y="0"/>
                </a:cubicBezTo>
                <a:cubicBezTo>
                  <a:pt x="11019166" y="4451"/>
                  <a:pt x="11019010" y="9226"/>
                  <a:pt x="11018520" y="18288"/>
                </a:cubicBezTo>
                <a:cubicBezTo>
                  <a:pt x="10834966" y="15274"/>
                  <a:pt x="10754561" y="35250"/>
                  <a:pt x="10550233" y="18288"/>
                </a:cubicBezTo>
                <a:cubicBezTo>
                  <a:pt x="10345905" y="1326"/>
                  <a:pt x="9906342" y="45884"/>
                  <a:pt x="9641205" y="18288"/>
                </a:cubicBezTo>
                <a:cubicBezTo>
                  <a:pt x="9376068" y="-9308"/>
                  <a:pt x="9177188" y="43988"/>
                  <a:pt x="8952548" y="18288"/>
                </a:cubicBezTo>
                <a:cubicBezTo>
                  <a:pt x="8727908" y="-7412"/>
                  <a:pt x="8707007" y="3271"/>
                  <a:pt x="8594446" y="18288"/>
                </a:cubicBezTo>
                <a:cubicBezTo>
                  <a:pt x="8481885" y="33305"/>
                  <a:pt x="8175004" y="35109"/>
                  <a:pt x="7905788" y="18288"/>
                </a:cubicBezTo>
                <a:cubicBezTo>
                  <a:pt x="7636572" y="1467"/>
                  <a:pt x="7535638" y="7399"/>
                  <a:pt x="7327316" y="18288"/>
                </a:cubicBezTo>
                <a:cubicBezTo>
                  <a:pt x="7118994" y="29177"/>
                  <a:pt x="6978247" y="47205"/>
                  <a:pt x="6748844" y="18288"/>
                </a:cubicBezTo>
                <a:cubicBezTo>
                  <a:pt x="6519441" y="-10629"/>
                  <a:pt x="6459241" y="43308"/>
                  <a:pt x="6170371" y="18288"/>
                </a:cubicBezTo>
                <a:cubicBezTo>
                  <a:pt x="5881501" y="-6732"/>
                  <a:pt x="5736201" y="35971"/>
                  <a:pt x="5591899" y="18288"/>
                </a:cubicBezTo>
                <a:cubicBezTo>
                  <a:pt x="5447597" y="605"/>
                  <a:pt x="4990303" y="20409"/>
                  <a:pt x="4793056" y="18288"/>
                </a:cubicBezTo>
                <a:cubicBezTo>
                  <a:pt x="4595809" y="16167"/>
                  <a:pt x="4271723" y="2909"/>
                  <a:pt x="4104399" y="18288"/>
                </a:cubicBezTo>
                <a:cubicBezTo>
                  <a:pt x="3937075" y="33667"/>
                  <a:pt x="3923235" y="10730"/>
                  <a:pt x="3746297" y="18288"/>
                </a:cubicBezTo>
                <a:cubicBezTo>
                  <a:pt x="3569359" y="25846"/>
                  <a:pt x="3351081" y="24702"/>
                  <a:pt x="3167825" y="18288"/>
                </a:cubicBezTo>
                <a:cubicBezTo>
                  <a:pt x="2984569" y="11874"/>
                  <a:pt x="2708033" y="13293"/>
                  <a:pt x="2368982" y="18288"/>
                </a:cubicBezTo>
                <a:cubicBezTo>
                  <a:pt x="2029931" y="23283"/>
                  <a:pt x="2009060" y="37671"/>
                  <a:pt x="1900695" y="18288"/>
                </a:cubicBezTo>
                <a:cubicBezTo>
                  <a:pt x="1792330" y="-1095"/>
                  <a:pt x="1183178" y="9337"/>
                  <a:pt x="991667" y="18288"/>
                </a:cubicBezTo>
                <a:cubicBezTo>
                  <a:pt x="800156" y="27239"/>
                  <a:pt x="375690" y="34110"/>
                  <a:pt x="0" y="18288"/>
                </a:cubicBezTo>
                <a:cubicBezTo>
                  <a:pt x="-213" y="9468"/>
                  <a:pt x="187" y="4459"/>
                  <a:pt x="0" y="0"/>
                </a:cubicBezTo>
                <a:close/>
              </a:path>
              <a:path w="11018520" h="18288" stroke="0" extrusionOk="0">
                <a:moveTo>
                  <a:pt x="0" y="0"/>
                </a:moveTo>
                <a:cubicBezTo>
                  <a:pt x="266588" y="-23405"/>
                  <a:pt x="350503" y="-27031"/>
                  <a:pt x="578472" y="0"/>
                </a:cubicBezTo>
                <a:cubicBezTo>
                  <a:pt x="806441" y="27031"/>
                  <a:pt x="803976" y="13604"/>
                  <a:pt x="936574" y="0"/>
                </a:cubicBezTo>
                <a:cubicBezTo>
                  <a:pt x="1069172" y="-13604"/>
                  <a:pt x="1661335" y="-31902"/>
                  <a:pt x="1845602" y="0"/>
                </a:cubicBezTo>
                <a:cubicBezTo>
                  <a:pt x="2029869" y="31902"/>
                  <a:pt x="2273452" y="17005"/>
                  <a:pt x="2424074" y="0"/>
                </a:cubicBezTo>
                <a:cubicBezTo>
                  <a:pt x="2574696" y="-17005"/>
                  <a:pt x="2790864" y="-28133"/>
                  <a:pt x="3002547" y="0"/>
                </a:cubicBezTo>
                <a:cubicBezTo>
                  <a:pt x="3214230" y="28133"/>
                  <a:pt x="3605033" y="-14934"/>
                  <a:pt x="3911575" y="0"/>
                </a:cubicBezTo>
                <a:cubicBezTo>
                  <a:pt x="4218117" y="14934"/>
                  <a:pt x="4198004" y="3604"/>
                  <a:pt x="4379862" y="0"/>
                </a:cubicBezTo>
                <a:cubicBezTo>
                  <a:pt x="4561720" y="-3604"/>
                  <a:pt x="4941151" y="-37368"/>
                  <a:pt x="5288890" y="0"/>
                </a:cubicBezTo>
                <a:cubicBezTo>
                  <a:pt x="5636629" y="37368"/>
                  <a:pt x="6011513" y="-33898"/>
                  <a:pt x="6197918" y="0"/>
                </a:cubicBezTo>
                <a:cubicBezTo>
                  <a:pt x="6384323" y="33898"/>
                  <a:pt x="6555799" y="11241"/>
                  <a:pt x="6886575" y="0"/>
                </a:cubicBezTo>
                <a:cubicBezTo>
                  <a:pt x="7217351" y="-11241"/>
                  <a:pt x="7604472" y="-44614"/>
                  <a:pt x="7795603" y="0"/>
                </a:cubicBezTo>
                <a:cubicBezTo>
                  <a:pt x="7986734" y="44614"/>
                  <a:pt x="8098870" y="-11086"/>
                  <a:pt x="8374075" y="0"/>
                </a:cubicBezTo>
                <a:cubicBezTo>
                  <a:pt x="8649280" y="11086"/>
                  <a:pt x="8701749" y="-25020"/>
                  <a:pt x="8952548" y="0"/>
                </a:cubicBezTo>
                <a:cubicBezTo>
                  <a:pt x="9203347" y="25020"/>
                  <a:pt x="9519297" y="4274"/>
                  <a:pt x="9751390" y="0"/>
                </a:cubicBezTo>
                <a:cubicBezTo>
                  <a:pt x="9983483" y="-4274"/>
                  <a:pt x="10169881" y="16480"/>
                  <a:pt x="10329863" y="0"/>
                </a:cubicBezTo>
                <a:cubicBezTo>
                  <a:pt x="10489845" y="-16480"/>
                  <a:pt x="10750941" y="-9727"/>
                  <a:pt x="11018520" y="0"/>
                </a:cubicBezTo>
                <a:cubicBezTo>
                  <a:pt x="11018113" y="8690"/>
                  <a:pt x="11018366" y="14141"/>
                  <a:pt x="11018520" y="18288"/>
                </a:cubicBezTo>
                <a:cubicBezTo>
                  <a:pt x="10841176" y="-3597"/>
                  <a:pt x="10399304" y="41504"/>
                  <a:pt x="10219677" y="18288"/>
                </a:cubicBezTo>
                <a:cubicBezTo>
                  <a:pt x="10040050" y="-4928"/>
                  <a:pt x="10030762" y="16144"/>
                  <a:pt x="9861575" y="18288"/>
                </a:cubicBezTo>
                <a:cubicBezTo>
                  <a:pt x="9692388" y="20432"/>
                  <a:pt x="9529439" y="40380"/>
                  <a:pt x="9393288" y="18288"/>
                </a:cubicBezTo>
                <a:cubicBezTo>
                  <a:pt x="9257137" y="-3804"/>
                  <a:pt x="8825003" y="25592"/>
                  <a:pt x="8484260" y="18288"/>
                </a:cubicBezTo>
                <a:cubicBezTo>
                  <a:pt x="8143517" y="10984"/>
                  <a:pt x="8082894" y="45968"/>
                  <a:pt x="7795603" y="18288"/>
                </a:cubicBezTo>
                <a:cubicBezTo>
                  <a:pt x="7508312" y="-9392"/>
                  <a:pt x="7466074" y="19486"/>
                  <a:pt x="7327316" y="18288"/>
                </a:cubicBezTo>
                <a:cubicBezTo>
                  <a:pt x="7188558" y="17090"/>
                  <a:pt x="6869645" y="4657"/>
                  <a:pt x="6638658" y="18288"/>
                </a:cubicBezTo>
                <a:cubicBezTo>
                  <a:pt x="6407671" y="31919"/>
                  <a:pt x="6359238" y="35967"/>
                  <a:pt x="6280556" y="18288"/>
                </a:cubicBezTo>
                <a:cubicBezTo>
                  <a:pt x="6201874" y="609"/>
                  <a:pt x="6041216" y="22404"/>
                  <a:pt x="5922455" y="18288"/>
                </a:cubicBezTo>
                <a:cubicBezTo>
                  <a:pt x="5803694" y="14172"/>
                  <a:pt x="5555521" y="48848"/>
                  <a:pt x="5233797" y="18288"/>
                </a:cubicBezTo>
                <a:cubicBezTo>
                  <a:pt x="4912073" y="-12272"/>
                  <a:pt x="4986440" y="-2740"/>
                  <a:pt x="4765510" y="18288"/>
                </a:cubicBezTo>
                <a:cubicBezTo>
                  <a:pt x="4544580" y="39316"/>
                  <a:pt x="4177715" y="18248"/>
                  <a:pt x="3966667" y="18288"/>
                </a:cubicBezTo>
                <a:cubicBezTo>
                  <a:pt x="3755619" y="18328"/>
                  <a:pt x="3664519" y="22387"/>
                  <a:pt x="3498380" y="18288"/>
                </a:cubicBezTo>
                <a:cubicBezTo>
                  <a:pt x="3332241" y="14189"/>
                  <a:pt x="3065858" y="-7524"/>
                  <a:pt x="2699537" y="18288"/>
                </a:cubicBezTo>
                <a:cubicBezTo>
                  <a:pt x="2333216" y="44100"/>
                  <a:pt x="2505666" y="4650"/>
                  <a:pt x="2341436" y="18288"/>
                </a:cubicBezTo>
                <a:cubicBezTo>
                  <a:pt x="2177206" y="31926"/>
                  <a:pt x="1790164" y="19880"/>
                  <a:pt x="1542593" y="18288"/>
                </a:cubicBezTo>
                <a:cubicBezTo>
                  <a:pt x="1295022" y="16696"/>
                  <a:pt x="1218012" y="39325"/>
                  <a:pt x="1074306" y="18288"/>
                </a:cubicBezTo>
                <a:cubicBezTo>
                  <a:pt x="930600" y="-2749"/>
                  <a:pt x="797266" y="24589"/>
                  <a:pt x="716204" y="18288"/>
                </a:cubicBezTo>
                <a:cubicBezTo>
                  <a:pt x="635142" y="11987"/>
                  <a:pt x="344503" y="41396"/>
                  <a:pt x="0" y="18288"/>
                </a:cubicBezTo>
                <a:cubicBezTo>
                  <a:pt x="-53" y="11301"/>
                  <a:pt x="-649" y="7756"/>
                  <a:pt x="0" y="0"/>
                </a:cubicBezTo>
                <a:close/>
              </a:path>
            </a:pathLst>
          </a:custGeom>
          <a:solidFill>
            <a:srgbClr val="C3724D"/>
          </a:solidFill>
          <a:ln w="38100" cap="rnd">
            <a:solidFill>
              <a:srgbClr val="C3724D"/>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Isolated twigs and flowers on a white surface">
            <a:extLst>
              <a:ext uri="{FF2B5EF4-FFF2-40B4-BE49-F238E27FC236}">
                <a16:creationId xmlns:a16="http://schemas.microsoft.com/office/drawing/2014/main" id="{4BB2E663-DFD0-5ED7-E6AF-0C58E71B6E79}"/>
              </a:ext>
            </a:extLst>
          </p:cNvPr>
          <p:cNvPicPr>
            <a:picLocks noChangeAspect="1"/>
          </p:cNvPicPr>
          <p:nvPr/>
        </p:nvPicPr>
        <p:blipFill>
          <a:blip r:embed="rId3"/>
          <a:srcRect l="23193" r="9705" b="1"/>
          <a:stretch/>
        </p:blipFill>
        <p:spPr>
          <a:xfrm>
            <a:off x="10561319" y="4432008"/>
            <a:ext cx="1918753" cy="1994435"/>
          </a:xfrm>
          <a:prstGeom prst="rect">
            <a:avLst/>
          </a:prstGeom>
        </p:spPr>
      </p:pic>
      <p:sp>
        <p:nvSpPr>
          <p:cNvPr id="6" name="Content Placeholder 5">
            <a:extLst>
              <a:ext uri="{FF2B5EF4-FFF2-40B4-BE49-F238E27FC236}">
                <a16:creationId xmlns:a16="http://schemas.microsoft.com/office/drawing/2014/main" id="{3055B8F9-B005-30A3-5E53-D87A1752C170}"/>
              </a:ext>
            </a:extLst>
          </p:cNvPr>
          <p:cNvSpPr>
            <a:spLocks noGrp="1"/>
          </p:cNvSpPr>
          <p:nvPr>
            <p:ph idx="1"/>
          </p:nvPr>
        </p:nvSpPr>
        <p:spPr/>
        <p:txBody>
          <a:bodyPr>
            <a:normAutofit fontScale="92500" lnSpcReduction="10000"/>
          </a:bodyPr>
          <a:lstStyle/>
          <a:p>
            <a:r>
              <a:rPr lang="en-US" sz="2800" b="1" i="0" dirty="0">
                <a:solidFill>
                  <a:srgbClr val="000000"/>
                </a:solidFill>
                <a:effectLst/>
                <a:latin typeface="system-ui"/>
              </a:rPr>
              <a:t>In Pisidian Antioch Acts 13</a:t>
            </a:r>
          </a:p>
          <a:p>
            <a:r>
              <a:rPr lang="en-US" sz="3600" b="1" i="0" baseline="30000" dirty="0">
                <a:solidFill>
                  <a:srgbClr val="000000"/>
                </a:solidFill>
                <a:effectLst/>
                <a:latin typeface="Aptos" panose="020B0004020202020204" pitchFamily="34" charset="0"/>
              </a:rPr>
              <a:t>26 </a:t>
            </a:r>
            <a:r>
              <a:rPr lang="en-US" sz="3600" b="0" i="0" dirty="0">
                <a:solidFill>
                  <a:srgbClr val="000000"/>
                </a:solidFill>
                <a:effectLst/>
                <a:latin typeface="Aptos" panose="020B0004020202020204" pitchFamily="34" charset="0"/>
              </a:rPr>
              <a:t>“Fellow children of Abraham and you God-fearing Gentiles, it is to us that this message of salvation has been sent. </a:t>
            </a:r>
            <a:r>
              <a:rPr lang="en-US" sz="3600" b="1" i="0" baseline="30000" dirty="0">
                <a:solidFill>
                  <a:srgbClr val="000000"/>
                </a:solidFill>
                <a:effectLst/>
                <a:latin typeface="Aptos" panose="020B0004020202020204" pitchFamily="34" charset="0"/>
              </a:rPr>
              <a:t>27 </a:t>
            </a:r>
            <a:r>
              <a:rPr lang="en-US" sz="3600" b="0" i="0" dirty="0">
                <a:solidFill>
                  <a:srgbClr val="000000"/>
                </a:solidFill>
                <a:effectLst/>
                <a:latin typeface="Aptos" panose="020B0004020202020204" pitchFamily="34" charset="0"/>
              </a:rPr>
              <a:t>The people of Jerusalem and their rulers did not recognize Jesus, yet in condemning him they fulfilled the words of the prophets that are read every Sabbath.</a:t>
            </a:r>
          </a:p>
          <a:p>
            <a:r>
              <a:rPr lang="en-US" b="1" dirty="0">
                <a:solidFill>
                  <a:srgbClr val="000000"/>
                </a:solidFill>
                <a:latin typeface="system-ui"/>
              </a:rPr>
              <a:t>Messianic   / Salvation</a:t>
            </a:r>
            <a:endParaRPr lang="en-US" sz="2800" b="1" i="0" dirty="0">
              <a:solidFill>
                <a:srgbClr val="000000"/>
              </a:solidFill>
              <a:effectLst/>
              <a:latin typeface="system-ui"/>
            </a:endParaRPr>
          </a:p>
        </p:txBody>
      </p:sp>
    </p:spTree>
    <p:extLst>
      <p:ext uri="{BB962C8B-B14F-4D97-AF65-F5344CB8AC3E}">
        <p14:creationId xmlns:p14="http://schemas.microsoft.com/office/powerpoint/2010/main" val="3327309845"/>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2113047C-FBE8-5B4B-7565-F1FF194F2563}"/>
            </a:ext>
          </a:extLst>
        </p:cNvPr>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04D5A698-D8AD-2C5D-072B-CACEBA7544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F60E0EF-249F-49BE-3401-C48341662116}"/>
              </a:ext>
            </a:extLst>
          </p:cNvPr>
          <p:cNvSpPr>
            <a:spLocks noGrp="1"/>
          </p:cNvSpPr>
          <p:nvPr>
            <p:ph type="title"/>
          </p:nvPr>
        </p:nvSpPr>
        <p:spPr>
          <a:xfrm>
            <a:off x="576072" y="238539"/>
            <a:ext cx="11018520" cy="1434415"/>
          </a:xfrm>
        </p:spPr>
        <p:txBody>
          <a:bodyPr anchor="b">
            <a:normAutofit/>
          </a:bodyPr>
          <a:lstStyle/>
          <a:p>
            <a:r>
              <a:rPr lang="en-US" sz="5400" dirty="0"/>
              <a:t>      Exploring Churches in Galatia</a:t>
            </a:r>
          </a:p>
        </p:txBody>
      </p:sp>
      <p:sp>
        <p:nvSpPr>
          <p:cNvPr id="11" name="Rectangle 6">
            <a:extLst>
              <a:ext uri="{FF2B5EF4-FFF2-40B4-BE49-F238E27FC236}">
                <a16:creationId xmlns:a16="http://schemas.microsoft.com/office/drawing/2014/main" id="{8A1469A4-DFC6-94D6-3945-82375A1681F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6072" y="1817073"/>
            <a:ext cx="11018520" cy="18288"/>
          </a:xfrm>
          <a:custGeom>
            <a:avLst/>
            <a:gdLst>
              <a:gd name="connsiteX0" fmla="*/ 0 w 11018520"/>
              <a:gd name="connsiteY0" fmla="*/ 0 h 18288"/>
              <a:gd name="connsiteX1" fmla="*/ 468287 w 11018520"/>
              <a:gd name="connsiteY1" fmla="*/ 0 h 18288"/>
              <a:gd name="connsiteX2" fmla="*/ 1156945 w 11018520"/>
              <a:gd name="connsiteY2" fmla="*/ 0 h 18288"/>
              <a:gd name="connsiteX3" fmla="*/ 1955787 w 11018520"/>
              <a:gd name="connsiteY3" fmla="*/ 0 h 18288"/>
              <a:gd name="connsiteX4" fmla="*/ 2313889 w 11018520"/>
              <a:gd name="connsiteY4" fmla="*/ 0 h 18288"/>
              <a:gd name="connsiteX5" fmla="*/ 2671991 w 11018520"/>
              <a:gd name="connsiteY5" fmla="*/ 0 h 18288"/>
              <a:gd name="connsiteX6" fmla="*/ 3581019 w 11018520"/>
              <a:gd name="connsiteY6" fmla="*/ 0 h 18288"/>
              <a:gd name="connsiteX7" fmla="*/ 4269677 w 11018520"/>
              <a:gd name="connsiteY7" fmla="*/ 0 h 18288"/>
              <a:gd name="connsiteX8" fmla="*/ 4627778 w 11018520"/>
              <a:gd name="connsiteY8" fmla="*/ 0 h 18288"/>
              <a:gd name="connsiteX9" fmla="*/ 5316436 w 11018520"/>
              <a:gd name="connsiteY9" fmla="*/ 0 h 18288"/>
              <a:gd name="connsiteX10" fmla="*/ 6225464 w 11018520"/>
              <a:gd name="connsiteY10" fmla="*/ 0 h 18288"/>
              <a:gd name="connsiteX11" fmla="*/ 6803936 w 11018520"/>
              <a:gd name="connsiteY11" fmla="*/ 0 h 18288"/>
              <a:gd name="connsiteX12" fmla="*/ 7382408 w 11018520"/>
              <a:gd name="connsiteY12" fmla="*/ 0 h 18288"/>
              <a:gd name="connsiteX13" fmla="*/ 8071066 w 11018520"/>
              <a:gd name="connsiteY13" fmla="*/ 0 h 18288"/>
              <a:gd name="connsiteX14" fmla="*/ 8869909 w 11018520"/>
              <a:gd name="connsiteY14" fmla="*/ 0 h 18288"/>
              <a:gd name="connsiteX15" fmla="*/ 9668751 w 11018520"/>
              <a:gd name="connsiteY15" fmla="*/ 0 h 18288"/>
              <a:gd name="connsiteX16" fmla="*/ 11018520 w 11018520"/>
              <a:gd name="connsiteY16" fmla="*/ 0 h 18288"/>
              <a:gd name="connsiteX17" fmla="*/ 11018520 w 11018520"/>
              <a:gd name="connsiteY17" fmla="*/ 18288 h 18288"/>
              <a:gd name="connsiteX18" fmla="*/ 10550233 w 11018520"/>
              <a:gd name="connsiteY18" fmla="*/ 18288 h 18288"/>
              <a:gd name="connsiteX19" fmla="*/ 9641205 w 11018520"/>
              <a:gd name="connsiteY19" fmla="*/ 18288 h 18288"/>
              <a:gd name="connsiteX20" fmla="*/ 8952548 w 11018520"/>
              <a:gd name="connsiteY20" fmla="*/ 18288 h 18288"/>
              <a:gd name="connsiteX21" fmla="*/ 8594446 w 11018520"/>
              <a:gd name="connsiteY21" fmla="*/ 18288 h 18288"/>
              <a:gd name="connsiteX22" fmla="*/ 7905788 w 11018520"/>
              <a:gd name="connsiteY22" fmla="*/ 18288 h 18288"/>
              <a:gd name="connsiteX23" fmla="*/ 7327316 w 11018520"/>
              <a:gd name="connsiteY23" fmla="*/ 18288 h 18288"/>
              <a:gd name="connsiteX24" fmla="*/ 6748844 w 11018520"/>
              <a:gd name="connsiteY24" fmla="*/ 18288 h 18288"/>
              <a:gd name="connsiteX25" fmla="*/ 6170371 w 11018520"/>
              <a:gd name="connsiteY25" fmla="*/ 18288 h 18288"/>
              <a:gd name="connsiteX26" fmla="*/ 5591899 w 11018520"/>
              <a:gd name="connsiteY26" fmla="*/ 18288 h 18288"/>
              <a:gd name="connsiteX27" fmla="*/ 4793056 w 11018520"/>
              <a:gd name="connsiteY27" fmla="*/ 18288 h 18288"/>
              <a:gd name="connsiteX28" fmla="*/ 4104399 w 11018520"/>
              <a:gd name="connsiteY28" fmla="*/ 18288 h 18288"/>
              <a:gd name="connsiteX29" fmla="*/ 3746297 w 11018520"/>
              <a:gd name="connsiteY29" fmla="*/ 18288 h 18288"/>
              <a:gd name="connsiteX30" fmla="*/ 3167825 w 11018520"/>
              <a:gd name="connsiteY30" fmla="*/ 18288 h 18288"/>
              <a:gd name="connsiteX31" fmla="*/ 2368982 w 11018520"/>
              <a:gd name="connsiteY31" fmla="*/ 18288 h 18288"/>
              <a:gd name="connsiteX32" fmla="*/ 1900695 w 11018520"/>
              <a:gd name="connsiteY32" fmla="*/ 18288 h 18288"/>
              <a:gd name="connsiteX33" fmla="*/ 991667 w 11018520"/>
              <a:gd name="connsiteY33" fmla="*/ 18288 h 18288"/>
              <a:gd name="connsiteX34" fmla="*/ 0 w 11018520"/>
              <a:gd name="connsiteY34" fmla="*/ 18288 h 18288"/>
              <a:gd name="connsiteX35" fmla="*/ 0 w 11018520"/>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1018520" h="18288" fill="none" extrusionOk="0">
                <a:moveTo>
                  <a:pt x="0" y="0"/>
                </a:moveTo>
                <a:cubicBezTo>
                  <a:pt x="176840" y="19448"/>
                  <a:pt x="369510" y="1686"/>
                  <a:pt x="468287" y="0"/>
                </a:cubicBezTo>
                <a:cubicBezTo>
                  <a:pt x="567064" y="-1686"/>
                  <a:pt x="844925" y="28710"/>
                  <a:pt x="1156945" y="0"/>
                </a:cubicBezTo>
                <a:cubicBezTo>
                  <a:pt x="1468965" y="-28710"/>
                  <a:pt x="1755775" y="35306"/>
                  <a:pt x="1955787" y="0"/>
                </a:cubicBezTo>
                <a:cubicBezTo>
                  <a:pt x="2155799" y="-35306"/>
                  <a:pt x="2224532" y="-16632"/>
                  <a:pt x="2313889" y="0"/>
                </a:cubicBezTo>
                <a:cubicBezTo>
                  <a:pt x="2403246" y="16632"/>
                  <a:pt x="2494050" y="6083"/>
                  <a:pt x="2671991" y="0"/>
                </a:cubicBezTo>
                <a:cubicBezTo>
                  <a:pt x="2849932" y="-6083"/>
                  <a:pt x="3354152" y="34614"/>
                  <a:pt x="3581019" y="0"/>
                </a:cubicBezTo>
                <a:cubicBezTo>
                  <a:pt x="3807886" y="-34614"/>
                  <a:pt x="4022451" y="14254"/>
                  <a:pt x="4269677" y="0"/>
                </a:cubicBezTo>
                <a:cubicBezTo>
                  <a:pt x="4516903" y="-14254"/>
                  <a:pt x="4514495" y="-13291"/>
                  <a:pt x="4627778" y="0"/>
                </a:cubicBezTo>
                <a:cubicBezTo>
                  <a:pt x="4741061" y="13291"/>
                  <a:pt x="5120758" y="-22660"/>
                  <a:pt x="5316436" y="0"/>
                </a:cubicBezTo>
                <a:cubicBezTo>
                  <a:pt x="5512114" y="22660"/>
                  <a:pt x="5812155" y="-9513"/>
                  <a:pt x="6225464" y="0"/>
                </a:cubicBezTo>
                <a:cubicBezTo>
                  <a:pt x="6638773" y="9513"/>
                  <a:pt x="6545417" y="2479"/>
                  <a:pt x="6803936" y="0"/>
                </a:cubicBezTo>
                <a:cubicBezTo>
                  <a:pt x="7062455" y="-2479"/>
                  <a:pt x="7245098" y="-20209"/>
                  <a:pt x="7382408" y="0"/>
                </a:cubicBezTo>
                <a:cubicBezTo>
                  <a:pt x="7519718" y="20209"/>
                  <a:pt x="7801947" y="19736"/>
                  <a:pt x="8071066" y="0"/>
                </a:cubicBezTo>
                <a:cubicBezTo>
                  <a:pt x="8340185" y="-19736"/>
                  <a:pt x="8495312" y="-6666"/>
                  <a:pt x="8869909" y="0"/>
                </a:cubicBezTo>
                <a:cubicBezTo>
                  <a:pt x="9244506" y="6666"/>
                  <a:pt x="9501461" y="-13745"/>
                  <a:pt x="9668751" y="0"/>
                </a:cubicBezTo>
                <a:cubicBezTo>
                  <a:pt x="9836041" y="13745"/>
                  <a:pt x="10607605" y="14143"/>
                  <a:pt x="11018520" y="0"/>
                </a:cubicBezTo>
                <a:cubicBezTo>
                  <a:pt x="11019166" y="4451"/>
                  <a:pt x="11019010" y="9226"/>
                  <a:pt x="11018520" y="18288"/>
                </a:cubicBezTo>
                <a:cubicBezTo>
                  <a:pt x="10834966" y="15274"/>
                  <a:pt x="10754561" y="35250"/>
                  <a:pt x="10550233" y="18288"/>
                </a:cubicBezTo>
                <a:cubicBezTo>
                  <a:pt x="10345905" y="1326"/>
                  <a:pt x="9906342" y="45884"/>
                  <a:pt x="9641205" y="18288"/>
                </a:cubicBezTo>
                <a:cubicBezTo>
                  <a:pt x="9376068" y="-9308"/>
                  <a:pt x="9177188" y="43988"/>
                  <a:pt x="8952548" y="18288"/>
                </a:cubicBezTo>
                <a:cubicBezTo>
                  <a:pt x="8727908" y="-7412"/>
                  <a:pt x="8707007" y="3271"/>
                  <a:pt x="8594446" y="18288"/>
                </a:cubicBezTo>
                <a:cubicBezTo>
                  <a:pt x="8481885" y="33305"/>
                  <a:pt x="8175004" y="35109"/>
                  <a:pt x="7905788" y="18288"/>
                </a:cubicBezTo>
                <a:cubicBezTo>
                  <a:pt x="7636572" y="1467"/>
                  <a:pt x="7535638" y="7399"/>
                  <a:pt x="7327316" y="18288"/>
                </a:cubicBezTo>
                <a:cubicBezTo>
                  <a:pt x="7118994" y="29177"/>
                  <a:pt x="6978247" y="47205"/>
                  <a:pt x="6748844" y="18288"/>
                </a:cubicBezTo>
                <a:cubicBezTo>
                  <a:pt x="6519441" y="-10629"/>
                  <a:pt x="6459241" y="43308"/>
                  <a:pt x="6170371" y="18288"/>
                </a:cubicBezTo>
                <a:cubicBezTo>
                  <a:pt x="5881501" y="-6732"/>
                  <a:pt x="5736201" y="35971"/>
                  <a:pt x="5591899" y="18288"/>
                </a:cubicBezTo>
                <a:cubicBezTo>
                  <a:pt x="5447597" y="605"/>
                  <a:pt x="4990303" y="20409"/>
                  <a:pt x="4793056" y="18288"/>
                </a:cubicBezTo>
                <a:cubicBezTo>
                  <a:pt x="4595809" y="16167"/>
                  <a:pt x="4271723" y="2909"/>
                  <a:pt x="4104399" y="18288"/>
                </a:cubicBezTo>
                <a:cubicBezTo>
                  <a:pt x="3937075" y="33667"/>
                  <a:pt x="3923235" y="10730"/>
                  <a:pt x="3746297" y="18288"/>
                </a:cubicBezTo>
                <a:cubicBezTo>
                  <a:pt x="3569359" y="25846"/>
                  <a:pt x="3351081" y="24702"/>
                  <a:pt x="3167825" y="18288"/>
                </a:cubicBezTo>
                <a:cubicBezTo>
                  <a:pt x="2984569" y="11874"/>
                  <a:pt x="2708033" y="13293"/>
                  <a:pt x="2368982" y="18288"/>
                </a:cubicBezTo>
                <a:cubicBezTo>
                  <a:pt x="2029931" y="23283"/>
                  <a:pt x="2009060" y="37671"/>
                  <a:pt x="1900695" y="18288"/>
                </a:cubicBezTo>
                <a:cubicBezTo>
                  <a:pt x="1792330" y="-1095"/>
                  <a:pt x="1183178" y="9337"/>
                  <a:pt x="991667" y="18288"/>
                </a:cubicBezTo>
                <a:cubicBezTo>
                  <a:pt x="800156" y="27239"/>
                  <a:pt x="375690" y="34110"/>
                  <a:pt x="0" y="18288"/>
                </a:cubicBezTo>
                <a:cubicBezTo>
                  <a:pt x="-213" y="9468"/>
                  <a:pt x="187" y="4459"/>
                  <a:pt x="0" y="0"/>
                </a:cubicBezTo>
                <a:close/>
              </a:path>
              <a:path w="11018520" h="18288" stroke="0" extrusionOk="0">
                <a:moveTo>
                  <a:pt x="0" y="0"/>
                </a:moveTo>
                <a:cubicBezTo>
                  <a:pt x="266588" y="-23405"/>
                  <a:pt x="350503" y="-27031"/>
                  <a:pt x="578472" y="0"/>
                </a:cubicBezTo>
                <a:cubicBezTo>
                  <a:pt x="806441" y="27031"/>
                  <a:pt x="803976" y="13604"/>
                  <a:pt x="936574" y="0"/>
                </a:cubicBezTo>
                <a:cubicBezTo>
                  <a:pt x="1069172" y="-13604"/>
                  <a:pt x="1661335" y="-31902"/>
                  <a:pt x="1845602" y="0"/>
                </a:cubicBezTo>
                <a:cubicBezTo>
                  <a:pt x="2029869" y="31902"/>
                  <a:pt x="2273452" y="17005"/>
                  <a:pt x="2424074" y="0"/>
                </a:cubicBezTo>
                <a:cubicBezTo>
                  <a:pt x="2574696" y="-17005"/>
                  <a:pt x="2790864" y="-28133"/>
                  <a:pt x="3002547" y="0"/>
                </a:cubicBezTo>
                <a:cubicBezTo>
                  <a:pt x="3214230" y="28133"/>
                  <a:pt x="3605033" y="-14934"/>
                  <a:pt x="3911575" y="0"/>
                </a:cubicBezTo>
                <a:cubicBezTo>
                  <a:pt x="4218117" y="14934"/>
                  <a:pt x="4198004" y="3604"/>
                  <a:pt x="4379862" y="0"/>
                </a:cubicBezTo>
                <a:cubicBezTo>
                  <a:pt x="4561720" y="-3604"/>
                  <a:pt x="4941151" y="-37368"/>
                  <a:pt x="5288890" y="0"/>
                </a:cubicBezTo>
                <a:cubicBezTo>
                  <a:pt x="5636629" y="37368"/>
                  <a:pt x="6011513" y="-33898"/>
                  <a:pt x="6197918" y="0"/>
                </a:cubicBezTo>
                <a:cubicBezTo>
                  <a:pt x="6384323" y="33898"/>
                  <a:pt x="6555799" y="11241"/>
                  <a:pt x="6886575" y="0"/>
                </a:cubicBezTo>
                <a:cubicBezTo>
                  <a:pt x="7217351" y="-11241"/>
                  <a:pt x="7604472" y="-44614"/>
                  <a:pt x="7795603" y="0"/>
                </a:cubicBezTo>
                <a:cubicBezTo>
                  <a:pt x="7986734" y="44614"/>
                  <a:pt x="8098870" y="-11086"/>
                  <a:pt x="8374075" y="0"/>
                </a:cubicBezTo>
                <a:cubicBezTo>
                  <a:pt x="8649280" y="11086"/>
                  <a:pt x="8701749" y="-25020"/>
                  <a:pt x="8952548" y="0"/>
                </a:cubicBezTo>
                <a:cubicBezTo>
                  <a:pt x="9203347" y="25020"/>
                  <a:pt x="9519297" y="4274"/>
                  <a:pt x="9751390" y="0"/>
                </a:cubicBezTo>
                <a:cubicBezTo>
                  <a:pt x="9983483" y="-4274"/>
                  <a:pt x="10169881" y="16480"/>
                  <a:pt x="10329863" y="0"/>
                </a:cubicBezTo>
                <a:cubicBezTo>
                  <a:pt x="10489845" y="-16480"/>
                  <a:pt x="10750941" y="-9727"/>
                  <a:pt x="11018520" y="0"/>
                </a:cubicBezTo>
                <a:cubicBezTo>
                  <a:pt x="11018113" y="8690"/>
                  <a:pt x="11018366" y="14141"/>
                  <a:pt x="11018520" y="18288"/>
                </a:cubicBezTo>
                <a:cubicBezTo>
                  <a:pt x="10841176" y="-3597"/>
                  <a:pt x="10399304" y="41504"/>
                  <a:pt x="10219677" y="18288"/>
                </a:cubicBezTo>
                <a:cubicBezTo>
                  <a:pt x="10040050" y="-4928"/>
                  <a:pt x="10030762" y="16144"/>
                  <a:pt x="9861575" y="18288"/>
                </a:cubicBezTo>
                <a:cubicBezTo>
                  <a:pt x="9692388" y="20432"/>
                  <a:pt x="9529439" y="40380"/>
                  <a:pt x="9393288" y="18288"/>
                </a:cubicBezTo>
                <a:cubicBezTo>
                  <a:pt x="9257137" y="-3804"/>
                  <a:pt x="8825003" y="25592"/>
                  <a:pt x="8484260" y="18288"/>
                </a:cubicBezTo>
                <a:cubicBezTo>
                  <a:pt x="8143517" y="10984"/>
                  <a:pt x="8082894" y="45968"/>
                  <a:pt x="7795603" y="18288"/>
                </a:cubicBezTo>
                <a:cubicBezTo>
                  <a:pt x="7508312" y="-9392"/>
                  <a:pt x="7466074" y="19486"/>
                  <a:pt x="7327316" y="18288"/>
                </a:cubicBezTo>
                <a:cubicBezTo>
                  <a:pt x="7188558" y="17090"/>
                  <a:pt x="6869645" y="4657"/>
                  <a:pt x="6638658" y="18288"/>
                </a:cubicBezTo>
                <a:cubicBezTo>
                  <a:pt x="6407671" y="31919"/>
                  <a:pt x="6359238" y="35967"/>
                  <a:pt x="6280556" y="18288"/>
                </a:cubicBezTo>
                <a:cubicBezTo>
                  <a:pt x="6201874" y="609"/>
                  <a:pt x="6041216" y="22404"/>
                  <a:pt x="5922455" y="18288"/>
                </a:cubicBezTo>
                <a:cubicBezTo>
                  <a:pt x="5803694" y="14172"/>
                  <a:pt x="5555521" y="48848"/>
                  <a:pt x="5233797" y="18288"/>
                </a:cubicBezTo>
                <a:cubicBezTo>
                  <a:pt x="4912073" y="-12272"/>
                  <a:pt x="4986440" y="-2740"/>
                  <a:pt x="4765510" y="18288"/>
                </a:cubicBezTo>
                <a:cubicBezTo>
                  <a:pt x="4544580" y="39316"/>
                  <a:pt x="4177715" y="18248"/>
                  <a:pt x="3966667" y="18288"/>
                </a:cubicBezTo>
                <a:cubicBezTo>
                  <a:pt x="3755619" y="18328"/>
                  <a:pt x="3664519" y="22387"/>
                  <a:pt x="3498380" y="18288"/>
                </a:cubicBezTo>
                <a:cubicBezTo>
                  <a:pt x="3332241" y="14189"/>
                  <a:pt x="3065858" y="-7524"/>
                  <a:pt x="2699537" y="18288"/>
                </a:cubicBezTo>
                <a:cubicBezTo>
                  <a:pt x="2333216" y="44100"/>
                  <a:pt x="2505666" y="4650"/>
                  <a:pt x="2341436" y="18288"/>
                </a:cubicBezTo>
                <a:cubicBezTo>
                  <a:pt x="2177206" y="31926"/>
                  <a:pt x="1790164" y="19880"/>
                  <a:pt x="1542593" y="18288"/>
                </a:cubicBezTo>
                <a:cubicBezTo>
                  <a:pt x="1295022" y="16696"/>
                  <a:pt x="1218012" y="39325"/>
                  <a:pt x="1074306" y="18288"/>
                </a:cubicBezTo>
                <a:cubicBezTo>
                  <a:pt x="930600" y="-2749"/>
                  <a:pt x="797266" y="24589"/>
                  <a:pt x="716204" y="18288"/>
                </a:cubicBezTo>
                <a:cubicBezTo>
                  <a:pt x="635142" y="11987"/>
                  <a:pt x="344503" y="41396"/>
                  <a:pt x="0" y="18288"/>
                </a:cubicBezTo>
                <a:cubicBezTo>
                  <a:pt x="-53" y="11301"/>
                  <a:pt x="-649" y="7756"/>
                  <a:pt x="0" y="0"/>
                </a:cubicBezTo>
                <a:close/>
              </a:path>
            </a:pathLst>
          </a:custGeom>
          <a:solidFill>
            <a:srgbClr val="C3724D"/>
          </a:solidFill>
          <a:ln w="38100" cap="rnd">
            <a:solidFill>
              <a:srgbClr val="C3724D"/>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Isolated twigs and flowers on a white surface">
            <a:extLst>
              <a:ext uri="{FF2B5EF4-FFF2-40B4-BE49-F238E27FC236}">
                <a16:creationId xmlns:a16="http://schemas.microsoft.com/office/drawing/2014/main" id="{BB615B09-9711-F1D0-E15A-A397771C098A}"/>
              </a:ext>
            </a:extLst>
          </p:cNvPr>
          <p:cNvPicPr>
            <a:picLocks noChangeAspect="1"/>
          </p:cNvPicPr>
          <p:nvPr/>
        </p:nvPicPr>
        <p:blipFill>
          <a:blip r:embed="rId3"/>
          <a:srcRect l="23193" r="9705" b="1"/>
          <a:stretch/>
        </p:blipFill>
        <p:spPr>
          <a:xfrm>
            <a:off x="10561319" y="4432008"/>
            <a:ext cx="1918753" cy="1994435"/>
          </a:xfrm>
          <a:prstGeom prst="rect">
            <a:avLst/>
          </a:prstGeom>
        </p:spPr>
      </p:pic>
      <p:sp>
        <p:nvSpPr>
          <p:cNvPr id="6" name="Content Placeholder 5">
            <a:extLst>
              <a:ext uri="{FF2B5EF4-FFF2-40B4-BE49-F238E27FC236}">
                <a16:creationId xmlns:a16="http://schemas.microsoft.com/office/drawing/2014/main" id="{149A1DA3-5FDA-F26E-DA78-69E54A31A8BE}"/>
              </a:ext>
            </a:extLst>
          </p:cNvPr>
          <p:cNvSpPr>
            <a:spLocks noGrp="1"/>
          </p:cNvSpPr>
          <p:nvPr>
            <p:ph idx="1"/>
          </p:nvPr>
        </p:nvSpPr>
        <p:spPr/>
        <p:txBody>
          <a:bodyPr>
            <a:normAutofit lnSpcReduction="10000"/>
          </a:bodyPr>
          <a:lstStyle/>
          <a:p>
            <a:r>
              <a:rPr lang="en-US" sz="2800" b="1" i="0" dirty="0">
                <a:solidFill>
                  <a:srgbClr val="000000"/>
                </a:solidFill>
                <a:effectLst/>
                <a:latin typeface="system-ui"/>
              </a:rPr>
              <a:t>In Pisidian Antioch Acts 13</a:t>
            </a:r>
          </a:p>
          <a:p>
            <a:r>
              <a:rPr lang="en-US" sz="3600" b="0" i="0" dirty="0">
                <a:solidFill>
                  <a:srgbClr val="000000"/>
                </a:solidFill>
                <a:effectLst/>
                <a:latin typeface="Aptos" panose="020B0004020202020204" pitchFamily="34" charset="0"/>
              </a:rPr>
              <a:t> </a:t>
            </a:r>
            <a:r>
              <a:rPr lang="en-US" sz="3600" b="1" i="0" baseline="30000" dirty="0">
                <a:solidFill>
                  <a:srgbClr val="000000"/>
                </a:solidFill>
                <a:effectLst/>
                <a:latin typeface="Aptos" panose="020B0004020202020204" pitchFamily="34" charset="0"/>
              </a:rPr>
              <a:t>28 </a:t>
            </a:r>
            <a:r>
              <a:rPr lang="en-US" sz="3600" b="0" i="0" dirty="0">
                <a:solidFill>
                  <a:srgbClr val="000000"/>
                </a:solidFill>
                <a:effectLst/>
                <a:latin typeface="Aptos" panose="020B0004020202020204" pitchFamily="34" charset="0"/>
              </a:rPr>
              <a:t>Though they found no proper ground for a death sentence, they asked Pilate to have him executed. </a:t>
            </a:r>
            <a:r>
              <a:rPr lang="en-US" sz="3600" b="1" i="0" baseline="30000" dirty="0">
                <a:solidFill>
                  <a:srgbClr val="000000"/>
                </a:solidFill>
                <a:effectLst/>
                <a:latin typeface="Aptos" panose="020B0004020202020204" pitchFamily="34" charset="0"/>
              </a:rPr>
              <a:t>29 </a:t>
            </a:r>
            <a:r>
              <a:rPr lang="en-US" sz="3600" b="0" i="0" dirty="0">
                <a:solidFill>
                  <a:srgbClr val="000000"/>
                </a:solidFill>
                <a:effectLst/>
                <a:latin typeface="Aptos" panose="020B0004020202020204" pitchFamily="34" charset="0"/>
              </a:rPr>
              <a:t>When they had carried out all that was written about him, they took him down from the cross and laid him in a tomb</a:t>
            </a:r>
          </a:p>
          <a:p>
            <a:r>
              <a:rPr lang="en-US" b="1" dirty="0">
                <a:solidFill>
                  <a:srgbClr val="000000"/>
                </a:solidFill>
                <a:latin typeface="system-ui"/>
              </a:rPr>
              <a:t>Messianic   / Christ Crucified /  Sacrifice</a:t>
            </a:r>
            <a:endParaRPr lang="en-US" sz="2800" b="1" i="0" dirty="0">
              <a:solidFill>
                <a:srgbClr val="000000"/>
              </a:solidFill>
              <a:effectLst/>
              <a:latin typeface="system-ui"/>
            </a:endParaRPr>
          </a:p>
        </p:txBody>
      </p:sp>
    </p:spTree>
    <p:extLst>
      <p:ext uri="{BB962C8B-B14F-4D97-AF65-F5344CB8AC3E}">
        <p14:creationId xmlns:p14="http://schemas.microsoft.com/office/powerpoint/2010/main" val="47578575"/>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C071CD9A-8259-1833-0EBA-A64FD40F0736}"/>
            </a:ext>
          </a:extLst>
        </p:cNvPr>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EC0F8CF5-7121-93AB-FB42-88B2472278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2ABF370-AE6A-5D96-C7BB-5FE9608EE7EA}"/>
              </a:ext>
            </a:extLst>
          </p:cNvPr>
          <p:cNvSpPr>
            <a:spLocks noGrp="1"/>
          </p:cNvSpPr>
          <p:nvPr>
            <p:ph type="title"/>
          </p:nvPr>
        </p:nvSpPr>
        <p:spPr>
          <a:xfrm>
            <a:off x="576072" y="238539"/>
            <a:ext cx="11018520" cy="1434415"/>
          </a:xfrm>
        </p:spPr>
        <p:txBody>
          <a:bodyPr anchor="b">
            <a:normAutofit/>
          </a:bodyPr>
          <a:lstStyle/>
          <a:p>
            <a:r>
              <a:rPr lang="en-US" sz="5400" dirty="0"/>
              <a:t>      Exploring Churches in Galatia</a:t>
            </a:r>
          </a:p>
        </p:txBody>
      </p:sp>
      <p:sp>
        <p:nvSpPr>
          <p:cNvPr id="11" name="Rectangle 6">
            <a:extLst>
              <a:ext uri="{FF2B5EF4-FFF2-40B4-BE49-F238E27FC236}">
                <a16:creationId xmlns:a16="http://schemas.microsoft.com/office/drawing/2014/main" id="{373A1941-03DB-3F15-21DC-E9D19F1096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6072" y="1817073"/>
            <a:ext cx="11018520" cy="18288"/>
          </a:xfrm>
          <a:custGeom>
            <a:avLst/>
            <a:gdLst>
              <a:gd name="connsiteX0" fmla="*/ 0 w 11018520"/>
              <a:gd name="connsiteY0" fmla="*/ 0 h 18288"/>
              <a:gd name="connsiteX1" fmla="*/ 468287 w 11018520"/>
              <a:gd name="connsiteY1" fmla="*/ 0 h 18288"/>
              <a:gd name="connsiteX2" fmla="*/ 1156945 w 11018520"/>
              <a:gd name="connsiteY2" fmla="*/ 0 h 18288"/>
              <a:gd name="connsiteX3" fmla="*/ 1955787 w 11018520"/>
              <a:gd name="connsiteY3" fmla="*/ 0 h 18288"/>
              <a:gd name="connsiteX4" fmla="*/ 2313889 w 11018520"/>
              <a:gd name="connsiteY4" fmla="*/ 0 h 18288"/>
              <a:gd name="connsiteX5" fmla="*/ 2671991 w 11018520"/>
              <a:gd name="connsiteY5" fmla="*/ 0 h 18288"/>
              <a:gd name="connsiteX6" fmla="*/ 3581019 w 11018520"/>
              <a:gd name="connsiteY6" fmla="*/ 0 h 18288"/>
              <a:gd name="connsiteX7" fmla="*/ 4269677 w 11018520"/>
              <a:gd name="connsiteY7" fmla="*/ 0 h 18288"/>
              <a:gd name="connsiteX8" fmla="*/ 4627778 w 11018520"/>
              <a:gd name="connsiteY8" fmla="*/ 0 h 18288"/>
              <a:gd name="connsiteX9" fmla="*/ 5316436 w 11018520"/>
              <a:gd name="connsiteY9" fmla="*/ 0 h 18288"/>
              <a:gd name="connsiteX10" fmla="*/ 6225464 w 11018520"/>
              <a:gd name="connsiteY10" fmla="*/ 0 h 18288"/>
              <a:gd name="connsiteX11" fmla="*/ 6803936 w 11018520"/>
              <a:gd name="connsiteY11" fmla="*/ 0 h 18288"/>
              <a:gd name="connsiteX12" fmla="*/ 7382408 w 11018520"/>
              <a:gd name="connsiteY12" fmla="*/ 0 h 18288"/>
              <a:gd name="connsiteX13" fmla="*/ 8071066 w 11018520"/>
              <a:gd name="connsiteY13" fmla="*/ 0 h 18288"/>
              <a:gd name="connsiteX14" fmla="*/ 8869909 w 11018520"/>
              <a:gd name="connsiteY14" fmla="*/ 0 h 18288"/>
              <a:gd name="connsiteX15" fmla="*/ 9668751 w 11018520"/>
              <a:gd name="connsiteY15" fmla="*/ 0 h 18288"/>
              <a:gd name="connsiteX16" fmla="*/ 11018520 w 11018520"/>
              <a:gd name="connsiteY16" fmla="*/ 0 h 18288"/>
              <a:gd name="connsiteX17" fmla="*/ 11018520 w 11018520"/>
              <a:gd name="connsiteY17" fmla="*/ 18288 h 18288"/>
              <a:gd name="connsiteX18" fmla="*/ 10550233 w 11018520"/>
              <a:gd name="connsiteY18" fmla="*/ 18288 h 18288"/>
              <a:gd name="connsiteX19" fmla="*/ 9641205 w 11018520"/>
              <a:gd name="connsiteY19" fmla="*/ 18288 h 18288"/>
              <a:gd name="connsiteX20" fmla="*/ 8952548 w 11018520"/>
              <a:gd name="connsiteY20" fmla="*/ 18288 h 18288"/>
              <a:gd name="connsiteX21" fmla="*/ 8594446 w 11018520"/>
              <a:gd name="connsiteY21" fmla="*/ 18288 h 18288"/>
              <a:gd name="connsiteX22" fmla="*/ 7905788 w 11018520"/>
              <a:gd name="connsiteY22" fmla="*/ 18288 h 18288"/>
              <a:gd name="connsiteX23" fmla="*/ 7327316 w 11018520"/>
              <a:gd name="connsiteY23" fmla="*/ 18288 h 18288"/>
              <a:gd name="connsiteX24" fmla="*/ 6748844 w 11018520"/>
              <a:gd name="connsiteY24" fmla="*/ 18288 h 18288"/>
              <a:gd name="connsiteX25" fmla="*/ 6170371 w 11018520"/>
              <a:gd name="connsiteY25" fmla="*/ 18288 h 18288"/>
              <a:gd name="connsiteX26" fmla="*/ 5591899 w 11018520"/>
              <a:gd name="connsiteY26" fmla="*/ 18288 h 18288"/>
              <a:gd name="connsiteX27" fmla="*/ 4793056 w 11018520"/>
              <a:gd name="connsiteY27" fmla="*/ 18288 h 18288"/>
              <a:gd name="connsiteX28" fmla="*/ 4104399 w 11018520"/>
              <a:gd name="connsiteY28" fmla="*/ 18288 h 18288"/>
              <a:gd name="connsiteX29" fmla="*/ 3746297 w 11018520"/>
              <a:gd name="connsiteY29" fmla="*/ 18288 h 18288"/>
              <a:gd name="connsiteX30" fmla="*/ 3167825 w 11018520"/>
              <a:gd name="connsiteY30" fmla="*/ 18288 h 18288"/>
              <a:gd name="connsiteX31" fmla="*/ 2368982 w 11018520"/>
              <a:gd name="connsiteY31" fmla="*/ 18288 h 18288"/>
              <a:gd name="connsiteX32" fmla="*/ 1900695 w 11018520"/>
              <a:gd name="connsiteY32" fmla="*/ 18288 h 18288"/>
              <a:gd name="connsiteX33" fmla="*/ 991667 w 11018520"/>
              <a:gd name="connsiteY33" fmla="*/ 18288 h 18288"/>
              <a:gd name="connsiteX34" fmla="*/ 0 w 11018520"/>
              <a:gd name="connsiteY34" fmla="*/ 18288 h 18288"/>
              <a:gd name="connsiteX35" fmla="*/ 0 w 11018520"/>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1018520" h="18288" fill="none" extrusionOk="0">
                <a:moveTo>
                  <a:pt x="0" y="0"/>
                </a:moveTo>
                <a:cubicBezTo>
                  <a:pt x="176840" y="19448"/>
                  <a:pt x="369510" y="1686"/>
                  <a:pt x="468287" y="0"/>
                </a:cubicBezTo>
                <a:cubicBezTo>
                  <a:pt x="567064" y="-1686"/>
                  <a:pt x="844925" y="28710"/>
                  <a:pt x="1156945" y="0"/>
                </a:cubicBezTo>
                <a:cubicBezTo>
                  <a:pt x="1468965" y="-28710"/>
                  <a:pt x="1755775" y="35306"/>
                  <a:pt x="1955787" y="0"/>
                </a:cubicBezTo>
                <a:cubicBezTo>
                  <a:pt x="2155799" y="-35306"/>
                  <a:pt x="2224532" y="-16632"/>
                  <a:pt x="2313889" y="0"/>
                </a:cubicBezTo>
                <a:cubicBezTo>
                  <a:pt x="2403246" y="16632"/>
                  <a:pt x="2494050" y="6083"/>
                  <a:pt x="2671991" y="0"/>
                </a:cubicBezTo>
                <a:cubicBezTo>
                  <a:pt x="2849932" y="-6083"/>
                  <a:pt x="3354152" y="34614"/>
                  <a:pt x="3581019" y="0"/>
                </a:cubicBezTo>
                <a:cubicBezTo>
                  <a:pt x="3807886" y="-34614"/>
                  <a:pt x="4022451" y="14254"/>
                  <a:pt x="4269677" y="0"/>
                </a:cubicBezTo>
                <a:cubicBezTo>
                  <a:pt x="4516903" y="-14254"/>
                  <a:pt x="4514495" y="-13291"/>
                  <a:pt x="4627778" y="0"/>
                </a:cubicBezTo>
                <a:cubicBezTo>
                  <a:pt x="4741061" y="13291"/>
                  <a:pt x="5120758" y="-22660"/>
                  <a:pt x="5316436" y="0"/>
                </a:cubicBezTo>
                <a:cubicBezTo>
                  <a:pt x="5512114" y="22660"/>
                  <a:pt x="5812155" y="-9513"/>
                  <a:pt x="6225464" y="0"/>
                </a:cubicBezTo>
                <a:cubicBezTo>
                  <a:pt x="6638773" y="9513"/>
                  <a:pt x="6545417" y="2479"/>
                  <a:pt x="6803936" y="0"/>
                </a:cubicBezTo>
                <a:cubicBezTo>
                  <a:pt x="7062455" y="-2479"/>
                  <a:pt x="7245098" y="-20209"/>
                  <a:pt x="7382408" y="0"/>
                </a:cubicBezTo>
                <a:cubicBezTo>
                  <a:pt x="7519718" y="20209"/>
                  <a:pt x="7801947" y="19736"/>
                  <a:pt x="8071066" y="0"/>
                </a:cubicBezTo>
                <a:cubicBezTo>
                  <a:pt x="8340185" y="-19736"/>
                  <a:pt x="8495312" y="-6666"/>
                  <a:pt x="8869909" y="0"/>
                </a:cubicBezTo>
                <a:cubicBezTo>
                  <a:pt x="9244506" y="6666"/>
                  <a:pt x="9501461" y="-13745"/>
                  <a:pt x="9668751" y="0"/>
                </a:cubicBezTo>
                <a:cubicBezTo>
                  <a:pt x="9836041" y="13745"/>
                  <a:pt x="10607605" y="14143"/>
                  <a:pt x="11018520" y="0"/>
                </a:cubicBezTo>
                <a:cubicBezTo>
                  <a:pt x="11019166" y="4451"/>
                  <a:pt x="11019010" y="9226"/>
                  <a:pt x="11018520" y="18288"/>
                </a:cubicBezTo>
                <a:cubicBezTo>
                  <a:pt x="10834966" y="15274"/>
                  <a:pt x="10754561" y="35250"/>
                  <a:pt x="10550233" y="18288"/>
                </a:cubicBezTo>
                <a:cubicBezTo>
                  <a:pt x="10345905" y="1326"/>
                  <a:pt x="9906342" y="45884"/>
                  <a:pt x="9641205" y="18288"/>
                </a:cubicBezTo>
                <a:cubicBezTo>
                  <a:pt x="9376068" y="-9308"/>
                  <a:pt x="9177188" y="43988"/>
                  <a:pt x="8952548" y="18288"/>
                </a:cubicBezTo>
                <a:cubicBezTo>
                  <a:pt x="8727908" y="-7412"/>
                  <a:pt x="8707007" y="3271"/>
                  <a:pt x="8594446" y="18288"/>
                </a:cubicBezTo>
                <a:cubicBezTo>
                  <a:pt x="8481885" y="33305"/>
                  <a:pt x="8175004" y="35109"/>
                  <a:pt x="7905788" y="18288"/>
                </a:cubicBezTo>
                <a:cubicBezTo>
                  <a:pt x="7636572" y="1467"/>
                  <a:pt x="7535638" y="7399"/>
                  <a:pt x="7327316" y="18288"/>
                </a:cubicBezTo>
                <a:cubicBezTo>
                  <a:pt x="7118994" y="29177"/>
                  <a:pt x="6978247" y="47205"/>
                  <a:pt x="6748844" y="18288"/>
                </a:cubicBezTo>
                <a:cubicBezTo>
                  <a:pt x="6519441" y="-10629"/>
                  <a:pt x="6459241" y="43308"/>
                  <a:pt x="6170371" y="18288"/>
                </a:cubicBezTo>
                <a:cubicBezTo>
                  <a:pt x="5881501" y="-6732"/>
                  <a:pt x="5736201" y="35971"/>
                  <a:pt x="5591899" y="18288"/>
                </a:cubicBezTo>
                <a:cubicBezTo>
                  <a:pt x="5447597" y="605"/>
                  <a:pt x="4990303" y="20409"/>
                  <a:pt x="4793056" y="18288"/>
                </a:cubicBezTo>
                <a:cubicBezTo>
                  <a:pt x="4595809" y="16167"/>
                  <a:pt x="4271723" y="2909"/>
                  <a:pt x="4104399" y="18288"/>
                </a:cubicBezTo>
                <a:cubicBezTo>
                  <a:pt x="3937075" y="33667"/>
                  <a:pt x="3923235" y="10730"/>
                  <a:pt x="3746297" y="18288"/>
                </a:cubicBezTo>
                <a:cubicBezTo>
                  <a:pt x="3569359" y="25846"/>
                  <a:pt x="3351081" y="24702"/>
                  <a:pt x="3167825" y="18288"/>
                </a:cubicBezTo>
                <a:cubicBezTo>
                  <a:pt x="2984569" y="11874"/>
                  <a:pt x="2708033" y="13293"/>
                  <a:pt x="2368982" y="18288"/>
                </a:cubicBezTo>
                <a:cubicBezTo>
                  <a:pt x="2029931" y="23283"/>
                  <a:pt x="2009060" y="37671"/>
                  <a:pt x="1900695" y="18288"/>
                </a:cubicBezTo>
                <a:cubicBezTo>
                  <a:pt x="1792330" y="-1095"/>
                  <a:pt x="1183178" y="9337"/>
                  <a:pt x="991667" y="18288"/>
                </a:cubicBezTo>
                <a:cubicBezTo>
                  <a:pt x="800156" y="27239"/>
                  <a:pt x="375690" y="34110"/>
                  <a:pt x="0" y="18288"/>
                </a:cubicBezTo>
                <a:cubicBezTo>
                  <a:pt x="-213" y="9468"/>
                  <a:pt x="187" y="4459"/>
                  <a:pt x="0" y="0"/>
                </a:cubicBezTo>
                <a:close/>
              </a:path>
              <a:path w="11018520" h="18288" stroke="0" extrusionOk="0">
                <a:moveTo>
                  <a:pt x="0" y="0"/>
                </a:moveTo>
                <a:cubicBezTo>
                  <a:pt x="266588" y="-23405"/>
                  <a:pt x="350503" y="-27031"/>
                  <a:pt x="578472" y="0"/>
                </a:cubicBezTo>
                <a:cubicBezTo>
                  <a:pt x="806441" y="27031"/>
                  <a:pt x="803976" y="13604"/>
                  <a:pt x="936574" y="0"/>
                </a:cubicBezTo>
                <a:cubicBezTo>
                  <a:pt x="1069172" y="-13604"/>
                  <a:pt x="1661335" y="-31902"/>
                  <a:pt x="1845602" y="0"/>
                </a:cubicBezTo>
                <a:cubicBezTo>
                  <a:pt x="2029869" y="31902"/>
                  <a:pt x="2273452" y="17005"/>
                  <a:pt x="2424074" y="0"/>
                </a:cubicBezTo>
                <a:cubicBezTo>
                  <a:pt x="2574696" y="-17005"/>
                  <a:pt x="2790864" y="-28133"/>
                  <a:pt x="3002547" y="0"/>
                </a:cubicBezTo>
                <a:cubicBezTo>
                  <a:pt x="3214230" y="28133"/>
                  <a:pt x="3605033" y="-14934"/>
                  <a:pt x="3911575" y="0"/>
                </a:cubicBezTo>
                <a:cubicBezTo>
                  <a:pt x="4218117" y="14934"/>
                  <a:pt x="4198004" y="3604"/>
                  <a:pt x="4379862" y="0"/>
                </a:cubicBezTo>
                <a:cubicBezTo>
                  <a:pt x="4561720" y="-3604"/>
                  <a:pt x="4941151" y="-37368"/>
                  <a:pt x="5288890" y="0"/>
                </a:cubicBezTo>
                <a:cubicBezTo>
                  <a:pt x="5636629" y="37368"/>
                  <a:pt x="6011513" y="-33898"/>
                  <a:pt x="6197918" y="0"/>
                </a:cubicBezTo>
                <a:cubicBezTo>
                  <a:pt x="6384323" y="33898"/>
                  <a:pt x="6555799" y="11241"/>
                  <a:pt x="6886575" y="0"/>
                </a:cubicBezTo>
                <a:cubicBezTo>
                  <a:pt x="7217351" y="-11241"/>
                  <a:pt x="7604472" y="-44614"/>
                  <a:pt x="7795603" y="0"/>
                </a:cubicBezTo>
                <a:cubicBezTo>
                  <a:pt x="7986734" y="44614"/>
                  <a:pt x="8098870" y="-11086"/>
                  <a:pt x="8374075" y="0"/>
                </a:cubicBezTo>
                <a:cubicBezTo>
                  <a:pt x="8649280" y="11086"/>
                  <a:pt x="8701749" y="-25020"/>
                  <a:pt x="8952548" y="0"/>
                </a:cubicBezTo>
                <a:cubicBezTo>
                  <a:pt x="9203347" y="25020"/>
                  <a:pt x="9519297" y="4274"/>
                  <a:pt x="9751390" y="0"/>
                </a:cubicBezTo>
                <a:cubicBezTo>
                  <a:pt x="9983483" y="-4274"/>
                  <a:pt x="10169881" y="16480"/>
                  <a:pt x="10329863" y="0"/>
                </a:cubicBezTo>
                <a:cubicBezTo>
                  <a:pt x="10489845" y="-16480"/>
                  <a:pt x="10750941" y="-9727"/>
                  <a:pt x="11018520" y="0"/>
                </a:cubicBezTo>
                <a:cubicBezTo>
                  <a:pt x="11018113" y="8690"/>
                  <a:pt x="11018366" y="14141"/>
                  <a:pt x="11018520" y="18288"/>
                </a:cubicBezTo>
                <a:cubicBezTo>
                  <a:pt x="10841176" y="-3597"/>
                  <a:pt x="10399304" y="41504"/>
                  <a:pt x="10219677" y="18288"/>
                </a:cubicBezTo>
                <a:cubicBezTo>
                  <a:pt x="10040050" y="-4928"/>
                  <a:pt x="10030762" y="16144"/>
                  <a:pt x="9861575" y="18288"/>
                </a:cubicBezTo>
                <a:cubicBezTo>
                  <a:pt x="9692388" y="20432"/>
                  <a:pt x="9529439" y="40380"/>
                  <a:pt x="9393288" y="18288"/>
                </a:cubicBezTo>
                <a:cubicBezTo>
                  <a:pt x="9257137" y="-3804"/>
                  <a:pt x="8825003" y="25592"/>
                  <a:pt x="8484260" y="18288"/>
                </a:cubicBezTo>
                <a:cubicBezTo>
                  <a:pt x="8143517" y="10984"/>
                  <a:pt x="8082894" y="45968"/>
                  <a:pt x="7795603" y="18288"/>
                </a:cubicBezTo>
                <a:cubicBezTo>
                  <a:pt x="7508312" y="-9392"/>
                  <a:pt x="7466074" y="19486"/>
                  <a:pt x="7327316" y="18288"/>
                </a:cubicBezTo>
                <a:cubicBezTo>
                  <a:pt x="7188558" y="17090"/>
                  <a:pt x="6869645" y="4657"/>
                  <a:pt x="6638658" y="18288"/>
                </a:cubicBezTo>
                <a:cubicBezTo>
                  <a:pt x="6407671" y="31919"/>
                  <a:pt x="6359238" y="35967"/>
                  <a:pt x="6280556" y="18288"/>
                </a:cubicBezTo>
                <a:cubicBezTo>
                  <a:pt x="6201874" y="609"/>
                  <a:pt x="6041216" y="22404"/>
                  <a:pt x="5922455" y="18288"/>
                </a:cubicBezTo>
                <a:cubicBezTo>
                  <a:pt x="5803694" y="14172"/>
                  <a:pt x="5555521" y="48848"/>
                  <a:pt x="5233797" y="18288"/>
                </a:cubicBezTo>
                <a:cubicBezTo>
                  <a:pt x="4912073" y="-12272"/>
                  <a:pt x="4986440" y="-2740"/>
                  <a:pt x="4765510" y="18288"/>
                </a:cubicBezTo>
                <a:cubicBezTo>
                  <a:pt x="4544580" y="39316"/>
                  <a:pt x="4177715" y="18248"/>
                  <a:pt x="3966667" y="18288"/>
                </a:cubicBezTo>
                <a:cubicBezTo>
                  <a:pt x="3755619" y="18328"/>
                  <a:pt x="3664519" y="22387"/>
                  <a:pt x="3498380" y="18288"/>
                </a:cubicBezTo>
                <a:cubicBezTo>
                  <a:pt x="3332241" y="14189"/>
                  <a:pt x="3065858" y="-7524"/>
                  <a:pt x="2699537" y="18288"/>
                </a:cubicBezTo>
                <a:cubicBezTo>
                  <a:pt x="2333216" y="44100"/>
                  <a:pt x="2505666" y="4650"/>
                  <a:pt x="2341436" y="18288"/>
                </a:cubicBezTo>
                <a:cubicBezTo>
                  <a:pt x="2177206" y="31926"/>
                  <a:pt x="1790164" y="19880"/>
                  <a:pt x="1542593" y="18288"/>
                </a:cubicBezTo>
                <a:cubicBezTo>
                  <a:pt x="1295022" y="16696"/>
                  <a:pt x="1218012" y="39325"/>
                  <a:pt x="1074306" y="18288"/>
                </a:cubicBezTo>
                <a:cubicBezTo>
                  <a:pt x="930600" y="-2749"/>
                  <a:pt x="797266" y="24589"/>
                  <a:pt x="716204" y="18288"/>
                </a:cubicBezTo>
                <a:cubicBezTo>
                  <a:pt x="635142" y="11987"/>
                  <a:pt x="344503" y="41396"/>
                  <a:pt x="0" y="18288"/>
                </a:cubicBezTo>
                <a:cubicBezTo>
                  <a:pt x="-53" y="11301"/>
                  <a:pt x="-649" y="7756"/>
                  <a:pt x="0" y="0"/>
                </a:cubicBezTo>
                <a:close/>
              </a:path>
            </a:pathLst>
          </a:custGeom>
          <a:solidFill>
            <a:srgbClr val="C3724D"/>
          </a:solidFill>
          <a:ln w="38100" cap="rnd">
            <a:solidFill>
              <a:srgbClr val="C3724D"/>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Isolated twigs and flowers on a white surface">
            <a:extLst>
              <a:ext uri="{FF2B5EF4-FFF2-40B4-BE49-F238E27FC236}">
                <a16:creationId xmlns:a16="http://schemas.microsoft.com/office/drawing/2014/main" id="{4ACA5270-DAF0-32C0-3D4A-1490F14C8B73}"/>
              </a:ext>
            </a:extLst>
          </p:cNvPr>
          <p:cNvPicPr>
            <a:picLocks noChangeAspect="1"/>
          </p:cNvPicPr>
          <p:nvPr/>
        </p:nvPicPr>
        <p:blipFill>
          <a:blip r:embed="rId3"/>
          <a:srcRect l="23193" r="9705" b="1"/>
          <a:stretch/>
        </p:blipFill>
        <p:spPr>
          <a:xfrm>
            <a:off x="10561319" y="4432008"/>
            <a:ext cx="1918753" cy="1994435"/>
          </a:xfrm>
          <a:prstGeom prst="rect">
            <a:avLst/>
          </a:prstGeom>
        </p:spPr>
      </p:pic>
      <p:sp>
        <p:nvSpPr>
          <p:cNvPr id="6" name="Content Placeholder 5">
            <a:extLst>
              <a:ext uri="{FF2B5EF4-FFF2-40B4-BE49-F238E27FC236}">
                <a16:creationId xmlns:a16="http://schemas.microsoft.com/office/drawing/2014/main" id="{779E690F-D937-7F6B-1368-60702CC3FB29}"/>
              </a:ext>
            </a:extLst>
          </p:cNvPr>
          <p:cNvSpPr>
            <a:spLocks noGrp="1"/>
          </p:cNvSpPr>
          <p:nvPr>
            <p:ph idx="1"/>
          </p:nvPr>
        </p:nvSpPr>
        <p:spPr/>
        <p:txBody>
          <a:bodyPr>
            <a:normAutofit lnSpcReduction="10000"/>
          </a:bodyPr>
          <a:lstStyle/>
          <a:p>
            <a:r>
              <a:rPr lang="en-US" sz="2800" b="1" i="0" dirty="0">
                <a:solidFill>
                  <a:srgbClr val="000000"/>
                </a:solidFill>
                <a:effectLst/>
                <a:latin typeface="system-ui"/>
              </a:rPr>
              <a:t>In Pisidian Antioch Acts 13</a:t>
            </a:r>
          </a:p>
          <a:p>
            <a:r>
              <a:rPr lang="en-US" sz="4000" b="1" i="0" baseline="30000" dirty="0">
                <a:solidFill>
                  <a:srgbClr val="000000"/>
                </a:solidFill>
                <a:effectLst/>
                <a:latin typeface="Aptos" panose="020B0004020202020204" pitchFamily="34" charset="0"/>
              </a:rPr>
              <a:t>30 </a:t>
            </a:r>
            <a:r>
              <a:rPr lang="en-US" sz="4000" b="0" i="0" dirty="0">
                <a:solidFill>
                  <a:srgbClr val="000000"/>
                </a:solidFill>
                <a:effectLst/>
                <a:latin typeface="Aptos" panose="020B0004020202020204" pitchFamily="34" charset="0"/>
              </a:rPr>
              <a:t>But God raised him from the dead, </a:t>
            </a:r>
            <a:r>
              <a:rPr lang="en-US" sz="4000" b="1" i="0" baseline="30000" dirty="0">
                <a:solidFill>
                  <a:srgbClr val="000000"/>
                </a:solidFill>
                <a:effectLst/>
                <a:latin typeface="Aptos" panose="020B0004020202020204" pitchFamily="34" charset="0"/>
              </a:rPr>
              <a:t>31 </a:t>
            </a:r>
            <a:r>
              <a:rPr lang="en-US" sz="4000" b="0" i="0" dirty="0">
                <a:solidFill>
                  <a:srgbClr val="000000"/>
                </a:solidFill>
                <a:effectLst/>
                <a:latin typeface="Aptos" panose="020B0004020202020204" pitchFamily="34" charset="0"/>
              </a:rPr>
              <a:t>and for many days he was seen by those who had traveled with him from Galilee to Jerusalem. They are now his witnesses to our people.</a:t>
            </a:r>
          </a:p>
          <a:p>
            <a:r>
              <a:rPr lang="en-US" b="1" dirty="0">
                <a:solidFill>
                  <a:srgbClr val="000000"/>
                </a:solidFill>
                <a:latin typeface="system-ui"/>
              </a:rPr>
              <a:t>Messianic   / Christ Resurrected  /  Overcomes Death </a:t>
            </a:r>
            <a:endParaRPr lang="en-US" sz="2800" b="1" i="0" dirty="0">
              <a:solidFill>
                <a:srgbClr val="000000"/>
              </a:solidFill>
              <a:effectLst/>
              <a:latin typeface="system-ui"/>
            </a:endParaRPr>
          </a:p>
        </p:txBody>
      </p:sp>
    </p:spTree>
    <p:extLst>
      <p:ext uri="{BB962C8B-B14F-4D97-AF65-F5344CB8AC3E}">
        <p14:creationId xmlns:p14="http://schemas.microsoft.com/office/powerpoint/2010/main" val="4041463120"/>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77EF0E51-0B62-DE91-5917-85E3AD88369E}"/>
            </a:ext>
          </a:extLst>
        </p:cNvPr>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B163BDD8-0F0D-6083-D1A0-F9BCAB8C18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FE1C934-8D27-740F-1A98-3E5801CCA033}"/>
              </a:ext>
            </a:extLst>
          </p:cNvPr>
          <p:cNvSpPr>
            <a:spLocks noGrp="1"/>
          </p:cNvSpPr>
          <p:nvPr>
            <p:ph type="title"/>
          </p:nvPr>
        </p:nvSpPr>
        <p:spPr>
          <a:xfrm>
            <a:off x="576072" y="238539"/>
            <a:ext cx="11018520" cy="1434415"/>
          </a:xfrm>
        </p:spPr>
        <p:txBody>
          <a:bodyPr anchor="b">
            <a:normAutofit/>
          </a:bodyPr>
          <a:lstStyle/>
          <a:p>
            <a:r>
              <a:rPr lang="en-US" sz="5400" dirty="0"/>
              <a:t>      Exploring Churches in Galatia</a:t>
            </a:r>
          </a:p>
        </p:txBody>
      </p:sp>
      <p:sp>
        <p:nvSpPr>
          <p:cNvPr id="11" name="Rectangle 6">
            <a:extLst>
              <a:ext uri="{FF2B5EF4-FFF2-40B4-BE49-F238E27FC236}">
                <a16:creationId xmlns:a16="http://schemas.microsoft.com/office/drawing/2014/main" id="{EAA36171-7362-D773-FCE6-EF253963AE3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6072" y="1817073"/>
            <a:ext cx="11018520" cy="18288"/>
          </a:xfrm>
          <a:custGeom>
            <a:avLst/>
            <a:gdLst>
              <a:gd name="connsiteX0" fmla="*/ 0 w 11018520"/>
              <a:gd name="connsiteY0" fmla="*/ 0 h 18288"/>
              <a:gd name="connsiteX1" fmla="*/ 468287 w 11018520"/>
              <a:gd name="connsiteY1" fmla="*/ 0 h 18288"/>
              <a:gd name="connsiteX2" fmla="*/ 1156945 w 11018520"/>
              <a:gd name="connsiteY2" fmla="*/ 0 h 18288"/>
              <a:gd name="connsiteX3" fmla="*/ 1955787 w 11018520"/>
              <a:gd name="connsiteY3" fmla="*/ 0 h 18288"/>
              <a:gd name="connsiteX4" fmla="*/ 2313889 w 11018520"/>
              <a:gd name="connsiteY4" fmla="*/ 0 h 18288"/>
              <a:gd name="connsiteX5" fmla="*/ 2671991 w 11018520"/>
              <a:gd name="connsiteY5" fmla="*/ 0 h 18288"/>
              <a:gd name="connsiteX6" fmla="*/ 3581019 w 11018520"/>
              <a:gd name="connsiteY6" fmla="*/ 0 h 18288"/>
              <a:gd name="connsiteX7" fmla="*/ 4269677 w 11018520"/>
              <a:gd name="connsiteY7" fmla="*/ 0 h 18288"/>
              <a:gd name="connsiteX8" fmla="*/ 4627778 w 11018520"/>
              <a:gd name="connsiteY8" fmla="*/ 0 h 18288"/>
              <a:gd name="connsiteX9" fmla="*/ 5316436 w 11018520"/>
              <a:gd name="connsiteY9" fmla="*/ 0 h 18288"/>
              <a:gd name="connsiteX10" fmla="*/ 6225464 w 11018520"/>
              <a:gd name="connsiteY10" fmla="*/ 0 h 18288"/>
              <a:gd name="connsiteX11" fmla="*/ 6803936 w 11018520"/>
              <a:gd name="connsiteY11" fmla="*/ 0 h 18288"/>
              <a:gd name="connsiteX12" fmla="*/ 7382408 w 11018520"/>
              <a:gd name="connsiteY12" fmla="*/ 0 h 18288"/>
              <a:gd name="connsiteX13" fmla="*/ 8071066 w 11018520"/>
              <a:gd name="connsiteY13" fmla="*/ 0 h 18288"/>
              <a:gd name="connsiteX14" fmla="*/ 8869909 w 11018520"/>
              <a:gd name="connsiteY14" fmla="*/ 0 h 18288"/>
              <a:gd name="connsiteX15" fmla="*/ 9668751 w 11018520"/>
              <a:gd name="connsiteY15" fmla="*/ 0 h 18288"/>
              <a:gd name="connsiteX16" fmla="*/ 11018520 w 11018520"/>
              <a:gd name="connsiteY16" fmla="*/ 0 h 18288"/>
              <a:gd name="connsiteX17" fmla="*/ 11018520 w 11018520"/>
              <a:gd name="connsiteY17" fmla="*/ 18288 h 18288"/>
              <a:gd name="connsiteX18" fmla="*/ 10550233 w 11018520"/>
              <a:gd name="connsiteY18" fmla="*/ 18288 h 18288"/>
              <a:gd name="connsiteX19" fmla="*/ 9641205 w 11018520"/>
              <a:gd name="connsiteY19" fmla="*/ 18288 h 18288"/>
              <a:gd name="connsiteX20" fmla="*/ 8952548 w 11018520"/>
              <a:gd name="connsiteY20" fmla="*/ 18288 h 18288"/>
              <a:gd name="connsiteX21" fmla="*/ 8594446 w 11018520"/>
              <a:gd name="connsiteY21" fmla="*/ 18288 h 18288"/>
              <a:gd name="connsiteX22" fmla="*/ 7905788 w 11018520"/>
              <a:gd name="connsiteY22" fmla="*/ 18288 h 18288"/>
              <a:gd name="connsiteX23" fmla="*/ 7327316 w 11018520"/>
              <a:gd name="connsiteY23" fmla="*/ 18288 h 18288"/>
              <a:gd name="connsiteX24" fmla="*/ 6748844 w 11018520"/>
              <a:gd name="connsiteY24" fmla="*/ 18288 h 18288"/>
              <a:gd name="connsiteX25" fmla="*/ 6170371 w 11018520"/>
              <a:gd name="connsiteY25" fmla="*/ 18288 h 18288"/>
              <a:gd name="connsiteX26" fmla="*/ 5591899 w 11018520"/>
              <a:gd name="connsiteY26" fmla="*/ 18288 h 18288"/>
              <a:gd name="connsiteX27" fmla="*/ 4793056 w 11018520"/>
              <a:gd name="connsiteY27" fmla="*/ 18288 h 18288"/>
              <a:gd name="connsiteX28" fmla="*/ 4104399 w 11018520"/>
              <a:gd name="connsiteY28" fmla="*/ 18288 h 18288"/>
              <a:gd name="connsiteX29" fmla="*/ 3746297 w 11018520"/>
              <a:gd name="connsiteY29" fmla="*/ 18288 h 18288"/>
              <a:gd name="connsiteX30" fmla="*/ 3167825 w 11018520"/>
              <a:gd name="connsiteY30" fmla="*/ 18288 h 18288"/>
              <a:gd name="connsiteX31" fmla="*/ 2368982 w 11018520"/>
              <a:gd name="connsiteY31" fmla="*/ 18288 h 18288"/>
              <a:gd name="connsiteX32" fmla="*/ 1900695 w 11018520"/>
              <a:gd name="connsiteY32" fmla="*/ 18288 h 18288"/>
              <a:gd name="connsiteX33" fmla="*/ 991667 w 11018520"/>
              <a:gd name="connsiteY33" fmla="*/ 18288 h 18288"/>
              <a:gd name="connsiteX34" fmla="*/ 0 w 11018520"/>
              <a:gd name="connsiteY34" fmla="*/ 18288 h 18288"/>
              <a:gd name="connsiteX35" fmla="*/ 0 w 11018520"/>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1018520" h="18288" fill="none" extrusionOk="0">
                <a:moveTo>
                  <a:pt x="0" y="0"/>
                </a:moveTo>
                <a:cubicBezTo>
                  <a:pt x="176840" y="19448"/>
                  <a:pt x="369510" y="1686"/>
                  <a:pt x="468287" y="0"/>
                </a:cubicBezTo>
                <a:cubicBezTo>
                  <a:pt x="567064" y="-1686"/>
                  <a:pt x="844925" y="28710"/>
                  <a:pt x="1156945" y="0"/>
                </a:cubicBezTo>
                <a:cubicBezTo>
                  <a:pt x="1468965" y="-28710"/>
                  <a:pt x="1755775" y="35306"/>
                  <a:pt x="1955787" y="0"/>
                </a:cubicBezTo>
                <a:cubicBezTo>
                  <a:pt x="2155799" y="-35306"/>
                  <a:pt x="2224532" y="-16632"/>
                  <a:pt x="2313889" y="0"/>
                </a:cubicBezTo>
                <a:cubicBezTo>
                  <a:pt x="2403246" y="16632"/>
                  <a:pt x="2494050" y="6083"/>
                  <a:pt x="2671991" y="0"/>
                </a:cubicBezTo>
                <a:cubicBezTo>
                  <a:pt x="2849932" y="-6083"/>
                  <a:pt x="3354152" y="34614"/>
                  <a:pt x="3581019" y="0"/>
                </a:cubicBezTo>
                <a:cubicBezTo>
                  <a:pt x="3807886" y="-34614"/>
                  <a:pt x="4022451" y="14254"/>
                  <a:pt x="4269677" y="0"/>
                </a:cubicBezTo>
                <a:cubicBezTo>
                  <a:pt x="4516903" y="-14254"/>
                  <a:pt x="4514495" y="-13291"/>
                  <a:pt x="4627778" y="0"/>
                </a:cubicBezTo>
                <a:cubicBezTo>
                  <a:pt x="4741061" y="13291"/>
                  <a:pt x="5120758" y="-22660"/>
                  <a:pt x="5316436" y="0"/>
                </a:cubicBezTo>
                <a:cubicBezTo>
                  <a:pt x="5512114" y="22660"/>
                  <a:pt x="5812155" y="-9513"/>
                  <a:pt x="6225464" y="0"/>
                </a:cubicBezTo>
                <a:cubicBezTo>
                  <a:pt x="6638773" y="9513"/>
                  <a:pt x="6545417" y="2479"/>
                  <a:pt x="6803936" y="0"/>
                </a:cubicBezTo>
                <a:cubicBezTo>
                  <a:pt x="7062455" y="-2479"/>
                  <a:pt x="7245098" y="-20209"/>
                  <a:pt x="7382408" y="0"/>
                </a:cubicBezTo>
                <a:cubicBezTo>
                  <a:pt x="7519718" y="20209"/>
                  <a:pt x="7801947" y="19736"/>
                  <a:pt x="8071066" y="0"/>
                </a:cubicBezTo>
                <a:cubicBezTo>
                  <a:pt x="8340185" y="-19736"/>
                  <a:pt x="8495312" y="-6666"/>
                  <a:pt x="8869909" y="0"/>
                </a:cubicBezTo>
                <a:cubicBezTo>
                  <a:pt x="9244506" y="6666"/>
                  <a:pt x="9501461" y="-13745"/>
                  <a:pt x="9668751" y="0"/>
                </a:cubicBezTo>
                <a:cubicBezTo>
                  <a:pt x="9836041" y="13745"/>
                  <a:pt x="10607605" y="14143"/>
                  <a:pt x="11018520" y="0"/>
                </a:cubicBezTo>
                <a:cubicBezTo>
                  <a:pt x="11019166" y="4451"/>
                  <a:pt x="11019010" y="9226"/>
                  <a:pt x="11018520" y="18288"/>
                </a:cubicBezTo>
                <a:cubicBezTo>
                  <a:pt x="10834966" y="15274"/>
                  <a:pt x="10754561" y="35250"/>
                  <a:pt x="10550233" y="18288"/>
                </a:cubicBezTo>
                <a:cubicBezTo>
                  <a:pt x="10345905" y="1326"/>
                  <a:pt x="9906342" y="45884"/>
                  <a:pt x="9641205" y="18288"/>
                </a:cubicBezTo>
                <a:cubicBezTo>
                  <a:pt x="9376068" y="-9308"/>
                  <a:pt x="9177188" y="43988"/>
                  <a:pt x="8952548" y="18288"/>
                </a:cubicBezTo>
                <a:cubicBezTo>
                  <a:pt x="8727908" y="-7412"/>
                  <a:pt x="8707007" y="3271"/>
                  <a:pt x="8594446" y="18288"/>
                </a:cubicBezTo>
                <a:cubicBezTo>
                  <a:pt x="8481885" y="33305"/>
                  <a:pt x="8175004" y="35109"/>
                  <a:pt x="7905788" y="18288"/>
                </a:cubicBezTo>
                <a:cubicBezTo>
                  <a:pt x="7636572" y="1467"/>
                  <a:pt x="7535638" y="7399"/>
                  <a:pt x="7327316" y="18288"/>
                </a:cubicBezTo>
                <a:cubicBezTo>
                  <a:pt x="7118994" y="29177"/>
                  <a:pt x="6978247" y="47205"/>
                  <a:pt x="6748844" y="18288"/>
                </a:cubicBezTo>
                <a:cubicBezTo>
                  <a:pt x="6519441" y="-10629"/>
                  <a:pt x="6459241" y="43308"/>
                  <a:pt x="6170371" y="18288"/>
                </a:cubicBezTo>
                <a:cubicBezTo>
                  <a:pt x="5881501" y="-6732"/>
                  <a:pt x="5736201" y="35971"/>
                  <a:pt x="5591899" y="18288"/>
                </a:cubicBezTo>
                <a:cubicBezTo>
                  <a:pt x="5447597" y="605"/>
                  <a:pt x="4990303" y="20409"/>
                  <a:pt x="4793056" y="18288"/>
                </a:cubicBezTo>
                <a:cubicBezTo>
                  <a:pt x="4595809" y="16167"/>
                  <a:pt x="4271723" y="2909"/>
                  <a:pt x="4104399" y="18288"/>
                </a:cubicBezTo>
                <a:cubicBezTo>
                  <a:pt x="3937075" y="33667"/>
                  <a:pt x="3923235" y="10730"/>
                  <a:pt x="3746297" y="18288"/>
                </a:cubicBezTo>
                <a:cubicBezTo>
                  <a:pt x="3569359" y="25846"/>
                  <a:pt x="3351081" y="24702"/>
                  <a:pt x="3167825" y="18288"/>
                </a:cubicBezTo>
                <a:cubicBezTo>
                  <a:pt x="2984569" y="11874"/>
                  <a:pt x="2708033" y="13293"/>
                  <a:pt x="2368982" y="18288"/>
                </a:cubicBezTo>
                <a:cubicBezTo>
                  <a:pt x="2029931" y="23283"/>
                  <a:pt x="2009060" y="37671"/>
                  <a:pt x="1900695" y="18288"/>
                </a:cubicBezTo>
                <a:cubicBezTo>
                  <a:pt x="1792330" y="-1095"/>
                  <a:pt x="1183178" y="9337"/>
                  <a:pt x="991667" y="18288"/>
                </a:cubicBezTo>
                <a:cubicBezTo>
                  <a:pt x="800156" y="27239"/>
                  <a:pt x="375690" y="34110"/>
                  <a:pt x="0" y="18288"/>
                </a:cubicBezTo>
                <a:cubicBezTo>
                  <a:pt x="-213" y="9468"/>
                  <a:pt x="187" y="4459"/>
                  <a:pt x="0" y="0"/>
                </a:cubicBezTo>
                <a:close/>
              </a:path>
              <a:path w="11018520" h="18288" stroke="0" extrusionOk="0">
                <a:moveTo>
                  <a:pt x="0" y="0"/>
                </a:moveTo>
                <a:cubicBezTo>
                  <a:pt x="266588" y="-23405"/>
                  <a:pt x="350503" y="-27031"/>
                  <a:pt x="578472" y="0"/>
                </a:cubicBezTo>
                <a:cubicBezTo>
                  <a:pt x="806441" y="27031"/>
                  <a:pt x="803976" y="13604"/>
                  <a:pt x="936574" y="0"/>
                </a:cubicBezTo>
                <a:cubicBezTo>
                  <a:pt x="1069172" y="-13604"/>
                  <a:pt x="1661335" y="-31902"/>
                  <a:pt x="1845602" y="0"/>
                </a:cubicBezTo>
                <a:cubicBezTo>
                  <a:pt x="2029869" y="31902"/>
                  <a:pt x="2273452" y="17005"/>
                  <a:pt x="2424074" y="0"/>
                </a:cubicBezTo>
                <a:cubicBezTo>
                  <a:pt x="2574696" y="-17005"/>
                  <a:pt x="2790864" y="-28133"/>
                  <a:pt x="3002547" y="0"/>
                </a:cubicBezTo>
                <a:cubicBezTo>
                  <a:pt x="3214230" y="28133"/>
                  <a:pt x="3605033" y="-14934"/>
                  <a:pt x="3911575" y="0"/>
                </a:cubicBezTo>
                <a:cubicBezTo>
                  <a:pt x="4218117" y="14934"/>
                  <a:pt x="4198004" y="3604"/>
                  <a:pt x="4379862" y="0"/>
                </a:cubicBezTo>
                <a:cubicBezTo>
                  <a:pt x="4561720" y="-3604"/>
                  <a:pt x="4941151" y="-37368"/>
                  <a:pt x="5288890" y="0"/>
                </a:cubicBezTo>
                <a:cubicBezTo>
                  <a:pt x="5636629" y="37368"/>
                  <a:pt x="6011513" y="-33898"/>
                  <a:pt x="6197918" y="0"/>
                </a:cubicBezTo>
                <a:cubicBezTo>
                  <a:pt x="6384323" y="33898"/>
                  <a:pt x="6555799" y="11241"/>
                  <a:pt x="6886575" y="0"/>
                </a:cubicBezTo>
                <a:cubicBezTo>
                  <a:pt x="7217351" y="-11241"/>
                  <a:pt x="7604472" y="-44614"/>
                  <a:pt x="7795603" y="0"/>
                </a:cubicBezTo>
                <a:cubicBezTo>
                  <a:pt x="7986734" y="44614"/>
                  <a:pt x="8098870" y="-11086"/>
                  <a:pt x="8374075" y="0"/>
                </a:cubicBezTo>
                <a:cubicBezTo>
                  <a:pt x="8649280" y="11086"/>
                  <a:pt x="8701749" y="-25020"/>
                  <a:pt x="8952548" y="0"/>
                </a:cubicBezTo>
                <a:cubicBezTo>
                  <a:pt x="9203347" y="25020"/>
                  <a:pt x="9519297" y="4274"/>
                  <a:pt x="9751390" y="0"/>
                </a:cubicBezTo>
                <a:cubicBezTo>
                  <a:pt x="9983483" y="-4274"/>
                  <a:pt x="10169881" y="16480"/>
                  <a:pt x="10329863" y="0"/>
                </a:cubicBezTo>
                <a:cubicBezTo>
                  <a:pt x="10489845" y="-16480"/>
                  <a:pt x="10750941" y="-9727"/>
                  <a:pt x="11018520" y="0"/>
                </a:cubicBezTo>
                <a:cubicBezTo>
                  <a:pt x="11018113" y="8690"/>
                  <a:pt x="11018366" y="14141"/>
                  <a:pt x="11018520" y="18288"/>
                </a:cubicBezTo>
                <a:cubicBezTo>
                  <a:pt x="10841176" y="-3597"/>
                  <a:pt x="10399304" y="41504"/>
                  <a:pt x="10219677" y="18288"/>
                </a:cubicBezTo>
                <a:cubicBezTo>
                  <a:pt x="10040050" y="-4928"/>
                  <a:pt x="10030762" y="16144"/>
                  <a:pt x="9861575" y="18288"/>
                </a:cubicBezTo>
                <a:cubicBezTo>
                  <a:pt x="9692388" y="20432"/>
                  <a:pt x="9529439" y="40380"/>
                  <a:pt x="9393288" y="18288"/>
                </a:cubicBezTo>
                <a:cubicBezTo>
                  <a:pt x="9257137" y="-3804"/>
                  <a:pt x="8825003" y="25592"/>
                  <a:pt x="8484260" y="18288"/>
                </a:cubicBezTo>
                <a:cubicBezTo>
                  <a:pt x="8143517" y="10984"/>
                  <a:pt x="8082894" y="45968"/>
                  <a:pt x="7795603" y="18288"/>
                </a:cubicBezTo>
                <a:cubicBezTo>
                  <a:pt x="7508312" y="-9392"/>
                  <a:pt x="7466074" y="19486"/>
                  <a:pt x="7327316" y="18288"/>
                </a:cubicBezTo>
                <a:cubicBezTo>
                  <a:pt x="7188558" y="17090"/>
                  <a:pt x="6869645" y="4657"/>
                  <a:pt x="6638658" y="18288"/>
                </a:cubicBezTo>
                <a:cubicBezTo>
                  <a:pt x="6407671" y="31919"/>
                  <a:pt x="6359238" y="35967"/>
                  <a:pt x="6280556" y="18288"/>
                </a:cubicBezTo>
                <a:cubicBezTo>
                  <a:pt x="6201874" y="609"/>
                  <a:pt x="6041216" y="22404"/>
                  <a:pt x="5922455" y="18288"/>
                </a:cubicBezTo>
                <a:cubicBezTo>
                  <a:pt x="5803694" y="14172"/>
                  <a:pt x="5555521" y="48848"/>
                  <a:pt x="5233797" y="18288"/>
                </a:cubicBezTo>
                <a:cubicBezTo>
                  <a:pt x="4912073" y="-12272"/>
                  <a:pt x="4986440" y="-2740"/>
                  <a:pt x="4765510" y="18288"/>
                </a:cubicBezTo>
                <a:cubicBezTo>
                  <a:pt x="4544580" y="39316"/>
                  <a:pt x="4177715" y="18248"/>
                  <a:pt x="3966667" y="18288"/>
                </a:cubicBezTo>
                <a:cubicBezTo>
                  <a:pt x="3755619" y="18328"/>
                  <a:pt x="3664519" y="22387"/>
                  <a:pt x="3498380" y="18288"/>
                </a:cubicBezTo>
                <a:cubicBezTo>
                  <a:pt x="3332241" y="14189"/>
                  <a:pt x="3065858" y="-7524"/>
                  <a:pt x="2699537" y="18288"/>
                </a:cubicBezTo>
                <a:cubicBezTo>
                  <a:pt x="2333216" y="44100"/>
                  <a:pt x="2505666" y="4650"/>
                  <a:pt x="2341436" y="18288"/>
                </a:cubicBezTo>
                <a:cubicBezTo>
                  <a:pt x="2177206" y="31926"/>
                  <a:pt x="1790164" y="19880"/>
                  <a:pt x="1542593" y="18288"/>
                </a:cubicBezTo>
                <a:cubicBezTo>
                  <a:pt x="1295022" y="16696"/>
                  <a:pt x="1218012" y="39325"/>
                  <a:pt x="1074306" y="18288"/>
                </a:cubicBezTo>
                <a:cubicBezTo>
                  <a:pt x="930600" y="-2749"/>
                  <a:pt x="797266" y="24589"/>
                  <a:pt x="716204" y="18288"/>
                </a:cubicBezTo>
                <a:cubicBezTo>
                  <a:pt x="635142" y="11987"/>
                  <a:pt x="344503" y="41396"/>
                  <a:pt x="0" y="18288"/>
                </a:cubicBezTo>
                <a:cubicBezTo>
                  <a:pt x="-53" y="11301"/>
                  <a:pt x="-649" y="7756"/>
                  <a:pt x="0" y="0"/>
                </a:cubicBezTo>
                <a:close/>
              </a:path>
            </a:pathLst>
          </a:custGeom>
          <a:solidFill>
            <a:srgbClr val="C3724D"/>
          </a:solidFill>
          <a:ln w="38100" cap="rnd">
            <a:solidFill>
              <a:srgbClr val="C3724D"/>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Isolated twigs and flowers on a white surface">
            <a:extLst>
              <a:ext uri="{FF2B5EF4-FFF2-40B4-BE49-F238E27FC236}">
                <a16:creationId xmlns:a16="http://schemas.microsoft.com/office/drawing/2014/main" id="{CCB6D18F-1C34-FF49-C2F2-4916CA72DFC7}"/>
              </a:ext>
            </a:extLst>
          </p:cNvPr>
          <p:cNvPicPr>
            <a:picLocks noChangeAspect="1"/>
          </p:cNvPicPr>
          <p:nvPr/>
        </p:nvPicPr>
        <p:blipFill>
          <a:blip r:embed="rId3"/>
          <a:srcRect l="23193" r="9705" b="1"/>
          <a:stretch/>
        </p:blipFill>
        <p:spPr>
          <a:xfrm>
            <a:off x="10561319" y="4432008"/>
            <a:ext cx="1918753" cy="1994435"/>
          </a:xfrm>
          <a:prstGeom prst="rect">
            <a:avLst/>
          </a:prstGeom>
        </p:spPr>
      </p:pic>
      <p:sp>
        <p:nvSpPr>
          <p:cNvPr id="6" name="Content Placeholder 5">
            <a:extLst>
              <a:ext uri="{FF2B5EF4-FFF2-40B4-BE49-F238E27FC236}">
                <a16:creationId xmlns:a16="http://schemas.microsoft.com/office/drawing/2014/main" id="{B5C1B8AD-91D6-23AE-9596-EC754445CFA7}"/>
              </a:ext>
            </a:extLst>
          </p:cNvPr>
          <p:cNvSpPr>
            <a:spLocks noGrp="1"/>
          </p:cNvSpPr>
          <p:nvPr>
            <p:ph idx="1"/>
          </p:nvPr>
        </p:nvSpPr>
        <p:spPr/>
        <p:txBody>
          <a:bodyPr>
            <a:normAutofit fontScale="92500"/>
          </a:bodyPr>
          <a:lstStyle/>
          <a:p>
            <a:r>
              <a:rPr lang="en-US" sz="2800" b="1" i="0" dirty="0">
                <a:solidFill>
                  <a:srgbClr val="000000"/>
                </a:solidFill>
                <a:effectLst/>
                <a:latin typeface="system-ui"/>
              </a:rPr>
              <a:t>In Pisidian Antioch Acts 13</a:t>
            </a:r>
          </a:p>
          <a:p>
            <a:pPr algn="l"/>
            <a:r>
              <a:rPr lang="en-US" sz="3600" b="1" i="0" baseline="30000" dirty="0">
                <a:solidFill>
                  <a:srgbClr val="000000"/>
                </a:solidFill>
                <a:effectLst/>
                <a:latin typeface="Aptos" panose="020B0004020202020204" pitchFamily="34" charset="0"/>
              </a:rPr>
              <a:t>32 </a:t>
            </a:r>
            <a:r>
              <a:rPr lang="en-US" sz="3600" b="0" i="0" dirty="0">
                <a:solidFill>
                  <a:srgbClr val="000000"/>
                </a:solidFill>
                <a:effectLst/>
                <a:latin typeface="Aptos" panose="020B0004020202020204" pitchFamily="34" charset="0"/>
              </a:rPr>
              <a:t>“We tell you the good news: What God promised our ancestors </a:t>
            </a:r>
            <a:r>
              <a:rPr lang="en-US" sz="3600" b="1" i="0" baseline="30000" dirty="0">
                <a:solidFill>
                  <a:srgbClr val="000000"/>
                </a:solidFill>
                <a:effectLst/>
                <a:latin typeface="Aptos" panose="020B0004020202020204" pitchFamily="34" charset="0"/>
              </a:rPr>
              <a:t>33 </a:t>
            </a:r>
            <a:r>
              <a:rPr lang="en-US" sz="3600" b="0" i="0" dirty="0">
                <a:solidFill>
                  <a:srgbClr val="000000"/>
                </a:solidFill>
                <a:effectLst/>
                <a:latin typeface="Aptos" panose="020B0004020202020204" pitchFamily="34" charset="0"/>
              </a:rPr>
              <a:t>he has fulfilled for us, their children, by raising up Jesus. As it is written in the second Psalm:</a:t>
            </a:r>
          </a:p>
          <a:p>
            <a:pPr algn="l"/>
            <a:r>
              <a:rPr lang="en-US" sz="3600" b="0" i="0" dirty="0">
                <a:solidFill>
                  <a:srgbClr val="000000"/>
                </a:solidFill>
                <a:effectLst/>
                <a:latin typeface="Aptos" panose="020B0004020202020204" pitchFamily="34" charset="0"/>
              </a:rPr>
              <a:t>“‘You are my son;</a:t>
            </a:r>
            <a:br>
              <a:rPr lang="en-US" sz="3600" b="0" i="0" dirty="0">
                <a:solidFill>
                  <a:srgbClr val="000000"/>
                </a:solidFill>
                <a:effectLst/>
                <a:latin typeface="Aptos" panose="020B0004020202020204" pitchFamily="34" charset="0"/>
              </a:rPr>
            </a:br>
            <a:r>
              <a:rPr lang="en-US" sz="3600" b="0" i="0" dirty="0">
                <a:solidFill>
                  <a:srgbClr val="000000"/>
                </a:solidFill>
                <a:effectLst/>
                <a:latin typeface="Aptos" panose="020B0004020202020204" pitchFamily="34" charset="0"/>
              </a:rPr>
              <a:t>    today I have become your father</a:t>
            </a:r>
          </a:p>
          <a:p>
            <a:r>
              <a:rPr lang="en-US" b="1" dirty="0">
                <a:solidFill>
                  <a:srgbClr val="000000"/>
                </a:solidFill>
                <a:latin typeface="system-ui"/>
              </a:rPr>
              <a:t>Messianic  Promise Fulfilled  / Christ Resurrected  /  Fulfills Prophecy</a:t>
            </a:r>
            <a:endParaRPr lang="en-US" sz="2800" b="1" i="0" dirty="0">
              <a:solidFill>
                <a:srgbClr val="000000"/>
              </a:solidFill>
              <a:effectLst/>
              <a:latin typeface="system-ui"/>
            </a:endParaRPr>
          </a:p>
        </p:txBody>
      </p:sp>
    </p:spTree>
    <p:extLst>
      <p:ext uri="{BB962C8B-B14F-4D97-AF65-F5344CB8AC3E}">
        <p14:creationId xmlns:p14="http://schemas.microsoft.com/office/powerpoint/2010/main" val="253083282"/>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615D39DA-9DE8-20A8-32EC-71533B8E28E1}"/>
            </a:ext>
          </a:extLst>
        </p:cNvPr>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6932DAB6-E55D-5298-2092-0BFBFF9897D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EB2435B-26E5-F639-41AC-A216C53487DE}"/>
              </a:ext>
            </a:extLst>
          </p:cNvPr>
          <p:cNvSpPr>
            <a:spLocks noGrp="1"/>
          </p:cNvSpPr>
          <p:nvPr>
            <p:ph type="title"/>
          </p:nvPr>
        </p:nvSpPr>
        <p:spPr>
          <a:xfrm>
            <a:off x="576072" y="238539"/>
            <a:ext cx="11018520" cy="1434415"/>
          </a:xfrm>
        </p:spPr>
        <p:txBody>
          <a:bodyPr anchor="b">
            <a:normAutofit/>
          </a:bodyPr>
          <a:lstStyle/>
          <a:p>
            <a:r>
              <a:rPr lang="en-US" sz="5400" dirty="0"/>
              <a:t>      Exploring Churches in Galatia</a:t>
            </a:r>
          </a:p>
        </p:txBody>
      </p:sp>
      <p:sp>
        <p:nvSpPr>
          <p:cNvPr id="11" name="Rectangle 6">
            <a:extLst>
              <a:ext uri="{FF2B5EF4-FFF2-40B4-BE49-F238E27FC236}">
                <a16:creationId xmlns:a16="http://schemas.microsoft.com/office/drawing/2014/main" id="{151400B8-8D31-7C47-DC01-4C989A3A00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6072" y="1817073"/>
            <a:ext cx="11018520" cy="18288"/>
          </a:xfrm>
          <a:custGeom>
            <a:avLst/>
            <a:gdLst>
              <a:gd name="connsiteX0" fmla="*/ 0 w 11018520"/>
              <a:gd name="connsiteY0" fmla="*/ 0 h 18288"/>
              <a:gd name="connsiteX1" fmla="*/ 468287 w 11018520"/>
              <a:gd name="connsiteY1" fmla="*/ 0 h 18288"/>
              <a:gd name="connsiteX2" fmla="*/ 1156945 w 11018520"/>
              <a:gd name="connsiteY2" fmla="*/ 0 h 18288"/>
              <a:gd name="connsiteX3" fmla="*/ 1955787 w 11018520"/>
              <a:gd name="connsiteY3" fmla="*/ 0 h 18288"/>
              <a:gd name="connsiteX4" fmla="*/ 2313889 w 11018520"/>
              <a:gd name="connsiteY4" fmla="*/ 0 h 18288"/>
              <a:gd name="connsiteX5" fmla="*/ 2671991 w 11018520"/>
              <a:gd name="connsiteY5" fmla="*/ 0 h 18288"/>
              <a:gd name="connsiteX6" fmla="*/ 3581019 w 11018520"/>
              <a:gd name="connsiteY6" fmla="*/ 0 h 18288"/>
              <a:gd name="connsiteX7" fmla="*/ 4269677 w 11018520"/>
              <a:gd name="connsiteY7" fmla="*/ 0 h 18288"/>
              <a:gd name="connsiteX8" fmla="*/ 4627778 w 11018520"/>
              <a:gd name="connsiteY8" fmla="*/ 0 h 18288"/>
              <a:gd name="connsiteX9" fmla="*/ 5316436 w 11018520"/>
              <a:gd name="connsiteY9" fmla="*/ 0 h 18288"/>
              <a:gd name="connsiteX10" fmla="*/ 6225464 w 11018520"/>
              <a:gd name="connsiteY10" fmla="*/ 0 h 18288"/>
              <a:gd name="connsiteX11" fmla="*/ 6803936 w 11018520"/>
              <a:gd name="connsiteY11" fmla="*/ 0 h 18288"/>
              <a:gd name="connsiteX12" fmla="*/ 7382408 w 11018520"/>
              <a:gd name="connsiteY12" fmla="*/ 0 h 18288"/>
              <a:gd name="connsiteX13" fmla="*/ 8071066 w 11018520"/>
              <a:gd name="connsiteY13" fmla="*/ 0 h 18288"/>
              <a:gd name="connsiteX14" fmla="*/ 8869909 w 11018520"/>
              <a:gd name="connsiteY14" fmla="*/ 0 h 18288"/>
              <a:gd name="connsiteX15" fmla="*/ 9668751 w 11018520"/>
              <a:gd name="connsiteY15" fmla="*/ 0 h 18288"/>
              <a:gd name="connsiteX16" fmla="*/ 11018520 w 11018520"/>
              <a:gd name="connsiteY16" fmla="*/ 0 h 18288"/>
              <a:gd name="connsiteX17" fmla="*/ 11018520 w 11018520"/>
              <a:gd name="connsiteY17" fmla="*/ 18288 h 18288"/>
              <a:gd name="connsiteX18" fmla="*/ 10550233 w 11018520"/>
              <a:gd name="connsiteY18" fmla="*/ 18288 h 18288"/>
              <a:gd name="connsiteX19" fmla="*/ 9641205 w 11018520"/>
              <a:gd name="connsiteY19" fmla="*/ 18288 h 18288"/>
              <a:gd name="connsiteX20" fmla="*/ 8952548 w 11018520"/>
              <a:gd name="connsiteY20" fmla="*/ 18288 h 18288"/>
              <a:gd name="connsiteX21" fmla="*/ 8594446 w 11018520"/>
              <a:gd name="connsiteY21" fmla="*/ 18288 h 18288"/>
              <a:gd name="connsiteX22" fmla="*/ 7905788 w 11018520"/>
              <a:gd name="connsiteY22" fmla="*/ 18288 h 18288"/>
              <a:gd name="connsiteX23" fmla="*/ 7327316 w 11018520"/>
              <a:gd name="connsiteY23" fmla="*/ 18288 h 18288"/>
              <a:gd name="connsiteX24" fmla="*/ 6748844 w 11018520"/>
              <a:gd name="connsiteY24" fmla="*/ 18288 h 18288"/>
              <a:gd name="connsiteX25" fmla="*/ 6170371 w 11018520"/>
              <a:gd name="connsiteY25" fmla="*/ 18288 h 18288"/>
              <a:gd name="connsiteX26" fmla="*/ 5591899 w 11018520"/>
              <a:gd name="connsiteY26" fmla="*/ 18288 h 18288"/>
              <a:gd name="connsiteX27" fmla="*/ 4793056 w 11018520"/>
              <a:gd name="connsiteY27" fmla="*/ 18288 h 18288"/>
              <a:gd name="connsiteX28" fmla="*/ 4104399 w 11018520"/>
              <a:gd name="connsiteY28" fmla="*/ 18288 h 18288"/>
              <a:gd name="connsiteX29" fmla="*/ 3746297 w 11018520"/>
              <a:gd name="connsiteY29" fmla="*/ 18288 h 18288"/>
              <a:gd name="connsiteX30" fmla="*/ 3167825 w 11018520"/>
              <a:gd name="connsiteY30" fmla="*/ 18288 h 18288"/>
              <a:gd name="connsiteX31" fmla="*/ 2368982 w 11018520"/>
              <a:gd name="connsiteY31" fmla="*/ 18288 h 18288"/>
              <a:gd name="connsiteX32" fmla="*/ 1900695 w 11018520"/>
              <a:gd name="connsiteY32" fmla="*/ 18288 h 18288"/>
              <a:gd name="connsiteX33" fmla="*/ 991667 w 11018520"/>
              <a:gd name="connsiteY33" fmla="*/ 18288 h 18288"/>
              <a:gd name="connsiteX34" fmla="*/ 0 w 11018520"/>
              <a:gd name="connsiteY34" fmla="*/ 18288 h 18288"/>
              <a:gd name="connsiteX35" fmla="*/ 0 w 11018520"/>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1018520" h="18288" fill="none" extrusionOk="0">
                <a:moveTo>
                  <a:pt x="0" y="0"/>
                </a:moveTo>
                <a:cubicBezTo>
                  <a:pt x="176840" y="19448"/>
                  <a:pt x="369510" y="1686"/>
                  <a:pt x="468287" y="0"/>
                </a:cubicBezTo>
                <a:cubicBezTo>
                  <a:pt x="567064" y="-1686"/>
                  <a:pt x="844925" y="28710"/>
                  <a:pt x="1156945" y="0"/>
                </a:cubicBezTo>
                <a:cubicBezTo>
                  <a:pt x="1468965" y="-28710"/>
                  <a:pt x="1755775" y="35306"/>
                  <a:pt x="1955787" y="0"/>
                </a:cubicBezTo>
                <a:cubicBezTo>
                  <a:pt x="2155799" y="-35306"/>
                  <a:pt x="2224532" y="-16632"/>
                  <a:pt x="2313889" y="0"/>
                </a:cubicBezTo>
                <a:cubicBezTo>
                  <a:pt x="2403246" y="16632"/>
                  <a:pt x="2494050" y="6083"/>
                  <a:pt x="2671991" y="0"/>
                </a:cubicBezTo>
                <a:cubicBezTo>
                  <a:pt x="2849932" y="-6083"/>
                  <a:pt x="3354152" y="34614"/>
                  <a:pt x="3581019" y="0"/>
                </a:cubicBezTo>
                <a:cubicBezTo>
                  <a:pt x="3807886" y="-34614"/>
                  <a:pt x="4022451" y="14254"/>
                  <a:pt x="4269677" y="0"/>
                </a:cubicBezTo>
                <a:cubicBezTo>
                  <a:pt x="4516903" y="-14254"/>
                  <a:pt x="4514495" y="-13291"/>
                  <a:pt x="4627778" y="0"/>
                </a:cubicBezTo>
                <a:cubicBezTo>
                  <a:pt x="4741061" y="13291"/>
                  <a:pt x="5120758" y="-22660"/>
                  <a:pt x="5316436" y="0"/>
                </a:cubicBezTo>
                <a:cubicBezTo>
                  <a:pt x="5512114" y="22660"/>
                  <a:pt x="5812155" y="-9513"/>
                  <a:pt x="6225464" y="0"/>
                </a:cubicBezTo>
                <a:cubicBezTo>
                  <a:pt x="6638773" y="9513"/>
                  <a:pt x="6545417" y="2479"/>
                  <a:pt x="6803936" y="0"/>
                </a:cubicBezTo>
                <a:cubicBezTo>
                  <a:pt x="7062455" y="-2479"/>
                  <a:pt x="7245098" y="-20209"/>
                  <a:pt x="7382408" y="0"/>
                </a:cubicBezTo>
                <a:cubicBezTo>
                  <a:pt x="7519718" y="20209"/>
                  <a:pt x="7801947" y="19736"/>
                  <a:pt x="8071066" y="0"/>
                </a:cubicBezTo>
                <a:cubicBezTo>
                  <a:pt x="8340185" y="-19736"/>
                  <a:pt x="8495312" y="-6666"/>
                  <a:pt x="8869909" y="0"/>
                </a:cubicBezTo>
                <a:cubicBezTo>
                  <a:pt x="9244506" y="6666"/>
                  <a:pt x="9501461" y="-13745"/>
                  <a:pt x="9668751" y="0"/>
                </a:cubicBezTo>
                <a:cubicBezTo>
                  <a:pt x="9836041" y="13745"/>
                  <a:pt x="10607605" y="14143"/>
                  <a:pt x="11018520" y="0"/>
                </a:cubicBezTo>
                <a:cubicBezTo>
                  <a:pt x="11019166" y="4451"/>
                  <a:pt x="11019010" y="9226"/>
                  <a:pt x="11018520" y="18288"/>
                </a:cubicBezTo>
                <a:cubicBezTo>
                  <a:pt x="10834966" y="15274"/>
                  <a:pt x="10754561" y="35250"/>
                  <a:pt x="10550233" y="18288"/>
                </a:cubicBezTo>
                <a:cubicBezTo>
                  <a:pt x="10345905" y="1326"/>
                  <a:pt x="9906342" y="45884"/>
                  <a:pt x="9641205" y="18288"/>
                </a:cubicBezTo>
                <a:cubicBezTo>
                  <a:pt x="9376068" y="-9308"/>
                  <a:pt x="9177188" y="43988"/>
                  <a:pt x="8952548" y="18288"/>
                </a:cubicBezTo>
                <a:cubicBezTo>
                  <a:pt x="8727908" y="-7412"/>
                  <a:pt x="8707007" y="3271"/>
                  <a:pt x="8594446" y="18288"/>
                </a:cubicBezTo>
                <a:cubicBezTo>
                  <a:pt x="8481885" y="33305"/>
                  <a:pt x="8175004" y="35109"/>
                  <a:pt x="7905788" y="18288"/>
                </a:cubicBezTo>
                <a:cubicBezTo>
                  <a:pt x="7636572" y="1467"/>
                  <a:pt x="7535638" y="7399"/>
                  <a:pt x="7327316" y="18288"/>
                </a:cubicBezTo>
                <a:cubicBezTo>
                  <a:pt x="7118994" y="29177"/>
                  <a:pt x="6978247" y="47205"/>
                  <a:pt x="6748844" y="18288"/>
                </a:cubicBezTo>
                <a:cubicBezTo>
                  <a:pt x="6519441" y="-10629"/>
                  <a:pt x="6459241" y="43308"/>
                  <a:pt x="6170371" y="18288"/>
                </a:cubicBezTo>
                <a:cubicBezTo>
                  <a:pt x="5881501" y="-6732"/>
                  <a:pt x="5736201" y="35971"/>
                  <a:pt x="5591899" y="18288"/>
                </a:cubicBezTo>
                <a:cubicBezTo>
                  <a:pt x="5447597" y="605"/>
                  <a:pt x="4990303" y="20409"/>
                  <a:pt x="4793056" y="18288"/>
                </a:cubicBezTo>
                <a:cubicBezTo>
                  <a:pt x="4595809" y="16167"/>
                  <a:pt x="4271723" y="2909"/>
                  <a:pt x="4104399" y="18288"/>
                </a:cubicBezTo>
                <a:cubicBezTo>
                  <a:pt x="3937075" y="33667"/>
                  <a:pt x="3923235" y="10730"/>
                  <a:pt x="3746297" y="18288"/>
                </a:cubicBezTo>
                <a:cubicBezTo>
                  <a:pt x="3569359" y="25846"/>
                  <a:pt x="3351081" y="24702"/>
                  <a:pt x="3167825" y="18288"/>
                </a:cubicBezTo>
                <a:cubicBezTo>
                  <a:pt x="2984569" y="11874"/>
                  <a:pt x="2708033" y="13293"/>
                  <a:pt x="2368982" y="18288"/>
                </a:cubicBezTo>
                <a:cubicBezTo>
                  <a:pt x="2029931" y="23283"/>
                  <a:pt x="2009060" y="37671"/>
                  <a:pt x="1900695" y="18288"/>
                </a:cubicBezTo>
                <a:cubicBezTo>
                  <a:pt x="1792330" y="-1095"/>
                  <a:pt x="1183178" y="9337"/>
                  <a:pt x="991667" y="18288"/>
                </a:cubicBezTo>
                <a:cubicBezTo>
                  <a:pt x="800156" y="27239"/>
                  <a:pt x="375690" y="34110"/>
                  <a:pt x="0" y="18288"/>
                </a:cubicBezTo>
                <a:cubicBezTo>
                  <a:pt x="-213" y="9468"/>
                  <a:pt x="187" y="4459"/>
                  <a:pt x="0" y="0"/>
                </a:cubicBezTo>
                <a:close/>
              </a:path>
              <a:path w="11018520" h="18288" stroke="0" extrusionOk="0">
                <a:moveTo>
                  <a:pt x="0" y="0"/>
                </a:moveTo>
                <a:cubicBezTo>
                  <a:pt x="266588" y="-23405"/>
                  <a:pt x="350503" y="-27031"/>
                  <a:pt x="578472" y="0"/>
                </a:cubicBezTo>
                <a:cubicBezTo>
                  <a:pt x="806441" y="27031"/>
                  <a:pt x="803976" y="13604"/>
                  <a:pt x="936574" y="0"/>
                </a:cubicBezTo>
                <a:cubicBezTo>
                  <a:pt x="1069172" y="-13604"/>
                  <a:pt x="1661335" y="-31902"/>
                  <a:pt x="1845602" y="0"/>
                </a:cubicBezTo>
                <a:cubicBezTo>
                  <a:pt x="2029869" y="31902"/>
                  <a:pt x="2273452" y="17005"/>
                  <a:pt x="2424074" y="0"/>
                </a:cubicBezTo>
                <a:cubicBezTo>
                  <a:pt x="2574696" y="-17005"/>
                  <a:pt x="2790864" y="-28133"/>
                  <a:pt x="3002547" y="0"/>
                </a:cubicBezTo>
                <a:cubicBezTo>
                  <a:pt x="3214230" y="28133"/>
                  <a:pt x="3605033" y="-14934"/>
                  <a:pt x="3911575" y="0"/>
                </a:cubicBezTo>
                <a:cubicBezTo>
                  <a:pt x="4218117" y="14934"/>
                  <a:pt x="4198004" y="3604"/>
                  <a:pt x="4379862" y="0"/>
                </a:cubicBezTo>
                <a:cubicBezTo>
                  <a:pt x="4561720" y="-3604"/>
                  <a:pt x="4941151" y="-37368"/>
                  <a:pt x="5288890" y="0"/>
                </a:cubicBezTo>
                <a:cubicBezTo>
                  <a:pt x="5636629" y="37368"/>
                  <a:pt x="6011513" y="-33898"/>
                  <a:pt x="6197918" y="0"/>
                </a:cubicBezTo>
                <a:cubicBezTo>
                  <a:pt x="6384323" y="33898"/>
                  <a:pt x="6555799" y="11241"/>
                  <a:pt x="6886575" y="0"/>
                </a:cubicBezTo>
                <a:cubicBezTo>
                  <a:pt x="7217351" y="-11241"/>
                  <a:pt x="7604472" y="-44614"/>
                  <a:pt x="7795603" y="0"/>
                </a:cubicBezTo>
                <a:cubicBezTo>
                  <a:pt x="7986734" y="44614"/>
                  <a:pt x="8098870" y="-11086"/>
                  <a:pt x="8374075" y="0"/>
                </a:cubicBezTo>
                <a:cubicBezTo>
                  <a:pt x="8649280" y="11086"/>
                  <a:pt x="8701749" y="-25020"/>
                  <a:pt x="8952548" y="0"/>
                </a:cubicBezTo>
                <a:cubicBezTo>
                  <a:pt x="9203347" y="25020"/>
                  <a:pt x="9519297" y="4274"/>
                  <a:pt x="9751390" y="0"/>
                </a:cubicBezTo>
                <a:cubicBezTo>
                  <a:pt x="9983483" y="-4274"/>
                  <a:pt x="10169881" y="16480"/>
                  <a:pt x="10329863" y="0"/>
                </a:cubicBezTo>
                <a:cubicBezTo>
                  <a:pt x="10489845" y="-16480"/>
                  <a:pt x="10750941" y="-9727"/>
                  <a:pt x="11018520" y="0"/>
                </a:cubicBezTo>
                <a:cubicBezTo>
                  <a:pt x="11018113" y="8690"/>
                  <a:pt x="11018366" y="14141"/>
                  <a:pt x="11018520" y="18288"/>
                </a:cubicBezTo>
                <a:cubicBezTo>
                  <a:pt x="10841176" y="-3597"/>
                  <a:pt x="10399304" y="41504"/>
                  <a:pt x="10219677" y="18288"/>
                </a:cubicBezTo>
                <a:cubicBezTo>
                  <a:pt x="10040050" y="-4928"/>
                  <a:pt x="10030762" y="16144"/>
                  <a:pt x="9861575" y="18288"/>
                </a:cubicBezTo>
                <a:cubicBezTo>
                  <a:pt x="9692388" y="20432"/>
                  <a:pt x="9529439" y="40380"/>
                  <a:pt x="9393288" y="18288"/>
                </a:cubicBezTo>
                <a:cubicBezTo>
                  <a:pt x="9257137" y="-3804"/>
                  <a:pt x="8825003" y="25592"/>
                  <a:pt x="8484260" y="18288"/>
                </a:cubicBezTo>
                <a:cubicBezTo>
                  <a:pt x="8143517" y="10984"/>
                  <a:pt x="8082894" y="45968"/>
                  <a:pt x="7795603" y="18288"/>
                </a:cubicBezTo>
                <a:cubicBezTo>
                  <a:pt x="7508312" y="-9392"/>
                  <a:pt x="7466074" y="19486"/>
                  <a:pt x="7327316" y="18288"/>
                </a:cubicBezTo>
                <a:cubicBezTo>
                  <a:pt x="7188558" y="17090"/>
                  <a:pt x="6869645" y="4657"/>
                  <a:pt x="6638658" y="18288"/>
                </a:cubicBezTo>
                <a:cubicBezTo>
                  <a:pt x="6407671" y="31919"/>
                  <a:pt x="6359238" y="35967"/>
                  <a:pt x="6280556" y="18288"/>
                </a:cubicBezTo>
                <a:cubicBezTo>
                  <a:pt x="6201874" y="609"/>
                  <a:pt x="6041216" y="22404"/>
                  <a:pt x="5922455" y="18288"/>
                </a:cubicBezTo>
                <a:cubicBezTo>
                  <a:pt x="5803694" y="14172"/>
                  <a:pt x="5555521" y="48848"/>
                  <a:pt x="5233797" y="18288"/>
                </a:cubicBezTo>
                <a:cubicBezTo>
                  <a:pt x="4912073" y="-12272"/>
                  <a:pt x="4986440" y="-2740"/>
                  <a:pt x="4765510" y="18288"/>
                </a:cubicBezTo>
                <a:cubicBezTo>
                  <a:pt x="4544580" y="39316"/>
                  <a:pt x="4177715" y="18248"/>
                  <a:pt x="3966667" y="18288"/>
                </a:cubicBezTo>
                <a:cubicBezTo>
                  <a:pt x="3755619" y="18328"/>
                  <a:pt x="3664519" y="22387"/>
                  <a:pt x="3498380" y="18288"/>
                </a:cubicBezTo>
                <a:cubicBezTo>
                  <a:pt x="3332241" y="14189"/>
                  <a:pt x="3065858" y="-7524"/>
                  <a:pt x="2699537" y="18288"/>
                </a:cubicBezTo>
                <a:cubicBezTo>
                  <a:pt x="2333216" y="44100"/>
                  <a:pt x="2505666" y="4650"/>
                  <a:pt x="2341436" y="18288"/>
                </a:cubicBezTo>
                <a:cubicBezTo>
                  <a:pt x="2177206" y="31926"/>
                  <a:pt x="1790164" y="19880"/>
                  <a:pt x="1542593" y="18288"/>
                </a:cubicBezTo>
                <a:cubicBezTo>
                  <a:pt x="1295022" y="16696"/>
                  <a:pt x="1218012" y="39325"/>
                  <a:pt x="1074306" y="18288"/>
                </a:cubicBezTo>
                <a:cubicBezTo>
                  <a:pt x="930600" y="-2749"/>
                  <a:pt x="797266" y="24589"/>
                  <a:pt x="716204" y="18288"/>
                </a:cubicBezTo>
                <a:cubicBezTo>
                  <a:pt x="635142" y="11987"/>
                  <a:pt x="344503" y="41396"/>
                  <a:pt x="0" y="18288"/>
                </a:cubicBezTo>
                <a:cubicBezTo>
                  <a:pt x="-53" y="11301"/>
                  <a:pt x="-649" y="7756"/>
                  <a:pt x="0" y="0"/>
                </a:cubicBezTo>
                <a:close/>
              </a:path>
            </a:pathLst>
          </a:custGeom>
          <a:solidFill>
            <a:srgbClr val="C3724D"/>
          </a:solidFill>
          <a:ln w="38100" cap="rnd">
            <a:solidFill>
              <a:srgbClr val="C3724D"/>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Isolated twigs and flowers on a white surface">
            <a:extLst>
              <a:ext uri="{FF2B5EF4-FFF2-40B4-BE49-F238E27FC236}">
                <a16:creationId xmlns:a16="http://schemas.microsoft.com/office/drawing/2014/main" id="{11422E90-D77A-00BF-10EF-06DA947597F1}"/>
              </a:ext>
            </a:extLst>
          </p:cNvPr>
          <p:cNvPicPr>
            <a:picLocks noChangeAspect="1"/>
          </p:cNvPicPr>
          <p:nvPr/>
        </p:nvPicPr>
        <p:blipFill>
          <a:blip r:embed="rId3"/>
          <a:srcRect l="23193" r="9705" b="1"/>
          <a:stretch/>
        </p:blipFill>
        <p:spPr>
          <a:xfrm>
            <a:off x="10561319" y="4432008"/>
            <a:ext cx="1918753" cy="1994435"/>
          </a:xfrm>
          <a:prstGeom prst="rect">
            <a:avLst/>
          </a:prstGeom>
        </p:spPr>
      </p:pic>
      <p:sp>
        <p:nvSpPr>
          <p:cNvPr id="6" name="Content Placeholder 5">
            <a:extLst>
              <a:ext uri="{FF2B5EF4-FFF2-40B4-BE49-F238E27FC236}">
                <a16:creationId xmlns:a16="http://schemas.microsoft.com/office/drawing/2014/main" id="{D64CC69D-DBE1-D1D3-FA79-352C7E79482C}"/>
              </a:ext>
            </a:extLst>
          </p:cNvPr>
          <p:cNvSpPr>
            <a:spLocks noGrp="1"/>
          </p:cNvSpPr>
          <p:nvPr>
            <p:ph idx="1"/>
          </p:nvPr>
        </p:nvSpPr>
        <p:spPr/>
        <p:txBody>
          <a:bodyPr/>
          <a:lstStyle/>
          <a:p>
            <a:r>
              <a:rPr lang="en-US" sz="2800" b="1" i="0" dirty="0">
                <a:solidFill>
                  <a:srgbClr val="000000"/>
                </a:solidFill>
                <a:effectLst/>
                <a:latin typeface="system-ui"/>
              </a:rPr>
              <a:t>In Pisidian Antioch Acts 13</a:t>
            </a:r>
          </a:p>
          <a:p>
            <a:pPr algn="l"/>
            <a:r>
              <a:rPr lang="en-US" sz="3600" b="1" i="0" baseline="30000" dirty="0">
                <a:solidFill>
                  <a:srgbClr val="000000"/>
                </a:solidFill>
                <a:effectLst/>
                <a:latin typeface="Aptos" panose="020B0004020202020204" pitchFamily="34" charset="0"/>
              </a:rPr>
              <a:t>34 </a:t>
            </a:r>
            <a:r>
              <a:rPr lang="en-US" sz="3600" b="0" i="0" dirty="0">
                <a:solidFill>
                  <a:srgbClr val="000000"/>
                </a:solidFill>
                <a:effectLst/>
                <a:latin typeface="Aptos" panose="020B0004020202020204" pitchFamily="34" charset="0"/>
              </a:rPr>
              <a:t>God raised him from the dead so that he will never be subject to decay. As God has said,</a:t>
            </a:r>
          </a:p>
          <a:p>
            <a:pPr algn="l"/>
            <a:r>
              <a:rPr lang="en-US" sz="3600" b="0" i="0" dirty="0">
                <a:solidFill>
                  <a:srgbClr val="000000"/>
                </a:solidFill>
                <a:effectLst/>
                <a:latin typeface="Aptos" panose="020B0004020202020204" pitchFamily="34" charset="0"/>
              </a:rPr>
              <a:t>“‘I will give you the holy and sure blessings promised to David.’</a:t>
            </a:r>
            <a:r>
              <a:rPr lang="en-US" sz="3600" b="0" i="0" baseline="30000" dirty="0">
                <a:solidFill>
                  <a:srgbClr val="000000"/>
                </a:solidFill>
                <a:effectLst/>
                <a:latin typeface="Aptos" panose="020B0004020202020204" pitchFamily="34" charset="0"/>
              </a:rPr>
              <a:t>[</a:t>
            </a:r>
            <a:r>
              <a:rPr lang="en-US" sz="3600" b="0" i="0" baseline="30000" dirty="0">
                <a:solidFill>
                  <a:srgbClr val="4A4A4A"/>
                </a:solidFill>
                <a:effectLst/>
                <a:latin typeface="Aptos" panose="020B0004020202020204" pitchFamily="34" charset="0"/>
                <a:hlinkClick r:id="rId4" tooltip="See footnote c"/>
              </a:rPr>
              <a:t>c</a:t>
            </a:r>
            <a:r>
              <a:rPr lang="en-US" sz="3600" b="0" i="0" baseline="30000" dirty="0">
                <a:solidFill>
                  <a:srgbClr val="000000"/>
                </a:solidFill>
                <a:effectLst/>
                <a:latin typeface="Aptos" panose="020B0004020202020204" pitchFamily="34" charset="0"/>
              </a:rPr>
              <a:t>]</a:t>
            </a:r>
            <a:endParaRPr lang="en-US" sz="3600" b="0" i="0" dirty="0">
              <a:solidFill>
                <a:srgbClr val="000000"/>
              </a:solidFill>
              <a:effectLst/>
              <a:latin typeface="Aptos" panose="020B0004020202020204" pitchFamily="34" charset="0"/>
            </a:endParaRPr>
          </a:p>
          <a:p>
            <a:r>
              <a:rPr lang="en-US" b="1" dirty="0">
                <a:solidFill>
                  <a:srgbClr val="000000"/>
                </a:solidFill>
                <a:latin typeface="system-ui"/>
              </a:rPr>
              <a:t>Messianic   / Christ Resurrected  /  Overcomes Death </a:t>
            </a:r>
            <a:endParaRPr lang="en-US" sz="2800" b="1" i="0" dirty="0">
              <a:solidFill>
                <a:srgbClr val="000000"/>
              </a:solidFill>
              <a:effectLst/>
              <a:latin typeface="system-ui"/>
            </a:endParaRPr>
          </a:p>
        </p:txBody>
      </p:sp>
    </p:spTree>
    <p:extLst>
      <p:ext uri="{BB962C8B-B14F-4D97-AF65-F5344CB8AC3E}">
        <p14:creationId xmlns:p14="http://schemas.microsoft.com/office/powerpoint/2010/main" val="2716252143"/>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3A2FADF5-98E3-BABC-FF40-051D64312AB6}"/>
            </a:ext>
          </a:extLst>
        </p:cNvPr>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C952C94E-1B33-F35A-3160-39A4389A94B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8597113-6A01-ED58-BC2D-CBDDCD28B7C8}"/>
              </a:ext>
            </a:extLst>
          </p:cNvPr>
          <p:cNvSpPr>
            <a:spLocks noGrp="1"/>
          </p:cNvSpPr>
          <p:nvPr>
            <p:ph type="title"/>
          </p:nvPr>
        </p:nvSpPr>
        <p:spPr>
          <a:xfrm>
            <a:off x="576072" y="238539"/>
            <a:ext cx="11018520" cy="1434415"/>
          </a:xfrm>
        </p:spPr>
        <p:txBody>
          <a:bodyPr anchor="b">
            <a:normAutofit/>
          </a:bodyPr>
          <a:lstStyle/>
          <a:p>
            <a:r>
              <a:rPr lang="en-US" sz="5400" dirty="0"/>
              <a:t>      Exploring Churches in Galatia</a:t>
            </a:r>
          </a:p>
        </p:txBody>
      </p:sp>
      <p:sp>
        <p:nvSpPr>
          <p:cNvPr id="11" name="Rectangle 6">
            <a:extLst>
              <a:ext uri="{FF2B5EF4-FFF2-40B4-BE49-F238E27FC236}">
                <a16:creationId xmlns:a16="http://schemas.microsoft.com/office/drawing/2014/main" id="{F58DCC69-E958-27F3-6FF1-2240AC0992B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6072" y="1817073"/>
            <a:ext cx="11018520" cy="18288"/>
          </a:xfrm>
          <a:custGeom>
            <a:avLst/>
            <a:gdLst>
              <a:gd name="connsiteX0" fmla="*/ 0 w 11018520"/>
              <a:gd name="connsiteY0" fmla="*/ 0 h 18288"/>
              <a:gd name="connsiteX1" fmla="*/ 468287 w 11018520"/>
              <a:gd name="connsiteY1" fmla="*/ 0 h 18288"/>
              <a:gd name="connsiteX2" fmla="*/ 1156945 w 11018520"/>
              <a:gd name="connsiteY2" fmla="*/ 0 h 18288"/>
              <a:gd name="connsiteX3" fmla="*/ 1955787 w 11018520"/>
              <a:gd name="connsiteY3" fmla="*/ 0 h 18288"/>
              <a:gd name="connsiteX4" fmla="*/ 2313889 w 11018520"/>
              <a:gd name="connsiteY4" fmla="*/ 0 h 18288"/>
              <a:gd name="connsiteX5" fmla="*/ 2671991 w 11018520"/>
              <a:gd name="connsiteY5" fmla="*/ 0 h 18288"/>
              <a:gd name="connsiteX6" fmla="*/ 3581019 w 11018520"/>
              <a:gd name="connsiteY6" fmla="*/ 0 h 18288"/>
              <a:gd name="connsiteX7" fmla="*/ 4269677 w 11018520"/>
              <a:gd name="connsiteY7" fmla="*/ 0 h 18288"/>
              <a:gd name="connsiteX8" fmla="*/ 4627778 w 11018520"/>
              <a:gd name="connsiteY8" fmla="*/ 0 h 18288"/>
              <a:gd name="connsiteX9" fmla="*/ 5316436 w 11018520"/>
              <a:gd name="connsiteY9" fmla="*/ 0 h 18288"/>
              <a:gd name="connsiteX10" fmla="*/ 6225464 w 11018520"/>
              <a:gd name="connsiteY10" fmla="*/ 0 h 18288"/>
              <a:gd name="connsiteX11" fmla="*/ 6803936 w 11018520"/>
              <a:gd name="connsiteY11" fmla="*/ 0 h 18288"/>
              <a:gd name="connsiteX12" fmla="*/ 7382408 w 11018520"/>
              <a:gd name="connsiteY12" fmla="*/ 0 h 18288"/>
              <a:gd name="connsiteX13" fmla="*/ 8071066 w 11018520"/>
              <a:gd name="connsiteY13" fmla="*/ 0 h 18288"/>
              <a:gd name="connsiteX14" fmla="*/ 8869909 w 11018520"/>
              <a:gd name="connsiteY14" fmla="*/ 0 h 18288"/>
              <a:gd name="connsiteX15" fmla="*/ 9668751 w 11018520"/>
              <a:gd name="connsiteY15" fmla="*/ 0 h 18288"/>
              <a:gd name="connsiteX16" fmla="*/ 11018520 w 11018520"/>
              <a:gd name="connsiteY16" fmla="*/ 0 h 18288"/>
              <a:gd name="connsiteX17" fmla="*/ 11018520 w 11018520"/>
              <a:gd name="connsiteY17" fmla="*/ 18288 h 18288"/>
              <a:gd name="connsiteX18" fmla="*/ 10550233 w 11018520"/>
              <a:gd name="connsiteY18" fmla="*/ 18288 h 18288"/>
              <a:gd name="connsiteX19" fmla="*/ 9641205 w 11018520"/>
              <a:gd name="connsiteY19" fmla="*/ 18288 h 18288"/>
              <a:gd name="connsiteX20" fmla="*/ 8952548 w 11018520"/>
              <a:gd name="connsiteY20" fmla="*/ 18288 h 18288"/>
              <a:gd name="connsiteX21" fmla="*/ 8594446 w 11018520"/>
              <a:gd name="connsiteY21" fmla="*/ 18288 h 18288"/>
              <a:gd name="connsiteX22" fmla="*/ 7905788 w 11018520"/>
              <a:gd name="connsiteY22" fmla="*/ 18288 h 18288"/>
              <a:gd name="connsiteX23" fmla="*/ 7327316 w 11018520"/>
              <a:gd name="connsiteY23" fmla="*/ 18288 h 18288"/>
              <a:gd name="connsiteX24" fmla="*/ 6748844 w 11018520"/>
              <a:gd name="connsiteY24" fmla="*/ 18288 h 18288"/>
              <a:gd name="connsiteX25" fmla="*/ 6170371 w 11018520"/>
              <a:gd name="connsiteY25" fmla="*/ 18288 h 18288"/>
              <a:gd name="connsiteX26" fmla="*/ 5591899 w 11018520"/>
              <a:gd name="connsiteY26" fmla="*/ 18288 h 18288"/>
              <a:gd name="connsiteX27" fmla="*/ 4793056 w 11018520"/>
              <a:gd name="connsiteY27" fmla="*/ 18288 h 18288"/>
              <a:gd name="connsiteX28" fmla="*/ 4104399 w 11018520"/>
              <a:gd name="connsiteY28" fmla="*/ 18288 h 18288"/>
              <a:gd name="connsiteX29" fmla="*/ 3746297 w 11018520"/>
              <a:gd name="connsiteY29" fmla="*/ 18288 h 18288"/>
              <a:gd name="connsiteX30" fmla="*/ 3167825 w 11018520"/>
              <a:gd name="connsiteY30" fmla="*/ 18288 h 18288"/>
              <a:gd name="connsiteX31" fmla="*/ 2368982 w 11018520"/>
              <a:gd name="connsiteY31" fmla="*/ 18288 h 18288"/>
              <a:gd name="connsiteX32" fmla="*/ 1900695 w 11018520"/>
              <a:gd name="connsiteY32" fmla="*/ 18288 h 18288"/>
              <a:gd name="connsiteX33" fmla="*/ 991667 w 11018520"/>
              <a:gd name="connsiteY33" fmla="*/ 18288 h 18288"/>
              <a:gd name="connsiteX34" fmla="*/ 0 w 11018520"/>
              <a:gd name="connsiteY34" fmla="*/ 18288 h 18288"/>
              <a:gd name="connsiteX35" fmla="*/ 0 w 11018520"/>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1018520" h="18288" fill="none" extrusionOk="0">
                <a:moveTo>
                  <a:pt x="0" y="0"/>
                </a:moveTo>
                <a:cubicBezTo>
                  <a:pt x="176840" y="19448"/>
                  <a:pt x="369510" y="1686"/>
                  <a:pt x="468287" y="0"/>
                </a:cubicBezTo>
                <a:cubicBezTo>
                  <a:pt x="567064" y="-1686"/>
                  <a:pt x="844925" y="28710"/>
                  <a:pt x="1156945" y="0"/>
                </a:cubicBezTo>
                <a:cubicBezTo>
                  <a:pt x="1468965" y="-28710"/>
                  <a:pt x="1755775" y="35306"/>
                  <a:pt x="1955787" y="0"/>
                </a:cubicBezTo>
                <a:cubicBezTo>
                  <a:pt x="2155799" y="-35306"/>
                  <a:pt x="2224532" y="-16632"/>
                  <a:pt x="2313889" y="0"/>
                </a:cubicBezTo>
                <a:cubicBezTo>
                  <a:pt x="2403246" y="16632"/>
                  <a:pt x="2494050" y="6083"/>
                  <a:pt x="2671991" y="0"/>
                </a:cubicBezTo>
                <a:cubicBezTo>
                  <a:pt x="2849932" y="-6083"/>
                  <a:pt x="3354152" y="34614"/>
                  <a:pt x="3581019" y="0"/>
                </a:cubicBezTo>
                <a:cubicBezTo>
                  <a:pt x="3807886" y="-34614"/>
                  <a:pt x="4022451" y="14254"/>
                  <a:pt x="4269677" y="0"/>
                </a:cubicBezTo>
                <a:cubicBezTo>
                  <a:pt x="4516903" y="-14254"/>
                  <a:pt x="4514495" y="-13291"/>
                  <a:pt x="4627778" y="0"/>
                </a:cubicBezTo>
                <a:cubicBezTo>
                  <a:pt x="4741061" y="13291"/>
                  <a:pt x="5120758" y="-22660"/>
                  <a:pt x="5316436" y="0"/>
                </a:cubicBezTo>
                <a:cubicBezTo>
                  <a:pt x="5512114" y="22660"/>
                  <a:pt x="5812155" y="-9513"/>
                  <a:pt x="6225464" y="0"/>
                </a:cubicBezTo>
                <a:cubicBezTo>
                  <a:pt x="6638773" y="9513"/>
                  <a:pt x="6545417" y="2479"/>
                  <a:pt x="6803936" y="0"/>
                </a:cubicBezTo>
                <a:cubicBezTo>
                  <a:pt x="7062455" y="-2479"/>
                  <a:pt x="7245098" y="-20209"/>
                  <a:pt x="7382408" y="0"/>
                </a:cubicBezTo>
                <a:cubicBezTo>
                  <a:pt x="7519718" y="20209"/>
                  <a:pt x="7801947" y="19736"/>
                  <a:pt x="8071066" y="0"/>
                </a:cubicBezTo>
                <a:cubicBezTo>
                  <a:pt x="8340185" y="-19736"/>
                  <a:pt x="8495312" y="-6666"/>
                  <a:pt x="8869909" y="0"/>
                </a:cubicBezTo>
                <a:cubicBezTo>
                  <a:pt x="9244506" y="6666"/>
                  <a:pt x="9501461" y="-13745"/>
                  <a:pt x="9668751" y="0"/>
                </a:cubicBezTo>
                <a:cubicBezTo>
                  <a:pt x="9836041" y="13745"/>
                  <a:pt x="10607605" y="14143"/>
                  <a:pt x="11018520" y="0"/>
                </a:cubicBezTo>
                <a:cubicBezTo>
                  <a:pt x="11019166" y="4451"/>
                  <a:pt x="11019010" y="9226"/>
                  <a:pt x="11018520" y="18288"/>
                </a:cubicBezTo>
                <a:cubicBezTo>
                  <a:pt x="10834966" y="15274"/>
                  <a:pt x="10754561" y="35250"/>
                  <a:pt x="10550233" y="18288"/>
                </a:cubicBezTo>
                <a:cubicBezTo>
                  <a:pt x="10345905" y="1326"/>
                  <a:pt x="9906342" y="45884"/>
                  <a:pt x="9641205" y="18288"/>
                </a:cubicBezTo>
                <a:cubicBezTo>
                  <a:pt x="9376068" y="-9308"/>
                  <a:pt x="9177188" y="43988"/>
                  <a:pt x="8952548" y="18288"/>
                </a:cubicBezTo>
                <a:cubicBezTo>
                  <a:pt x="8727908" y="-7412"/>
                  <a:pt x="8707007" y="3271"/>
                  <a:pt x="8594446" y="18288"/>
                </a:cubicBezTo>
                <a:cubicBezTo>
                  <a:pt x="8481885" y="33305"/>
                  <a:pt x="8175004" y="35109"/>
                  <a:pt x="7905788" y="18288"/>
                </a:cubicBezTo>
                <a:cubicBezTo>
                  <a:pt x="7636572" y="1467"/>
                  <a:pt x="7535638" y="7399"/>
                  <a:pt x="7327316" y="18288"/>
                </a:cubicBezTo>
                <a:cubicBezTo>
                  <a:pt x="7118994" y="29177"/>
                  <a:pt x="6978247" y="47205"/>
                  <a:pt x="6748844" y="18288"/>
                </a:cubicBezTo>
                <a:cubicBezTo>
                  <a:pt x="6519441" y="-10629"/>
                  <a:pt x="6459241" y="43308"/>
                  <a:pt x="6170371" y="18288"/>
                </a:cubicBezTo>
                <a:cubicBezTo>
                  <a:pt x="5881501" y="-6732"/>
                  <a:pt x="5736201" y="35971"/>
                  <a:pt x="5591899" y="18288"/>
                </a:cubicBezTo>
                <a:cubicBezTo>
                  <a:pt x="5447597" y="605"/>
                  <a:pt x="4990303" y="20409"/>
                  <a:pt x="4793056" y="18288"/>
                </a:cubicBezTo>
                <a:cubicBezTo>
                  <a:pt x="4595809" y="16167"/>
                  <a:pt x="4271723" y="2909"/>
                  <a:pt x="4104399" y="18288"/>
                </a:cubicBezTo>
                <a:cubicBezTo>
                  <a:pt x="3937075" y="33667"/>
                  <a:pt x="3923235" y="10730"/>
                  <a:pt x="3746297" y="18288"/>
                </a:cubicBezTo>
                <a:cubicBezTo>
                  <a:pt x="3569359" y="25846"/>
                  <a:pt x="3351081" y="24702"/>
                  <a:pt x="3167825" y="18288"/>
                </a:cubicBezTo>
                <a:cubicBezTo>
                  <a:pt x="2984569" y="11874"/>
                  <a:pt x="2708033" y="13293"/>
                  <a:pt x="2368982" y="18288"/>
                </a:cubicBezTo>
                <a:cubicBezTo>
                  <a:pt x="2029931" y="23283"/>
                  <a:pt x="2009060" y="37671"/>
                  <a:pt x="1900695" y="18288"/>
                </a:cubicBezTo>
                <a:cubicBezTo>
                  <a:pt x="1792330" y="-1095"/>
                  <a:pt x="1183178" y="9337"/>
                  <a:pt x="991667" y="18288"/>
                </a:cubicBezTo>
                <a:cubicBezTo>
                  <a:pt x="800156" y="27239"/>
                  <a:pt x="375690" y="34110"/>
                  <a:pt x="0" y="18288"/>
                </a:cubicBezTo>
                <a:cubicBezTo>
                  <a:pt x="-213" y="9468"/>
                  <a:pt x="187" y="4459"/>
                  <a:pt x="0" y="0"/>
                </a:cubicBezTo>
                <a:close/>
              </a:path>
              <a:path w="11018520" h="18288" stroke="0" extrusionOk="0">
                <a:moveTo>
                  <a:pt x="0" y="0"/>
                </a:moveTo>
                <a:cubicBezTo>
                  <a:pt x="266588" y="-23405"/>
                  <a:pt x="350503" y="-27031"/>
                  <a:pt x="578472" y="0"/>
                </a:cubicBezTo>
                <a:cubicBezTo>
                  <a:pt x="806441" y="27031"/>
                  <a:pt x="803976" y="13604"/>
                  <a:pt x="936574" y="0"/>
                </a:cubicBezTo>
                <a:cubicBezTo>
                  <a:pt x="1069172" y="-13604"/>
                  <a:pt x="1661335" y="-31902"/>
                  <a:pt x="1845602" y="0"/>
                </a:cubicBezTo>
                <a:cubicBezTo>
                  <a:pt x="2029869" y="31902"/>
                  <a:pt x="2273452" y="17005"/>
                  <a:pt x="2424074" y="0"/>
                </a:cubicBezTo>
                <a:cubicBezTo>
                  <a:pt x="2574696" y="-17005"/>
                  <a:pt x="2790864" y="-28133"/>
                  <a:pt x="3002547" y="0"/>
                </a:cubicBezTo>
                <a:cubicBezTo>
                  <a:pt x="3214230" y="28133"/>
                  <a:pt x="3605033" y="-14934"/>
                  <a:pt x="3911575" y="0"/>
                </a:cubicBezTo>
                <a:cubicBezTo>
                  <a:pt x="4218117" y="14934"/>
                  <a:pt x="4198004" y="3604"/>
                  <a:pt x="4379862" y="0"/>
                </a:cubicBezTo>
                <a:cubicBezTo>
                  <a:pt x="4561720" y="-3604"/>
                  <a:pt x="4941151" y="-37368"/>
                  <a:pt x="5288890" y="0"/>
                </a:cubicBezTo>
                <a:cubicBezTo>
                  <a:pt x="5636629" y="37368"/>
                  <a:pt x="6011513" y="-33898"/>
                  <a:pt x="6197918" y="0"/>
                </a:cubicBezTo>
                <a:cubicBezTo>
                  <a:pt x="6384323" y="33898"/>
                  <a:pt x="6555799" y="11241"/>
                  <a:pt x="6886575" y="0"/>
                </a:cubicBezTo>
                <a:cubicBezTo>
                  <a:pt x="7217351" y="-11241"/>
                  <a:pt x="7604472" y="-44614"/>
                  <a:pt x="7795603" y="0"/>
                </a:cubicBezTo>
                <a:cubicBezTo>
                  <a:pt x="7986734" y="44614"/>
                  <a:pt x="8098870" y="-11086"/>
                  <a:pt x="8374075" y="0"/>
                </a:cubicBezTo>
                <a:cubicBezTo>
                  <a:pt x="8649280" y="11086"/>
                  <a:pt x="8701749" y="-25020"/>
                  <a:pt x="8952548" y="0"/>
                </a:cubicBezTo>
                <a:cubicBezTo>
                  <a:pt x="9203347" y="25020"/>
                  <a:pt x="9519297" y="4274"/>
                  <a:pt x="9751390" y="0"/>
                </a:cubicBezTo>
                <a:cubicBezTo>
                  <a:pt x="9983483" y="-4274"/>
                  <a:pt x="10169881" y="16480"/>
                  <a:pt x="10329863" y="0"/>
                </a:cubicBezTo>
                <a:cubicBezTo>
                  <a:pt x="10489845" y="-16480"/>
                  <a:pt x="10750941" y="-9727"/>
                  <a:pt x="11018520" y="0"/>
                </a:cubicBezTo>
                <a:cubicBezTo>
                  <a:pt x="11018113" y="8690"/>
                  <a:pt x="11018366" y="14141"/>
                  <a:pt x="11018520" y="18288"/>
                </a:cubicBezTo>
                <a:cubicBezTo>
                  <a:pt x="10841176" y="-3597"/>
                  <a:pt x="10399304" y="41504"/>
                  <a:pt x="10219677" y="18288"/>
                </a:cubicBezTo>
                <a:cubicBezTo>
                  <a:pt x="10040050" y="-4928"/>
                  <a:pt x="10030762" y="16144"/>
                  <a:pt x="9861575" y="18288"/>
                </a:cubicBezTo>
                <a:cubicBezTo>
                  <a:pt x="9692388" y="20432"/>
                  <a:pt x="9529439" y="40380"/>
                  <a:pt x="9393288" y="18288"/>
                </a:cubicBezTo>
                <a:cubicBezTo>
                  <a:pt x="9257137" y="-3804"/>
                  <a:pt x="8825003" y="25592"/>
                  <a:pt x="8484260" y="18288"/>
                </a:cubicBezTo>
                <a:cubicBezTo>
                  <a:pt x="8143517" y="10984"/>
                  <a:pt x="8082894" y="45968"/>
                  <a:pt x="7795603" y="18288"/>
                </a:cubicBezTo>
                <a:cubicBezTo>
                  <a:pt x="7508312" y="-9392"/>
                  <a:pt x="7466074" y="19486"/>
                  <a:pt x="7327316" y="18288"/>
                </a:cubicBezTo>
                <a:cubicBezTo>
                  <a:pt x="7188558" y="17090"/>
                  <a:pt x="6869645" y="4657"/>
                  <a:pt x="6638658" y="18288"/>
                </a:cubicBezTo>
                <a:cubicBezTo>
                  <a:pt x="6407671" y="31919"/>
                  <a:pt x="6359238" y="35967"/>
                  <a:pt x="6280556" y="18288"/>
                </a:cubicBezTo>
                <a:cubicBezTo>
                  <a:pt x="6201874" y="609"/>
                  <a:pt x="6041216" y="22404"/>
                  <a:pt x="5922455" y="18288"/>
                </a:cubicBezTo>
                <a:cubicBezTo>
                  <a:pt x="5803694" y="14172"/>
                  <a:pt x="5555521" y="48848"/>
                  <a:pt x="5233797" y="18288"/>
                </a:cubicBezTo>
                <a:cubicBezTo>
                  <a:pt x="4912073" y="-12272"/>
                  <a:pt x="4986440" y="-2740"/>
                  <a:pt x="4765510" y="18288"/>
                </a:cubicBezTo>
                <a:cubicBezTo>
                  <a:pt x="4544580" y="39316"/>
                  <a:pt x="4177715" y="18248"/>
                  <a:pt x="3966667" y="18288"/>
                </a:cubicBezTo>
                <a:cubicBezTo>
                  <a:pt x="3755619" y="18328"/>
                  <a:pt x="3664519" y="22387"/>
                  <a:pt x="3498380" y="18288"/>
                </a:cubicBezTo>
                <a:cubicBezTo>
                  <a:pt x="3332241" y="14189"/>
                  <a:pt x="3065858" y="-7524"/>
                  <a:pt x="2699537" y="18288"/>
                </a:cubicBezTo>
                <a:cubicBezTo>
                  <a:pt x="2333216" y="44100"/>
                  <a:pt x="2505666" y="4650"/>
                  <a:pt x="2341436" y="18288"/>
                </a:cubicBezTo>
                <a:cubicBezTo>
                  <a:pt x="2177206" y="31926"/>
                  <a:pt x="1790164" y="19880"/>
                  <a:pt x="1542593" y="18288"/>
                </a:cubicBezTo>
                <a:cubicBezTo>
                  <a:pt x="1295022" y="16696"/>
                  <a:pt x="1218012" y="39325"/>
                  <a:pt x="1074306" y="18288"/>
                </a:cubicBezTo>
                <a:cubicBezTo>
                  <a:pt x="930600" y="-2749"/>
                  <a:pt x="797266" y="24589"/>
                  <a:pt x="716204" y="18288"/>
                </a:cubicBezTo>
                <a:cubicBezTo>
                  <a:pt x="635142" y="11987"/>
                  <a:pt x="344503" y="41396"/>
                  <a:pt x="0" y="18288"/>
                </a:cubicBezTo>
                <a:cubicBezTo>
                  <a:pt x="-53" y="11301"/>
                  <a:pt x="-649" y="7756"/>
                  <a:pt x="0" y="0"/>
                </a:cubicBezTo>
                <a:close/>
              </a:path>
            </a:pathLst>
          </a:custGeom>
          <a:solidFill>
            <a:srgbClr val="C3724D"/>
          </a:solidFill>
          <a:ln w="38100" cap="rnd">
            <a:solidFill>
              <a:srgbClr val="C3724D"/>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Isolated twigs and flowers on a white surface">
            <a:extLst>
              <a:ext uri="{FF2B5EF4-FFF2-40B4-BE49-F238E27FC236}">
                <a16:creationId xmlns:a16="http://schemas.microsoft.com/office/drawing/2014/main" id="{119F880C-175A-A6E9-4112-5F10B31BFFA4}"/>
              </a:ext>
            </a:extLst>
          </p:cNvPr>
          <p:cNvPicPr>
            <a:picLocks noChangeAspect="1"/>
          </p:cNvPicPr>
          <p:nvPr/>
        </p:nvPicPr>
        <p:blipFill>
          <a:blip r:embed="rId3"/>
          <a:srcRect l="23193" r="9705" b="1"/>
          <a:stretch/>
        </p:blipFill>
        <p:spPr>
          <a:xfrm>
            <a:off x="10561319" y="4432008"/>
            <a:ext cx="1918753" cy="1994435"/>
          </a:xfrm>
          <a:prstGeom prst="rect">
            <a:avLst/>
          </a:prstGeom>
        </p:spPr>
      </p:pic>
      <p:sp>
        <p:nvSpPr>
          <p:cNvPr id="6" name="Content Placeholder 5">
            <a:extLst>
              <a:ext uri="{FF2B5EF4-FFF2-40B4-BE49-F238E27FC236}">
                <a16:creationId xmlns:a16="http://schemas.microsoft.com/office/drawing/2014/main" id="{B25CA63F-A916-439E-3931-5F19ABE63079}"/>
              </a:ext>
            </a:extLst>
          </p:cNvPr>
          <p:cNvSpPr>
            <a:spLocks noGrp="1"/>
          </p:cNvSpPr>
          <p:nvPr>
            <p:ph idx="1"/>
          </p:nvPr>
        </p:nvSpPr>
        <p:spPr/>
        <p:txBody>
          <a:bodyPr/>
          <a:lstStyle/>
          <a:p>
            <a:r>
              <a:rPr lang="en-US" sz="2800" b="1" i="0" dirty="0">
                <a:solidFill>
                  <a:srgbClr val="000000"/>
                </a:solidFill>
                <a:effectLst/>
                <a:latin typeface="system-ui"/>
              </a:rPr>
              <a:t>In Pisidian Antioch Acts 13</a:t>
            </a:r>
          </a:p>
          <a:p>
            <a:pPr algn="l"/>
            <a:r>
              <a:rPr lang="en-US" sz="3600" b="1" i="0" baseline="30000" dirty="0">
                <a:solidFill>
                  <a:srgbClr val="000000"/>
                </a:solidFill>
                <a:effectLst/>
                <a:latin typeface="Aptos" panose="020B0004020202020204" pitchFamily="34" charset="0"/>
              </a:rPr>
              <a:t>35 </a:t>
            </a:r>
            <a:r>
              <a:rPr lang="en-US" sz="3600" b="0" i="0" dirty="0">
                <a:solidFill>
                  <a:srgbClr val="000000"/>
                </a:solidFill>
                <a:effectLst/>
                <a:latin typeface="Aptos" panose="020B0004020202020204" pitchFamily="34" charset="0"/>
              </a:rPr>
              <a:t>So it is also stated elsewhere:</a:t>
            </a:r>
          </a:p>
          <a:p>
            <a:pPr algn="l"/>
            <a:r>
              <a:rPr lang="en-US" sz="3600" b="0" i="0" dirty="0">
                <a:solidFill>
                  <a:srgbClr val="000000"/>
                </a:solidFill>
                <a:effectLst/>
                <a:latin typeface="Aptos" panose="020B0004020202020204" pitchFamily="34" charset="0"/>
              </a:rPr>
              <a:t>“‘You will not let your holy one see decay</a:t>
            </a:r>
            <a:r>
              <a:rPr lang="en-US" b="0" i="0" dirty="0">
                <a:solidFill>
                  <a:srgbClr val="000000"/>
                </a:solidFill>
                <a:effectLst/>
                <a:latin typeface="system-ui"/>
              </a:rPr>
              <a:t>.’</a:t>
            </a:r>
            <a:r>
              <a:rPr lang="en-US" b="0" i="0" baseline="30000" dirty="0">
                <a:solidFill>
                  <a:srgbClr val="000000"/>
                </a:solidFill>
                <a:effectLst/>
                <a:latin typeface="system-ui"/>
              </a:rPr>
              <a:t>[</a:t>
            </a:r>
            <a:r>
              <a:rPr lang="en-US" b="0" i="0" baseline="30000" dirty="0">
                <a:solidFill>
                  <a:srgbClr val="4A4A4A"/>
                </a:solidFill>
                <a:effectLst/>
                <a:latin typeface="system-ui"/>
                <a:hlinkClick r:id="rId4" tooltip="See footnote d"/>
              </a:rPr>
              <a:t>d</a:t>
            </a:r>
            <a:r>
              <a:rPr lang="en-US" b="0" i="0" baseline="30000" dirty="0">
                <a:solidFill>
                  <a:srgbClr val="000000"/>
                </a:solidFill>
                <a:effectLst/>
                <a:latin typeface="system-ui"/>
              </a:rPr>
              <a:t>]</a:t>
            </a:r>
            <a:endParaRPr lang="en-US" b="0" i="0" dirty="0">
              <a:solidFill>
                <a:srgbClr val="000000"/>
              </a:solidFill>
              <a:effectLst/>
              <a:latin typeface="system-ui"/>
            </a:endParaRPr>
          </a:p>
          <a:p>
            <a:r>
              <a:rPr lang="en-US" b="1" dirty="0">
                <a:solidFill>
                  <a:srgbClr val="000000"/>
                </a:solidFill>
                <a:latin typeface="system-ui"/>
              </a:rPr>
              <a:t>Messianic   / Christ Resurrected  /  No decay</a:t>
            </a:r>
          </a:p>
          <a:p>
            <a:endParaRPr lang="en-US" sz="2800" b="1" i="0" dirty="0">
              <a:solidFill>
                <a:srgbClr val="000000"/>
              </a:solidFill>
              <a:effectLst/>
              <a:latin typeface="system-ui"/>
            </a:endParaRPr>
          </a:p>
          <a:p>
            <a:r>
              <a:rPr lang="en-US" b="1" dirty="0" err="1">
                <a:solidFill>
                  <a:srgbClr val="000000"/>
                </a:solidFill>
                <a:latin typeface="system-ui"/>
              </a:rPr>
              <a:t>Pauls</a:t>
            </a:r>
            <a:r>
              <a:rPr lang="en-US" b="1" dirty="0">
                <a:solidFill>
                  <a:srgbClr val="000000"/>
                </a:solidFill>
                <a:latin typeface="system-ui"/>
              </a:rPr>
              <a:t> explains this in following verses.</a:t>
            </a:r>
            <a:endParaRPr lang="en-US" sz="2800" b="1" i="0" dirty="0">
              <a:solidFill>
                <a:srgbClr val="000000"/>
              </a:solidFill>
              <a:effectLst/>
              <a:latin typeface="system-ui"/>
            </a:endParaRPr>
          </a:p>
        </p:txBody>
      </p:sp>
    </p:spTree>
    <p:extLst>
      <p:ext uri="{BB962C8B-B14F-4D97-AF65-F5344CB8AC3E}">
        <p14:creationId xmlns:p14="http://schemas.microsoft.com/office/powerpoint/2010/main" val="2943201601"/>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597DDCAD-8EA1-735C-EA47-6F72E8364FF5}"/>
            </a:ext>
          </a:extLst>
        </p:cNvPr>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3D329F1D-AB15-A380-8F3C-E7FAE2B7DE4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9B8C615-AF30-3689-034D-3F40D74794C9}"/>
              </a:ext>
            </a:extLst>
          </p:cNvPr>
          <p:cNvSpPr>
            <a:spLocks noGrp="1"/>
          </p:cNvSpPr>
          <p:nvPr>
            <p:ph type="title"/>
          </p:nvPr>
        </p:nvSpPr>
        <p:spPr>
          <a:xfrm>
            <a:off x="576072" y="238539"/>
            <a:ext cx="11018520" cy="1434415"/>
          </a:xfrm>
        </p:spPr>
        <p:txBody>
          <a:bodyPr anchor="b">
            <a:normAutofit/>
          </a:bodyPr>
          <a:lstStyle/>
          <a:p>
            <a:r>
              <a:rPr lang="en-US" sz="5400" dirty="0"/>
              <a:t>      Exploring Churches in Galatia</a:t>
            </a:r>
          </a:p>
        </p:txBody>
      </p:sp>
      <p:sp>
        <p:nvSpPr>
          <p:cNvPr id="11" name="Rectangle 6">
            <a:extLst>
              <a:ext uri="{FF2B5EF4-FFF2-40B4-BE49-F238E27FC236}">
                <a16:creationId xmlns:a16="http://schemas.microsoft.com/office/drawing/2014/main" id="{0D94E0DB-7996-8167-27DD-9F22E1D757F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6072" y="1817073"/>
            <a:ext cx="11018520" cy="18288"/>
          </a:xfrm>
          <a:custGeom>
            <a:avLst/>
            <a:gdLst>
              <a:gd name="connsiteX0" fmla="*/ 0 w 11018520"/>
              <a:gd name="connsiteY0" fmla="*/ 0 h 18288"/>
              <a:gd name="connsiteX1" fmla="*/ 468287 w 11018520"/>
              <a:gd name="connsiteY1" fmla="*/ 0 h 18288"/>
              <a:gd name="connsiteX2" fmla="*/ 1156945 w 11018520"/>
              <a:gd name="connsiteY2" fmla="*/ 0 h 18288"/>
              <a:gd name="connsiteX3" fmla="*/ 1955787 w 11018520"/>
              <a:gd name="connsiteY3" fmla="*/ 0 h 18288"/>
              <a:gd name="connsiteX4" fmla="*/ 2313889 w 11018520"/>
              <a:gd name="connsiteY4" fmla="*/ 0 h 18288"/>
              <a:gd name="connsiteX5" fmla="*/ 2671991 w 11018520"/>
              <a:gd name="connsiteY5" fmla="*/ 0 h 18288"/>
              <a:gd name="connsiteX6" fmla="*/ 3581019 w 11018520"/>
              <a:gd name="connsiteY6" fmla="*/ 0 h 18288"/>
              <a:gd name="connsiteX7" fmla="*/ 4269677 w 11018520"/>
              <a:gd name="connsiteY7" fmla="*/ 0 h 18288"/>
              <a:gd name="connsiteX8" fmla="*/ 4627778 w 11018520"/>
              <a:gd name="connsiteY8" fmla="*/ 0 h 18288"/>
              <a:gd name="connsiteX9" fmla="*/ 5316436 w 11018520"/>
              <a:gd name="connsiteY9" fmla="*/ 0 h 18288"/>
              <a:gd name="connsiteX10" fmla="*/ 6225464 w 11018520"/>
              <a:gd name="connsiteY10" fmla="*/ 0 h 18288"/>
              <a:gd name="connsiteX11" fmla="*/ 6803936 w 11018520"/>
              <a:gd name="connsiteY11" fmla="*/ 0 h 18288"/>
              <a:gd name="connsiteX12" fmla="*/ 7382408 w 11018520"/>
              <a:gd name="connsiteY12" fmla="*/ 0 h 18288"/>
              <a:gd name="connsiteX13" fmla="*/ 8071066 w 11018520"/>
              <a:gd name="connsiteY13" fmla="*/ 0 h 18288"/>
              <a:gd name="connsiteX14" fmla="*/ 8869909 w 11018520"/>
              <a:gd name="connsiteY14" fmla="*/ 0 h 18288"/>
              <a:gd name="connsiteX15" fmla="*/ 9668751 w 11018520"/>
              <a:gd name="connsiteY15" fmla="*/ 0 h 18288"/>
              <a:gd name="connsiteX16" fmla="*/ 11018520 w 11018520"/>
              <a:gd name="connsiteY16" fmla="*/ 0 h 18288"/>
              <a:gd name="connsiteX17" fmla="*/ 11018520 w 11018520"/>
              <a:gd name="connsiteY17" fmla="*/ 18288 h 18288"/>
              <a:gd name="connsiteX18" fmla="*/ 10550233 w 11018520"/>
              <a:gd name="connsiteY18" fmla="*/ 18288 h 18288"/>
              <a:gd name="connsiteX19" fmla="*/ 9641205 w 11018520"/>
              <a:gd name="connsiteY19" fmla="*/ 18288 h 18288"/>
              <a:gd name="connsiteX20" fmla="*/ 8952548 w 11018520"/>
              <a:gd name="connsiteY20" fmla="*/ 18288 h 18288"/>
              <a:gd name="connsiteX21" fmla="*/ 8594446 w 11018520"/>
              <a:gd name="connsiteY21" fmla="*/ 18288 h 18288"/>
              <a:gd name="connsiteX22" fmla="*/ 7905788 w 11018520"/>
              <a:gd name="connsiteY22" fmla="*/ 18288 h 18288"/>
              <a:gd name="connsiteX23" fmla="*/ 7327316 w 11018520"/>
              <a:gd name="connsiteY23" fmla="*/ 18288 h 18288"/>
              <a:gd name="connsiteX24" fmla="*/ 6748844 w 11018520"/>
              <a:gd name="connsiteY24" fmla="*/ 18288 h 18288"/>
              <a:gd name="connsiteX25" fmla="*/ 6170371 w 11018520"/>
              <a:gd name="connsiteY25" fmla="*/ 18288 h 18288"/>
              <a:gd name="connsiteX26" fmla="*/ 5591899 w 11018520"/>
              <a:gd name="connsiteY26" fmla="*/ 18288 h 18288"/>
              <a:gd name="connsiteX27" fmla="*/ 4793056 w 11018520"/>
              <a:gd name="connsiteY27" fmla="*/ 18288 h 18288"/>
              <a:gd name="connsiteX28" fmla="*/ 4104399 w 11018520"/>
              <a:gd name="connsiteY28" fmla="*/ 18288 h 18288"/>
              <a:gd name="connsiteX29" fmla="*/ 3746297 w 11018520"/>
              <a:gd name="connsiteY29" fmla="*/ 18288 h 18288"/>
              <a:gd name="connsiteX30" fmla="*/ 3167825 w 11018520"/>
              <a:gd name="connsiteY30" fmla="*/ 18288 h 18288"/>
              <a:gd name="connsiteX31" fmla="*/ 2368982 w 11018520"/>
              <a:gd name="connsiteY31" fmla="*/ 18288 h 18288"/>
              <a:gd name="connsiteX32" fmla="*/ 1900695 w 11018520"/>
              <a:gd name="connsiteY32" fmla="*/ 18288 h 18288"/>
              <a:gd name="connsiteX33" fmla="*/ 991667 w 11018520"/>
              <a:gd name="connsiteY33" fmla="*/ 18288 h 18288"/>
              <a:gd name="connsiteX34" fmla="*/ 0 w 11018520"/>
              <a:gd name="connsiteY34" fmla="*/ 18288 h 18288"/>
              <a:gd name="connsiteX35" fmla="*/ 0 w 11018520"/>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1018520" h="18288" fill="none" extrusionOk="0">
                <a:moveTo>
                  <a:pt x="0" y="0"/>
                </a:moveTo>
                <a:cubicBezTo>
                  <a:pt x="176840" y="19448"/>
                  <a:pt x="369510" y="1686"/>
                  <a:pt x="468287" y="0"/>
                </a:cubicBezTo>
                <a:cubicBezTo>
                  <a:pt x="567064" y="-1686"/>
                  <a:pt x="844925" y="28710"/>
                  <a:pt x="1156945" y="0"/>
                </a:cubicBezTo>
                <a:cubicBezTo>
                  <a:pt x="1468965" y="-28710"/>
                  <a:pt x="1755775" y="35306"/>
                  <a:pt x="1955787" y="0"/>
                </a:cubicBezTo>
                <a:cubicBezTo>
                  <a:pt x="2155799" y="-35306"/>
                  <a:pt x="2224532" y="-16632"/>
                  <a:pt x="2313889" y="0"/>
                </a:cubicBezTo>
                <a:cubicBezTo>
                  <a:pt x="2403246" y="16632"/>
                  <a:pt x="2494050" y="6083"/>
                  <a:pt x="2671991" y="0"/>
                </a:cubicBezTo>
                <a:cubicBezTo>
                  <a:pt x="2849932" y="-6083"/>
                  <a:pt x="3354152" y="34614"/>
                  <a:pt x="3581019" y="0"/>
                </a:cubicBezTo>
                <a:cubicBezTo>
                  <a:pt x="3807886" y="-34614"/>
                  <a:pt x="4022451" y="14254"/>
                  <a:pt x="4269677" y="0"/>
                </a:cubicBezTo>
                <a:cubicBezTo>
                  <a:pt x="4516903" y="-14254"/>
                  <a:pt x="4514495" y="-13291"/>
                  <a:pt x="4627778" y="0"/>
                </a:cubicBezTo>
                <a:cubicBezTo>
                  <a:pt x="4741061" y="13291"/>
                  <a:pt x="5120758" y="-22660"/>
                  <a:pt x="5316436" y="0"/>
                </a:cubicBezTo>
                <a:cubicBezTo>
                  <a:pt x="5512114" y="22660"/>
                  <a:pt x="5812155" y="-9513"/>
                  <a:pt x="6225464" y="0"/>
                </a:cubicBezTo>
                <a:cubicBezTo>
                  <a:pt x="6638773" y="9513"/>
                  <a:pt x="6545417" y="2479"/>
                  <a:pt x="6803936" y="0"/>
                </a:cubicBezTo>
                <a:cubicBezTo>
                  <a:pt x="7062455" y="-2479"/>
                  <a:pt x="7245098" y="-20209"/>
                  <a:pt x="7382408" y="0"/>
                </a:cubicBezTo>
                <a:cubicBezTo>
                  <a:pt x="7519718" y="20209"/>
                  <a:pt x="7801947" y="19736"/>
                  <a:pt x="8071066" y="0"/>
                </a:cubicBezTo>
                <a:cubicBezTo>
                  <a:pt x="8340185" y="-19736"/>
                  <a:pt x="8495312" y="-6666"/>
                  <a:pt x="8869909" y="0"/>
                </a:cubicBezTo>
                <a:cubicBezTo>
                  <a:pt x="9244506" y="6666"/>
                  <a:pt x="9501461" y="-13745"/>
                  <a:pt x="9668751" y="0"/>
                </a:cubicBezTo>
                <a:cubicBezTo>
                  <a:pt x="9836041" y="13745"/>
                  <a:pt x="10607605" y="14143"/>
                  <a:pt x="11018520" y="0"/>
                </a:cubicBezTo>
                <a:cubicBezTo>
                  <a:pt x="11019166" y="4451"/>
                  <a:pt x="11019010" y="9226"/>
                  <a:pt x="11018520" y="18288"/>
                </a:cubicBezTo>
                <a:cubicBezTo>
                  <a:pt x="10834966" y="15274"/>
                  <a:pt x="10754561" y="35250"/>
                  <a:pt x="10550233" y="18288"/>
                </a:cubicBezTo>
                <a:cubicBezTo>
                  <a:pt x="10345905" y="1326"/>
                  <a:pt x="9906342" y="45884"/>
                  <a:pt x="9641205" y="18288"/>
                </a:cubicBezTo>
                <a:cubicBezTo>
                  <a:pt x="9376068" y="-9308"/>
                  <a:pt x="9177188" y="43988"/>
                  <a:pt x="8952548" y="18288"/>
                </a:cubicBezTo>
                <a:cubicBezTo>
                  <a:pt x="8727908" y="-7412"/>
                  <a:pt x="8707007" y="3271"/>
                  <a:pt x="8594446" y="18288"/>
                </a:cubicBezTo>
                <a:cubicBezTo>
                  <a:pt x="8481885" y="33305"/>
                  <a:pt x="8175004" y="35109"/>
                  <a:pt x="7905788" y="18288"/>
                </a:cubicBezTo>
                <a:cubicBezTo>
                  <a:pt x="7636572" y="1467"/>
                  <a:pt x="7535638" y="7399"/>
                  <a:pt x="7327316" y="18288"/>
                </a:cubicBezTo>
                <a:cubicBezTo>
                  <a:pt x="7118994" y="29177"/>
                  <a:pt x="6978247" y="47205"/>
                  <a:pt x="6748844" y="18288"/>
                </a:cubicBezTo>
                <a:cubicBezTo>
                  <a:pt x="6519441" y="-10629"/>
                  <a:pt x="6459241" y="43308"/>
                  <a:pt x="6170371" y="18288"/>
                </a:cubicBezTo>
                <a:cubicBezTo>
                  <a:pt x="5881501" y="-6732"/>
                  <a:pt x="5736201" y="35971"/>
                  <a:pt x="5591899" y="18288"/>
                </a:cubicBezTo>
                <a:cubicBezTo>
                  <a:pt x="5447597" y="605"/>
                  <a:pt x="4990303" y="20409"/>
                  <a:pt x="4793056" y="18288"/>
                </a:cubicBezTo>
                <a:cubicBezTo>
                  <a:pt x="4595809" y="16167"/>
                  <a:pt x="4271723" y="2909"/>
                  <a:pt x="4104399" y="18288"/>
                </a:cubicBezTo>
                <a:cubicBezTo>
                  <a:pt x="3937075" y="33667"/>
                  <a:pt x="3923235" y="10730"/>
                  <a:pt x="3746297" y="18288"/>
                </a:cubicBezTo>
                <a:cubicBezTo>
                  <a:pt x="3569359" y="25846"/>
                  <a:pt x="3351081" y="24702"/>
                  <a:pt x="3167825" y="18288"/>
                </a:cubicBezTo>
                <a:cubicBezTo>
                  <a:pt x="2984569" y="11874"/>
                  <a:pt x="2708033" y="13293"/>
                  <a:pt x="2368982" y="18288"/>
                </a:cubicBezTo>
                <a:cubicBezTo>
                  <a:pt x="2029931" y="23283"/>
                  <a:pt x="2009060" y="37671"/>
                  <a:pt x="1900695" y="18288"/>
                </a:cubicBezTo>
                <a:cubicBezTo>
                  <a:pt x="1792330" y="-1095"/>
                  <a:pt x="1183178" y="9337"/>
                  <a:pt x="991667" y="18288"/>
                </a:cubicBezTo>
                <a:cubicBezTo>
                  <a:pt x="800156" y="27239"/>
                  <a:pt x="375690" y="34110"/>
                  <a:pt x="0" y="18288"/>
                </a:cubicBezTo>
                <a:cubicBezTo>
                  <a:pt x="-213" y="9468"/>
                  <a:pt x="187" y="4459"/>
                  <a:pt x="0" y="0"/>
                </a:cubicBezTo>
                <a:close/>
              </a:path>
              <a:path w="11018520" h="18288" stroke="0" extrusionOk="0">
                <a:moveTo>
                  <a:pt x="0" y="0"/>
                </a:moveTo>
                <a:cubicBezTo>
                  <a:pt x="266588" y="-23405"/>
                  <a:pt x="350503" y="-27031"/>
                  <a:pt x="578472" y="0"/>
                </a:cubicBezTo>
                <a:cubicBezTo>
                  <a:pt x="806441" y="27031"/>
                  <a:pt x="803976" y="13604"/>
                  <a:pt x="936574" y="0"/>
                </a:cubicBezTo>
                <a:cubicBezTo>
                  <a:pt x="1069172" y="-13604"/>
                  <a:pt x="1661335" y="-31902"/>
                  <a:pt x="1845602" y="0"/>
                </a:cubicBezTo>
                <a:cubicBezTo>
                  <a:pt x="2029869" y="31902"/>
                  <a:pt x="2273452" y="17005"/>
                  <a:pt x="2424074" y="0"/>
                </a:cubicBezTo>
                <a:cubicBezTo>
                  <a:pt x="2574696" y="-17005"/>
                  <a:pt x="2790864" y="-28133"/>
                  <a:pt x="3002547" y="0"/>
                </a:cubicBezTo>
                <a:cubicBezTo>
                  <a:pt x="3214230" y="28133"/>
                  <a:pt x="3605033" y="-14934"/>
                  <a:pt x="3911575" y="0"/>
                </a:cubicBezTo>
                <a:cubicBezTo>
                  <a:pt x="4218117" y="14934"/>
                  <a:pt x="4198004" y="3604"/>
                  <a:pt x="4379862" y="0"/>
                </a:cubicBezTo>
                <a:cubicBezTo>
                  <a:pt x="4561720" y="-3604"/>
                  <a:pt x="4941151" y="-37368"/>
                  <a:pt x="5288890" y="0"/>
                </a:cubicBezTo>
                <a:cubicBezTo>
                  <a:pt x="5636629" y="37368"/>
                  <a:pt x="6011513" y="-33898"/>
                  <a:pt x="6197918" y="0"/>
                </a:cubicBezTo>
                <a:cubicBezTo>
                  <a:pt x="6384323" y="33898"/>
                  <a:pt x="6555799" y="11241"/>
                  <a:pt x="6886575" y="0"/>
                </a:cubicBezTo>
                <a:cubicBezTo>
                  <a:pt x="7217351" y="-11241"/>
                  <a:pt x="7604472" y="-44614"/>
                  <a:pt x="7795603" y="0"/>
                </a:cubicBezTo>
                <a:cubicBezTo>
                  <a:pt x="7986734" y="44614"/>
                  <a:pt x="8098870" y="-11086"/>
                  <a:pt x="8374075" y="0"/>
                </a:cubicBezTo>
                <a:cubicBezTo>
                  <a:pt x="8649280" y="11086"/>
                  <a:pt x="8701749" y="-25020"/>
                  <a:pt x="8952548" y="0"/>
                </a:cubicBezTo>
                <a:cubicBezTo>
                  <a:pt x="9203347" y="25020"/>
                  <a:pt x="9519297" y="4274"/>
                  <a:pt x="9751390" y="0"/>
                </a:cubicBezTo>
                <a:cubicBezTo>
                  <a:pt x="9983483" y="-4274"/>
                  <a:pt x="10169881" y="16480"/>
                  <a:pt x="10329863" y="0"/>
                </a:cubicBezTo>
                <a:cubicBezTo>
                  <a:pt x="10489845" y="-16480"/>
                  <a:pt x="10750941" y="-9727"/>
                  <a:pt x="11018520" y="0"/>
                </a:cubicBezTo>
                <a:cubicBezTo>
                  <a:pt x="11018113" y="8690"/>
                  <a:pt x="11018366" y="14141"/>
                  <a:pt x="11018520" y="18288"/>
                </a:cubicBezTo>
                <a:cubicBezTo>
                  <a:pt x="10841176" y="-3597"/>
                  <a:pt x="10399304" y="41504"/>
                  <a:pt x="10219677" y="18288"/>
                </a:cubicBezTo>
                <a:cubicBezTo>
                  <a:pt x="10040050" y="-4928"/>
                  <a:pt x="10030762" y="16144"/>
                  <a:pt x="9861575" y="18288"/>
                </a:cubicBezTo>
                <a:cubicBezTo>
                  <a:pt x="9692388" y="20432"/>
                  <a:pt x="9529439" y="40380"/>
                  <a:pt x="9393288" y="18288"/>
                </a:cubicBezTo>
                <a:cubicBezTo>
                  <a:pt x="9257137" y="-3804"/>
                  <a:pt x="8825003" y="25592"/>
                  <a:pt x="8484260" y="18288"/>
                </a:cubicBezTo>
                <a:cubicBezTo>
                  <a:pt x="8143517" y="10984"/>
                  <a:pt x="8082894" y="45968"/>
                  <a:pt x="7795603" y="18288"/>
                </a:cubicBezTo>
                <a:cubicBezTo>
                  <a:pt x="7508312" y="-9392"/>
                  <a:pt x="7466074" y="19486"/>
                  <a:pt x="7327316" y="18288"/>
                </a:cubicBezTo>
                <a:cubicBezTo>
                  <a:pt x="7188558" y="17090"/>
                  <a:pt x="6869645" y="4657"/>
                  <a:pt x="6638658" y="18288"/>
                </a:cubicBezTo>
                <a:cubicBezTo>
                  <a:pt x="6407671" y="31919"/>
                  <a:pt x="6359238" y="35967"/>
                  <a:pt x="6280556" y="18288"/>
                </a:cubicBezTo>
                <a:cubicBezTo>
                  <a:pt x="6201874" y="609"/>
                  <a:pt x="6041216" y="22404"/>
                  <a:pt x="5922455" y="18288"/>
                </a:cubicBezTo>
                <a:cubicBezTo>
                  <a:pt x="5803694" y="14172"/>
                  <a:pt x="5555521" y="48848"/>
                  <a:pt x="5233797" y="18288"/>
                </a:cubicBezTo>
                <a:cubicBezTo>
                  <a:pt x="4912073" y="-12272"/>
                  <a:pt x="4986440" y="-2740"/>
                  <a:pt x="4765510" y="18288"/>
                </a:cubicBezTo>
                <a:cubicBezTo>
                  <a:pt x="4544580" y="39316"/>
                  <a:pt x="4177715" y="18248"/>
                  <a:pt x="3966667" y="18288"/>
                </a:cubicBezTo>
                <a:cubicBezTo>
                  <a:pt x="3755619" y="18328"/>
                  <a:pt x="3664519" y="22387"/>
                  <a:pt x="3498380" y="18288"/>
                </a:cubicBezTo>
                <a:cubicBezTo>
                  <a:pt x="3332241" y="14189"/>
                  <a:pt x="3065858" y="-7524"/>
                  <a:pt x="2699537" y="18288"/>
                </a:cubicBezTo>
                <a:cubicBezTo>
                  <a:pt x="2333216" y="44100"/>
                  <a:pt x="2505666" y="4650"/>
                  <a:pt x="2341436" y="18288"/>
                </a:cubicBezTo>
                <a:cubicBezTo>
                  <a:pt x="2177206" y="31926"/>
                  <a:pt x="1790164" y="19880"/>
                  <a:pt x="1542593" y="18288"/>
                </a:cubicBezTo>
                <a:cubicBezTo>
                  <a:pt x="1295022" y="16696"/>
                  <a:pt x="1218012" y="39325"/>
                  <a:pt x="1074306" y="18288"/>
                </a:cubicBezTo>
                <a:cubicBezTo>
                  <a:pt x="930600" y="-2749"/>
                  <a:pt x="797266" y="24589"/>
                  <a:pt x="716204" y="18288"/>
                </a:cubicBezTo>
                <a:cubicBezTo>
                  <a:pt x="635142" y="11987"/>
                  <a:pt x="344503" y="41396"/>
                  <a:pt x="0" y="18288"/>
                </a:cubicBezTo>
                <a:cubicBezTo>
                  <a:pt x="-53" y="11301"/>
                  <a:pt x="-649" y="7756"/>
                  <a:pt x="0" y="0"/>
                </a:cubicBezTo>
                <a:close/>
              </a:path>
            </a:pathLst>
          </a:custGeom>
          <a:solidFill>
            <a:srgbClr val="C3724D"/>
          </a:solidFill>
          <a:ln w="38100" cap="rnd">
            <a:solidFill>
              <a:srgbClr val="C3724D"/>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Isolated twigs and flowers on a white surface">
            <a:extLst>
              <a:ext uri="{FF2B5EF4-FFF2-40B4-BE49-F238E27FC236}">
                <a16:creationId xmlns:a16="http://schemas.microsoft.com/office/drawing/2014/main" id="{80257DE4-82E5-3EF4-6FE1-D0F6DDD4FFA2}"/>
              </a:ext>
            </a:extLst>
          </p:cNvPr>
          <p:cNvPicPr>
            <a:picLocks noChangeAspect="1"/>
          </p:cNvPicPr>
          <p:nvPr/>
        </p:nvPicPr>
        <p:blipFill>
          <a:blip r:embed="rId3"/>
          <a:srcRect l="23193" r="9705" b="1"/>
          <a:stretch/>
        </p:blipFill>
        <p:spPr>
          <a:xfrm>
            <a:off x="10561319" y="4432008"/>
            <a:ext cx="1918753" cy="1994435"/>
          </a:xfrm>
          <a:prstGeom prst="rect">
            <a:avLst/>
          </a:prstGeom>
        </p:spPr>
      </p:pic>
      <p:sp>
        <p:nvSpPr>
          <p:cNvPr id="6" name="Content Placeholder 5">
            <a:extLst>
              <a:ext uri="{FF2B5EF4-FFF2-40B4-BE49-F238E27FC236}">
                <a16:creationId xmlns:a16="http://schemas.microsoft.com/office/drawing/2014/main" id="{13C90D57-2ECF-A250-00ED-DDB076296198}"/>
              </a:ext>
            </a:extLst>
          </p:cNvPr>
          <p:cNvSpPr>
            <a:spLocks noGrp="1"/>
          </p:cNvSpPr>
          <p:nvPr>
            <p:ph idx="1"/>
          </p:nvPr>
        </p:nvSpPr>
        <p:spPr/>
        <p:txBody>
          <a:bodyPr>
            <a:normAutofit lnSpcReduction="10000"/>
          </a:bodyPr>
          <a:lstStyle/>
          <a:p>
            <a:r>
              <a:rPr lang="en-US" sz="2800" b="1" i="0" dirty="0">
                <a:solidFill>
                  <a:srgbClr val="000000"/>
                </a:solidFill>
                <a:effectLst/>
                <a:latin typeface="system-ui"/>
              </a:rPr>
              <a:t>In Pisidian Antioch Acts 13</a:t>
            </a:r>
          </a:p>
          <a:p>
            <a:pPr algn="l"/>
            <a:r>
              <a:rPr lang="en-US" sz="3600" b="1" i="0" baseline="30000" dirty="0">
                <a:solidFill>
                  <a:srgbClr val="000000"/>
                </a:solidFill>
                <a:effectLst/>
                <a:latin typeface="Aptos" panose="020B0004020202020204" pitchFamily="34" charset="0"/>
              </a:rPr>
              <a:t>36 </a:t>
            </a:r>
            <a:r>
              <a:rPr lang="en-US" sz="3600" b="0" i="0" dirty="0">
                <a:solidFill>
                  <a:srgbClr val="000000"/>
                </a:solidFill>
                <a:effectLst/>
                <a:latin typeface="Aptos" panose="020B0004020202020204" pitchFamily="34" charset="0"/>
              </a:rPr>
              <a:t>“Now when David had served God’s purpose in his own generation, he fell asleep; he was buried with his ancestors and his body decayed. </a:t>
            </a:r>
            <a:r>
              <a:rPr lang="en-US" sz="3600" b="1" i="0" baseline="30000" dirty="0">
                <a:solidFill>
                  <a:srgbClr val="000000"/>
                </a:solidFill>
                <a:effectLst/>
                <a:latin typeface="Aptos" panose="020B0004020202020204" pitchFamily="34" charset="0"/>
              </a:rPr>
              <a:t>37 </a:t>
            </a:r>
            <a:r>
              <a:rPr lang="en-US" sz="3600" b="0" i="0" dirty="0">
                <a:solidFill>
                  <a:srgbClr val="000000"/>
                </a:solidFill>
                <a:effectLst/>
                <a:latin typeface="Aptos" panose="020B0004020202020204" pitchFamily="34" charset="0"/>
              </a:rPr>
              <a:t>But the one whom God raised from the dead did not see decay.</a:t>
            </a:r>
          </a:p>
          <a:p>
            <a:r>
              <a:rPr lang="en-US" b="1" dirty="0">
                <a:solidFill>
                  <a:srgbClr val="000000"/>
                </a:solidFill>
                <a:latin typeface="system-ui"/>
              </a:rPr>
              <a:t>Messianic   / Christ Resurrected  /  Explanation of no decay</a:t>
            </a:r>
          </a:p>
          <a:p>
            <a:endParaRPr lang="en-US" sz="2800" b="1" i="0" dirty="0">
              <a:solidFill>
                <a:srgbClr val="000000"/>
              </a:solidFill>
              <a:effectLst/>
              <a:latin typeface="system-ui"/>
            </a:endParaRPr>
          </a:p>
        </p:txBody>
      </p:sp>
    </p:spTree>
    <p:extLst>
      <p:ext uri="{BB962C8B-B14F-4D97-AF65-F5344CB8AC3E}">
        <p14:creationId xmlns:p14="http://schemas.microsoft.com/office/powerpoint/2010/main" val="2288537143"/>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5537C6C5-A170-EA1C-B61D-FDC2B97F6AC5}"/>
            </a:ext>
          </a:extLst>
        </p:cNvPr>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E5D55096-1B40-5FDB-14C9-97F01862250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E0350A9-79DF-8D7A-16FD-A97D6E8368CD}"/>
              </a:ext>
            </a:extLst>
          </p:cNvPr>
          <p:cNvSpPr>
            <a:spLocks noGrp="1"/>
          </p:cNvSpPr>
          <p:nvPr>
            <p:ph type="title"/>
          </p:nvPr>
        </p:nvSpPr>
        <p:spPr>
          <a:xfrm>
            <a:off x="576072" y="238539"/>
            <a:ext cx="11018520" cy="1434415"/>
          </a:xfrm>
        </p:spPr>
        <p:txBody>
          <a:bodyPr anchor="b">
            <a:normAutofit/>
          </a:bodyPr>
          <a:lstStyle/>
          <a:p>
            <a:r>
              <a:rPr lang="en-US" sz="5400" dirty="0"/>
              <a:t>      Exploring Churches in Galatia</a:t>
            </a:r>
          </a:p>
        </p:txBody>
      </p:sp>
      <p:sp>
        <p:nvSpPr>
          <p:cNvPr id="11" name="Rectangle 6">
            <a:extLst>
              <a:ext uri="{FF2B5EF4-FFF2-40B4-BE49-F238E27FC236}">
                <a16:creationId xmlns:a16="http://schemas.microsoft.com/office/drawing/2014/main" id="{0BAB2F17-F732-0E64-778E-3CC28EE2C4E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6072" y="1817073"/>
            <a:ext cx="11018520" cy="18288"/>
          </a:xfrm>
          <a:custGeom>
            <a:avLst/>
            <a:gdLst>
              <a:gd name="connsiteX0" fmla="*/ 0 w 11018520"/>
              <a:gd name="connsiteY0" fmla="*/ 0 h 18288"/>
              <a:gd name="connsiteX1" fmla="*/ 468287 w 11018520"/>
              <a:gd name="connsiteY1" fmla="*/ 0 h 18288"/>
              <a:gd name="connsiteX2" fmla="*/ 1156945 w 11018520"/>
              <a:gd name="connsiteY2" fmla="*/ 0 h 18288"/>
              <a:gd name="connsiteX3" fmla="*/ 1955787 w 11018520"/>
              <a:gd name="connsiteY3" fmla="*/ 0 h 18288"/>
              <a:gd name="connsiteX4" fmla="*/ 2313889 w 11018520"/>
              <a:gd name="connsiteY4" fmla="*/ 0 h 18288"/>
              <a:gd name="connsiteX5" fmla="*/ 2671991 w 11018520"/>
              <a:gd name="connsiteY5" fmla="*/ 0 h 18288"/>
              <a:gd name="connsiteX6" fmla="*/ 3581019 w 11018520"/>
              <a:gd name="connsiteY6" fmla="*/ 0 h 18288"/>
              <a:gd name="connsiteX7" fmla="*/ 4269677 w 11018520"/>
              <a:gd name="connsiteY7" fmla="*/ 0 h 18288"/>
              <a:gd name="connsiteX8" fmla="*/ 4627778 w 11018520"/>
              <a:gd name="connsiteY8" fmla="*/ 0 h 18288"/>
              <a:gd name="connsiteX9" fmla="*/ 5316436 w 11018520"/>
              <a:gd name="connsiteY9" fmla="*/ 0 h 18288"/>
              <a:gd name="connsiteX10" fmla="*/ 6225464 w 11018520"/>
              <a:gd name="connsiteY10" fmla="*/ 0 h 18288"/>
              <a:gd name="connsiteX11" fmla="*/ 6803936 w 11018520"/>
              <a:gd name="connsiteY11" fmla="*/ 0 h 18288"/>
              <a:gd name="connsiteX12" fmla="*/ 7382408 w 11018520"/>
              <a:gd name="connsiteY12" fmla="*/ 0 h 18288"/>
              <a:gd name="connsiteX13" fmla="*/ 8071066 w 11018520"/>
              <a:gd name="connsiteY13" fmla="*/ 0 h 18288"/>
              <a:gd name="connsiteX14" fmla="*/ 8869909 w 11018520"/>
              <a:gd name="connsiteY14" fmla="*/ 0 h 18288"/>
              <a:gd name="connsiteX15" fmla="*/ 9668751 w 11018520"/>
              <a:gd name="connsiteY15" fmla="*/ 0 h 18288"/>
              <a:gd name="connsiteX16" fmla="*/ 11018520 w 11018520"/>
              <a:gd name="connsiteY16" fmla="*/ 0 h 18288"/>
              <a:gd name="connsiteX17" fmla="*/ 11018520 w 11018520"/>
              <a:gd name="connsiteY17" fmla="*/ 18288 h 18288"/>
              <a:gd name="connsiteX18" fmla="*/ 10550233 w 11018520"/>
              <a:gd name="connsiteY18" fmla="*/ 18288 h 18288"/>
              <a:gd name="connsiteX19" fmla="*/ 9641205 w 11018520"/>
              <a:gd name="connsiteY19" fmla="*/ 18288 h 18288"/>
              <a:gd name="connsiteX20" fmla="*/ 8952548 w 11018520"/>
              <a:gd name="connsiteY20" fmla="*/ 18288 h 18288"/>
              <a:gd name="connsiteX21" fmla="*/ 8594446 w 11018520"/>
              <a:gd name="connsiteY21" fmla="*/ 18288 h 18288"/>
              <a:gd name="connsiteX22" fmla="*/ 7905788 w 11018520"/>
              <a:gd name="connsiteY22" fmla="*/ 18288 h 18288"/>
              <a:gd name="connsiteX23" fmla="*/ 7327316 w 11018520"/>
              <a:gd name="connsiteY23" fmla="*/ 18288 h 18288"/>
              <a:gd name="connsiteX24" fmla="*/ 6748844 w 11018520"/>
              <a:gd name="connsiteY24" fmla="*/ 18288 h 18288"/>
              <a:gd name="connsiteX25" fmla="*/ 6170371 w 11018520"/>
              <a:gd name="connsiteY25" fmla="*/ 18288 h 18288"/>
              <a:gd name="connsiteX26" fmla="*/ 5591899 w 11018520"/>
              <a:gd name="connsiteY26" fmla="*/ 18288 h 18288"/>
              <a:gd name="connsiteX27" fmla="*/ 4793056 w 11018520"/>
              <a:gd name="connsiteY27" fmla="*/ 18288 h 18288"/>
              <a:gd name="connsiteX28" fmla="*/ 4104399 w 11018520"/>
              <a:gd name="connsiteY28" fmla="*/ 18288 h 18288"/>
              <a:gd name="connsiteX29" fmla="*/ 3746297 w 11018520"/>
              <a:gd name="connsiteY29" fmla="*/ 18288 h 18288"/>
              <a:gd name="connsiteX30" fmla="*/ 3167825 w 11018520"/>
              <a:gd name="connsiteY30" fmla="*/ 18288 h 18288"/>
              <a:gd name="connsiteX31" fmla="*/ 2368982 w 11018520"/>
              <a:gd name="connsiteY31" fmla="*/ 18288 h 18288"/>
              <a:gd name="connsiteX32" fmla="*/ 1900695 w 11018520"/>
              <a:gd name="connsiteY32" fmla="*/ 18288 h 18288"/>
              <a:gd name="connsiteX33" fmla="*/ 991667 w 11018520"/>
              <a:gd name="connsiteY33" fmla="*/ 18288 h 18288"/>
              <a:gd name="connsiteX34" fmla="*/ 0 w 11018520"/>
              <a:gd name="connsiteY34" fmla="*/ 18288 h 18288"/>
              <a:gd name="connsiteX35" fmla="*/ 0 w 11018520"/>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1018520" h="18288" fill="none" extrusionOk="0">
                <a:moveTo>
                  <a:pt x="0" y="0"/>
                </a:moveTo>
                <a:cubicBezTo>
                  <a:pt x="176840" y="19448"/>
                  <a:pt x="369510" y="1686"/>
                  <a:pt x="468287" y="0"/>
                </a:cubicBezTo>
                <a:cubicBezTo>
                  <a:pt x="567064" y="-1686"/>
                  <a:pt x="844925" y="28710"/>
                  <a:pt x="1156945" y="0"/>
                </a:cubicBezTo>
                <a:cubicBezTo>
                  <a:pt x="1468965" y="-28710"/>
                  <a:pt x="1755775" y="35306"/>
                  <a:pt x="1955787" y="0"/>
                </a:cubicBezTo>
                <a:cubicBezTo>
                  <a:pt x="2155799" y="-35306"/>
                  <a:pt x="2224532" y="-16632"/>
                  <a:pt x="2313889" y="0"/>
                </a:cubicBezTo>
                <a:cubicBezTo>
                  <a:pt x="2403246" y="16632"/>
                  <a:pt x="2494050" y="6083"/>
                  <a:pt x="2671991" y="0"/>
                </a:cubicBezTo>
                <a:cubicBezTo>
                  <a:pt x="2849932" y="-6083"/>
                  <a:pt x="3354152" y="34614"/>
                  <a:pt x="3581019" y="0"/>
                </a:cubicBezTo>
                <a:cubicBezTo>
                  <a:pt x="3807886" y="-34614"/>
                  <a:pt x="4022451" y="14254"/>
                  <a:pt x="4269677" y="0"/>
                </a:cubicBezTo>
                <a:cubicBezTo>
                  <a:pt x="4516903" y="-14254"/>
                  <a:pt x="4514495" y="-13291"/>
                  <a:pt x="4627778" y="0"/>
                </a:cubicBezTo>
                <a:cubicBezTo>
                  <a:pt x="4741061" y="13291"/>
                  <a:pt x="5120758" y="-22660"/>
                  <a:pt x="5316436" y="0"/>
                </a:cubicBezTo>
                <a:cubicBezTo>
                  <a:pt x="5512114" y="22660"/>
                  <a:pt x="5812155" y="-9513"/>
                  <a:pt x="6225464" y="0"/>
                </a:cubicBezTo>
                <a:cubicBezTo>
                  <a:pt x="6638773" y="9513"/>
                  <a:pt x="6545417" y="2479"/>
                  <a:pt x="6803936" y="0"/>
                </a:cubicBezTo>
                <a:cubicBezTo>
                  <a:pt x="7062455" y="-2479"/>
                  <a:pt x="7245098" y="-20209"/>
                  <a:pt x="7382408" y="0"/>
                </a:cubicBezTo>
                <a:cubicBezTo>
                  <a:pt x="7519718" y="20209"/>
                  <a:pt x="7801947" y="19736"/>
                  <a:pt x="8071066" y="0"/>
                </a:cubicBezTo>
                <a:cubicBezTo>
                  <a:pt x="8340185" y="-19736"/>
                  <a:pt x="8495312" y="-6666"/>
                  <a:pt x="8869909" y="0"/>
                </a:cubicBezTo>
                <a:cubicBezTo>
                  <a:pt x="9244506" y="6666"/>
                  <a:pt x="9501461" y="-13745"/>
                  <a:pt x="9668751" y="0"/>
                </a:cubicBezTo>
                <a:cubicBezTo>
                  <a:pt x="9836041" y="13745"/>
                  <a:pt x="10607605" y="14143"/>
                  <a:pt x="11018520" y="0"/>
                </a:cubicBezTo>
                <a:cubicBezTo>
                  <a:pt x="11019166" y="4451"/>
                  <a:pt x="11019010" y="9226"/>
                  <a:pt x="11018520" y="18288"/>
                </a:cubicBezTo>
                <a:cubicBezTo>
                  <a:pt x="10834966" y="15274"/>
                  <a:pt x="10754561" y="35250"/>
                  <a:pt x="10550233" y="18288"/>
                </a:cubicBezTo>
                <a:cubicBezTo>
                  <a:pt x="10345905" y="1326"/>
                  <a:pt x="9906342" y="45884"/>
                  <a:pt x="9641205" y="18288"/>
                </a:cubicBezTo>
                <a:cubicBezTo>
                  <a:pt x="9376068" y="-9308"/>
                  <a:pt x="9177188" y="43988"/>
                  <a:pt x="8952548" y="18288"/>
                </a:cubicBezTo>
                <a:cubicBezTo>
                  <a:pt x="8727908" y="-7412"/>
                  <a:pt x="8707007" y="3271"/>
                  <a:pt x="8594446" y="18288"/>
                </a:cubicBezTo>
                <a:cubicBezTo>
                  <a:pt x="8481885" y="33305"/>
                  <a:pt x="8175004" y="35109"/>
                  <a:pt x="7905788" y="18288"/>
                </a:cubicBezTo>
                <a:cubicBezTo>
                  <a:pt x="7636572" y="1467"/>
                  <a:pt x="7535638" y="7399"/>
                  <a:pt x="7327316" y="18288"/>
                </a:cubicBezTo>
                <a:cubicBezTo>
                  <a:pt x="7118994" y="29177"/>
                  <a:pt x="6978247" y="47205"/>
                  <a:pt x="6748844" y="18288"/>
                </a:cubicBezTo>
                <a:cubicBezTo>
                  <a:pt x="6519441" y="-10629"/>
                  <a:pt x="6459241" y="43308"/>
                  <a:pt x="6170371" y="18288"/>
                </a:cubicBezTo>
                <a:cubicBezTo>
                  <a:pt x="5881501" y="-6732"/>
                  <a:pt x="5736201" y="35971"/>
                  <a:pt x="5591899" y="18288"/>
                </a:cubicBezTo>
                <a:cubicBezTo>
                  <a:pt x="5447597" y="605"/>
                  <a:pt x="4990303" y="20409"/>
                  <a:pt x="4793056" y="18288"/>
                </a:cubicBezTo>
                <a:cubicBezTo>
                  <a:pt x="4595809" y="16167"/>
                  <a:pt x="4271723" y="2909"/>
                  <a:pt x="4104399" y="18288"/>
                </a:cubicBezTo>
                <a:cubicBezTo>
                  <a:pt x="3937075" y="33667"/>
                  <a:pt x="3923235" y="10730"/>
                  <a:pt x="3746297" y="18288"/>
                </a:cubicBezTo>
                <a:cubicBezTo>
                  <a:pt x="3569359" y="25846"/>
                  <a:pt x="3351081" y="24702"/>
                  <a:pt x="3167825" y="18288"/>
                </a:cubicBezTo>
                <a:cubicBezTo>
                  <a:pt x="2984569" y="11874"/>
                  <a:pt x="2708033" y="13293"/>
                  <a:pt x="2368982" y="18288"/>
                </a:cubicBezTo>
                <a:cubicBezTo>
                  <a:pt x="2029931" y="23283"/>
                  <a:pt x="2009060" y="37671"/>
                  <a:pt x="1900695" y="18288"/>
                </a:cubicBezTo>
                <a:cubicBezTo>
                  <a:pt x="1792330" y="-1095"/>
                  <a:pt x="1183178" y="9337"/>
                  <a:pt x="991667" y="18288"/>
                </a:cubicBezTo>
                <a:cubicBezTo>
                  <a:pt x="800156" y="27239"/>
                  <a:pt x="375690" y="34110"/>
                  <a:pt x="0" y="18288"/>
                </a:cubicBezTo>
                <a:cubicBezTo>
                  <a:pt x="-213" y="9468"/>
                  <a:pt x="187" y="4459"/>
                  <a:pt x="0" y="0"/>
                </a:cubicBezTo>
                <a:close/>
              </a:path>
              <a:path w="11018520" h="18288" stroke="0" extrusionOk="0">
                <a:moveTo>
                  <a:pt x="0" y="0"/>
                </a:moveTo>
                <a:cubicBezTo>
                  <a:pt x="266588" y="-23405"/>
                  <a:pt x="350503" y="-27031"/>
                  <a:pt x="578472" y="0"/>
                </a:cubicBezTo>
                <a:cubicBezTo>
                  <a:pt x="806441" y="27031"/>
                  <a:pt x="803976" y="13604"/>
                  <a:pt x="936574" y="0"/>
                </a:cubicBezTo>
                <a:cubicBezTo>
                  <a:pt x="1069172" y="-13604"/>
                  <a:pt x="1661335" y="-31902"/>
                  <a:pt x="1845602" y="0"/>
                </a:cubicBezTo>
                <a:cubicBezTo>
                  <a:pt x="2029869" y="31902"/>
                  <a:pt x="2273452" y="17005"/>
                  <a:pt x="2424074" y="0"/>
                </a:cubicBezTo>
                <a:cubicBezTo>
                  <a:pt x="2574696" y="-17005"/>
                  <a:pt x="2790864" y="-28133"/>
                  <a:pt x="3002547" y="0"/>
                </a:cubicBezTo>
                <a:cubicBezTo>
                  <a:pt x="3214230" y="28133"/>
                  <a:pt x="3605033" y="-14934"/>
                  <a:pt x="3911575" y="0"/>
                </a:cubicBezTo>
                <a:cubicBezTo>
                  <a:pt x="4218117" y="14934"/>
                  <a:pt x="4198004" y="3604"/>
                  <a:pt x="4379862" y="0"/>
                </a:cubicBezTo>
                <a:cubicBezTo>
                  <a:pt x="4561720" y="-3604"/>
                  <a:pt x="4941151" y="-37368"/>
                  <a:pt x="5288890" y="0"/>
                </a:cubicBezTo>
                <a:cubicBezTo>
                  <a:pt x="5636629" y="37368"/>
                  <a:pt x="6011513" y="-33898"/>
                  <a:pt x="6197918" y="0"/>
                </a:cubicBezTo>
                <a:cubicBezTo>
                  <a:pt x="6384323" y="33898"/>
                  <a:pt x="6555799" y="11241"/>
                  <a:pt x="6886575" y="0"/>
                </a:cubicBezTo>
                <a:cubicBezTo>
                  <a:pt x="7217351" y="-11241"/>
                  <a:pt x="7604472" y="-44614"/>
                  <a:pt x="7795603" y="0"/>
                </a:cubicBezTo>
                <a:cubicBezTo>
                  <a:pt x="7986734" y="44614"/>
                  <a:pt x="8098870" y="-11086"/>
                  <a:pt x="8374075" y="0"/>
                </a:cubicBezTo>
                <a:cubicBezTo>
                  <a:pt x="8649280" y="11086"/>
                  <a:pt x="8701749" y="-25020"/>
                  <a:pt x="8952548" y="0"/>
                </a:cubicBezTo>
                <a:cubicBezTo>
                  <a:pt x="9203347" y="25020"/>
                  <a:pt x="9519297" y="4274"/>
                  <a:pt x="9751390" y="0"/>
                </a:cubicBezTo>
                <a:cubicBezTo>
                  <a:pt x="9983483" y="-4274"/>
                  <a:pt x="10169881" y="16480"/>
                  <a:pt x="10329863" y="0"/>
                </a:cubicBezTo>
                <a:cubicBezTo>
                  <a:pt x="10489845" y="-16480"/>
                  <a:pt x="10750941" y="-9727"/>
                  <a:pt x="11018520" y="0"/>
                </a:cubicBezTo>
                <a:cubicBezTo>
                  <a:pt x="11018113" y="8690"/>
                  <a:pt x="11018366" y="14141"/>
                  <a:pt x="11018520" y="18288"/>
                </a:cubicBezTo>
                <a:cubicBezTo>
                  <a:pt x="10841176" y="-3597"/>
                  <a:pt x="10399304" y="41504"/>
                  <a:pt x="10219677" y="18288"/>
                </a:cubicBezTo>
                <a:cubicBezTo>
                  <a:pt x="10040050" y="-4928"/>
                  <a:pt x="10030762" y="16144"/>
                  <a:pt x="9861575" y="18288"/>
                </a:cubicBezTo>
                <a:cubicBezTo>
                  <a:pt x="9692388" y="20432"/>
                  <a:pt x="9529439" y="40380"/>
                  <a:pt x="9393288" y="18288"/>
                </a:cubicBezTo>
                <a:cubicBezTo>
                  <a:pt x="9257137" y="-3804"/>
                  <a:pt x="8825003" y="25592"/>
                  <a:pt x="8484260" y="18288"/>
                </a:cubicBezTo>
                <a:cubicBezTo>
                  <a:pt x="8143517" y="10984"/>
                  <a:pt x="8082894" y="45968"/>
                  <a:pt x="7795603" y="18288"/>
                </a:cubicBezTo>
                <a:cubicBezTo>
                  <a:pt x="7508312" y="-9392"/>
                  <a:pt x="7466074" y="19486"/>
                  <a:pt x="7327316" y="18288"/>
                </a:cubicBezTo>
                <a:cubicBezTo>
                  <a:pt x="7188558" y="17090"/>
                  <a:pt x="6869645" y="4657"/>
                  <a:pt x="6638658" y="18288"/>
                </a:cubicBezTo>
                <a:cubicBezTo>
                  <a:pt x="6407671" y="31919"/>
                  <a:pt x="6359238" y="35967"/>
                  <a:pt x="6280556" y="18288"/>
                </a:cubicBezTo>
                <a:cubicBezTo>
                  <a:pt x="6201874" y="609"/>
                  <a:pt x="6041216" y="22404"/>
                  <a:pt x="5922455" y="18288"/>
                </a:cubicBezTo>
                <a:cubicBezTo>
                  <a:pt x="5803694" y="14172"/>
                  <a:pt x="5555521" y="48848"/>
                  <a:pt x="5233797" y="18288"/>
                </a:cubicBezTo>
                <a:cubicBezTo>
                  <a:pt x="4912073" y="-12272"/>
                  <a:pt x="4986440" y="-2740"/>
                  <a:pt x="4765510" y="18288"/>
                </a:cubicBezTo>
                <a:cubicBezTo>
                  <a:pt x="4544580" y="39316"/>
                  <a:pt x="4177715" y="18248"/>
                  <a:pt x="3966667" y="18288"/>
                </a:cubicBezTo>
                <a:cubicBezTo>
                  <a:pt x="3755619" y="18328"/>
                  <a:pt x="3664519" y="22387"/>
                  <a:pt x="3498380" y="18288"/>
                </a:cubicBezTo>
                <a:cubicBezTo>
                  <a:pt x="3332241" y="14189"/>
                  <a:pt x="3065858" y="-7524"/>
                  <a:pt x="2699537" y="18288"/>
                </a:cubicBezTo>
                <a:cubicBezTo>
                  <a:pt x="2333216" y="44100"/>
                  <a:pt x="2505666" y="4650"/>
                  <a:pt x="2341436" y="18288"/>
                </a:cubicBezTo>
                <a:cubicBezTo>
                  <a:pt x="2177206" y="31926"/>
                  <a:pt x="1790164" y="19880"/>
                  <a:pt x="1542593" y="18288"/>
                </a:cubicBezTo>
                <a:cubicBezTo>
                  <a:pt x="1295022" y="16696"/>
                  <a:pt x="1218012" y="39325"/>
                  <a:pt x="1074306" y="18288"/>
                </a:cubicBezTo>
                <a:cubicBezTo>
                  <a:pt x="930600" y="-2749"/>
                  <a:pt x="797266" y="24589"/>
                  <a:pt x="716204" y="18288"/>
                </a:cubicBezTo>
                <a:cubicBezTo>
                  <a:pt x="635142" y="11987"/>
                  <a:pt x="344503" y="41396"/>
                  <a:pt x="0" y="18288"/>
                </a:cubicBezTo>
                <a:cubicBezTo>
                  <a:pt x="-53" y="11301"/>
                  <a:pt x="-649" y="7756"/>
                  <a:pt x="0" y="0"/>
                </a:cubicBezTo>
                <a:close/>
              </a:path>
            </a:pathLst>
          </a:custGeom>
          <a:solidFill>
            <a:srgbClr val="C3724D"/>
          </a:solidFill>
          <a:ln w="38100" cap="rnd">
            <a:solidFill>
              <a:srgbClr val="C3724D"/>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Isolated twigs and flowers on a white surface">
            <a:extLst>
              <a:ext uri="{FF2B5EF4-FFF2-40B4-BE49-F238E27FC236}">
                <a16:creationId xmlns:a16="http://schemas.microsoft.com/office/drawing/2014/main" id="{96131BB4-26D0-2310-734E-E2412C55162B}"/>
              </a:ext>
            </a:extLst>
          </p:cNvPr>
          <p:cNvPicPr>
            <a:picLocks noChangeAspect="1"/>
          </p:cNvPicPr>
          <p:nvPr/>
        </p:nvPicPr>
        <p:blipFill>
          <a:blip r:embed="rId3"/>
          <a:srcRect l="23193" r="9705" b="1"/>
          <a:stretch/>
        </p:blipFill>
        <p:spPr>
          <a:xfrm>
            <a:off x="10561319" y="4432008"/>
            <a:ext cx="1918753" cy="1994435"/>
          </a:xfrm>
          <a:prstGeom prst="rect">
            <a:avLst/>
          </a:prstGeom>
        </p:spPr>
      </p:pic>
      <p:sp>
        <p:nvSpPr>
          <p:cNvPr id="6" name="Content Placeholder 5">
            <a:extLst>
              <a:ext uri="{FF2B5EF4-FFF2-40B4-BE49-F238E27FC236}">
                <a16:creationId xmlns:a16="http://schemas.microsoft.com/office/drawing/2014/main" id="{3A8D7BA2-92D9-03B6-04B6-F6C5B10FBD5F}"/>
              </a:ext>
            </a:extLst>
          </p:cNvPr>
          <p:cNvSpPr>
            <a:spLocks noGrp="1"/>
          </p:cNvSpPr>
          <p:nvPr>
            <p:ph idx="1"/>
          </p:nvPr>
        </p:nvSpPr>
        <p:spPr/>
        <p:txBody>
          <a:bodyPr>
            <a:normAutofit/>
          </a:bodyPr>
          <a:lstStyle/>
          <a:p>
            <a:r>
              <a:rPr lang="en-US" sz="2800" b="1" i="0" dirty="0">
                <a:solidFill>
                  <a:srgbClr val="000000"/>
                </a:solidFill>
                <a:effectLst/>
                <a:latin typeface="system-ui"/>
              </a:rPr>
              <a:t>In Pisidian Antioch Acts 13</a:t>
            </a:r>
          </a:p>
          <a:p>
            <a:pPr algn="l"/>
            <a:r>
              <a:rPr lang="en-US" sz="4000" b="1" i="0" baseline="30000" dirty="0">
                <a:solidFill>
                  <a:srgbClr val="000000"/>
                </a:solidFill>
                <a:effectLst/>
                <a:latin typeface="Aptos" panose="020B0004020202020204" pitchFamily="34" charset="0"/>
              </a:rPr>
              <a:t>38 </a:t>
            </a:r>
            <a:r>
              <a:rPr lang="en-US" sz="4000" b="0" i="0" dirty="0">
                <a:solidFill>
                  <a:srgbClr val="000000"/>
                </a:solidFill>
                <a:effectLst/>
                <a:latin typeface="Aptos" panose="020B0004020202020204" pitchFamily="34" charset="0"/>
              </a:rPr>
              <a:t>“Therefore, my friends, I want you to know that through Jesus the </a:t>
            </a:r>
            <a:r>
              <a:rPr lang="en-US" sz="4000" b="0" i="0" u="sng" dirty="0">
                <a:solidFill>
                  <a:srgbClr val="000000"/>
                </a:solidFill>
                <a:effectLst/>
                <a:latin typeface="Aptos" panose="020B0004020202020204" pitchFamily="34" charset="0"/>
              </a:rPr>
              <a:t>forgiveness of sins </a:t>
            </a:r>
            <a:r>
              <a:rPr lang="en-US" sz="4000" b="0" i="0" dirty="0">
                <a:solidFill>
                  <a:srgbClr val="000000"/>
                </a:solidFill>
                <a:effectLst/>
                <a:latin typeface="Aptos" panose="020B0004020202020204" pitchFamily="34" charset="0"/>
              </a:rPr>
              <a:t>is proclaimed to you.</a:t>
            </a:r>
          </a:p>
          <a:p>
            <a:pPr algn="l"/>
            <a:endParaRPr lang="en-US" dirty="0">
              <a:solidFill>
                <a:srgbClr val="000000"/>
              </a:solidFill>
              <a:latin typeface="system-ui"/>
            </a:endParaRPr>
          </a:p>
          <a:p>
            <a:pPr algn="l"/>
            <a:r>
              <a:rPr lang="en-US" b="1" dirty="0">
                <a:solidFill>
                  <a:srgbClr val="000000"/>
                </a:solidFill>
                <a:latin typeface="system-ui"/>
              </a:rPr>
              <a:t>Forgiveness of sins</a:t>
            </a:r>
          </a:p>
          <a:p>
            <a:endParaRPr lang="en-US" sz="2800" b="1" i="0" dirty="0">
              <a:solidFill>
                <a:srgbClr val="000000"/>
              </a:solidFill>
              <a:effectLst/>
              <a:latin typeface="system-ui"/>
            </a:endParaRPr>
          </a:p>
        </p:txBody>
      </p:sp>
    </p:spTree>
    <p:extLst>
      <p:ext uri="{BB962C8B-B14F-4D97-AF65-F5344CB8AC3E}">
        <p14:creationId xmlns:p14="http://schemas.microsoft.com/office/powerpoint/2010/main" val="214156142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62ED4AE6-9184-DBA8-DDD3-61E418099076}"/>
            </a:ext>
          </a:extLst>
        </p:cNvPr>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47E97CB6-2F5D-FBF3-6914-B85DEE55568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2D72CCC-7E67-914C-3E37-83B84CABB4E6}"/>
              </a:ext>
            </a:extLst>
          </p:cNvPr>
          <p:cNvSpPr>
            <a:spLocks noGrp="1"/>
          </p:cNvSpPr>
          <p:nvPr>
            <p:ph type="title"/>
          </p:nvPr>
        </p:nvSpPr>
        <p:spPr>
          <a:xfrm>
            <a:off x="576072" y="238539"/>
            <a:ext cx="11018520" cy="1434415"/>
          </a:xfrm>
        </p:spPr>
        <p:txBody>
          <a:bodyPr anchor="b">
            <a:normAutofit/>
          </a:bodyPr>
          <a:lstStyle/>
          <a:p>
            <a:r>
              <a:rPr lang="en-US" sz="5400" dirty="0"/>
              <a:t>      Exploring Churches in Galatia</a:t>
            </a:r>
          </a:p>
        </p:txBody>
      </p:sp>
      <p:sp>
        <p:nvSpPr>
          <p:cNvPr id="11" name="Rectangle 6">
            <a:extLst>
              <a:ext uri="{FF2B5EF4-FFF2-40B4-BE49-F238E27FC236}">
                <a16:creationId xmlns:a16="http://schemas.microsoft.com/office/drawing/2014/main" id="{A5F3C70E-D7FB-26BC-18E6-17308426CA7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6072" y="1817073"/>
            <a:ext cx="11018520" cy="18288"/>
          </a:xfrm>
          <a:custGeom>
            <a:avLst/>
            <a:gdLst>
              <a:gd name="connsiteX0" fmla="*/ 0 w 11018520"/>
              <a:gd name="connsiteY0" fmla="*/ 0 h 18288"/>
              <a:gd name="connsiteX1" fmla="*/ 468287 w 11018520"/>
              <a:gd name="connsiteY1" fmla="*/ 0 h 18288"/>
              <a:gd name="connsiteX2" fmla="*/ 1156945 w 11018520"/>
              <a:gd name="connsiteY2" fmla="*/ 0 h 18288"/>
              <a:gd name="connsiteX3" fmla="*/ 1955787 w 11018520"/>
              <a:gd name="connsiteY3" fmla="*/ 0 h 18288"/>
              <a:gd name="connsiteX4" fmla="*/ 2313889 w 11018520"/>
              <a:gd name="connsiteY4" fmla="*/ 0 h 18288"/>
              <a:gd name="connsiteX5" fmla="*/ 2671991 w 11018520"/>
              <a:gd name="connsiteY5" fmla="*/ 0 h 18288"/>
              <a:gd name="connsiteX6" fmla="*/ 3581019 w 11018520"/>
              <a:gd name="connsiteY6" fmla="*/ 0 h 18288"/>
              <a:gd name="connsiteX7" fmla="*/ 4269677 w 11018520"/>
              <a:gd name="connsiteY7" fmla="*/ 0 h 18288"/>
              <a:gd name="connsiteX8" fmla="*/ 4627778 w 11018520"/>
              <a:gd name="connsiteY8" fmla="*/ 0 h 18288"/>
              <a:gd name="connsiteX9" fmla="*/ 5316436 w 11018520"/>
              <a:gd name="connsiteY9" fmla="*/ 0 h 18288"/>
              <a:gd name="connsiteX10" fmla="*/ 6225464 w 11018520"/>
              <a:gd name="connsiteY10" fmla="*/ 0 h 18288"/>
              <a:gd name="connsiteX11" fmla="*/ 6803936 w 11018520"/>
              <a:gd name="connsiteY11" fmla="*/ 0 h 18288"/>
              <a:gd name="connsiteX12" fmla="*/ 7382408 w 11018520"/>
              <a:gd name="connsiteY12" fmla="*/ 0 h 18288"/>
              <a:gd name="connsiteX13" fmla="*/ 8071066 w 11018520"/>
              <a:gd name="connsiteY13" fmla="*/ 0 h 18288"/>
              <a:gd name="connsiteX14" fmla="*/ 8869909 w 11018520"/>
              <a:gd name="connsiteY14" fmla="*/ 0 h 18288"/>
              <a:gd name="connsiteX15" fmla="*/ 9668751 w 11018520"/>
              <a:gd name="connsiteY15" fmla="*/ 0 h 18288"/>
              <a:gd name="connsiteX16" fmla="*/ 11018520 w 11018520"/>
              <a:gd name="connsiteY16" fmla="*/ 0 h 18288"/>
              <a:gd name="connsiteX17" fmla="*/ 11018520 w 11018520"/>
              <a:gd name="connsiteY17" fmla="*/ 18288 h 18288"/>
              <a:gd name="connsiteX18" fmla="*/ 10550233 w 11018520"/>
              <a:gd name="connsiteY18" fmla="*/ 18288 h 18288"/>
              <a:gd name="connsiteX19" fmla="*/ 9641205 w 11018520"/>
              <a:gd name="connsiteY19" fmla="*/ 18288 h 18288"/>
              <a:gd name="connsiteX20" fmla="*/ 8952548 w 11018520"/>
              <a:gd name="connsiteY20" fmla="*/ 18288 h 18288"/>
              <a:gd name="connsiteX21" fmla="*/ 8594446 w 11018520"/>
              <a:gd name="connsiteY21" fmla="*/ 18288 h 18288"/>
              <a:gd name="connsiteX22" fmla="*/ 7905788 w 11018520"/>
              <a:gd name="connsiteY22" fmla="*/ 18288 h 18288"/>
              <a:gd name="connsiteX23" fmla="*/ 7327316 w 11018520"/>
              <a:gd name="connsiteY23" fmla="*/ 18288 h 18288"/>
              <a:gd name="connsiteX24" fmla="*/ 6748844 w 11018520"/>
              <a:gd name="connsiteY24" fmla="*/ 18288 h 18288"/>
              <a:gd name="connsiteX25" fmla="*/ 6170371 w 11018520"/>
              <a:gd name="connsiteY25" fmla="*/ 18288 h 18288"/>
              <a:gd name="connsiteX26" fmla="*/ 5591899 w 11018520"/>
              <a:gd name="connsiteY26" fmla="*/ 18288 h 18288"/>
              <a:gd name="connsiteX27" fmla="*/ 4793056 w 11018520"/>
              <a:gd name="connsiteY27" fmla="*/ 18288 h 18288"/>
              <a:gd name="connsiteX28" fmla="*/ 4104399 w 11018520"/>
              <a:gd name="connsiteY28" fmla="*/ 18288 h 18288"/>
              <a:gd name="connsiteX29" fmla="*/ 3746297 w 11018520"/>
              <a:gd name="connsiteY29" fmla="*/ 18288 h 18288"/>
              <a:gd name="connsiteX30" fmla="*/ 3167825 w 11018520"/>
              <a:gd name="connsiteY30" fmla="*/ 18288 h 18288"/>
              <a:gd name="connsiteX31" fmla="*/ 2368982 w 11018520"/>
              <a:gd name="connsiteY31" fmla="*/ 18288 h 18288"/>
              <a:gd name="connsiteX32" fmla="*/ 1900695 w 11018520"/>
              <a:gd name="connsiteY32" fmla="*/ 18288 h 18288"/>
              <a:gd name="connsiteX33" fmla="*/ 991667 w 11018520"/>
              <a:gd name="connsiteY33" fmla="*/ 18288 h 18288"/>
              <a:gd name="connsiteX34" fmla="*/ 0 w 11018520"/>
              <a:gd name="connsiteY34" fmla="*/ 18288 h 18288"/>
              <a:gd name="connsiteX35" fmla="*/ 0 w 11018520"/>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1018520" h="18288" fill="none" extrusionOk="0">
                <a:moveTo>
                  <a:pt x="0" y="0"/>
                </a:moveTo>
                <a:cubicBezTo>
                  <a:pt x="176840" y="19448"/>
                  <a:pt x="369510" y="1686"/>
                  <a:pt x="468287" y="0"/>
                </a:cubicBezTo>
                <a:cubicBezTo>
                  <a:pt x="567064" y="-1686"/>
                  <a:pt x="844925" y="28710"/>
                  <a:pt x="1156945" y="0"/>
                </a:cubicBezTo>
                <a:cubicBezTo>
                  <a:pt x="1468965" y="-28710"/>
                  <a:pt x="1755775" y="35306"/>
                  <a:pt x="1955787" y="0"/>
                </a:cubicBezTo>
                <a:cubicBezTo>
                  <a:pt x="2155799" y="-35306"/>
                  <a:pt x="2224532" y="-16632"/>
                  <a:pt x="2313889" y="0"/>
                </a:cubicBezTo>
                <a:cubicBezTo>
                  <a:pt x="2403246" y="16632"/>
                  <a:pt x="2494050" y="6083"/>
                  <a:pt x="2671991" y="0"/>
                </a:cubicBezTo>
                <a:cubicBezTo>
                  <a:pt x="2849932" y="-6083"/>
                  <a:pt x="3354152" y="34614"/>
                  <a:pt x="3581019" y="0"/>
                </a:cubicBezTo>
                <a:cubicBezTo>
                  <a:pt x="3807886" y="-34614"/>
                  <a:pt x="4022451" y="14254"/>
                  <a:pt x="4269677" y="0"/>
                </a:cubicBezTo>
                <a:cubicBezTo>
                  <a:pt x="4516903" y="-14254"/>
                  <a:pt x="4514495" y="-13291"/>
                  <a:pt x="4627778" y="0"/>
                </a:cubicBezTo>
                <a:cubicBezTo>
                  <a:pt x="4741061" y="13291"/>
                  <a:pt x="5120758" y="-22660"/>
                  <a:pt x="5316436" y="0"/>
                </a:cubicBezTo>
                <a:cubicBezTo>
                  <a:pt x="5512114" y="22660"/>
                  <a:pt x="5812155" y="-9513"/>
                  <a:pt x="6225464" y="0"/>
                </a:cubicBezTo>
                <a:cubicBezTo>
                  <a:pt x="6638773" y="9513"/>
                  <a:pt x="6545417" y="2479"/>
                  <a:pt x="6803936" y="0"/>
                </a:cubicBezTo>
                <a:cubicBezTo>
                  <a:pt x="7062455" y="-2479"/>
                  <a:pt x="7245098" y="-20209"/>
                  <a:pt x="7382408" y="0"/>
                </a:cubicBezTo>
                <a:cubicBezTo>
                  <a:pt x="7519718" y="20209"/>
                  <a:pt x="7801947" y="19736"/>
                  <a:pt x="8071066" y="0"/>
                </a:cubicBezTo>
                <a:cubicBezTo>
                  <a:pt x="8340185" y="-19736"/>
                  <a:pt x="8495312" y="-6666"/>
                  <a:pt x="8869909" y="0"/>
                </a:cubicBezTo>
                <a:cubicBezTo>
                  <a:pt x="9244506" y="6666"/>
                  <a:pt x="9501461" y="-13745"/>
                  <a:pt x="9668751" y="0"/>
                </a:cubicBezTo>
                <a:cubicBezTo>
                  <a:pt x="9836041" y="13745"/>
                  <a:pt x="10607605" y="14143"/>
                  <a:pt x="11018520" y="0"/>
                </a:cubicBezTo>
                <a:cubicBezTo>
                  <a:pt x="11019166" y="4451"/>
                  <a:pt x="11019010" y="9226"/>
                  <a:pt x="11018520" y="18288"/>
                </a:cubicBezTo>
                <a:cubicBezTo>
                  <a:pt x="10834966" y="15274"/>
                  <a:pt x="10754561" y="35250"/>
                  <a:pt x="10550233" y="18288"/>
                </a:cubicBezTo>
                <a:cubicBezTo>
                  <a:pt x="10345905" y="1326"/>
                  <a:pt x="9906342" y="45884"/>
                  <a:pt x="9641205" y="18288"/>
                </a:cubicBezTo>
                <a:cubicBezTo>
                  <a:pt x="9376068" y="-9308"/>
                  <a:pt x="9177188" y="43988"/>
                  <a:pt x="8952548" y="18288"/>
                </a:cubicBezTo>
                <a:cubicBezTo>
                  <a:pt x="8727908" y="-7412"/>
                  <a:pt x="8707007" y="3271"/>
                  <a:pt x="8594446" y="18288"/>
                </a:cubicBezTo>
                <a:cubicBezTo>
                  <a:pt x="8481885" y="33305"/>
                  <a:pt x="8175004" y="35109"/>
                  <a:pt x="7905788" y="18288"/>
                </a:cubicBezTo>
                <a:cubicBezTo>
                  <a:pt x="7636572" y="1467"/>
                  <a:pt x="7535638" y="7399"/>
                  <a:pt x="7327316" y="18288"/>
                </a:cubicBezTo>
                <a:cubicBezTo>
                  <a:pt x="7118994" y="29177"/>
                  <a:pt x="6978247" y="47205"/>
                  <a:pt x="6748844" y="18288"/>
                </a:cubicBezTo>
                <a:cubicBezTo>
                  <a:pt x="6519441" y="-10629"/>
                  <a:pt x="6459241" y="43308"/>
                  <a:pt x="6170371" y="18288"/>
                </a:cubicBezTo>
                <a:cubicBezTo>
                  <a:pt x="5881501" y="-6732"/>
                  <a:pt x="5736201" y="35971"/>
                  <a:pt x="5591899" y="18288"/>
                </a:cubicBezTo>
                <a:cubicBezTo>
                  <a:pt x="5447597" y="605"/>
                  <a:pt x="4990303" y="20409"/>
                  <a:pt x="4793056" y="18288"/>
                </a:cubicBezTo>
                <a:cubicBezTo>
                  <a:pt x="4595809" y="16167"/>
                  <a:pt x="4271723" y="2909"/>
                  <a:pt x="4104399" y="18288"/>
                </a:cubicBezTo>
                <a:cubicBezTo>
                  <a:pt x="3937075" y="33667"/>
                  <a:pt x="3923235" y="10730"/>
                  <a:pt x="3746297" y="18288"/>
                </a:cubicBezTo>
                <a:cubicBezTo>
                  <a:pt x="3569359" y="25846"/>
                  <a:pt x="3351081" y="24702"/>
                  <a:pt x="3167825" y="18288"/>
                </a:cubicBezTo>
                <a:cubicBezTo>
                  <a:pt x="2984569" y="11874"/>
                  <a:pt x="2708033" y="13293"/>
                  <a:pt x="2368982" y="18288"/>
                </a:cubicBezTo>
                <a:cubicBezTo>
                  <a:pt x="2029931" y="23283"/>
                  <a:pt x="2009060" y="37671"/>
                  <a:pt x="1900695" y="18288"/>
                </a:cubicBezTo>
                <a:cubicBezTo>
                  <a:pt x="1792330" y="-1095"/>
                  <a:pt x="1183178" y="9337"/>
                  <a:pt x="991667" y="18288"/>
                </a:cubicBezTo>
                <a:cubicBezTo>
                  <a:pt x="800156" y="27239"/>
                  <a:pt x="375690" y="34110"/>
                  <a:pt x="0" y="18288"/>
                </a:cubicBezTo>
                <a:cubicBezTo>
                  <a:pt x="-213" y="9468"/>
                  <a:pt x="187" y="4459"/>
                  <a:pt x="0" y="0"/>
                </a:cubicBezTo>
                <a:close/>
              </a:path>
              <a:path w="11018520" h="18288" stroke="0" extrusionOk="0">
                <a:moveTo>
                  <a:pt x="0" y="0"/>
                </a:moveTo>
                <a:cubicBezTo>
                  <a:pt x="266588" y="-23405"/>
                  <a:pt x="350503" y="-27031"/>
                  <a:pt x="578472" y="0"/>
                </a:cubicBezTo>
                <a:cubicBezTo>
                  <a:pt x="806441" y="27031"/>
                  <a:pt x="803976" y="13604"/>
                  <a:pt x="936574" y="0"/>
                </a:cubicBezTo>
                <a:cubicBezTo>
                  <a:pt x="1069172" y="-13604"/>
                  <a:pt x="1661335" y="-31902"/>
                  <a:pt x="1845602" y="0"/>
                </a:cubicBezTo>
                <a:cubicBezTo>
                  <a:pt x="2029869" y="31902"/>
                  <a:pt x="2273452" y="17005"/>
                  <a:pt x="2424074" y="0"/>
                </a:cubicBezTo>
                <a:cubicBezTo>
                  <a:pt x="2574696" y="-17005"/>
                  <a:pt x="2790864" y="-28133"/>
                  <a:pt x="3002547" y="0"/>
                </a:cubicBezTo>
                <a:cubicBezTo>
                  <a:pt x="3214230" y="28133"/>
                  <a:pt x="3605033" y="-14934"/>
                  <a:pt x="3911575" y="0"/>
                </a:cubicBezTo>
                <a:cubicBezTo>
                  <a:pt x="4218117" y="14934"/>
                  <a:pt x="4198004" y="3604"/>
                  <a:pt x="4379862" y="0"/>
                </a:cubicBezTo>
                <a:cubicBezTo>
                  <a:pt x="4561720" y="-3604"/>
                  <a:pt x="4941151" y="-37368"/>
                  <a:pt x="5288890" y="0"/>
                </a:cubicBezTo>
                <a:cubicBezTo>
                  <a:pt x="5636629" y="37368"/>
                  <a:pt x="6011513" y="-33898"/>
                  <a:pt x="6197918" y="0"/>
                </a:cubicBezTo>
                <a:cubicBezTo>
                  <a:pt x="6384323" y="33898"/>
                  <a:pt x="6555799" y="11241"/>
                  <a:pt x="6886575" y="0"/>
                </a:cubicBezTo>
                <a:cubicBezTo>
                  <a:pt x="7217351" y="-11241"/>
                  <a:pt x="7604472" y="-44614"/>
                  <a:pt x="7795603" y="0"/>
                </a:cubicBezTo>
                <a:cubicBezTo>
                  <a:pt x="7986734" y="44614"/>
                  <a:pt x="8098870" y="-11086"/>
                  <a:pt x="8374075" y="0"/>
                </a:cubicBezTo>
                <a:cubicBezTo>
                  <a:pt x="8649280" y="11086"/>
                  <a:pt x="8701749" y="-25020"/>
                  <a:pt x="8952548" y="0"/>
                </a:cubicBezTo>
                <a:cubicBezTo>
                  <a:pt x="9203347" y="25020"/>
                  <a:pt x="9519297" y="4274"/>
                  <a:pt x="9751390" y="0"/>
                </a:cubicBezTo>
                <a:cubicBezTo>
                  <a:pt x="9983483" y="-4274"/>
                  <a:pt x="10169881" y="16480"/>
                  <a:pt x="10329863" y="0"/>
                </a:cubicBezTo>
                <a:cubicBezTo>
                  <a:pt x="10489845" y="-16480"/>
                  <a:pt x="10750941" y="-9727"/>
                  <a:pt x="11018520" y="0"/>
                </a:cubicBezTo>
                <a:cubicBezTo>
                  <a:pt x="11018113" y="8690"/>
                  <a:pt x="11018366" y="14141"/>
                  <a:pt x="11018520" y="18288"/>
                </a:cubicBezTo>
                <a:cubicBezTo>
                  <a:pt x="10841176" y="-3597"/>
                  <a:pt x="10399304" y="41504"/>
                  <a:pt x="10219677" y="18288"/>
                </a:cubicBezTo>
                <a:cubicBezTo>
                  <a:pt x="10040050" y="-4928"/>
                  <a:pt x="10030762" y="16144"/>
                  <a:pt x="9861575" y="18288"/>
                </a:cubicBezTo>
                <a:cubicBezTo>
                  <a:pt x="9692388" y="20432"/>
                  <a:pt x="9529439" y="40380"/>
                  <a:pt x="9393288" y="18288"/>
                </a:cubicBezTo>
                <a:cubicBezTo>
                  <a:pt x="9257137" y="-3804"/>
                  <a:pt x="8825003" y="25592"/>
                  <a:pt x="8484260" y="18288"/>
                </a:cubicBezTo>
                <a:cubicBezTo>
                  <a:pt x="8143517" y="10984"/>
                  <a:pt x="8082894" y="45968"/>
                  <a:pt x="7795603" y="18288"/>
                </a:cubicBezTo>
                <a:cubicBezTo>
                  <a:pt x="7508312" y="-9392"/>
                  <a:pt x="7466074" y="19486"/>
                  <a:pt x="7327316" y="18288"/>
                </a:cubicBezTo>
                <a:cubicBezTo>
                  <a:pt x="7188558" y="17090"/>
                  <a:pt x="6869645" y="4657"/>
                  <a:pt x="6638658" y="18288"/>
                </a:cubicBezTo>
                <a:cubicBezTo>
                  <a:pt x="6407671" y="31919"/>
                  <a:pt x="6359238" y="35967"/>
                  <a:pt x="6280556" y="18288"/>
                </a:cubicBezTo>
                <a:cubicBezTo>
                  <a:pt x="6201874" y="609"/>
                  <a:pt x="6041216" y="22404"/>
                  <a:pt x="5922455" y="18288"/>
                </a:cubicBezTo>
                <a:cubicBezTo>
                  <a:pt x="5803694" y="14172"/>
                  <a:pt x="5555521" y="48848"/>
                  <a:pt x="5233797" y="18288"/>
                </a:cubicBezTo>
                <a:cubicBezTo>
                  <a:pt x="4912073" y="-12272"/>
                  <a:pt x="4986440" y="-2740"/>
                  <a:pt x="4765510" y="18288"/>
                </a:cubicBezTo>
                <a:cubicBezTo>
                  <a:pt x="4544580" y="39316"/>
                  <a:pt x="4177715" y="18248"/>
                  <a:pt x="3966667" y="18288"/>
                </a:cubicBezTo>
                <a:cubicBezTo>
                  <a:pt x="3755619" y="18328"/>
                  <a:pt x="3664519" y="22387"/>
                  <a:pt x="3498380" y="18288"/>
                </a:cubicBezTo>
                <a:cubicBezTo>
                  <a:pt x="3332241" y="14189"/>
                  <a:pt x="3065858" y="-7524"/>
                  <a:pt x="2699537" y="18288"/>
                </a:cubicBezTo>
                <a:cubicBezTo>
                  <a:pt x="2333216" y="44100"/>
                  <a:pt x="2505666" y="4650"/>
                  <a:pt x="2341436" y="18288"/>
                </a:cubicBezTo>
                <a:cubicBezTo>
                  <a:pt x="2177206" y="31926"/>
                  <a:pt x="1790164" y="19880"/>
                  <a:pt x="1542593" y="18288"/>
                </a:cubicBezTo>
                <a:cubicBezTo>
                  <a:pt x="1295022" y="16696"/>
                  <a:pt x="1218012" y="39325"/>
                  <a:pt x="1074306" y="18288"/>
                </a:cubicBezTo>
                <a:cubicBezTo>
                  <a:pt x="930600" y="-2749"/>
                  <a:pt x="797266" y="24589"/>
                  <a:pt x="716204" y="18288"/>
                </a:cubicBezTo>
                <a:cubicBezTo>
                  <a:pt x="635142" y="11987"/>
                  <a:pt x="344503" y="41396"/>
                  <a:pt x="0" y="18288"/>
                </a:cubicBezTo>
                <a:cubicBezTo>
                  <a:pt x="-53" y="11301"/>
                  <a:pt x="-649" y="7756"/>
                  <a:pt x="0" y="0"/>
                </a:cubicBezTo>
                <a:close/>
              </a:path>
            </a:pathLst>
          </a:custGeom>
          <a:solidFill>
            <a:srgbClr val="C3724D"/>
          </a:solidFill>
          <a:ln w="38100" cap="rnd">
            <a:solidFill>
              <a:srgbClr val="C3724D"/>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F0664414-1803-9204-E06A-68E49FD14957}"/>
              </a:ext>
            </a:extLst>
          </p:cNvPr>
          <p:cNvSpPr>
            <a:spLocks noGrp="1"/>
          </p:cNvSpPr>
          <p:nvPr>
            <p:ph idx="1"/>
          </p:nvPr>
        </p:nvSpPr>
        <p:spPr>
          <a:xfrm>
            <a:off x="572493" y="2071316"/>
            <a:ext cx="9305798" cy="4119172"/>
          </a:xfrm>
        </p:spPr>
        <p:txBody>
          <a:bodyPr anchor="t">
            <a:noAutofit/>
          </a:bodyPr>
          <a:lstStyle/>
          <a:p>
            <a:pPr marL="0" marR="0">
              <a:lnSpc>
                <a:spcPct val="107000"/>
              </a:lnSpc>
              <a:spcAft>
                <a:spcPts val="800"/>
              </a:spcAft>
            </a:pPr>
            <a:r>
              <a:rPr lang="en-US" sz="3200" kern="100" dirty="0">
                <a:effectLst/>
                <a:latin typeface="Aptos" panose="020B0004020202020204" pitchFamily="34" charset="0"/>
                <a:ea typeface="Aptos" panose="020B0004020202020204" pitchFamily="34" charset="0"/>
                <a:cs typeface="Times New Roman" panose="02020603050405020304" pitchFamily="18" charset="0"/>
              </a:rPr>
              <a:t>Stephen was dragged to the Sanhedrin</a:t>
            </a:r>
            <a:endParaRPr lang="en-US" sz="3200" kern="100" dirty="0">
              <a:latin typeface="Aptos" panose="020B0004020202020204" pitchFamily="34" charset="0"/>
              <a:ea typeface="Aptos" panose="020B0004020202020204" pitchFamily="34" charset="0"/>
              <a:cs typeface="Times New Roman" panose="02020603050405020304" pitchFamily="18" charset="0"/>
            </a:endParaRPr>
          </a:p>
          <a:p>
            <a:pPr marL="0" marR="0">
              <a:lnSpc>
                <a:spcPct val="107000"/>
              </a:lnSpc>
              <a:spcAft>
                <a:spcPts val="800"/>
              </a:spcAft>
            </a:pPr>
            <a:r>
              <a:rPr lang="en-US" sz="3200" kern="100" dirty="0">
                <a:effectLst/>
                <a:latin typeface="Aptos" panose="020B0004020202020204" pitchFamily="34" charset="0"/>
                <a:ea typeface="Aptos" panose="020B0004020202020204" pitchFamily="34" charset="0"/>
                <a:cs typeface="Times New Roman" panose="02020603050405020304" pitchFamily="18" charset="0"/>
              </a:rPr>
              <a:t>His speech was direct and clear about the mindset of the group and the were enraged  to a murderess fury based on what Stephan had proclaimed. As a result, he was stoned to death.</a:t>
            </a:r>
            <a:endParaRPr lang="en-US" sz="3200" kern="100" dirty="0">
              <a:latin typeface="Aptos" panose="020B0004020202020204" pitchFamily="34" charset="0"/>
              <a:ea typeface="Aptos" panose="020B0004020202020204" pitchFamily="34" charset="0"/>
              <a:cs typeface="Times New Roman" panose="02020603050405020304" pitchFamily="18" charset="0"/>
            </a:endParaRPr>
          </a:p>
          <a:p>
            <a:pPr marL="0" marR="0">
              <a:lnSpc>
                <a:spcPct val="107000"/>
              </a:lnSpc>
              <a:spcAft>
                <a:spcPts val="800"/>
              </a:spcAft>
            </a:pPr>
            <a:r>
              <a:rPr lang="en-US" sz="3200" kern="100" dirty="0">
                <a:effectLst/>
                <a:latin typeface="Aptos" panose="020B0004020202020204" pitchFamily="34" charset="0"/>
                <a:ea typeface="Aptos" panose="020B0004020202020204" pitchFamily="34" charset="0"/>
                <a:cs typeface="Times New Roman" panose="02020603050405020304" pitchFamily="18" charset="0"/>
              </a:rPr>
              <a:t>Saul was in attendance and implicated himself as a  supporter to the murder of Stephan.</a:t>
            </a:r>
            <a:endParaRPr lang="en-US" sz="1600" kern="100" dirty="0">
              <a:effectLst/>
              <a:latin typeface="Aptos" panose="020B0004020202020204" pitchFamily="34" charset="0"/>
              <a:ea typeface="Aptos" panose="020B0004020202020204" pitchFamily="34" charset="0"/>
              <a:cs typeface="Times New Roman" panose="02020603050405020304" pitchFamily="18" charset="0"/>
            </a:endParaRPr>
          </a:p>
        </p:txBody>
      </p:sp>
      <p:pic>
        <p:nvPicPr>
          <p:cNvPr id="4" name="Picture 3" descr="Isolated twigs and flowers on a white surface">
            <a:extLst>
              <a:ext uri="{FF2B5EF4-FFF2-40B4-BE49-F238E27FC236}">
                <a16:creationId xmlns:a16="http://schemas.microsoft.com/office/drawing/2014/main" id="{BA2BA035-5D00-F8C3-C4ED-D9200BBCCF23}"/>
              </a:ext>
            </a:extLst>
          </p:cNvPr>
          <p:cNvPicPr>
            <a:picLocks noChangeAspect="1"/>
          </p:cNvPicPr>
          <p:nvPr/>
        </p:nvPicPr>
        <p:blipFill>
          <a:blip r:embed="rId3"/>
          <a:srcRect l="23193" r="9705" b="1"/>
          <a:stretch/>
        </p:blipFill>
        <p:spPr>
          <a:xfrm>
            <a:off x="10270199" y="4468090"/>
            <a:ext cx="1918753" cy="1994435"/>
          </a:xfrm>
          <a:prstGeom prst="rect">
            <a:avLst/>
          </a:prstGeom>
        </p:spPr>
      </p:pic>
    </p:spTree>
    <p:extLst>
      <p:ext uri="{BB962C8B-B14F-4D97-AF65-F5344CB8AC3E}">
        <p14:creationId xmlns:p14="http://schemas.microsoft.com/office/powerpoint/2010/main" val="3620910759"/>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6B072A29-2E6C-6041-70A6-6811C3F5EF21}"/>
            </a:ext>
          </a:extLst>
        </p:cNvPr>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EC551B0C-70BB-9C46-4585-51FC25D8E77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04848BD-9A7D-34EB-350D-CE7F5A42CB7C}"/>
              </a:ext>
            </a:extLst>
          </p:cNvPr>
          <p:cNvSpPr>
            <a:spLocks noGrp="1"/>
          </p:cNvSpPr>
          <p:nvPr>
            <p:ph type="title"/>
          </p:nvPr>
        </p:nvSpPr>
        <p:spPr>
          <a:xfrm>
            <a:off x="576072" y="238539"/>
            <a:ext cx="11018520" cy="1434415"/>
          </a:xfrm>
        </p:spPr>
        <p:txBody>
          <a:bodyPr anchor="b">
            <a:normAutofit/>
          </a:bodyPr>
          <a:lstStyle/>
          <a:p>
            <a:r>
              <a:rPr lang="en-US" sz="5400" dirty="0"/>
              <a:t>      Exploring Churches in Galatia</a:t>
            </a:r>
          </a:p>
        </p:txBody>
      </p:sp>
      <p:sp>
        <p:nvSpPr>
          <p:cNvPr id="11" name="Rectangle 6">
            <a:extLst>
              <a:ext uri="{FF2B5EF4-FFF2-40B4-BE49-F238E27FC236}">
                <a16:creationId xmlns:a16="http://schemas.microsoft.com/office/drawing/2014/main" id="{65B62B21-071E-6926-928F-98E9150AF6E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6072" y="1817073"/>
            <a:ext cx="11018520" cy="18288"/>
          </a:xfrm>
          <a:custGeom>
            <a:avLst/>
            <a:gdLst>
              <a:gd name="connsiteX0" fmla="*/ 0 w 11018520"/>
              <a:gd name="connsiteY0" fmla="*/ 0 h 18288"/>
              <a:gd name="connsiteX1" fmla="*/ 468287 w 11018520"/>
              <a:gd name="connsiteY1" fmla="*/ 0 h 18288"/>
              <a:gd name="connsiteX2" fmla="*/ 1156945 w 11018520"/>
              <a:gd name="connsiteY2" fmla="*/ 0 h 18288"/>
              <a:gd name="connsiteX3" fmla="*/ 1955787 w 11018520"/>
              <a:gd name="connsiteY3" fmla="*/ 0 h 18288"/>
              <a:gd name="connsiteX4" fmla="*/ 2313889 w 11018520"/>
              <a:gd name="connsiteY4" fmla="*/ 0 h 18288"/>
              <a:gd name="connsiteX5" fmla="*/ 2671991 w 11018520"/>
              <a:gd name="connsiteY5" fmla="*/ 0 h 18288"/>
              <a:gd name="connsiteX6" fmla="*/ 3581019 w 11018520"/>
              <a:gd name="connsiteY6" fmla="*/ 0 h 18288"/>
              <a:gd name="connsiteX7" fmla="*/ 4269677 w 11018520"/>
              <a:gd name="connsiteY7" fmla="*/ 0 h 18288"/>
              <a:gd name="connsiteX8" fmla="*/ 4627778 w 11018520"/>
              <a:gd name="connsiteY8" fmla="*/ 0 h 18288"/>
              <a:gd name="connsiteX9" fmla="*/ 5316436 w 11018520"/>
              <a:gd name="connsiteY9" fmla="*/ 0 h 18288"/>
              <a:gd name="connsiteX10" fmla="*/ 6225464 w 11018520"/>
              <a:gd name="connsiteY10" fmla="*/ 0 h 18288"/>
              <a:gd name="connsiteX11" fmla="*/ 6803936 w 11018520"/>
              <a:gd name="connsiteY11" fmla="*/ 0 h 18288"/>
              <a:gd name="connsiteX12" fmla="*/ 7382408 w 11018520"/>
              <a:gd name="connsiteY12" fmla="*/ 0 h 18288"/>
              <a:gd name="connsiteX13" fmla="*/ 8071066 w 11018520"/>
              <a:gd name="connsiteY13" fmla="*/ 0 h 18288"/>
              <a:gd name="connsiteX14" fmla="*/ 8869909 w 11018520"/>
              <a:gd name="connsiteY14" fmla="*/ 0 h 18288"/>
              <a:gd name="connsiteX15" fmla="*/ 9668751 w 11018520"/>
              <a:gd name="connsiteY15" fmla="*/ 0 h 18288"/>
              <a:gd name="connsiteX16" fmla="*/ 11018520 w 11018520"/>
              <a:gd name="connsiteY16" fmla="*/ 0 h 18288"/>
              <a:gd name="connsiteX17" fmla="*/ 11018520 w 11018520"/>
              <a:gd name="connsiteY17" fmla="*/ 18288 h 18288"/>
              <a:gd name="connsiteX18" fmla="*/ 10550233 w 11018520"/>
              <a:gd name="connsiteY18" fmla="*/ 18288 h 18288"/>
              <a:gd name="connsiteX19" fmla="*/ 9641205 w 11018520"/>
              <a:gd name="connsiteY19" fmla="*/ 18288 h 18288"/>
              <a:gd name="connsiteX20" fmla="*/ 8952548 w 11018520"/>
              <a:gd name="connsiteY20" fmla="*/ 18288 h 18288"/>
              <a:gd name="connsiteX21" fmla="*/ 8594446 w 11018520"/>
              <a:gd name="connsiteY21" fmla="*/ 18288 h 18288"/>
              <a:gd name="connsiteX22" fmla="*/ 7905788 w 11018520"/>
              <a:gd name="connsiteY22" fmla="*/ 18288 h 18288"/>
              <a:gd name="connsiteX23" fmla="*/ 7327316 w 11018520"/>
              <a:gd name="connsiteY23" fmla="*/ 18288 h 18288"/>
              <a:gd name="connsiteX24" fmla="*/ 6748844 w 11018520"/>
              <a:gd name="connsiteY24" fmla="*/ 18288 h 18288"/>
              <a:gd name="connsiteX25" fmla="*/ 6170371 w 11018520"/>
              <a:gd name="connsiteY25" fmla="*/ 18288 h 18288"/>
              <a:gd name="connsiteX26" fmla="*/ 5591899 w 11018520"/>
              <a:gd name="connsiteY26" fmla="*/ 18288 h 18288"/>
              <a:gd name="connsiteX27" fmla="*/ 4793056 w 11018520"/>
              <a:gd name="connsiteY27" fmla="*/ 18288 h 18288"/>
              <a:gd name="connsiteX28" fmla="*/ 4104399 w 11018520"/>
              <a:gd name="connsiteY28" fmla="*/ 18288 h 18288"/>
              <a:gd name="connsiteX29" fmla="*/ 3746297 w 11018520"/>
              <a:gd name="connsiteY29" fmla="*/ 18288 h 18288"/>
              <a:gd name="connsiteX30" fmla="*/ 3167825 w 11018520"/>
              <a:gd name="connsiteY30" fmla="*/ 18288 h 18288"/>
              <a:gd name="connsiteX31" fmla="*/ 2368982 w 11018520"/>
              <a:gd name="connsiteY31" fmla="*/ 18288 h 18288"/>
              <a:gd name="connsiteX32" fmla="*/ 1900695 w 11018520"/>
              <a:gd name="connsiteY32" fmla="*/ 18288 h 18288"/>
              <a:gd name="connsiteX33" fmla="*/ 991667 w 11018520"/>
              <a:gd name="connsiteY33" fmla="*/ 18288 h 18288"/>
              <a:gd name="connsiteX34" fmla="*/ 0 w 11018520"/>
              <a:gd name="connsiteY34" fmla="*/ 18288 h 18288"/>
              <a:gd name="connsiteX35" fmla="*/ 0 w 11018520"/>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1018520" h="18288" fill="none" extrusionOk="0">
                <a:moveTo>
                  <a:pt x="0" y="0"/>
                </a:moveTo>
                <a:cubicBezTo>
                  <a:pt x="176840" y="19448"/>
                  <a:pt x="369510" y="1686"/>
                  <a:pt x="468287" y="0"/>
                </a:cubicBezTo>
                <a:cubicBezTo>
                  <a:pt x="567064" y="-1686"/>
                  <a:pt x="844925" y="28710"/>
                  <a:pt x="1156945" y="0"/>
                </a:cubicBezTo>
                <a:cubicBezTo>
                  <a:pt x="1468965" y="-28710"/>
                  <a:pt x="1755775" y="35306"/>
                  <a:pt x="1955787" y="0"/>
                </a:cubicBezTo>
                <a:cubicBezTo>
                  <a:pt x="2155799" y="-35306"/>
                  <a:pt x="2224532" y="-16632"/>
                  <a:pt x="2313889" y="0"/>
                </a:cubicBezTo>
                <a:cubicBezTo>
                  <a:pt x="2403246" y="16632"/>
                  <a:pt x="2494050" y="6083"/>
                  <a:pt x="2671991" y="0"/>
                </a:cubicBezTo>
                <a:cubicBezTo>
                  <a:pt x="2849932" y="-6083"/>
                  <a:pt x="3354152" y="34614"/>
                  <a:pt x="3581019" y="0"/>
                </a:cubicBezTo>
                <a:cubicBezTo>
                  <a:pt x="3807886" y="-34614"/>
                  <a:pt x="4022451" y="14254"/>
                  <a:pt x="4269677" y="0"/>
                </a:cubicBezTo>
                <a:cubicBezTo>
                  <a:pt x="4516903" y="-14254"/>
                  <a:pt x="4514495" y="-13291"/>
                  <a:pt x="4627778" y="0"/>
                </a:cubicBezTo>
                <a:cubicBezTo>
                  <a:pt x="4741061" y="13291"/>
                  <a:pt x="5120758" y="-22660"/>
                  <a:pt x="5316436" y="0"/>
                </a:cubicBezTo>
                <a:cubicBezTo>
                  <a:pt x="5512114" y="22660"/>
                  <a:pt x="5812155" y="-9513"/>
                  <a:pt x="6225464" y="0"/>
                </a:cubicBezTo>
                <a:cubicBezTo>
                  <a:pt x="6638773" y="9513"/>
                  <a:pt x="6545417" y="2479"/>
                  <a:pt x="6803936" y="0"/>
                </a:cubicBezTo>
                <a:cubicBezTo>
                  <a:pt x="7062455" y="-2479"/>
                  <a:pt x="7245098" y="-20209"/>
                  <a:pt x="7382408" y="0"/>
                </a:cubicBezTo>
                <a:cubicBezTo>
                  <a:pt x="7519718" y="20209"/>
                  <a:pt x="7801947" y="19736"/>
                  <a:pt x="8071066" y="0"/>
                </a:cubicBezTo>
                <a:cubicBezTo>
                  <a:pt x="8340185" y="-19736"/>
                  <a:pt x="8495312" y="-6666"/>
                  <a:pt x="8869909" y="0"/>
                </a:cubicBezTo>
                <a:cubicBezTo>
                  <a:pt x="9244506" y="6666"/>
                  <a:pt x="9501461" y="-13745"/>
                  <a:pt x="9668751" y="0"/>
                </a:cubicBezTo>
                <a:cubicBezTo>
                  <a:pt x="9836041" y="13745"/>
                  <a:pt x="10607605" y="14143"/>
                  <a:pt x="11018520" y="0"/>
                </a:cubicBezTo>
                <a:cubicBezTo>
                  <a:pt x="11019166" y="4451"/>
                  <a:pt x="11019010" y="9226"/>
                  <a:pt x="11018520" y="18288"/>
                </a:cubicBezTo>
                <a:cubicBezTo>
                  <a:pt x="10834966" y="15274"/>
                  <a:pt x="10754561" y="35250"/>
                  <a:pt x="10550233" y="18288"/>
                </a:cubicBezTo>
                <a:cubicBezTo>
                  <a:pt x="10345905" y="1326"/>
                  <a:pt x="9906342" y="45884"/>
                  <a:pt x="9641205" y="18288"/>
                </a:cubicBezTo>
                <a:cubicBezTo>
                  <a:pt x="9376068" y="-9308"/>
                  <a:pt x="9177188" y="43988"/>
                  <a:pt x="8952548" y="18288"/>
                </a:cubicBezTo>
                <a:cubicBezTo>
                  <a:pt x="8727908" y="-7412"/>
                  <a:pt x="8707007" y="3271"/>
                  <a:pt x="8594446" y="18288"/>
                </a:cubicBezTo>
                <a:cubicBezTo>
                  <a:pt x="8481885" y="33305"/>
                  <a:pt x="8175004" y="35109"/>
                  <a:pt x="7905788" y="18288"/>
                </a:cubicBezTo>
                <a:cubicBezTo>
                  <a:pt x="7636572" y="1467"/>
                  <a:pt x="7535638" y="7399"/>
                  <a:pt x="7327316" y="18288"/>
                </a:cubicBezTo>
                <a:cubicBezTo>
                  <a:pt x="7118994" y="29177"/>
                  <a:pt x="6978247" y="47205"/>
                  <a:pt x="6748844" y="18288"/>
                </a:cubicBezTo>
                <a:cubicBezTo>
                  <a:pt x="6519441" y="-10629"/>
                  <a:pt x="6459241" y="43308"/>
                  <a:pt x="6170371" y="18288"/>
                </a:cubicBezTo>
                <a:cubicBezTo>
                  <a:pt x="5881501" y="-6732"/>
                  <a:pt x="5736201" y="35971"/>
                  <a:pt x="5591899" y="18288"/>
                </a:cubicBezTo>
                <a:cubicBezTo>
                  <a:pt x="5447597" y="605"/>
                  <a:pt x="4990303" y="20409"/>
                  <a:pt x="4793056" y="18288"/>
                </a:cubicBezTo>
                <a:cubicBezTo>
                  <a:pt x="4595809" y="16167"/>
                  <a:pt x="4271723" y="2909"/>
                  <a:pt x="4104399" y="18288"/>
                </a:cubicBezTo>
                <a:cubicBezTo>
                  <a:pt x="3937075" y="33667"/>
                  <a:pt x="3923235" y="10730"/>
                  <a:pt x="3746297" y="18288"/>
                </a:cubicBezTo>
                <a:cubicBezTo>
                  <a:pt x="3569359" y="25846"/>
                  <a:pt x="3351081" y="24702"/>
                  <a:pt x="3167825" y="18288"/>
                </a:cubicBezTo>
                <a:cubicBezTo>
                  <a:pt x="2984569" y="11874"/>
                  <a:pt x="2708033" y="13293"/>
                  <a:pt x="2368982" y="18288"/>
                </a:cubicBezTo>
                <a:cubicBezTo>
                  <a:pt x="2029931" y="23283"/>
                  <a:pt x="2009060" y="37671"/>
                  <a:pt x="1900695" y="18288"/>
                </a:cubicBezTo>
                <a:cubicBezTo>
                  <a:pt x="1792330" y="-1095"/>
                  <a:pt x="1183178" y="9337"/>
                  <a:pt x="991667" y="18288"/>
                </a:cubicBezTo>
                <a:cubicBezTo>
                  <a:pt x="800156" y="27239"/>
                  <a:pt x="375690" y="34110"/>
                  <a:pt x="0" y="18288"/>
                </a:cubicBezTo>
                <a:cubicBezTo>
                  <a:pt x="-213" y="9468"/>
                  <a:pt x="187" y="4459"/>
                  <a:pt x="0" y="0"/>
                </a:cubicBezTo>
                <a:close/>
              </a:path>
              <a:path w="11018520" h="18288" stroke="0" extrusionOk="0">
                <a:moveTo>
                  <a:pt x="0" y="0"/>
                </a:moveTo>
                <a:cubicBezTo>
                  <a:pt x="266588" y="-23405"/>
                  <a:pt x="350503" y="-27031"/>
                  <a:pt x="578472" y="0"/>
                </a:cubicBezTo>
                <a:cubicBezTo>
                  <a:pt x="806441" y="27031"/>
                  <a:pt x="803976" y="13604"/>
                  <a:pt x="936574" y="0"/>
                </a:cubicBezTo>
                <a:cubicBezTo>
                  <a:pt x="1069172" y="-13604"/>
                  <a:pt x="1661335" y="-31902"/>
                  <a:pt x="1845602" y="0"/>
                </a:cubicBezTo>
                <a:cubicBezTo>
                  <a:pt x="2029869" y="31902"/>
                  <a:pt x="2273452" y="17005"/>
                  <a:pt x="2424074" y="0"/>
                </a:cubicBezTo>
                <a:cubicBezTo>
                  <a:pt x="2574696" y="-17005"/>
                  <a:pt x="2790864" y="-28133"/>
                  <a:pt x="3002547" y="0"/>
                </a:cubicBezTo>
                <a:cubicBezTo>
                  <a:pt x="3214230" y="28133"/>
                  <a:pt x="3605033" y="-14934"/>
                  <a:pt x="3911575" y="0"/>
                </a:cubicBezTo>
                <a:cubicBezTo>
                  <a:pt x="4218117" y="14934"/>
                  <a:pt x="4198004" y="3604"/>
                  <a:pt x="4379862" y="0"/>
                </a:cubicBezTo>
                <a:cubicBezTo>
                  <a:pt x="4561720" y="-3604"/>
                  <a:pt x="4941151" y="-37368"/>
                  <a:pt x="5288890" y="0"/>
                </a:cubicBezTo>
                <a:cubicBezTo>
                  <a:pt x="5636629" y="37368"/>
                  <a:pt x="6011513" y="-33898"/>
                  <a:pt x="6197918" y="0"/>
                </a:cubicBezTo>
                <a:cubicBezTo>
                  <a:pt x="6384323" y="33898"/>
                  <a:pt x="6555799" y="11241"/>
                  <a:pt x="6886575" y="0"/>
                </a:cubicBezTo>
                <a:cubicBezTo>
                  <a:pt x="7217351" y="-11241"/>
                  <a:pt x="7604472" y="-44614"/>
                  <a:pt x="7795603" y="0"/>
                </a:cubicBezTo>
                <a:cubicBezTo>
                  <a:pt x="7986734" y="44614"/>
                  <a:pt x="8098870" y="-11086"/>
                  <a:pt x="8374075" y="0"/>
                </a:cubicBezTo>
                <a:cubicBezTo>
                  <a:pt x="8649280" y="11086"/>
                  <a:pt x="8701749" y="-25020"/>
                  <a:pt x="8952548" y="0"/>
                </a:cubicBezTo>
                <a:cubicBezTo>
                  <a:pt x="9203347" y="25020"/>
                  <a:pt x="9519297" y="4274"/>
                  <a:pt x="9751390" y="0"/>
                </a:cubicBezTo>
                <a:cubicBezTo>
                  <a:pt x="9983483" y="-4274"/>
                  <a:pt x="10169881" y="16480"/>
                  <a:pt x="10329863" y="0"/>
                </a:cubicBezTo>
                <a:cubicBezTo>
                  <a:pt x="10489845" y="-16480"/>
                  <a:pt x="10750941" y="-9727"/>
                  <a:pt x="11018520" y="0"/>
                </a:cubicBezTo>
                <a:cubicBezTo>
                  <a:pt x="11018113" y="8690"/>
                  <a:pt x="11018366" y="14141"/>
                  <a:pt x="11018520" y="18288"/>
                </a:cubicBezTo>
                <a:cubicBezTo>
                  <a:pt x="10841176" y="-3597"/>
                  <a:pt x="10399304" y="41504"/>
                  <a:pt x="10219677" y="18288"/>
                </a:cubicBezTo>
                <a:cubicBezTo>
                  <a:pt x="10040050" y="-4928"/>
                  <a:pt x="10030762" y="16144"/>
                  <a:pt x="9861575" y="18288"/>
                </a:cubicBezTo>
                <a:cubicBezTo>
                  <a:pt x="9692388" y="20432"/>
                  <a:pt x="9529439" y="40380"/>
                  <a:pt x="9393288" y="18288"/>
                </a:cubicBezTo>
                <a:cubicBezTo>
                  <a:pt x="9257137" y="-3804"/>
                  <a:pt x="8825003" y="25592"/>
                  <a:pt x="8484260" y="18288"/>
                </a:cubicBezTo>
                <a:cubicBezTo>
                  <a:pt x="8143517" y="10984"/>
                  <a:pt x="8082894" y="45968"/>
                  <a:pt x="7795603" y="18288"/>
                </a:cubicBezTo>
                <a:cubicBezTo>
                  <a:pt x="7508312" y="-9392"/>
                  <a:pt x="7466074" y="19486"/>
                  <a:pt x="7327316" y="18288"/>
                </a:cubicBezTo>
                <a:cubicBezTo>
                  <a:pt x="7188558" y="17090"/>
                  <a:pt x="6869645" y="4657"/>
                  <a:pt x="6638658" y="18288"/>
                </a:cubicBezTo>
                <a:cubicBezTo>
                  <a:pt x="6407671" y="31919"/>
                  <a:pt x="6359238" y="35967"/>
                  <a:pt x="6280556" y="18288"/>
                </a:cubicBezTo>
                <a:cubicBezTo>
                  <a:pt x="6201874" y="609"/>
                  <a:pt x="6041216" y="22404"/>
                  <a:pt x="5922455" y="18288"/>
                </a:cubicBezTo>
                <a:cubicBezTo>
                  <a:pt x="5803694" y="14172"/>
                  <a:pt x="5555521" y="48848"/>
                  <a:pt x="5233797" y="18288"/>
                </a:cubicBezTo>
                <a:cubicBezTo>
                  <a:pt x="4912073" y="-12272"/>
                  <a:pt x="4986440" y="-2740"/>
                  <a:pt x="4765510" y="18288"/>
                </a:cubicBezTo>
                <a:cubicBezTo>
                  <a:pt x="4544580" y="39316"/>
                  <a:pt x="4177715" y="18248"/>
                  <a:pt x="3966667" y="18288"/>
                </a:cubicBezTo>
                <a:cubicBezTo>
                  <a:pt x="3755619" y="18328"/>
                  <a:pt x="3664519" y="22387"/>
                  <a:pt x="3498380" y="18288"/>
                </a:cubicBezTo>
                <a:cubicBezTo>
                  <a:pt x="3332241" y="14189"/>
                  <a:pt x="3065858" y="-7524"/>
                  <a:pt x="2699537" y="18288"/>
                </a:cubicBezTo>
                <a:cubicBezTo>
                  <a:pt x="2333216" y="44100"/>
                  <a:pt x="2505666" y="4650"/>
                  <a:pt x="2341436" y="18288"/>
                </a:cubicBezTo>
                <a:cubicBezTo>
                  <a:pt x="2177206" y="31926"/>
                  <a:pt x="1790164" y="19880"/>
                  <a:pt x="1542593" y="18288"/>
                </a:cubicBezTo>
                <a:cubicBezTo>
                  <a:pt x="1295022" y="16696"/>
                  <a:pt x="1218012" y="39325"/>
                  <a:pt x="1074306" y="18288"/>
                </a:cubicBezTo>
                <a:cubicBezTo>
                  <a:pt x="930600" y="-2749"/>
                  <a:pt x="797266" y="24589"/>
                  <a:pt x="716204" y="18288"/>
                </a:cubicBezTo>
                <a:cubicBezTo>
                  <a:pt x="635142" y="11987"/>
                  <a:pt x="344503" y="41396"/>
                  <a:pt x="0" y="18288"/>
                </a:cubicBezTo>
                <a:cubicBezTo>
                  <a:pt x="-53" y="11301"/>
                  <a:pt x="-649" y="7756"/>
                  <a:pt x="0" y="0"/>
                </a:cubicBezTo>
                <a:close/>
              </a:path>
            </a:pathLst>
          </a:custGeom>
          <a:solidFill>
            <a:srgbClr val="C3724D"/>
          </a:solidFill>
          <a:ln w="38100" cap="rnd">
            <a:solidFill>
              <a:srgbClr val="C3724D"/>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Isolated twigs and flowers on a white surface">
            <a:extLst>
              <a:ext uri="{FF2B5EF4-FFF2-40B4-BE49-F238E27FC236}">
                <a16:creationId xmlns:a16="http://schemas.microsoft.com/office/drawing/2014/main" id="{0B49F6C4-F2B4-0D47-1142-88ED4C4358C2}"/>
              </a:ext>
            </a:extLst>
          </p:cNvPr>
          <p:cNvPicPr>
            <a:picLocks noChangeAspect="1"/>
          </p:cNvPicPr>
          <p:nvPr/>
        </p:nvPicPr>
        <p:blipFill>
          <a:blip r:embed="rId3"/>
          <a:srcRect l="23193" r="9705" b="1"/>
          <a:stretch/>
        </p:blipFill>
        <p:spPr>
          <a:xfrm>
            <a:off x="10561319" y="4432008"/>
            <a:ext cx="1918753" cy="1994435"/>
          </a:xfrm>
          <a:prstGeom prst="rect">
            <a:avLst/>
          </a:prstGeom>
        </p:spPr>
      </p:pic>
      <p:sp>
        <p:nvSpPr>
          <p:cNvPr id="6" name="Content Placeholder 5">
            <a:extLst>
              <a:ext uri="{FF2B5EF4-FFF2-40B4-BE49-F238E27FC236}">
                <a16:creationId xmlns:a16="http://schemas.microsoft.com/office/drawing/2014/main" id="{65FF1FD3-71E2-4668-3076-7BFBA0E76849}"/>
              </a:ext>
            </a:extLst>
          </p:cNvPr>
          <p:cNvSpPr>
            <a:spLocks noGrp="1"/>
          </p:cNvSpPr>
          <p:nvPr>
            <p:ph idx="1"/>
          </p:nvPr>
        </p:nvSpPr>
        <p:spPr/>
        <p:txBody>
          <a:bodyPr>
            <a:normAutofit/>
          </a:bodyPr>
          <a:lstStyle/>
          <a:p>
            <a:r>
              <a:rPr lang="en-US" sz="2800" b="1" i="0" dirty="0">
                <a:solidFill>
                  <a:srgbClr val="000000"/>
                </a:solidFill>
                <a:effectLst/>
                <a:latin typeface="system-ui"/>
              </a:rPr>
              <a:t>In Pisidian Antioch Acts 13</a:t>
            </a:r>
          </a:p>
          <a:p>
            <a:pPr algn="l"/>
            <a:r>
              <a:rPr lang="en-US" sz="4000" b="1" i="0" baseline="30000" dirty="0">
                <a:solidFill>
                  <a:srgbClr val="000000"/>
                </a:solidFill>
                <a:effectLst/>
                <a:latin typeface="Aptos" panose="020B0004020202020204" pitchFamily="34" charset="0"/>
              </a:rPr>
              <a:t>39 </a:t>
            </a:r>
            <a:r>
              <a:rPr lang="en-US" sz="4000" b="0" i="0" dirty="0">
                <a:solidFill>
                  <a:srgbClr val="000000"/>
                </a:solidFill>
                <a:effectLst/>
                <a:latin typeface="Aptos" panose="020B0004020202020204" pitchFamily="34" charset="0"/>
              </a:rPr>
              <a:t>Through him </a:t>
            </a:r>
            <a:r>
              <a:rPr lang="en-US" sz="4000" b="0" i="0" u="sng" dirty="0">
                <a:solidFill>
                  <a:srgbClr val="000000"/>
                </a:solidFill>
                <a:effectLst/>
                <a:latin typeface="Aptos" panose="020B0004020202020204" pitchFamily="34" charset="0"/>
              </a:rPr>
              <a:t>everyone who believes is set free from every sin, a justification</a:t>
            </a:r>
            <a:r>
              <a:rPr lang="en-US" sz="4000" b="0" i="0" dirty="0">
                <a:solidFill>
                  <a:srgbClr val="000000"/>
                </a:solidFill>
                <a:effectLst/>
                <a:latin typeface="Aptos" panose="020B0004020202020204" pitchFamily="34" charset="0"/>
              </a:rPr>
              <a:t> you were not able to obtain under the law of Moses. </a:t>
            </a:r>
          </a:p>
          <a:p>
            <a:pPr algn="l"/>
            <a:endParaRPr lang="en-US" dirty="0">
              <a:solidFill>
                <a:srgbClr val="000000"/>
              </a:solidFill>
              <a:latin typeface="system-ui"/>
            </a:endParaRPr>
          </a:p>
          <a:p>
            <a:pPr algn="l"/>
            <a:r>
              <a:rPr lang="en-US" b="1" dirty="0">
                <a:solidFill>
                  <a:srgbClr val="000000"/>
                </a:solidFill>
                <a:latin typeface="system-ui"/>
              </a:rPr>
              <a:t>Forgiveness of sins / justification /  not available under the law</a:t>
            </a:r>
          </a:p>
          <a:p>
            <a:endParaRPr lang="en-US" sz="2800" b="1" i="0" dirty="0">
              <a:solidFill>
                <a:srgbClr val="000000"/>
              </a:solidFill>
              <a:effectLst/>
              <a:latin typeface="system-ui"/>
            </a:endParaRPr>
          </a:p>
        </p:txBody>
      </p:sp>
    </p:spTree>
    <p:extLst>
      <p:ext uri="{BB962C8B-B14F-4D97-AF65-F5344CB8AC3E}">
        <p14:creationId xmlns:p14="http://schemas.microsoft.com/office/powerpoint/2010/main" val="1875331915"/>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70F5DB3B-F56C-28F1-B2CA-35D887CA081D}"/>
            </a:ext>
          </a:extLst>
        </p:cNvPr>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BC36CE00-BAC4-C642-3D48-0A405F721B7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725AEDD-4786-041B-B596-1780A35C00DE}"/>
              </a:ext>
            </a:extLst>
          </p:cNvPr>
          <p:cNvSpPr>
            <a:spLocks noGrp="1"/>
          </p:cNvSpPr>
          <p:nvPr>
            <p:ph type="title"/>
          </p:nvPr>
        </p:nvSpPr>
        <p:spPr>
          <a:xfrm>
            <a:off x="576072" y="238539"/>
            <a:ext cx="11018520" cy="1434415"/>
          </a:xfrm>
        </p:spPr>
        <p:txBody>
          <a:bodyPr anchor="b">
            <a:normAutofit/>
          </a:bodyPr>
          <a:lstStyle/>
          <a:p>
            <a:r>
              <a:rPr lang="en-US" sz="5400" dirty="0"/>
              <a:t>      Exploring Churches in Galatia</a:t>
            </a:r>
          </a:p>
        </p:txBody>
      </p:sp>
      <p:sp>
        <p:nvSpPr>
          <p:cNvPr id="11" name="Rectangle 6">
            <a:extLst>
              <a:ext uri="{FF2B5EF4-FFF2-40B4-BE49-F238E27FC236}">
                <a16:creationId xmlns:a16="http://schemas.microsoft.com/office/drawing/2014/main" id="{4E0A2750-A472-6881-AEBB-2FABD9C5583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6072" y="1817073"/>
            <a:ext cx="11018520" cy="18288"/>
          </a:xfrm>
          <a:custGeom>
            <a:avLst/>
            <a:gdLst>
              <a:gd name="connsiteX0" fmla="*/ 0 w 11018520"/>
              <a:gd name="connsiteY0" fmla="*/ 0 h 18288"/>
              <a:gd name="connsiteX1" fmla="*/ 468287 w 11018520"/>
              <a:gd name="connsiteY1" fmla="*/ 0 h 18288"/>
              <a:gd name="connsiteX2" fmla="*/ 1156945 w 11018520"/>
              <a:gd name="connsiteY2" fmla="*/ 0 h 18288"/>
              <a:gd name="connsiteX3" fmla="*/ 1955787 w 11018520"/>
              <a:gd name="connsiteY3" fmla="*/ 0 h 18288"/>
              <a:gd name="connsiteX4" fmla="*/ 2313889 w 11018520"/>
              <a:gd name="connsiteY4" fmla="*/ 0 h 18288"/>
              <a:gd name="connsiteX5" fmla="*/ 2671991 w 11018520"/>
              <a:gd name="connsiteY5" fmla="*/ 0 h 18288"/>
              <a:gd name="connsiteX6" fmla="*/ 3581019 w 11018520"/>
              <a:gd name="connsiteY6" fmla="*/ 0 h 18288"/>
              <a:gd name="connsiteX7" fmla="*/ 4269677 w 11018520"/>
              <a:gd name="connsiteY7" fmla="*/ 0 h 18288"/>
              <a:gd name="connsiteX8" fmla="*/ 4627778 w 11018520"/>
              <a:gd name="connsiteY8" fmla="*/ 0 h 18288"/>
              <a:gd name="connsiteX9" fmla="*/ 5316436 w 11018520"/>
              <a:gd name="connsiteY9" fmla="*/ 0 h 18288"/>
              <a:gd name="connsiteX10" fmla="*/ 6225464 w 11018520"/>
              <a:gd name="connsiteY10" fmla="*/ 0 h 18288"/>
              <a:gd name="connsiteX11" fmla="*/ 6803936 w 11018520"/>
              <a:gd name="connsiteY11" fmla="*/ 0 h 18288"/>
              <a:gd name="connsiteX12" fmla="*/ 7382408 w 11018520"/>
              <a:gd name="connsiteY12" fmla="*/ 0 h 18288"/>
              <a:gd name="connsiteX13" fmla="*/ 8071066 w 11018520"/>
              <a:gd name="connsiteY13" fmla="*/ 0 h 18288"/>
              <a:gd name="connsiteX14" fmla="*/ 8869909 w 11018520"/>
              <a:gd name="connsiteY14" fmla="*/ 0 h 18288"/>
              <a:gd name="connsiteX15" fmla="*/ 9668751 w 11018520"/>
              <a:gd name="connsiteY15" fmla="*/ 0 h 18288"/>
              <a:gd name="connsiteX16" fmla="*/ 11018520 w 11018520"/>
              <a:gd name="connsiteY16" fmla="*/ 0 h 18288"/>
              <a:gd name="connsiteX17" fmla="*/ 11018520 w 11018520"/>
              <a:gd name="connsiteY17" fmla="*/ 18288 h 18288"/>
              <a:gd name="connsiteX18" fmla="*/ 10550233 w 11018520"/>
              <a:gd name="connsiteY18" fmla="*/ 18288 h 18288"/>
              <a:gd name="connsiteX19" fmla="*/ 9641205 w 11018520"/>
              <a:gd name="connsiteY19" fmla="*/ 18288 h 18288"/>
              <a:gd name="connsiteX20" fmla="*/ 8952548 w 11018520"/>
              <a:gd name="connsiteY20" fmla="*/ 18288 h 18288"/>
              <a:gd name="connsiteX21" fmla="*/ 8594446 w 11018520"/>
              <a:gd name="connsiteY21" fmla="*/ 18288 h 18288"/>
              <a:gd name="connsiteX22" fmla="*/ 7905788 w 11018520"/>
              <a:gd name="connsiteY22" fmla="*/ 18288 h 18288"/>
              <a:gd name="connsiteX23" fmla="*/ 7327316 w 11018520"/>
              <a:gd name="connsiteY23" fmla="*/ 18288 h 18288"/>
              <a:gd name="connsiteX24" fmla="*/ 6748844 w 11018520"/>
              <a:gd name="connsiteY24" fmla="*/ 18288 h 18288"/>
              <a:gd name="connsiteX25" fmla="*/ 6170371 w 11018520"/>
              <a:gd name="connsiteY25" fmla="*/ 18288 h 18288"/>
              <a:gd name="connsiteX26" fmla="*/ 5591899 w 11018520"/>
              <a:gd name="connsiteY26" fmla="*/ 18288 h 18288"/>
              <a:gd name="connsiteX27" fmla="*/ 4793056 w 11018520"/>
              <a:gd name="connsiteY27" fmla="*/ 18288 h 18288"/>
              <a:gd name="connsiteX28" fmla="*/ 4104399 w 11018520"/>
              <a:gd name="connsiteY28" fmla="*/ 18288 h 18288"/>
              <a:gd name="connsiteX29" fmla="*/ 3746297 w 11018520"/>
              <a:gd name="connsiteY29" fmla="*/ 18288 h 18288"/>
              <a:gd name="connsiteX30" fmla="*/ 3167825 w 11018520"/>
              <a:gd name="connsiteY30" fmla="*/ 18288 h 18288"/>
              <a:gd name="connsiteX31" fmla="*/ 2368982 w 11018520"/>
              <a:gd name="connsiteY31" fmla="*/ 18288 h 18288"/>
              <a:gd name="connsiteX32" fmla="*/ 1900695 w 11018520"/>
              <a:gd name="connsiteY32" fmla="*/ 18288 h 18288"/>
              <a:gd name="connsiteX33" fmla="*/ 991667 w 11018520"/>
              <a:gd name="connsiteY33" fmla="*/ 18288 h 18288"/>
              <a:gd name="connsiteX34" fmla="*/ 0 w 11018520"/>
              <a:gd name="connsiteY34" fmla="*/ 18288 h 18288"/>
              <a:gd name="connsiteX35" fmla="*/ 0 w 11018520"/>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1018520" h="18288" fill="none" extrusionOk="0">
                <a:moveTo>
                  <a:pt x="0" y="0"/>
                </a:moveTo>
                <a:cubicBezTo>
                  <a:pt x="176840" y="19448"/>
                  <a:pt x="369510" y="1686"/>
                  <a:pt x="468287" y="0"/>
                </a:cubicBezTo>
                <a:cubicBezTo>
                  <a:pt x="567064" y="-1686"/>
                  <a:pt x="844925" y="28710"/>
                  <a:pt x="1156945" y="0"/>
                </a:cubicBezTo>
                <a:cubicBezTo>
                  <a:pt x="1468965" y="-28710"/>
                  <a:pt x="1755775" y="35306"/>
                  <a:pt x="1955787" y="0"/>
                </a:cubicBezTo>
                <a:cubicBezTo>
                  <a:pt x="2155799" y="-35306"/>
                  <a:pt x="2224532" y="-16632"/>
                  <a:pt x="2313889" y="0"/>
                </a:cubicBezTo>
                <a:cubicBezTo>
                  <a:pt x="2403246" y="16632"/>
                  <a:pt x="2494050" y="6083"/>
                  <a:pt x="2671991" y="0"/>
                </a:cubicBezTo>
                <a:cubicBezTo>
                  <a:pt x="2849932" y="-6083"/>
                  <a:pt x="3354152" y="34614"/>
                  <a:pt x="3581019" y="0"/>
                </a:cubicBezTo>
                <a:cubicBezTo>
                  <a:pt x="3807886" y="-34614"/>
                  <a:pt x="4022451" y="14254"/>
                  <a:pt x="4269677" y="0"/>
                </a:cubicBezTo>
                <a:cubicBezTo>
                  <a:pt x="4516903" y="-14254"/>
                  <a:pt x="4514495" y="-13291"/>
                  <a:pt x="4627778" y="0"/>
                </a:cubicBezTo>
                <a:cubicBezTo>
                  <a:pt x="4741061" y="13291"/>
                  <a:pt x="5120758" y="-22660"/>
                  <a:pt x="5316436" y="0"/>
                </a:cubicBezTo>
                <a:cubicBezTo>
                  <a:pt x="5512114" y="22660"/>
                  <a:pt x="5812155" y="-9513"/>
                  <a:pt x="6225464" y="0"/>
                </a:cubicBezTo>
                <a:cubicBezTo>
                  <a:pt x="6638773" y="9513"/>
                  <a:pt x="6545417" y="2479"/>
                  <a:pt x="6803936" y="0"/>
                </a:cubicBezTo>
                <a:cubicBezTo>
                  <a:pt x="7062455" y="-2479"/>
                  <a:pt x="7245098" y="-20209"/>
                  <a:pt x="7382408" y="0"/>
                </a:cubicBezTo>
                <a:cubicBezTo>
                  <a:pt x="7519718" y="20209"/>
                  <a:pt x="7801947" y="19736"/>
                  <a:pt x="8071066" y="0"/>
                </a:cubicBezTo>
                <a:cubicBezTo>
                  <a:pt x="8340185" y="-19736"/>
                  <a:pt x="8495312" y="-6666"/>
                  <a:pt x="8869909" y="0"/>
                </a:cubicBezTo>
                <a:cubicBezTo>
                  <a:pt x="9244506" y="6666"/>
                  <a:pt x="9501461" y="-13745"/>
                  <a:pt x="9668751" y="0"/>
                </a:cubicBezTo>
                <a:cubicBezTo>
                  <a:pt x="9836041" y="13745"/>
                  <a:pt x="10607605" y="14143"/>
                  <a:pt x="11018520" y="0"/>
                </a:cubicBezTo>
                <a:cubicBezTo>
                  <a:pt x="11019166" y="4451"/>
                  <a:pt x="11019010" y="9226"/>
                  <a:pt x="11018520" y="18288"/>
                </a:cubicBezTo>
                <a:cubicBezTo>
                  <a:pt x="10834966" y="15274"/>
                  <a:pt x="10754561" y="35250"/>
                  <a:pt x="10550233" y="18288"/>
                </a:cubicBezTo>
                <a:cubicBezTo>
                  <a:pt x="10345905" y="1326"/>
                  <a:pt x="9906342" y="45884"/>
                  <a:pt x="9641205" y="18288"/>
                </a:cubicBezTo>
                <a:cubicBezTo>
                  <a:pt x="9376068" y="-9308"/>
                  <a:pt x="9177188" y="43988"/>
                  <a:pt x="8952548" y="18288"/>
                </a:cubicBezTo>
                <a:cubicBezTo>
                  <a:pt x="8727908" y="-7412"/>
                  <a:pt x="8707007" y="3271"/>
                  <a:pt x="8594446" y="18288"/>
                </a:cubicBezTo>
                <a:cubicBezTo>
                  <a:pt x="8481885" y="33305"/>
                  <a:pt x="8175004" y="35109"/>
                  <a:pt x="7905788" y="18288"/>
                </a:cubicBezTo>
                <a:cubicBezTo>
                  <a:pt x="7636572" y="1467"/>
                  <a:pt x="7535638" y="7399"/>
                  <a:pt x="7327316" y="18288"/>
                </a:cubicBezTo>
                <a:cubicBezTo>
                  <a:pt x="7118994" y="29177"/>
                  <a:pt x="6978247" y="47205"/>
                  <a:pt x="6748844" y="18288"/>
                </a:cubicBezTo>
                <a:cubicBezTo>
                  <a:pt x="6519441" y="-10629"/>
                  <a:pt x="6459241" y="43308"/>
                  <a:pt x="6170371" y="18288"/>
                </a:cubicBezTo>
                <a:cubicBezTo>
                  <a:pt x="5881501" y="-6732"/>
                  <a:pt x="5736201" y="35971"/>
                  <a:pt x="5591899" y="18288"/>
                </a:cubicBezTo>
                <a:cubicBezTo>
                  <a:pt x="5447597" y="605"/>
                  <a:pt x="4990303" y="20409"/>
                  <a:pt x="4793056" y="18288"/>
                </a:cubicBezTo>
                <a:cubicBezTo>
                  <a:pt x="4595809" y="16167"/>
                  <a:pt x="4271723" y="2909"/>
                  <a:pt x="4104399" y="18288"/>
                </a:cubicBezTo>
                <a:cubicBezTo>
                  <a:pt x="3937075" y="33667"/>
                  <a:pt x="3923235" y="10730"/>
                  <a:pt x="3746297" y="18288"/>
                </a:cubicBezTo>
                <a:cubicBezTo>
                  <a:pt x="3569359" y="25846"/>
                  <a:pt x="3351081" y="24702"/>
                  <a:pt x="3167825" y="18288"/>
                </a:cubicBezTo>
                <a:cubicBezTo>
                  <a:pt x="2984569" y="11874"/>
                  <a:pt x="2708033" y="13293"/>
                  <a:pt x="2368982" y="18288"/>
                </a:cubicBezTo>
                <a:cubicBezTo>
                  <a:pt x="2029931" y="23283"/>
                  <a:pt x="2009060" y="37671"/>
                  <a:pt x="1900695" y="18288"/>
                </a:cubicBezTo>
                <a:cubicBezTo>
                  <a:pt x="1792330" y="-1095"/>
                  <a:pt x="1183178" y="9337"/>
                  <a:pt x="991667" y="18288"/>
                </a:cubicBezTo>
                <a:cubicBezTo>
                  <a:pt x="800156" y="27239"/>
                  <a:pt x="375690" y="34110"/>
                  <a:pt x="0" y="18288"/>
                </a:cubicBezTo>
                <a:cubicBezTo>
                  <a:pt x="-213" y="9468"/>
                  <a:pt x="187" y="4459"/>
                  <a:pt x="0" y="0"/>
                </a:cubicBezTo>
                <a:close/>
              </a:path>
              <a:path w="11018520" h="18288" stroke="0" extrusionOk="0">
                <a:moveTo>
                  <a:pt x="0" y="0"/>
                </a:moveTo>
                <a:cubicBezTo>
                  <a:pt x="266588" y="-23405"/>
                  <a:pt x="350503" y="-27031"/>
                  <a:pt x="578472" y="0"/>
                </a:cubicBezTo>
                <a:cubicBezTo>
                  <a:pt x="806441" y="27031"/>
                  <a:pt x="803976" y="13604"/>
                  <a:pt x="936574" y="0"/>
                </a:cubicBezTo>
                <a:cubicBezTo>
                  <a:pt x="1069172" y="-13604"/>
                  <a:pt x="1661335" y="-31902"/>
                  <a:pt x="1845602" y="0"/>
                </a:cubicBezTo>
                <a:cubicBezTo>
                  <a:pt x="2029869" y="31902"/>
                  <a:pt x="2273452" y="17005"/>
                  <a:pt x="2424074" y="0"/>
                </a:cubicBezTo>
                <a:cubicBezTo>
                  <a:pt x="2574696" y="-17005"/>
                  <a:pt x="2790864" y="-28133"/>
                  <a:pt x="3002547" y="0"/>
                </a:cubicBezTo>
                <a:cubicBezTo>
                  <a:pt x="3214230" y="28133"/>
                  <a:pt x="3605033" y="-14934"/>
                  <a:pt x="3911575" y="0"/>
                </a:cubicBezTo>
                <a:cubicBezTo>
                  <a:pt x="4218117" y="14934"/>
                  <a:pt x="4198004" y="3604"/>
                  <a:pt x="4379862" y="0"/>
                </a:cubicBezTo>
                <a:cubicBezTo>
                  <a:pt x="4561720" y="-3604"/>
                  <a:pt x="4941151" y="-37368"/>
                  <a:pt x="5288890" y="0"/>
                </a:cubicBezTo>
                <a:cubicBezTo>
                  <a:pt x="5636629" y="37368"/>
                  <a:pt x="6011513" y="-33898"/>
                  <a:pt x="6197918" y="0"/>
                </a:cubicBezTo>
                <a:cubicBezTo>
                  <a:pt x="6384323" y="33898"/>
                  <a:pt x="6555799" y="11241"/>
                  <a:pt x="6886575" y="0"/>
                </a:cubicBezTo>
                <a:cubicBezTo>
                  <a:pt x="7217351" y="-11241"/>
                  <a:pt x="7604472" y="-44614"/>
                  <a:pt x="7795603" y="0"/>
                </a:cubicBezTo>
                <a:cubicBezTo>
                  <a:pt x="7986734" y="44614"/>
                  <a:pt x="8098870" y="-11086"/>
                  <a:pt x="8374075" y="0"/>
                </a:cubicBezTo>
                <a:cubicBezTo>
                  <a:pt x="8649280" y="11086"/>
                  <a:pt x="8701749" y="-25020"/>
                  <a:pt x="8952548" y="0"/>
                </a:cubicBezTo>
                <a:cubicBezTo>
                  <a:pt x="9203347" y="25020"/>
                  <a:pt x="9519297" y="4274"/>
                  <a:pt x="9751390" y="0"/>
                </a:cubicBezTo>
                <a:cubicBezTo>
                  <a:pt x="9983483" y="-4274"/>
                  <a:pt x="10169881" y="16480"/>
                  <a:pt x="10329863" y="0"/>
                </a:cubicBezTo>
                <a:cubicBezTo>
                  <a:pt x="10489845" y="-16480"/>
                  <a:pt x="10750941" y="-9727"/>
                  <a:pt x="11018520" y="0"/>
                </a:cubicBezTo>
                <a:cubicBezTo>
                  <a:pt x="11018113" y="8690"/>
                  <a:pt x="11018366" y="14141"/>
                  <a:pt x="11018520" y="18288"/>
                </a:cubicBezTo>
                <a:cubicBezTo>
                  <a:pt x="10841176" y="-3597"/>
                  <a:pt x="10399304" y="41504"/>
                  <a:pt x="10219677" y="18288"/>
                </a:cubicBezTo>
                <a:cubicBezTo>
                  <a:pt x="10040050" y="-4928"/>
                  <a:pt x="10030762" y="16144"/>
                  <a:pt x="9861575" y="18288"/>
                </a:cubicBezTo>
                <a:cubicBezTo>
                  <a:pt x="9692388" y="20432"/>
                  <a:pt x="9529439" y="40380"/>
                  <a:pt x="9393288" y="18288"/>
                </a:cubicBezTo>
                <a:cubicBezTo>
                  <a:pt x="9257137" y="-3804"/>
                  <a:pt x="8825003" y="25592"/>
                  <a:pt x="8484260" y="18288"/>
                </a:cubicBezTo>
                <a:cubicBezTo>
                  <a:pt x="8143517" y="10984"/>
                  <a:pt x="8082894" y="45968"/>
                  <a:pt x="7795603" y="18288"/>
                </a:cubicBezTo>
                <a:cubicBezTo>
                  <a:pt x="7508312" y="-9392"/>
                  <a:pt x="7466074" y="19486"/>
                  <a:pt x="7327316" y="18288"/>
                </a:cubicBezTo>
                <a:cubicBezTo>
                  <a:pt x="7188558" y="17090"/>
                  <a:pt x="6869645" y="4657"/>
                  <a:pt x="6638658" y="18288"/>
                </a:cubicBezTo>
                <a:cubicBezTo>
                  <a:pt x="6407671" y="31919"/>
                  <a:pt x="6359238" y="35967"/>
                  <a:pt x="6280556" y="18288"/>
                </a:cubicBezTo>
                <a:cubicBezTo>
                  <a:pt x="6201874" y="609"/>
                  <a:pt x="6041216" y="22404"/>
                  <a:pt x="5922455" y="18288"/>
                </a:cubicBezTo>
                <a:cubicBezTo>
                  <a:pt x="5803694" y="14172"/>
                  <a:pt x="5555521" y="48848"/>
                  <a:pt x="5233797" y="18288"/>
                </a:cubicBezTo>
                <a:cubicBezTo>
                  <a:pt x="4912073" y="-12272"/>
                  <a:pt x="4986440" y="-2740"/>
                  <a:pt x="4765510" y="18288"/>
                </a:cubicBezTo>
                <a:cubicBezTo>
                  <a:pt x="4544580" y="39316"/>
                  <a:pt x="4177715" y="18248"/>
                  <a:pt x="3966667" y="18288"/>
                </a:cubicBezTo>
                <a:cubicBezTo>
                  <a:pt x="3755619" y="18328"/>
                  <a:pt x="3664519" y="22387"/>
                  <a:pt x="3498380" y="18288"/>
                </a:cubicBezTo>
                <a:cubicBezTo>
                  <a:pt x="3332241" y="14189"/>
                  <a:pt x="3065858" y="-7524"/>
                  <a:pt x="2699537" y="18288"/>
                </a:cubicBezTo>
                <a:cubicBezTo>
                  <a:pt x="2333216" y="44100"/>
                  <a:pt x="2505666" y="4650"/>
                  <a:pt x="2341436" y="18288"/>
                </a:cubicBezTo>
                <a:cubicBezTo>
                  <a:pt x="2177206" y="31926"/>
                  <a:pt x="1790164" y="19880"/>
                  <a:pt x="1542593" y="18288"/>
                </a:cubicBezTo>
                <a:cubicBezTo>
                  <a:pt x="1295022" y="16696"/>
                  <a:pt x="1218012" y="39325"/>
                  <a:pt x="1074306" y="18288"/>
                </a:cubicBezTo>
                <a:cubicBezTo>
                  <a:pt x="930600" y="-2749"/>
                  <a:pt x="797266" y="24589"/>
                  <a:pt x="716204" y="18288"/>
                </a:cubicBezTo>
                <a:cubicBezTo>
                  <a:pt x="635142" y="11987"/>
                  <a:pt x="344503" y="41396"/>
                  <a:pt x="0" y="18288"/>
                </a:cubicBezTo>
                <a:cubicBezTo>
                  <a:pt x="-53" y="11301"/>
                  <a:pt x="-649" y="7756"/>
                  <a:pt x="0" y="0"/>
                </a:cubicBezTo>
                <a:close/>
              </a:path>
            </a:pathLst>
          </a:custGeom>
          <a:solidFill>
            <a:srgbClr val="C3724D"/>
          </a:solidFill>
          <a:ln w="38100" cap="rnd">
            <a:solidFill>
              <a:srgbClr val="C3724D"/>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Isolated twigs and flowers on a white surface">
            <a:extLst>
              <a:ext uri="{FF2B5EF4-FFF2-40B4-BE49-F238E27FC236}">
                <a16:creationId xmlns:a16="http://schemas.microsoft.com/office/drawing/2014/main" id="{00608A53-2B60-1362-A7BC-31C42BF3D40E}"/>
              </a:ext>
            </a:extLst>
          </p:cNvPr>
          <p:cNvPicPr>
            <a:picLocks noChangeAspect="1"/>
          </p:cNvPicPr>
          <p:nvPr/>
        </p:nvPicPr>
        <p:blipFill>
          <a:blip r:embed="rId3"/>
          <a:srcRect l="23193" r="9705" b="1"/>
          <a:stretch/>
        </p:blipFill>
        <p:spPr>
          <a:xfrm>
            <a:off x="10561319" y="4432008"/>
            <a:ext cx="1918753" cy="1994435"/>
          </a:xfrm>
          <a:prstGeom prst="rect">
            <a:avLst/>
          </a:prstGeom>
        </p:spPr>
      </p:pic>
      <p:sp>
        <p:nvSpPr>
          <p:cNvPr id="6" name="Content Placeholder 5">
            <a:extLst>
              <a:ext uri="{FF2B5EF4-FFF2-40B4-BE49-F238E27FC236}">
                <a16:creationId xmlns:a16="http://schemas.microsoft.com/office/drawing/2014/main" id="{97A81FD1-034E-0B61-C308-F899D005AF02}"/>
              </a:ext>
            </a:extLst>
          </p:cNvPr>
          <p:cNvSpPr>
            <a:spLocks noGrp="1"/>
          </p:cNvSpPr>
          <p:nvPr>
            <p:ph idx="1"/>
          </p:nvPr>
        </p:nvSpPr>
        <p:spPr>
          <a:xfrm>
            <a:off x="576072" y="2015409"/>
            <a:ext cx="10515600" cy="4251960"/>
          </a:xfrm>
        </p:spPr>
        <p:txBody>
          <a:bodyPr>
            <a:normAutofit/>
          </a:bodyPr>
          <a:lstStyle/>
          <a:p>
            <a:r>
              <a:rPr lang="en-US" sz="2800" b="1" i="0" dirty="0">
                <a:solidFill>
                  <a:srgbClr val="000000"/>
                </a:solidFill>
                <a:effectLst/>
                <a:latin typeface="system-ui"/>
              </a:rPr>
              <a:t>In Pisidian Antioch Acts 13</a:t>
            </a:r>
          </a:p>
          <a:p>
            <a:pPr algn="l"/>
            <a:r>
              <a:rPr lang="en-US" sz="4000" b="1" i="0" baseline="30000" dirty="0">
                <a:solidFill>
                  <a:srgbClr val="000000"/>
                </a:solidFill>
                <a:effectLst/>
                <a:latin typeface="Aptos" panose="020B0004020202020204" pitchFamily="34" charset="0"/>
              </a:rPr>
              <a:t>40 </a:t>
            </a:r>
            <a:r>
              <a:rPr lang="en-US" sz="4000" b="0" i="0" dirty="0">
                <a:solidFill>
                  <a:srgbClr val="000000"/>
                </a:solidFill>
                <a:effectLst/>
                <a:latin typeface="Aptos" panose="020B0004020202020204" pitchFamily="34" charset="0"/>
              </a:rPr>
              <a:t>Take care that what the prophets have said does not happen to you</a:t>
            </a:r>
            <a:r>
              <a:rPr lang="en-US" b="0" i="0" dirty="0">
                <a:solidFill>
                  <a:srgbClr val="000000"/>
                </a:solidFill>
                <a:effectLst/>
                <a:latin typeface="system-ui"/>
              </a:rPr>
              <a:t>:</a:t>
            </a:r>
            <a:endParaRPr lang="en-US" dirty="0">
              <a:solidFill>
                <a:srgbClr val="000000"/>
              </a:solidFill>
              <a:latin typeface="system-ui"/>
            </a:endParaRPr>
          </a:p>
          <a:p>
            <a:pPr algn="l"/>
            <a:r>
              <a:rPr lang="en-US" b="1" dirty="0">
                <a:solidFill>
                  <a:srgbClr val="FF0000"/>
                </a:solidFill>
                <a:latin typeface="system-ui"/>
              </a:rPr>
              <a:t>Warning</a:t>
            </a:r>
          </a:p>
          <a:p>
            <a:endParaRPr lang="en-US" sz="2800" b="1" i="0" dirty="0">
              <a:solidFill>
                <a:srgbClr val="000000"/>
              </a:solidFill>
              <a:effectLst/>
              <a:latin typeface="system-ui"/>
            </a:endParaRPr>
          </a:p>
        </p:txBody>
      </p:sp>
    </p:spTree>
    <p:extLst>
      <p:ext uri="{BB962C8B-B14F-4D97-AF65-F5344CB8AC3E}">
        <p14:creationId xmlns:p14="http://schemas.microsoft.com/office/powerpoint/2010/main" val="2392292705"/>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4829EE82-4D7C-EE5C-C99A-433F5FB7F4CB}"/>
            </a:ext>
          </a:extLst>
        </p:cNvPr>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B7616D3A-C3AD-E21A-62BD-78476460783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080EC6B-5A6A-ED14-59DF-677FE937428E}"/>
              </a:ext>
            </a:extLst>
          </p:cNvPr>
          <p:cNvSpPr>
            <a:spLocks noGrp="1"/>
          </p:cNvSpPr>
          <p:nvPr>
            <p:ph type="title"/>
          </p:nvPr>
        </p:nvSpPr>
        <p:spPr>
          <a:xfrm>
            <a:off x="576072" y="238539"/>
            <a:ext cx="11018520" cy="1434415"/>
          </a:xfrm>
        </p:spPr>
        <p:txBody>
          <a:bodyPr anchor="b">
            <a:normAutofit/>
          </a:bodyPr>
          <a:lstStyle/>
          <a:p>
            <a:r>
              <a:rPr lang="en-US" sz="5400" dirty="0"/>
              <a:t>      Exploring Churches in Galatia</a:t>
            </a:r>
          </a:p>
        </p:txBody>
      </p:sp>
      <p:sp>
        <p:nvSpPr>
          <p:cNvPr id="11" name="Rectangle 6">
            <a:extLst>
              <a:ext uri="{FF2B5EF4-FFF2-40B4-BE49-F238E27FC236}">
                <a16:creationId xmlns:a16="http://schemas.microsoft.com/office/drawing/2014/main" id="{120973DC-AB9B-F7D4-DC8D-151635F9A9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6072" y="1817073"/>
            <a:ext cx="11018520" cy="18288"/>
          </a:xfrm>
          <a:custGeom>
            <a:avLst/>
            <a:gdLst>
              <a:gd name="connsiteX0" fmla="*/ 0 w 11018520"/>
              <a:gd name="connsiteY0" fmla="*/ 0 h 18288"/>
              <a:gd name="connsiteX1" fmla="*/ 468287 w 11018520"/>
              <a:gd name="connsiteY1" fmla="*/ 0 h 18288"/>
              <a:gd name="connsiteX2" fmla="*/ 1156945 w 11018520"/>
              <a:gd name="connsiteY2" fmla="*/ 0 h 18288"/>
              <a:gd name="connsiteX3" fmla="*/ 1955787 w 11018520"/>
              <a:gd name="connsiteY3" fmla="*/ 0 h 18288"/>
              <a:gd name="connsiteX4" fmla="*/ 2313889 w 11018520"/>
              <a:gd name="connsiteY4" fmla="*/ 0 h 18288"/>
              <a:gd name="connsiteX5" fmla="*/ 2671991 w 11018520"/>
              <a:gd name="connsiteY5" fmla="*/ 0 h 18288"/>
              <a:gd name="connsiteX6" fmla="*/ 3581019 w 11018520"/>
              <a:gd name="connsiteY6" fmla="*/ 0 h 18288"/>
              <a:gd name="connsiteX7" fmla="*/ 4269677 w 11018520"/>
              <a:gd name="connsiteY7" fmla="*/ 0 h 18288"/>
              <a:gd name="connsiteX8" fmla="*/ 4627778 w 11018520"/>
              <a:gd name="connsiteY8" fmla="*/ 0 h 18288"/>
              <a:gd name="connsiteX9" fmla="*/ 5316436 w 11018520"/>
              <a:gd name="connsiteY9" fmla="*/ 0 h 18288"/>
              <a:gd name="connsiteX10" fmla="*/ 6225464 w 11018520"/>
              <a:gd name="connsiteY10" fmla="*/ 0 h 18288"/>
              <a:gd name="connsiteX11" fmla="*/ 6803936 w 11018520"/>
              <a:gd name="connsiteY11" fmla="*/ 0 h 18288"/>
              <a:gd name="connsiteX12" fmla="*/ 7382408 w 11018520"/>
              <a:gd name="connsiteY12" fmla="*/ 0 h 18288"/>
              <a:gd name="connsiteX13" fmla="*/ 8071066 w 11018520"/>
              <a:gd name="connsiteY13" fmla="*/ 0 h 18288"/>
              <a:gd name="connsiteX14" fmla="*/ 8869909 w 11018520"/>
              <a:gd name="connsiteY14" fmla="*/ 0 h 18288"/>
              <a:gd name="connsiteX15" fmla="*/ 9668751 w 11018520"/>
              <a:gd name="connsiteY15" fmla="*/ 0 h 18288"/>
              <a:gd name="connsiteX16" fmla="*/ 11018520 w 11018520"/>
              <a:gd name="connsiteY16" fmla="*/ 0 h 18288"/>
              <a:gd name="connsiteX17" fmla="*/ 11018520 w 11018520"/>
              <a:gd name="connsiteY17" fmla="*/ 18288 h 18288"/>
              <a:gd name="connsiteX18" fmla="*/ 10550233 w 11018520"/>
              <a:gd name="connsiteY18" fmla="*/ 18288 h 18288"/>
              <a:gd name="connsiteX19" fmla="*/ 9641205 w 11018520"/>
              <a:gd name="connsiteY19" fmla="*/ 18288 h 18288"/>
              <a:gd name="connsiteX20" fmla="*/ 8952548 w 11018520"/>
              <a:gd name="connsiteY20" fmla="*/ 18288 h 18288"/>
              <a:gd name="connsiteX21" fmla="*/ 8594446 w 11018520"/>
              <a:gd name="connsiteY21" fmla="*/ 18288 h 18288"/>
              <a:gd name="connsiteX22" fmla="*/ 7905788 w 11018520"/>
              <a:gd name="connsiteY22" fmla="*/ 18288 h 18288"/>
              <a:gd name="connsiteX23" fmla="*/ 7327316 w 11018520"/>
              <a:gd name="connsiteY23" fmla="*/ 18288 h 18288"/>
              <a:gd name="connsiteX24" fmla="*/ 6748844 w 11018520"/>
              <a:gd name="connsiteY24" fmla="*/ 18288 h 18288"/>
              <a:gd name="connsiteX25" fmla="*/ 6170371 w 11018520"/>
              <a:gd name="connsiteY25" fmla="*/ 18288 h 18288"/>
              <a:gd name="connsiteX26" fmla="*/ 5591899 w 11018520"/>
              <a:gd name="connsiteY26" fmla="*/ 18288 h 18288"/>
              <a:gd name="connsiteX27" fmla="*/ 4793056 w 11018520"/>
              <a:gd name="connsiteY27" fmla="*/ 18288 h 18288"/>
              <a:gd name="connsiteX28" fmla="*/ 4104399 w 11018520"/>
              <a:gd name="connsiteY28" fmla="*/ 18288 h 18288"/>
              <a:gd name="connsiteX29" fmla="*/ 3746297 w 11018520"/>
              <a:gd name="connsiteY29" fmla="*/ 18288 h 18288"/>
              <a:gd name="connsiteX30" fmla="*/ 3167825 w 11018520"/>
              <a:gd name="connsiteY30" fmla="*/ 18288 h 18288"/>
              <a:gd name="connsiteX31" fmla="*/ 2368982 w 11018520"/>
              <a:gd name="connsiteY31" fmla="*/ 18288 h 18288"/>
              <a:gd name="connsiteX32" fmla="*/ 1900695 w 11018520"/>
              <a:gd name="connsiteY32" fmla="*/ 18288 h 18288"/>
              <a:gd name="connsiteX33" fmla="*/ 991667 w 11018520"/>
              <a:gd name="connsiteY33" fmla="*/ 18288 h 18288"/>
              <a:gd name="connsiteX34" fmla="*/ 0 w 11018520"/>
              <a:gd name="connsiteY34" fmla="*/ 18288 h 18288"/>
              <a:gd name="connsiteX35" fmla="*/ 0 w 11018520"/>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1018520" h="18288" fill="none" extrusionOk="0">
                <a:moveTo>
                  <a:pt x="0" y="0"/>
                </a:moveTo>
                <a:cubicBezTo>
                  <a:pt x="176840" y="19448"/>
                  <a:pt x="369510" y="1686"/>
                  <a:pt x="468287" y="0"/>
                </a:cubicBezTo>
                <a:cubicBezTo>
                  <a:pt x="567064" y="-1686"/>
                  <a:pt x="844925" y="28710"/>
                  <a:pt x="1156945" y="0"/>
                </a:cubicBezTo>
                <a:cubicBezTo>
                  <a:pt x="1468965" y="-28710"/>
                  <a:pt x="1755775" y="35306"/>
                  <a:pt x="1955787" y="0"/>
                </a:cubicBezTo>
                <a:cubicBezTo>
                  <a:pt x="2155799" y="-35306"/>
                  <a:pt x="2224532" y="-16632"/>
                  <a:pt x="2313889" y="0"/>
                </a:cubicBezTo>
                <a:cubicBezTo>
                  <a:pt x="2403246" y="16632"/>
                  <a:pt x="2494050" y="6083"/>
                  <a:pt x="2671991" y="0"/>
                </a:cubicBezTo>
                <a:cubicBezTo>
                  <a:pt x="2849932" y="-6083"/>
                  <a:pt x="3354152" y="34614"/>
                  <a:pt x="3581019" y="0"/>
                </a:cubicBezTo>
                <a:cubicBezTo>
                  <a:pt x="3807886" y="-34614"/>
                  <a:pt x="4022451" y="14254"/>
                  <a:pt x="4269677" y="0"/>
                </a:cubicBezTo>
                <a:cubicBezTo>
                  <a:pt x="4516903" y="-14254"/>
                  <a:pt x="4514495" y="-13291"/>
                  <a:pt x="4627778" y="0"/>
                </a:cubicBezTo>
                <a:cubicBezTo>
                  <a:pt x="4741061" y="13291"/>
                  <a:pt x="5120758" y="-22660"/>
                  <a:pt x="5316436" y="0"/>
                </a:cubicBezTo>
                <a:cubicBezTo>
                  <a:pt x="5512114" y="22660"/>
                  <a:pt x="5812155" y="-9513"/>
                  <a:pt x="6225464" y="0"/>
                </a:cubicBezTo>
                <a:cubicBezTo>
                  <a:pt x="6638773" y="9513"/>
                  <a:pt x="6545417" y="2479"/>
                  <a:pt x="6803936" y="0"/>
                </a:cubicBezTo>
                <a:cubicBezTo>
                  <a:pt x="7062455" y="-2479"/>
                  <a:pt x="7245098" y="-20209"/>
                  <a:pt x="7382408" y="0"/>
                </a:cubicBezTo>
                <a:cubicBezTo>
                  <a:pt x="7519718" y="20209"/>
                  <a:pt x="7801947" y="19736"/>
                  <a:pt x="8071066" y="0"/>
                </a:cubicBezTo>
                <a:cubicBezTo>
                  <a:pt x="8340185" y="-19736"/>
                  <a:pt x="8495312" y="-6666"/>
                  <a:pt x="8869909" y="0"/>
                </a:cubicBezTo>
                <a:cubicBezTo>
                  <a:pt x="9244506" y="6666"/>
                  <a:pt x="9501461" y="-13745"/>
                  <a:pt x="9668751" y="0"/>
                </a:cubicBezTo>
                <a:cubicBezTo>
                  <a:pt x="9836041" y="13745"/>
                  <a:pt x="10607605" y="14143"/>
                  <a:pt x="11018520" y="0"/>
                </a:cubicBezTo>
                <a:cubicBezTo>
                  <a:pt x="11019166" y="4451"/>
                  <a:pt x="11019010" y="9226"/>
                  <a:pt x="11018520" y="18288"/>
                </a:cubicBezTo>
                <a:cubicBezTo>
                  <a:pt x="10834966" y="15274"/>
                  <a:pt x="10754561" y="35250"/>
                  <a:pt x="10550233" y="18288"/>
                </a:cubicBezTo>
                <a:cubicBezTo>
                  <a:pt x="10345905" y="1326"/>
                  <a:pt x="9906342" y="45884"/>
                  <a:pt x="9641205" y="18288"/>
                </a:cubicBezTo>
                <a:cubicBezTo>
                  <a:pt x="9376068" y="-9308"/>
                  <a:pt x="9177188" y="43988"/>
                  <a:pt x="8952548" y="18288"/>
                </a:cubicBezTo>
                <a:cubicBezTo>
                  <a:pt x="8727908" y="-7412"/>
                  <a:pt x="8707007" y="3271"/>
                  <a:pt x="8594446" y="18288"/>
                </a:cubicBezTo>
                <a:cubicBezTo>
                  <a:pt x="8481885" y="33305"/>
                  <a:pt x="8175004" y="35109"/>
                  <a:pt x="7905788" y="18288"/>
                </a:cubicBezTo>
                <a:cubicBezTo>
                  <a:pt x="7636572" y="1467"/>
                  <a:pt x="7535638" y="7399"/>
                  <a:pt x="7327316" y="18288"/>
                </a:cubicBezTo>
                <a:cubicBezTo>
                  <a:pt x="7118994" y="29177"/>
                  <a:pt x="6978247" y="47205"/>
                  <a:pt x="6748844" y="18288"/>
                </a:cubicBezTo>
                <a:cubicBezTo>
                  <a:pt x="6519441" y="-10629"/>
                  <a:pt x="6459241" y="43308"/>
                  <a:pt x="6170371" y="18288"/>
                </a:cubicBezTo>
                <a:cubicBezTo>
                  <a:pt x="5881501" y="-6732"/>
                  <a:pt x="5736201" y="35971"/>
                  <a:pt x="5591899" y="18288"/>
                </a:cubicBezTo>
                <a:cubicBezTo>
                  <a:pt x="5447597" y="605"/>
                  <a:pt x="4990303" y="20409"/>
                  <a:pt x="4793056" y="18288"/>
                </a:cubicBezTo>
                <a:cubicBezTo>
                  <a:pt x="4595809" y="16167"/>
                  <a:pt x="4271723" y="2909"/>
                  <a:pt x="4104399" y="18288"/>
                </a:cubicBezTo>
                <a:cubicBezTo>
                  <a:pt x="3937075" y="33667"/>
                  <a:pt x="3923235" y="10730"/>
                  <a:pt x="3746297" y="18288"/>
                </a:cubicBezTo>
                <a:cubicBezTo>
                  <a:pt x="3569359" y="25846"/>
                  <a:pt x="3351081" y="24702"/>
                  <a:pt x="3167825" y="18288"/>
                </a:cubicBezTo>
                <a:cubicBezTo>
                  <a:pt x="2984569" y="11874"/>
                  <a:pt x="2708033" y="13293"/>
                  <a:pt x="2368982" y="18288"/>
                </a:cubicBezTo>
                <a:cubicBezTo>
                  <a:pt x="2029931" y="23283"/>
                  <a:pt x="2009060" y="37671"/>
                  <a:pt x="1900695" y="18288"/>
                </a:cubicBezTo>
                <a:cubicBezTo>
                  <a:pt x="1792330" y="-1095"/>
                  <a:pt x="1183178" y="9337"/>
                  <a:pt x="991667" y="18288"/>
                </a:cubicBezTo>
                <a:cubicBezTo>
                  <a:pt x="800156" y="27239"/>
                  <a:pt x="375690" y="34110"/>
                  <a:pt x="0" y="18288"/>
                </a:cubicBezTo>
                <a:cubicBezTo>
                  <a:pt x="-213" y="9468"/>
                  <a:pt x="187" y="4459"/>
                  <a:pt x="0" y="0"/>
                </a:cubicBezTo>
                <a:close/>
              </a:path>
              <a:path w="11018520" h="18288" stroke="0" extrusionOk="0">
                <a:moveTo>
                  <a:pt x="0" y="0"/>
                </a:moveTo>
                <a:cubicBezTo>
                  <a:pt x="266588" y="-23405"/>
                  <a:pt x="350503" y="-27031"/>
                  <a:pt x="578472" y="0"/>
                </a:cubicBezTo>
                <a:cubicBezTo>
                  <a:pt x="806441" y="27031"/>
                  <a:pt x="803976" y="13604"/>
                  <a:pt x="936574" y="0"/>
                </a:cubicBezTo>
                <a:cubicBezTo>
                  <a:pt x="1069172" y="-13604"/>
                  <a:pt x="1661335" y="-31902"/>
                  <a:pt x="1845602" y="0"/>
                </a:cubicBezTo>
                <a:cubicBezTo>
                  <a:pt x="2029869" y="31902"/>
                  <a:pt x="2273452" y="17005"/>
                  <a:pt x="2424074" y="0"/>
                </a:cubicBezTo>
                <a:cubicBezTo>
                  <a:pt x="2574696" y="-17005"/>
                  <a:pt x="2790864" y="-28133"/>
                  <a:pt x="3002547" y="0"/>
                </a:cubicBezTo>
                <a:cubicBezTo>
                  <a:pt x="3214230" y="28133"/>
                  <a:pt x="3605033" y="-14934"/>
                  <a:pt x="3911575" y="0"/>
                </a:cubicBezTo>
                <a:cubicBezTo>
                  <a:pt x="4218117" y="14934"/>
                  <a:pt x="4198004" y="3604"/>
                  <a:pt x="4379862" y="0"/>
                </a:cubicBezTo>
                <a:cubicBezTo>
                  <a:pt x="4561720" y="-3604"/>
                  <a:pt x="4941151" y="-37368"/>
                  <a:pt x="5288890" y="0"/>
                </a:cubicBezTo>
                <a:cubicBezTo>
                  <a:pt x="5636629" y="37368"/>
                  <a:pt x="6011513" y="-33898"/>
                  <a:pt x="6197918" y="0"/>
                </a:cubicBezTo>
                <a:cubicBezTo>
                  <a:pt x="6384323" y="33898"/>
                  <a:pt x="6555799" y="11241"/>
                  <a:pt x="6886575" y="0"/>
                </a:cubicBezTo>
                <a:cubicBezTo>
                  <a:pt x="7217351" y="-11241"/>
                  <a:pt x="7604472" y="-44614"/>
                  <a:pt x="7795603" y="0"/>
                </a:cubicBezTo>
                <a:cubicBezTo>
                  <a:pt x="7986734" y="44614"/>
                  <a:pt x="8098870" y="-11086"/>
                  <a:pt x="8374075" y="0"/>
                </a:cubicBezTo>
                <a:cubicBezTo>
                  <a:pt x="8649280" y="11086"/>
                  <a:pt x="8701749" y="-25020"/>
                  <a:pt x="8952548" y="0"/>
                </a:cubicBezTo>
                <a:cubicBezTo>
                  <a:pt x="9203347" y="25020"/>
                  <a:pt x="9519297" y="4274"/>
                  <a:pt x="9751390" y="0"/>
                </a:cubicBezTo>
                <a:cubicBezTo>
                  <a:pt x="9983483" y="-4274"/>
                  <a:pt x="10169881" y="16480"/>
                  <a:pt x="10329863" y="0"/>
                </a:cubicBezTo>
                <a:cubicBezTo>
                  <a:pt x="10489845" y="-16480"/>
                  <a:pt x="10750941" y="-9727"/>
                  <a:pt x="11018520" y="0"/>
                </a:cubicBezTo>
                <a:cubicBezTo>
                  <a:pt x="11018113" y="8690"/>
                  <a:pt x="11018366" y="14141"/>
                  <a:pt x="11018520" y="18288"/>
                </a:cubicBezTo>
                <a:cubicBezTo>
                  <a:pt x="10841176" y="-3597"/>
                  <a:pt x="10399304" y="41504"/>
                  <a:pt x="10219677" y="18288"/>
                </a:cubicBezTo>
                <a:cubicBezTo>
                  <a:pt x="10040050" y="-4928"/>
                  <a:pt x="10030762" y="16144"/>
                  <a:pt x="9861575" y="18288"/>
                </a:cubicBezTo>
                <a:cubicBezTo>
                  <a:pt x="9692388" y="20432"/>
                  <a:pt x="9529439" y="40380"/>
                  <a:pt x="9393288" y="18288"/>
                </a:cubicBezTo>
                <a:cubicBezTo>
                  <a:pt x="9257137" y="-3804"/>
                  <a:pt x="8825003" y="25592"/>
                  <a:pt x="8484260" y="18288"/>
                </a:cubicBezTo>
                <a:cubicBezTo>
                  <a:pt x="8143517" y="10984"/>
                  <a:pt x="8082894" y="45968"/>
                  <a:pt x="7795603" y="18288"/>
                </a:cubicBezTo>
                <a:cubicBezTo>
                  <a:pt x="7508312" y="-9392"/>
                  <a:pt x="7466074" y="19486"/>
                  <a:pt x="7327316" y="18288"/>
                </a:cubicBezTo>
                <a:cubicBezTo>
                  <a:pt x="7188558" y="17090"/>
                  <a:pt x="6869645" y="4657"/>
                  <a:pt x="6638658" y="18288"/>
                </a:cubicBezTo>
                <a:cubicBezTo>
                  <a:pt x="6407671" y="31919"/>
                  <a:pt x="6359238" y="35967"/>
                  <a:pt x="6280556" y="18288"/>
                </a:cubicBezTo>
                <a:cubicBezTo>
                  <a:pt x="6201874" y="609"/>
                  <a:pt x="6041216" y="22404"/>
                  <a:pt x="5922455" y="18288"/>
                </a:cubicBezTo>
                <a:cubicBezTo>
                  <a:pt x="5803694" y="14172"/>
                  <a:pt x="5555521" y="48848"/>
                  <a:pt x="5233797" y="18288"/>
                </a:cubicBezTo>
                <a:cubicBezTo>
                  <a:pt x="4912073" y="-12272"/>
                  <a:pt x="4986440" y="-2740"/>
                  <a:pt x="4765510" y="18288"/>
                </a:cubicBezTo>
                <a:cubicBezTo>
                  <a:pt x="4544580" y="39316"/>
                  <a:pt x="4177715" y="18248"/>
                  <a:pt x="3966667" y="18288"/>
                </a:cubicBezTo>
                <a:cubicBezTo>
                  <a:pt x="3755619" y="18328"/>
                  <a:pt x="3664519" y="22387"/>
                  <a:pt x="3498380" y="18288"/>
                </a:cubicBezTo>
                <a:cubicBezTo>
                  <a:pt x="3332241" y="14189"/>
                  <a:pt x="3065858" y="-7524"/>
                  <a:pt x="2699537" y="18288"/>
                </a:cubicBezTo>
                <a:cubicBezTo>
                  <a:pt x="2333216" y="44100"/>
                  <a:pt x="2505666" y="4650"/>
                  <a:pt x="2341436" y="18288"/>
                </a:cubicBezTo>
                <a:cubicBezTo>
                  <a:pt x="2177206" y="31926"/>
                  <a:pt x="1790164" y="19880"/>
                  <a:pt x="1542593" y="18288"/>
                </a:cubicBezTo>
                <a:cubicBezTo>
                  <a:pt x="1295022" y="16696"/>
                  <a:pt x="1218012" y="39325"/>
                  <a:pt x="1074306" y="18288"/>
                </a:cubicBezTo>
                <a:cubicBezTo>
                  <a:pt x="930600" y="-2749"/>
                  <a:pt x="797266" y="24589"/>
                  <a:pt x="716204" y="18288"/>
                </a:cubicBezTo>
                <a:cubicBezTo>
                  <a:pt x="635142" y="11987"/>
                  <a:pt x="344503" y="41396"/>
                  <a:pt x="0" y="18288"/>
                </a:cubicBezTo>
                <a:cubicBezTo>
                  <a:pt x="-53" y="11301"/>
                  <a:pt x="-649" y="7756"/>
                  <a:pt x="0" y="0"/>
                </a:cubicBezTo>
                <a:close/>
              </a:path>
            </a:pathLst>
          </a:custGeom>
          <a:solidFill>
            <a:srgbClr val="C3724D"/>
          </a:solidFill>
          <a:ln w="38100" cap="rnd">
            <a:solidFill>
              <a:srgbClr val="C3724D"/>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Isolated twigs and flowers on a white surface">
            <a:extLst>
              <a:ext uri="{FF2B5EF4-FFF2-40B4-BE49-F238E27FC236}">
                <a16:creationId xmlns:a16="http://schemas.microsoft.com/office/drawing/2014/main" id="{47A9B5ED-076E-CF89-DC7E-60389DF38693}"/>
              </a:ext>
            </a:extLst>
          </p:cNvPr>
          <p:cNvPicPr>
            <a:picLocks noChangeAspect="1"/>
          </p:cNvPicPr>
          <p:nvPr/>
        </p:nvPicPr>
        <p:blipFill>
          <a:blip r:embed="rId3"/>
          <a:srcRect l="23193" r="9705" b="1"/>
          <a:stretch/>
        </p:blipFill>
        <p:spPr>
          <a:xfrm>
            <a:off x="10561319" y="4432008"/>
            <a:ext cx="1918753" cy="1994435"/>
          </a:xfrm>
          <a:prstGeom prst="rect">
            <a:avLst/>
          </a:prstGeom>
        </p:spPr>
      </p:pic>
      <p:sp>
        <p:nvSpPr>
          <p:cNvPr id="6" name="Content Placeholder 5">
            <a:extLst>
              <a:ext uri="{FF2B5EF4-FFF2-40B4-BE49-F238E27FC236}">
                <a16:creationId xmlns:a16="http://schemas.microsoft.com/office/drawing/2014/main" id="{0BD2028A-2B20-6574-B2E3-FB9FC270A391}"/>
              </a:ext>
            </a:extLst>
          </p:cNvPr>
          <p:cNvSpPr>
            <a:spLocks noGrp="1"/>
          </p:cNvSpPr>
          <p:nvPr>
            <p:ph idx="1"/>
          </p:nvPr>
        </p:nvSpPr>
        <p:spPr/>
        <p:txBody>
          <a:bodyPr>
            <a:normAutofit fontScale="77500" lnSpcReduction="20000"/>
          </a:bodyPr>
          <a:lstStyle/>
          <a:p>
            <a:r>
              <a:rPr lang="en-US" sz="2800" b="1" i="0" dirty="0">
                <a:solidFill>
                  <a:srgbClr val="000000"/>
                </a:solidFill>
                <a:effectLst/>
                <a:latin typeface="system-ui"/>
              </a:rPr>
              <a:t>In Pisidian Antioch Acts 13</a:t>
            </a:r>
          </a:p>
          <a:p>
            <a:pPr algn="l"/>
            <a:r>
              <a:rPr lang="en-US" sz="5200" b="1" i="0" baseline="30000" dirty="0">
                <a:solidFill>
                  <a:srgbClr val="000000"/>
                </a:solidFill>
                <a:effectLst/>
                <a:latin typeface="Aptos" panose="020B0004020202020204" pitchFamily="34" charset="0"/>
              </a:rPr>
              <a:t>41 </a:t>
            </a:r>
            <a:r>
              <a:rPr lang="en-US" sz="5200" b="0" i="0" dirty="0">
                <a:solidFill>
                  <a:srgbClr val="000000"/>
                </a:solidFill>
                <a:effectLst/>
                <a:latin typeface="Aptos" panose="020B0004020202020204" pitchFamily="34" charset="0"/>
              </a:rPr>
              <a:t>“‘Look, you scoffers,</a:t>
            </a:r>
            <a:br>
              <a:rPr lang="en-US" sz="5200" dirty="0">
                <a:latin typeface="Aptos" panose="020B0004020202020204" pitchFamily="34" charset="0"/>
              </a:rPr>
            </a:br>
            <a:r>
              <a:rPr lang="en-US" sz="5200" b="0" i="0" dirty="0">
                <a:solidFill>
                  <a:srgbClr val="000000"/>
                </a:solidFill>
                <a:effectLst/>
                <a:latin typeface="Aptos" panose="020B0004020202020204" pitchFamily="34" charset="0"/>
              </a:rPr>
              <a:t>    wonder and perish,</a:t>
            </a:r>
            <a:br>
              <a:rPr lang="en-US" sz="5200" dirty="0">
                <a:latin typeface="Aptos" panose="020B0004020202020204" pitchFamily="34" charset="0"/>
              </a:rPr>
            </a:br>
            <a:r>
              <a:rPr lang="en-US" sz="5200" b="0" i="0" dirty="0">
                <a:solidFill>
                  <a:srgbClr val="000000"/>
                </a:solidFill>
                <a:effectLst/>
                <a:latin typeface="Aptos" panose="020B0004020202020204" pitchFamily="34" charset="0"/>
              </a:rPr>
              <a:t>for I am going to do something in your days</a:t>
            </a:r>
            <a:br>
              <a:rPr lang="en-US" sz="5200" dirty="0">
                <a:latin typeface="Aptos" panose="020B0004020202020204" pitchFamily="34" charset="0"/>
              </a:rPr>
            </a:br>
            <a:r>
              <a:rPr lang="en-US" sz="5200" b="0" i="0" dirty="0">
                <a:solidFill>
                  <a:srgbClr val="000000"/>
                </a:solidFill>
                <a:effectLst/>
                <a:latin typeface="Aptos" panose="020B0004020202020204" pitchFamily="34" charset="0"/>
              </a:rPr>
              <a:t>    that you would never believe,</a:t>
            </a:r>
            <a:br>
              <a:rPr lang="en-US" sz="5200" dirty="0">
                <a:latin typeface="Aptos" panose="020B0004020202020204" pitchFamily="34" charset="0"/>
              </a:rPr>
            </a:br>
            <a:r>
              <a:rPr lang="en-US" sz="5200" b="0" i="0" dirty="0">
                <a:solidFill>
                  <a:srgbClr val="000000"/>
                </a:solidFill>
                <a:effectLst/>
                <a:latin typeface="Aptos" panose="020B0004020202020204" pitchFamily="34" charset="0"/>
              </a:rPr>
              <a:t>    even if someone told you.’</a:t>
            </a:r>
            <a:r>
              <a:rPr lang="en-US" sz="5200" b="0" i="0" baseline="30000" dirty="0">
                <a:solidFill>
                  <a:srgbClr val="000000"/>
                </a:solidFill>
                <a:effectLst/>
                <a:latin typeface="Aptos" panose="020B0004020202020204" pitchFamily="34" charset="0"/>
              </a:rPr>
              <a:t>[</a:t>
            </a:r>
            <a:r>
              <a:rPr lang="en-US" sz="5200" b="0" i="0" baseline="30000" dirty="0">
                <a:solidFill>
                  <a:srgbClr val="4A4A4A"/>
                </a:solidFill>
                <a:effectLst/>
                <a:latin typeface="Aptos" panose="020B0004020202020204" pitchFamily="34" charset="0"/>
                <a:hlinkClick r:id="rId4" tooltip="See footnote e"/>
              </a:rPr>
              <a:t>e</a:t>
            </a:r>
            <a:r>
              <a:rPr lang="en-US" sz="5200" b="0" i="0" baseline="30000" dirty="0">
                <a:solidFill>
                  <a:srgbClr val="000000"/>
                </a:solidFill>
                <a:effectLst/>
                <a:latin typeface="Aptos" panose="020B0004020202020204" pitchFamily="34" charset="0"/>
              </a:rPr>
              <a:t>]</a:t>
            </a:r>
            <a:r>
              <a:rPr lang="en-US" sz="5200" b="0" i="0" dirty="0">
                <a:solidFill>
                  <a:srgbClr val="000000"/>
                </a:solidFill>
                <a:effectLst/>
                <a:latin typeface="Aptos" panose="020B0004020202020204" pitchFamily="34" charset="0"/>
              </a:rPr>
              <a:t>”</a:t>
            </a:r>
          </a:p>
          <a:p>
            <a:pPr algn="l"/>
            <a:endParaRPr lang="en-US" dirty="0">
              <a:solidFill>
                <a:srgbClr val="000000"/>
              </a:solidFill>
              <a:latin typeface="system-ui"/>
            </a:endParaRPr>
          </a:p>
          <a:p>
            <a:pPr algn="l"/>
            <a:r>
              <a:rPr lang="en-US" b="1" dirty="0">
                <a:solidFill>
                  <a:srgbClr val="FF0000"/>
                </a:solidFill>
                <a:latin typeface="system-ui"/>
              </a:rPr>
              <a:t>Warning</a:t>
            </a:r>
          </a:p>
          <a:p>
            <a:endParaRPr lang="en-US" sz="2800" b="1" i="0" dirty="0">
              <a:solidFill>
                <a:srgbClr val="000000"/>
              </a:solidFill>
              <a:effectLst/>
              <a:latin typeface="system-ui"/>
            </a:endParaRPr>
          </a:p>
        </p:txBody>
      </p:sp>
    </p:spTree>
    <p:extLst>
      <p:ext uri="{BB962C8B-B14F-4D97-AF65-F5344CB8AC3E}">
        <p14:creationId xmlns:p14="http://schemas.microsoft.com/office/powerpoint/2010/main" val="2150607708"/>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4F6F44F5-41EC-893E-C347-1AE25F216182}"/>
            </a:ext>
          </a:extLst>
        </p:cNvPr>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65ADE773-EE2E-9AD9-CA47-F62637F480A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1911812-4812-7695-E665-DEB2477CAF35}"/>
              </a:ext>
            </a:extLst>
          </p:cNvPr>
          <p:cNvSpPr>
            <a:spLocks noGrp="1"/>
          </p:cNvSpPr>
          <p:nvPr>
            <p:ph type="title"/>
          </p:nvPr>
        </p:nvSpPr>
        <p:spPr>
          <a:xfrm>
            <a:off x="576072" y="238539"/>
            <a:ext cx="11018520" cy="1434415"/>
          </a:xfrm>
        </p:spPr>
        <p:txBody>
          <a:bodyPr anchor="b">
            <a:normAutofit/>
          </a:bodyPr>
          <a:lstStyle/>
          <a:p>
            <a:r>
              <a:rPr lang="en-US" sz="5400" dirty="0"/>
              <a:t>      Exploring Churches in Galatia</a:t>
            </a:r>
          </a:p>
        </p:txBody>
      </p:sp>
      <p:sp>
        <p:nvSpPr>
          <p:cNvPr id="11" name="Rectangle 6">
            <a:extLst>
              <a:ext uri="{FF2B5EF4-FFF2-40B4-BE49-F238E27FC236}">
                <a16:creationId xmlns:a16="http://schemas.microsoft.com/office/drawing/2014/main" id="{BC2BF147-9020-4058-3D0A-A42E278E8F7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6072" y="1817073"/>
            <a:ext cx="11018520" cy="18288"/>
          </a:xfrm>
          <a:custGeom>
            <a:avLst/>
            <a:gdLst>
              <a:gd name="connsiteX0" fmla="*/ 0 w 11018520"/>
              <a:gd name="connsiteY0" fmla="*/ 0 h 18288"/>
              <a:gd name="connsiteX1" fmla="*/ 468287 w 11018520"/>
              <a:gd name="connsiteY1" fmla="*/ 0 h 18288"/>
              <a:gd name="connsiteX2" fmla="*/ 1156945 w 11018520"/>
              <a:gd name="connsiteY2" fmla="*/ 0 h 18288"/>
              <a:gd name="connsiteX3" fmla="*/ 1955787 w 11018520"/>
              <a:gd name="connsiteY3" fmla="*/ 0 h 18288"/>
              <a:gd name="connsiteX4" fmla="*/ 2313889 w 11018520"/>
              <a:gd name="connsiteY4" fmla="*/ 0 h 18288"/>
              <a:gd name="connsiteX5" fmla="*/ 2671991 w 11018520"/>
              <a:gd name="connsiteY5" fmla="*/ 0 h 18288"/>
              <a:gd name="connsiteX6" fmla="*/ 3581019 w 11018520"/>
              <a:gd name="connsiteY6" fmla="*/ 0 h 18288"/>
              <a:gd name="connsiteX7" fmla="*/ 4269677 w 11018520"/>
              <a:gd name="connsiteY7" fmla="*/ 0 h 18288"/>
              <a:gd name="connsiteX8" fmla="*/ 4627778 w 11018520"/>
              <a:gd name="connsiteY8" fmla="*/ 0 h 18288"/>
              <a:gd name="connsiteX9" fmla="*/ 5316436 w 11018520"/>
              <a:gd name="connsiteY9" fmla="*/ 0 h 18288"/>
              <a:gd name="connsiteX10" fmla="*/ 6225464 w 11018520"/>
              <a:gd name="connsiteY10" fmla="*/ 0 h 18288"/>
              <a:gd name="connsiteX11" fmla="*/ 6803936 w 11018520"/>
              <a:gd name="connsiteY11" fmla="*/ 0 h 18288"/>
              <a:gd name="connsiteX12" fmla="*/ 7382408 w 11018520"/>
              <a:gd name="connsiteY12" fmla="*/ 0 h 18288"/>
              <a:gd name="connsiteX13" fmla="*/ 8071066 w 11018520"/>
              <a:gd name="connsiteY13" fmla="*/ 0 h 18288"/>
              <a:gd name="connsiteX14" fmla="*/ 8869909 w 11018520"/>
              <a:gd name="connsiteY14" fmla="*/ 0 h 18288"/>
              <a:gd name="connsiteX15" fmla="*/ 9668751 w 11018520"/>
              <a:gd name="connsiteY15" fmla="*/ 0 h 18288"/>
              <a:gd name="connsiteX16" fmla="*/ 11018520 w 11018520"/>
              <a:gd name="connsiteY16" fmla="*/ 0 h 18288"/>
              <a:gd name="connsiteX17" fmla="*/ 11018520 w 11018520"/>
              <a:gd name="connsiteY17" fmla="*/ 18288 h 18288"/>
              <a:gd name="connsiteX18" fmla="*/ 10550233 w 11018520"/>
              <a:gd name="connsiteY18" fmla="*/ 18288 h 18288"/>
              <a:gd name="connsiteX19" fmla="*/ 9641205 w 11018520"/>
              <a:gd name="connsiteY19" fmla="*/ 18288 h 18288"/>
              <a:gd name="connsiteX20" fmla="*/ 8952548 w 11018520"/>
              <a:gd name="connsiteY20" fmla="*/ 18288 h 18288"/>
              <a:gd name="connsiteX21" fmla="*/ 8594446 w 11018520"/>
              <a:gd name="connsiteY21" fmla="*/ 18288 h 18288"/>
              <a:gd name="connsiteX22" fmla="*/ 7905788 w 11018520"/>
              <a:gd name="connsiteY22" fmla="*/ 18288 h 18288"/>
              <a:gd name="connsiteX23" fmla="*/ 7327316 w 11018520"/>
              <a:gd name="connsiteY23" fmla="*/ 18288 h 18288"/>
              <a:gd name="connsiteX24" fmla="*/ 6748844 w 11018520"/>
              <a:gd name="connsiteY24" fmla="*/ 18288 h 18288"/>
              <a:gd name="connsiteX25" fmla="*/ 6170371 w 11018520"/>
              <a:gd name="connsiteY25" fmla="*/ 18288 h 18288"/>
              <a:gd name="connsiteX26" fmla="*/ 5591899 w 11018520"/>
              <a:gd name="connsiteY26" fmla="*/ 18288 h 18288"/>
              <a:gd name="connsiteX27" fmla="*/ 4793056 w 11018520"/>
              <a:gd name="connsiteY27" fmla="*/ 18288 h 18288"/>
              <a:gd name="connsiteX28" fmla="*/ 4104399 w 11018520"/>
              <a:gd name="connsiteY28" fmla="*/ 18288 h 18288"/>
              <a:gd name="connsiteX29" fmla="*/ 3746297 w 11018520"/>
              <a:gd name="connsiteY29" fmla="*/ 18288 h 18288"/>
              <a:gd name="connsiteX30" fmla="*/ 3167825 w 11018520"/>
              <a:gd name="connsiteY30" fmla="*/ 18288 h 18288"/>
              <a:gd name="connsiteX31" fmla="*/ 2368982 w 11018520"/>
              <a:gd name="connsiteY31" fmla="*/ 18288 h 18288"/>
              <a:gd name="connsiteX32" fmla="*/ 1900695 w 11018520"/>
              <a:gd name="connsiteY32" fmla="*/ 18288 h 18288"/>
              <a:gd name="connsiteX33" fmla="*/ 991667 w 11018520"/>
              <a:gd name="connsiteY33" fmla="*/ 18288 h 18288"/>
              <a:gd name="connsiteX34" fmla="*/ 0 w 11018520"/>
              <a:gd name="connsiteY34" fmla="*/ 18288 h 18288"/>
              <a:gd name="connsiteX35" fmla="*/ 0 w 11018520"/>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1018520" h="18288" fill="none" extrusionOk="0">
                <a:moveTo>
                  <a:pt x="0" y="0"/>
                </a:moveTo>
                <a:cubicBezTo>
                  <a:pt x="176840" y="19448"/>
                  <a:pt x="369510" y="1686"/>
                  <a:pt x="468287" y="0"/>
                </a:cubicBezTo>
                <a:cubicBezTo>
                  <a:pt x="567064" y="-1686"/>
                  <a:pt x="844925" y="28710"/>
                  <a:pt x="1156945" y="0"/>
                </a:cubicBezTo>
                <a:cubicBezTo>
                  <a:pt x="1468965" y="-28710"/>
                  <a:pt x="1755775" y="35306"/>
                  <a:pt x="1955787" y="0"/>
                </a:cubicBezTo>
                <a:cubicBezTo>
                  <a:pt x="2155799" y="-35306"/>
                  <a:pt x="2224532" y="-16632"/>
                  <a:pt x="2313889" y="0"/>
                </a:cubicBezTo>
                <a:cubicBezTo>
                  <a:pt x="2403246" y="16632"/>
                  <a:pt x="2494050" y="6083"/>
                  <a:pt x="2671991" y="0"/>
                </a:cubicBezTo>
                <a:cubicBezTo>
                  <a:pt x="2849932" y="-6083"/>
                  <a:pt x="3354152" y="34614"/>
                  <a:pt x="3581019" y="0"/>
                </a:cubicBezTo>
                <a:cubicBezTo>
                  <a:pt x="3807886" y="-34614"/>
                  <a:pt x="4022451" y="14254"/>
                  <a:pt x="4269677" y="0"/>
                </a:cubicBezTo>
                <a:cubicBezTo>
                  <a:pt x="4516903" y="-14254"/>
                  <a:pt x="4514495" y="-13291"/>
                  <a:pt x="4627778" y="0"/>
                </a:cubicBezTo>
                <a:cubicBezTo>
                  <a:pt x="4741061" y="13291"/>
                  <a:pt x="5120758" y="-22660"/>
                  <a:pt x="5316436" y="0"/>
                </a:cubicBezTo>
                <a:cubicBezTo>
                  <a:pt x="5512114" y="22660"/>
                  <a:pt x="5812155" y="-9513"/>
                  <a:pt x="6225464" y="0"/>
                </a:cubicBezTo>
                <a:cubicBezTo>
                  <a:pt x="6638773" y="9513"/>
                  <a:pt x="6545417" y="2479"/>
                  <a:pt x="6803936" y="0"/>
                </a:cubicBezTo>
                <a:cubicBezTo>
                  <a:pt x="7062455" y="-2479"/>
                  <a:pt x="7245098" y="-20209"/>
                  <a:pt x="7382408" y="0"/>
                </a:cubicBezTo>
                <a:cubicBezTo>
                  <a:pt x="7519718" y="20209"/>
                  <a:pt x="7801947" y="19736"/>
                  <a:pt x="8071066" y="0"/>
                </a:cubicBezTo>
                <a:cubicBezTo>
                  <a:pt x="8340185" y="-19736"/>
                  <a:pt x="8495312" y="-6666"/>
                  <a:pt x="8869909" y="0"/>
                </a:cubicBezTo>
                <a:cubicBezTo>
                  <a:pt x="9244506" y="6666"/>
                  <a:pt x="9501461" y="-13745"/>
                  <a:pt x="9668751" y="0"/>
                </a:cubicBezTo>
                <a:cubicBezTo>
                  <a:pt x="9836041" y="13745"/>
                  <a:pt x="10607605" y="14143"/>
                  <a:pt x="11018520" y="0"/>
                </a:cubicBezTo>
                <a:cubicBezTo>
                  <a:pt x="11019166" y="4451"/>
                  <a:pt x="11019010" y="9226"/>
                  <a:pt x="11018520" y="18288"/>
                </a:cubicBezTo>
                <a:cubicBezTo>
                  <a:pt x="10834966" y="15274"/>
                  <a:pt x="10754561" y="35250"/>
                  <a:pt x="10550233" y="18288"/>
                </a:cubicBezTo>
                <a:cubicBezTo>
                  <a:pt x="10345905" y="1326"/>
                  <a:pt x="9906342" y="45884"/>
                  <a:pt x="9641205" y="18288"/>
                </a:cubicBezTo>
                <a:cubicBezTo>
                  <a:pt x="9376068" y="-9308"/>
                  <a:pt x="9177188" y="43988"/>
                  <a:pt x="8952548" y="18288"/>
                </a:cubicBezTo>
                <a:cubicBezTo>
                  <a:pt x="8727908" y="-7412"/>
                  <a:pt x="8707007" y="3271"/>
                  <a:pt x="8594446" y="18288"/>
                </a:cubicBezTo>
                <a:cubicBezTo>
                  <a:pt x="8481885" y="33305"/>
                  <a:pt x="8175004" y="35109"/>
                  <a:pt x="7905788" y="18288"/>
                </a:cubicBezTo>
                <a:cubicBezTo>
                  <a:pt x="7636572" y="1467"/>
                  <a:pt x="7535638" y="7399"/>
                  <a:pt x="7327316" y="18288"/>
                </a:cubicBezTo>
                <a:cubicBezTo>
                  <a:pt x="7118994" y="29177"/>
                  <a:pt x="6978247" y="47205"/>
                  <a:pt x="6748844" y="18288"/>
                </a:cubicBezTo>
                <a:cubicBezTo>
                  <a:pt x="6519441" y="-10629"/>
                  <a:pt x="6459241" y="43308"/>
                  <a:pt x="6170371" y="18288"/>
                </a:cubicBezTo>
                <a:cubicBezTo>
                  <a:pt x="5881501" y="-6732"/>
                  <a:pt x="5736201" y="35971"/>
                  <a:pt x="5591899" y="18288"/>
                </a:cubicBezTo>
                <a:cubicBezTo>
                  <a:pt x="5447597" y="605"/>
                  <a:pt x="4990303" y="20409"/>
                  <a:pt x="4793056" y="18288"/>
                </a:cubicBezTo>
                <a:cubicBezTo>
                  <a:pt x="4595809" y="16167"/>
                  <a:pt x="4271723" y="2909"/>
                  <a:pt x="4104399" y="18288"/>
                </a:cubicBezTo>
                <a:cubicBezTo>
                  <a:pt x="3937075" y="33667"/>
                  <a:pt x="3923235" y="10730"/>
                  <a:pt x="3746297" y="18288"/>
                </a:cubicBezTo>
                <a:cubicBezTo>
                  <a:pt x="3569359" y="25846"/>
                  <a:pt x="3351081" y="24702"/>
                  <a:pt x="3167825" y="18288"/>
                </a:cubicBezTo>
                <a:cubicBezTo>
                  <a:pt x="2984569" y="11874"/>
                  <a:pt x="2708033" y="13293"/>
                  <a:pt x="2368982" y="18288"/>
                </a:cubicBezTo>
                <a:cubicBezTo>
                  <a:pt x="2029931" y="23283"/>
                  <a:pt x="2009060" y="37671"/>
                  <a:pt x="1900695" y="18288"/>
                </a:cubicBezTo>
                <a:cubicBezTo>
                  <a:pt x="1792330" y="-1095"/>
                  <a:pt x="1183178" y="9337"/>
                  <a:pt x="991667" y="18288"/>
                </a:cubicBezTo>
                <a:cubicBezTo>
                  <a:pt x="800156" y="27239"/>
                  <a:pt x="375690" y="34110"/>
                  <a:pt x="0" y="18288"/>
                </a:cubicBezTo>
                <a:cubicBezTo>
                  <a:pt x="-213" y="9468"/>
                  <a:pt x="187" y="4459"/>
                  <a:pt x="0" y="0"/>
                </a:cubicBezTo>
                <a:close/>
              </a:path>
              <a:path w="11018520" h="18288" stroke="0" extrusionOk="0">
                <a:moveTo>
                  <a:pt x="0" y="0"/>
                </a:moveTo>
                <a:cubicBezTo>
                  <a:pt x="266588" y="-23405"/>
                  <a:pt x="350503" y="-27031"/>
                  <a:pt x="578472" y="0"/>
                </a:cubicBezTo>
                <a:cubicBezTo>
                  <a:pt x="806441" y="27031"/>
                  <a:pt x="803976" y="13604"/>
                  <a:pt x="936574" y="0"/>
                </a:cubicBezTo>
                <a:cubicBezTo>
                  <a:pt x="1069172" y="-13604"/>
                  <a:pt x="1661335" y="-31902"/>
                  <a:pt x="1845602" y="0"/>
                </a:cubicBezTo>
                <a:cubicBezTo>
                  <a:pt x="2029869" y="31902"/>
                  <a:pt x="2273452" y="17005"/>
                  <a:pt x="2424074" y="0"/>
                </a:cubicBezTo>
                <a:cubicBezTo>
                  <a:pt x="2574696" y="-17005"/>
                  <a:pt x="2790864" y="-28133"/>
                  <a:pt x="3002547" y="0"/>
                </a:cubicBezTo>
                <a:cubicBezTo>
                  <a:pt x="3214230" y="28133"/>
                  <a:pt x="3605033" y="-14934"/>
                  <a:pt x="3911575" y="0"/>
                </a:cubicBezTo>
                <a:cubicBezTo>
                  <a:pt x="4218117" y="14934"/>
                  <a:pt x="4198004" y="3604"/>
                  <a:pt x="4379862" y="0"/>
                </a:cubicBezTo>
                <a:cubicBezTo>
                  <a:pt x="4561720" y="-3604"/>
                  <a:pt x="4941151" y="-37368"/>
                  <a:pt x="5288890" y="0"/>
                </a:cubicBezTo>
                <a:cubicBezTo>
                  <a:pt x="5636629" y="37368"/>
                  <a:pt x="6011513" y="-33898"/>
                  <a:pt x="6197918" y="0"/>
                </a:cubicBezTo>
                <a:cubicBezTo>
                  <a:pt x="6384323" y="33898"/>
                  <a:pt x="6555799" y="11241"/>
                  <a:pt x="6886575" y="0"/>
                </a:cubicBezTo>
                <a:cubicBezTo>
                  <a:pt x="7217351" y="-11241"/>
                  <a:pt x="7604472" y="-44614"/>
                  <a:pt x="7795603" y="0"/>
                </a:cubicBezTo>
                <a:cubicBezTo>
                  <a:pt x="7986734" y="44614"/>
                  <a:pt x="8098870" y="-11086"/>
                  <a:pt x="8374075" y="0"/>
                </a:cubicBezTo>
                <a:cubicBezTo>
                  <a:pt x="8649280" y="11086"/>
                  <a:pt x="8701749" y="-25020"/>
                  <a:pt x="8952548" y="0"/>
                </a:cubicBezTo>
                <a:cubicBezTo>
                  <a:pt x="9203347" y="25020"/>
                  <a:pt x="9519297" y="4274"/>
                  <a:pt x="9751390" y="0"/>
                </a:cubicBezTo>
                <a:cubicBezTo>
                  <a:pt x="9983483" y="-4274"/>
                  <a:pt x="10169881" y="16480"/>
                  <a:pt x="10329863" y="0"/>
                </a:cubicBezTo>
                <a:cubicBezTo>
                  <a:pt x="10489845" y="-16480"/>
                  <a:pt x="10750941" y="-9727"/>
                  <a:pt x="11018520" y="0"/>
                </a:cubicBezTo>
                <a:cubicBezTo>
                  <a:pt x="11018113" y="8690"/>
                  <a:pt x="11018366" y="14141"/>
                  <a:pt x="11018520" y="18288"/>
                </a:cubicBezTo>
                <a:cubicBezTo>
                  <a:pt x="10841176" y="-3597"/>
                  <a:pt x="10399304" y="41504"/>
                  <a:pt x="10219677" y="18288"/>
                </a:cubicBezTo>
                <a:cubicBezTo>
                  <a:pt x="10040050" y="-4928"/>
                  <a:pt x="10030762" y="16144"/>
                  <a:pt x="9861575" y="18288"/>
                </a:cubicBezTo>
                <a:cubicBezTo>
                  <a:pt x="9692388" y="20432"/>
                  <a:pt x="9529439" y="40380"/>
                  <a:pt x="9393288" y="18288"/>
                </a:cubicBezTo>
                <a:cubicBezTo>
                  <a:pt x="9257137" y="-3804"/>
                  <a:pt x="8825003" y="25592"/>
                  <a:pt x="8484260" y="18288"/>
                </a:cubicBezTo>
                <a:cubicBezTo>
                  <a:pt x="8143517" y="10984"/>
                  <a:pt x="8082894" y="45968"/>
                  <a:pt x="7795603" y="18288"/>
                </a:cubicBezTo>
                <a:cubicBezTo>
                  <a:pt x="7508312" y="-9392"/>
                  <a:pt x="7466074" y="19486"/>
                  <a:pt x="7327316" y="18288"/>
                </a:cubicBezTo>
                <a:cubicBezTo>
                  <a:pt x="7188558" y="17090"/>
                  <a:pt x="6869645" y="4657"/>
                  <a:pt x="6638658" y="18288"/>
                </a:cubicBezTo>
                <a:cubicBezTo>
                  <a:pt x="6407671" y="31919"/>
                  <a:pt x="6359238" y="35967"/>
                  <a:pt x="6280556" y="18288"/>
                </a:cubicBezTo>
                <a:cubicBezTo>
                  <a:pt x="6201874" y="609"/>
                  <a:pt x="6041216" y="22404"/>
                  <a:pt x="5922455" y="18288"/>
                </a:cubicBezTo>
                <a:cubicBezTo>
                  <a:pt x="5803694" y="14172"/>
                  <a:pt x="5555521" y="48848"/>
                  <a:pt x="5233797" y="18288"/>
                </a:cubicBezTo>
                <a:cubicBezTo>
                  <a:pt x="4912073" y="-12272"/>
                  <a:pt x="4986440" y="-2740"/>
                  <a:pt x="4765510" y="18288"/>
                </a:cubicBezTo>
                <a:cubicBezTo>
                  <a:pt x="4544580" y="39316"/>
                  <a:pt x="4177715" y="18248"/>
                  <a:pt x="3966667" y="18288"/>
                </a:cubicBezTo>
                <a:cubicBezTo>
                  <a:pt x="3755619" y="18328"/>
                  <a:pt x="3664519" y="22387"/>
                  <a:pt x="3498380" y="18288"/>
                </a:cubicBezTo>
                <a:cubicBezTo>
                  <a:pt x="3332241" y="14189"/>
                  <a:pt x="3065858" y="-7524"/>
                  <a:pt x="2699537" y="18288"/>
                </a:cubicBezTo>
                <a:cubicBezTo>
                  <a:pt x="2333216" y="44100"/>
                  <a:pt x="2505666" y="4650"/>
                  <a:pt x="2341436" y="18288"/>
                </a:cubicBezTo>
                <a:cubicBezTo>
                  <a:pt x="2177206" y="31926"/>
                  <a:pt x="1790164" y="19880"/>
                  <a:pt x="1542593" y="18288"/>
                </a:cubicBezTo>
                <a:cubicBezTo>
                  <a:pt x="1295022" y="16696"/>
                  <a:pt x="1218012" y="39325"/>
                  <a:pt x="1074306" y="18288"/>
                </a:cubicBezTo>
                <a:cubicBezTo>
                  <a:pt x="930600" y="-2749"/>
                  <a:pt x="797266" y="24589"/>
                  <a:pt x="716204" y="18288"/>
                </a:cubicBezTo>
                <a:cubicBezTo>
                  <a:pt x="635142" y="11987"/>
                  <a:pt x="344503" y="41396"/>
                  <a:pt x="0" y="18288"/>
                </a:cubicBezTo>
                <a:cubicBezTo>
                  <a:pt x="-53" y="11301"/>
                  <a:pt x="-649" y="7756"/>
                  <a:pt x="0" y="0"/>
                </a:cubicBezTo>
                <a:close/>
              </a:path>
            </a:pathLst>
          </a:custGeom>
          <a:solidFill>
            <a:srgbClr val="C3724D"/>
          </a:solidFill>
          <a:ln w="38100" cap="rnd">
            <a:solidFill>
              <a:srgbClr val="C3724D"/>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24A3231D-8B1B-636D-4220-B2B955F68CA7}"/>
              </a:ext>
            </a:extLst>
          </p:cNvPr>
          <p:cNvSpPr>
            <a:spLocks noGrp="1"/>
          </p:cNvSpPr>
          <p:nvPr>
            <p:ph idx="1"/>
          </p:nvPr>
        </p:nvSpPr>
        <p:spPr>
          <a:xfrm>
            <a:off x="572492" y="2071316"/>
            <a:ext cx="9988827" cy="4119172"/>
          </a:xfrm>
        </p:spPr>
        <p:txBody>
          <a:bodyPr anchor="t">
            <a:noAutofit/>
          </a:bodyPr>
          <a:lstStyle/>
          <a:p>
            <a:pPr marL="0" marR="0">
              <a:lnSpc>
                <a:spcPct val="107000"/>
              </a:lnSpc>
              <a:spcAft>
                <a:spcPts val="800"/>
              </a:spcAft>
            </a:pPr>
            <a:r>
              <a:rPr lang="en-US" sz="4000" kern="100" dirty="0">
                <a:latin typeface="Aptos" panose="020B0004020202020204" pitchFamily="34" charset="0"/>
                <a:ea typeface="Aptos" panose="020B0004020202020204" pitchFamily="34" charset="0"/>
                <a:cs typeface="Times New Roman" panose="02020603050405020304" pitchFamily="18" charset="0"/>
              </a:rPr>
              <a:t>Compare The Lessons in Acts 2 and Acts 7 with acts 13</a:t>
            </a:r>
            <a:endParaRPr lang="en-US" sz="4000" kern="100" dirty="0">
              <a:effectLst/>
              <a:latin typeface="Aptos" panose="020B0004020202020204" pitchFamily="34" charset="0"/>
              <a:ea typeface="Aptos" panose="020B0004020202020204" pitchFamily="34" charset="0"/>
              <a:cs typeface="Times New Roman" panose="02020603050405020304" pitchFamily="18" charset="0"/>
            </a:endParaRPr>
          </a:p>
        </p:txBody>
      </p:sp>
      <p:pic>
        <p:nvPicPr>
          <p:cNvPr id="4" name="Picture 3" descr="Isolated twigs and flowers on a white surface">
            <a:extLst>
              <a:ext uri="{FF2B5EF4-FFF2-40B4-BE49-F238E27FC236}">
                <a16:creationId xmlns:a16="http://schemas.microsoft.com/office/drawing/2014/main" id="{E4A48B6D-5F93-68C0-73A3-BBBBD5F01F24}"/>
              </a:ext>
            </a:extLst>
          </p:cNvPr>
          <p:cNvPicPr>
            <a:picLocks noChangeAspect="1"/>
          </p:cNvPicPr>
          <p:nvPr/>
        </p:nvPicPr>
        <p:blipFill>
          <a:blip r:embed="rId3"/>
          <a:srcRect l="23193" r="9705" b="1"/>
          <a:stretch/>
        </p:blipFill>
        <p:spPr>
          <a:xfrm>
            <a:off x="10270199" y="4468090"/>
            <a:ext cx="1918753" cy="1994435"/>
          </a:xfrm>
          <a:prstGeom prst="rect">
            <a:avLst/>
          </a:prstGeom>
        </p:spPr>
      </p:pic>
    </p:spTree>
    <p:extLst>
      <p:ext uri="{BB962C8B-B14F-4D97-AF65-F5344CB8AC3E}">
        <p14:creationId xmlns:p14="http://schemas.microsoft.com/office/powerpoint/2010/main" val="3637155661"/>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8B538F8B-C936-A902-E5CA-3578603A90AF}"/>
            </a:ext>
          </a:extLst>
        </p:cNvPr>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DF6E3280-4085-50B0-24E1-BEC68B0E7D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C069495-2B08-6517-B82C-012F2C839256}"/>
              </a:ext>
            </a:extLst>
          </p:cNvPr>
          <p:cNvSpPr>
            <a:spLocks noGrp="1"/>
          </p:cNvSpPr>
          <p:nvPr>
            <p:ph type="title"/>
          </p:nvPr>
        </p:nvSpPr>
        <p:spPr>
          <a:xfrm>
            <a:off x="576072" y="238539"/>
            <a:ext cx="11018520" cy="1434415"/>
          </a:xfrm>
        </p:spPr>
        <p:txBody>
          <a:bodyPr anchor="b">
            <a:normAutofit/>
          </a:bodyPr>
          <a:lstStyle/>
          <a:p>
            <a:r>
              <a:rPr lang="en-US" sz="5400" dirty="0"/>
              <a:t>      Exploring Churches in Galatia</a:t>
            </a:r>
          </a:p>
        </p:txBody>
      </p:sp>
      <p:sp>
        <p:nvSpPr>
          <p:cNvPr id="11" name="Rectangle 6">
            <a:extLst>
              <a:ext uri="{FF2B5EF4-FFF2-40B4-BE49-F238E27FC236}">
                <a16:creationId xmlns:a16="http://schemas.microsoft.com/office/drawing/2014/main" id="{487157E6-E58B-3408-BB67-BAC231A68BC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6072" y="1817073"/>
            <a:ext cx="11018520" cy="18288"/>
          </a:xfrm>
          <a:custGeom>
            <a:avLst/>
            <a:gdLst>
              <a:gd name="connsiteX0" fmla="*/ 0 w 11018520"/>
              <a:gd name="connsiteY0" fmla="*/ 0 h 18288"/>
              <a:gd name="connsiteX1" fmla="*/ 468287 w 11018520"/>
              <a:gd name="connsiteY1" fmla="*/ 0 h 18288"/>
              <a:gd name="connsiteX2" fmla="*/ 1156945 w 11018520"/>
              <a:gd name="connsiteY2" fmla="*/ 0 h 18288"/>
              <a:gd name="connsiteX3" fmla="*/ 1955787 w 11018520"/>
              <a:gd name="connsiteY3" fmla="*/ 0 h 18288"/>
              <a:gd name="connsiteX4" fmla="*/ 2313889 w 11018520"/>
              <a:gd name="connsiteY4" fmla="*/ 0 h 18288"/>
              <a:gd name="connsiteX5" fmla="*/ 2671991 w 11018520"/>
              <a:gd name="connsiteY5" fmla="*/ 0 h 18288"/>
              <a:gd name="connsiteX6" fmla="*/ 3581019 w 11018520"/>
              <a:gd name="connsiteY6" fmla="*/ 0 h 18288"/>
              <a:gd name="connsiteX7" fmla="*/ 4269677 w 11018520"/>
              <a:gd name="connsiteY7" fmla="*/ 0 h 18288"/>
              <a:gd name="connsiteX8" fmla="*/ 4627778 w 11018520"/>
              <a:gd name="connsiteY8" fmla="*/ 0 h 18288"/>
              <a:gd name="connsiteX9" fmla="*/ 5316436 w 11018520"/>
              <a:gd name="connsiteY9" fmla="*/ 0 h 18288"/>
              <a:gd name="connsiteX10" fmla="*/ 6225464 w 11018520"/>
              <a:gd name="connsiteY10" fmla="*/ 0 h 18288"/>
              <a:gd name="connsiteX11" fmla="*/ 6803936 w 11018520"/>
              <a:gd name="connsiteY11" fmla="*/ 0 h 18288"/>
              <a:gd name="connsiteX12" fmla="*/ 7382408 w 11018520"/>
              <a:gd name="connsiteY12" fmla="*/ 0 h 18288"/>
              <a:gd name="connsiteX13" fmla="*/ 8071066 w 11018520"/>
              <a:gd name="connsiteY13" fmla="*/ 0 h 18288"/>
              <a:gd name="connsiteX14" fmla="*/ 8869909 w 11018520"/>
              <a:gd name="connsiteY14" fmla="*/ 0 h 18288"/>
              <a:gd name="connsiteX15" fmla="*/ 9668751 w 11018520"/>
              <a:gd name="connsiteY15" fmla="*/ 0 h 18288"/>
              <a:gd name="connsiteX16" fmla="*/ 11018520 w 11018520"/>
              <a:gd name="connsiteY16" fmla="*/ 0 h 18288"/>
              <a:gd name="connsiteX17" fmla="*/ 11018520 w 11018520"/>
              <a:gd name="connsiteY17" fmla="*/ 18288 h 18288"/>
              <a:gd name="connsiteX18" fmla="*/ 10550233 w 11018520"/>
              <a:gd name="connsiteY18" fmla="*/ 18288 h 18288"/>
              <a:gd name="connsiteX19" fmla="*/ 9641205 w 11018520"/>
              <a:gd name="connsiteY19" fmla="*/ 18288 h 18288"/>
              <a:gd name="connsiteX20" fmla="*/ 8952548 w 11018520"/>
              <a:gd name="connsiteY20" fmla="*/ 18288 h 18288"/>
              <a:gd name="connsiteX21" fmla="*/ 8594446 w 11018520"/>
              <a:gd name="connsiteY21" fmla="*/ 18288 h 18288"/>
              <a:gd name="connsiteX22" fmla="*/ 7905788 w 11018520"/>
              <a:gd name="connsiteY22" fmla="*/ 18288 h 18288"/>
              <a:gd name="connsiteX23" fmla="*/ 7327316 w 11018520"/>
              <a:gd name="connsiteY23" fmla="*/ 18288 h 18288"/>
              <a:gd name="connsiteX24" fmla="*/ 6748844 w 11018520"/>
              <a:gd name="connsiteY24" fmla="*/ 18288 h 18288"/>
              <a:gd name="connsiteX25" fmla="*/ 6170371 w 11018520"/>
              <a:gd name="connsiteY25" fmla="*/ 18288 h 18288"/>
              <a:gd name="connsiteX26" fmla="*/ 5591899 w 11018520"/>
              <a:gd name="connsiteY26" fmla="*/ 18288 h 18288"/>
              <a:gd name="connsiteX27" fmla="*/ 4793056 w 11018520"/>
              <a:gd name="connsiteY27" fmla="*/ 18288 h 18288"/>
              <a:gd name="connsiteX28" fmla="*/ 4104399 w 11018520"/>
              <a:gd name="connsiteY28" fmla="*/ 18288 h 18288"/>
              <a:gd name="connsiteX29" fmla="*/ 3746297 w 11018520"/>
              <a:gd name="connsiteY29" fmla="*/ 18288 h 18288"/>
              <a:gd name="connsiteX30" fmla="*/ 3167825 w 11018520"/>
              <a:gd name="connsiteY30" fmla="*/ 18288 h 18288"/>
              <a:gd name="connsiteX31" fmla="*/ 2368982 w 11018520"/>
              <a:gd name="connsiteY31" fmla="*/ 18288 h 18288"/>
              <a:gd name="connsiteX32" fmla="*/ 1900695 w 11018520"/>
              <a:gd name="connsiteY32" fmla="*/ 18288 h 18288"/>
              <a:gd name="connsiteX33" fmla="*/ 991667 w 11018520"/>
              <a:gd name="connsiteY33" fmla="*/ 18288 h 18288"/>
              <a:gd name="connsiteX34" fmla="*/ 0 w 11018520"/>
              <a:gd name="connsiteY34" fmla="*/ 18288 h 18288"/>
              <a:gd name="connsiteX35" fmla="*/ 0 w 11018520"/>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1018520" h="18288" fill="none" extrusionOk="0">
                <a:moveTo>
                  <a:pt x="0" y="0"/>
                </a:moveTo>
                <a:cubicBezTo>
                  <a:pt x="176840" y="19448"/>
                  <a:pt x="369510" y="1686"/>
                  <a:pt x="468287" y="0"/>
                </a:cubicBezTo>
                <a:cubicBezTo>
                  <a:pt x="567064" y="-1686"/>
                  <a:pt x="844925" y="28710"/>
                  <a:pt x="1156945" y="0"/>
                </a:cubicBezTo>
                <a:cubicBezTo>
                  <a:pt x="1468965" y="-28710"/>
                  <a:pt x="1755775" y="35306"/>
                  <a:pt x="1955787" y="0"/>
                </a:cubicBezTo>
                <a:cubicBezTo>
                  <a:pt x="2155799" y="-35306"/>
                  <a:pt x="2224532" y="-16632"/>
                  <a:pt x="2313889" y="0"/>
                </a:cubicBezTo>
                <a:cubicBezTo>
                  <a:pt x="2403246" y="16632"/>
                  <a:pt x="2494050" y="6083"/>
                  <a:pt x="2671991" y="0"/>
                </a:cubicBezTo>
                <a:cubicBezTo>
                  <a:pt x="2849932" y="-6083"/>
                  <a:pt x="3354152" y="34614"/>
                  <a:pt x="3581019" y="0"/>
                </a:cubicBezTo>
                <a:cubicBezTo>
                  <a:pt x="3807886" y="-34614"/>
                  <a:pt x="4022451" y="14254"/>
                  <a:pt x="4269677" y="0"/>
                </a:cubicBezTo>
                <a:cubicBezTo>
                  <a:pt x="4516903" y="-14254"/>
                  <a:pt x="4514495" y="-13291"/>
                  <a:pt x="4627778" y="0"/>
                </a:cubicBezTo>
                <a:cubicBezTo>
                  <a:pt x="4741061" y="13291"/>
                  <a:pt x="5120758" y="-22660"/>
                  <a:pt x="5316436" y="0"/>
                </a:cubicBezTo>
                <a:cubicBezTo>
                  <a:pt x="5512114" y="22660"/>
                  <a:pt x="5812155" y="-9513"/>
                  <a:pt x="6225464" y="0"/>
                </a:cubicBezTo>
                <a:cubicBezTo>
                  <a:pt x="6638773" y="9513"/>
                  <a:pt x="6545417" y="2479"/>
                  <a:pt x="6803936" y="0"/>
                </a:cubicBezTo>
                <a:cubicBezTo>
                  <a:pt x="7062455" y="-2479"/>
                  <a:pt x="7245098" y="-20209"/>
                  <a:pt x="7382408" y="0"/>
                </a:cubicBezTo>
                <a:cubicBezTo>
                  <a:pt x="7519718" y="20209"/>
                  <a:pt x="7801947" y="19736"/>
                  <a:pt x="8071066" y="0"/>
                </a:cubicBezTo>
                <a:cubicBezTo>
                  <a:pt x="8340185" y="-19736"/>
                  <a:pt x="8495312" y="-6666"/>
                  <a:pt x="8869909" y="0"/>
                </a:cubicBezTo>
                <a:cubicBezTo>
                  <a:pt x="9244506" y="6666"/>
                  <a:pt x="9501461" y="-13745"/>
                  <a:pt x="9668751" y="0"/>
                </a:cubicBezTo>
                <a:cubicBezTo>
                  <a:pt x="9836041" y="13745"/>
                  <a:pt x="10607605" y="14143"/>
                  <a:pt x="11018520" y="0"/>
                </a:cubicBezTo>
                <a:cubicBezTo>
                  <a:pt x="11019166" y="4451"/>
                  <a:pt x="11019010" y="9226"/>
                  <a:pt x="11018520" y="18288"/>
                </a:cubicBezTo>
                <a:cubicBezTo>
                  <a:pt x="10834966" y="15274"/>
                  <a:pt x="10754561" y="35250"/>
                  <a:pt x="10550233" y="18288"/>
                </a:cubicBezTo>
                <a:cubicBezTo>
                  <a:pt x="10345905" y="1326"/>
                  <a:pt x="9906342" y="45884"/>
                  <a:pt x="9641205" y="18288"/>
                </a:cubicBezTo>
                <a:cubicBezTo>
                  <a:pt x="9376068" y="-9308"/>
                  <a:pt x="9177188" y="43988"/>
                  <a:pt x="8952548" y="18288"/>
                </a:cubicBezTo>
                <a:cubicBezTo>
                  <a:pt x="8727908" y="-7412"/>
                  <a:pt x="8707007" y="3271"/>
                  <a:pt x="8594446" y="18288"/>
                </a:cubicBezTo>
                <a:cubicBezTo>
                  <a:pt x="8481885" y="33305"/>
                  <a:pt x="8175004" y="35109"/>
                  <a:pt x="7905788" y="18288"/>
                </a:cubicBezTo>
                <a:cubicBezTo>
                  <a:pt x="7636572" y="1467"/>
                  <a:pt x="7535638" y="7399"/>
                  <a:pt x="7327316" y="18288"/>
                </a:cubicBezTo>
                <a:cubicBezTo>
                  <a:pt x="7118994" y="29177"/>
                  <a:pt x="6978247" y="47205"/>
                  <a:pt x="6748844" y="18288"/>
                </a:cubicBezTo>
                <a:cubicBezTo>
                  <a:pt x="6519441" y="-10629"/>
                  <a:pt x="6459241" y="43308"/>
                  <a:pt x="6170371" y="18288"/>
                </a:cubicBezTo>
                <a:cubicBezTo>
                  <a:pt x="5881501" y="-6732"/>
                  <a:pt x="5736201" y="35971"/>
                  <a:pt x="5591899" y="18288"/>
                </a:cubicBezTo>
                <a:cubicBezTo>
                  <a:pt x="5447597" y="605"/>
                  <a:pt x="4990303" y="20409"/>
                  <a:pt x="4793056" y="18288"/>
                </a:cubicBezTo>
                <a:cubicBezTo>
                  <a:pt x="4595809" y="16167"/>
                  <a:pt x="4271723" y="2909"/>
                  <a:pt x="4104399" y="18288"/>
                </a:cubicBezTo>
                <a:cubicBezTo>
                  <a:pt x="3937075" y="33667"/>
                  <a:pt x="3923235" y="10730"/>
                  <a:pt x="3746297" y="18288"/>
                </a:cubicBezTo>
                <a:cubicBezTo>
                  <a:pt x="3569359" y="25846"/>
                  <a:pt x="3351081" y="24702"/>
                  <a:pt x="3167825" y="18288"/>
                </a:cubicBezTo>
                <a:cubicBezTo>
                  <a:pt x="2984569" y="11874"/>
                  <a:pt x="2708033" y="13293"/>
                  <a:pt x="2368982" y="18288"/>
                </a:cubicBezTo>
                <a:cubicBezTo>
                  <a:pt x="2029931" y="23283"/>
                  <a:pt x="2009060" y="37671"/>
                  <a:pt x="1900695" y="18288"/>
                </a:cubicBezTo>
                <a:cubicBezTo>
                  <a:pt x="1792330" y="-1095"/>
                  <a:pt x="1183178" y="9337"/>
                  <a:pt x="991667" y="18288"/>
                </a:cubicBezTo>
                <a:cubicBezTo>
                  <a:pt x="800156" y="27239"/>
                  <a:pt x="375690" y="34110"/>
                  <a:pt x="0" y="18288"/>
                </a:cubicBezTo>
                <a:cubicBezTo>
                  <a:pt x="-213" y="9468"/>
                  <a:pt x="187" y="4459"/>
                  <a:pt x="0" y="0"/>
                </a:cubicBezTo>
                <a:close/>
              </a:path>
              <a:path w="11018520" h="18288" stroke="0" extrusionOk="0">
                <a:moveTo>
                  <a:pt x="0" y="0"/>
                </a:moveTo>
                <a:cubicBezTo>
                  <a:pt x="266588" y="-23405"/>
                  <a:pt x="350503" y="-27031"/>
                  <a:pt x="578472" y="0"/>
                </a:cubicBezTo>
                <a:cubicBezTo>
                  <a:pt x="806441" y="27031"/>
                  <a:pt x="803976" y="13604"/>
                  <a:pt x="936574" y="0"/>
                </a:cubicBezTo>
                <a:cubicBezTo>
                  <a:pt x="1069172" y="-13604"/>
                  <a:pt x="1661335" y="-31902"/>
                  <a:pt x="1845602" y="0"/>
                </a:cubicBezTo>
                <a:cubicBezTo>
                  <a:pt x="2029869" y="31902"/>
                  <a:pt x="2273452" y="17005"/>
                  <a:pt x="2424074" y="0"/>
                </a:cubicBezTo>
                <a:cubicBezTo>
                  <a:pt x="2574696" y="-17005"/>
                  <a:pt x="2790864" y="-28133"/>
                  <a:pt x="3002547" y="0"/>
                </a:cubicBezTo>
                <a:cubicBezTo>
                  <a:pt x="3214230" y="28133"/>
                  <a:pt x="3605033" y="-14934"/>
                  <a:pt x="3911575" y="0"/>
                </a:cubicBezTo>
                <a:cubicBezTo>
                  <a:pt x="4218117" y="14934"/>
                  <a:pt x="4198004" y="3604"/>
                  <a:pt x="4379862" y="0"/>
                </a:cubicBezTo>
                <a:cubicBezTo>
                  <a:pt x="4561720" y="-3604"/>
                  <a:pt x="4941151" y="-37368"/>
                  <a:pt x="5288890" y="0"/>
                </a:cubicBezTo>
                <a:cubicBezTo>
                  <a:pt x="5636629" y="37368"/>
                  <a:pt x="6011513" y="-33898"/>
                  <a:pt x="6197918" y="0"/>
                </a:cubicBezTo>
                <a:cubicBezTo>
                  <a:pt x="6384323" y="33898"/>
                  <a:pt x="6555799" y="11241"/>
                  <a:pt x="6886575" y="0"/>
                </a:cubicBezTo>
                <a:cubicBezTo>
                  <a:pt x="7217351" y="-11241"/>
                  <a:pt x="7604472" y="-44614"/>
                  <a:pt x="7795603" y="0"/>
                </a:cubicBezTo>
                <a:cubicBezTo>
                  <a:pt x="7986734" y="44614"/>
                  <a:pt x="8098870" y="-11086"/>
                  <a:pt x="8374075" y="0"/>
                </a:cubicBezTo>
                <a:cubicBezTo>
                  <a:pt x="8649280" y="11086"/>
                  <a:pt x="8701749" y="-25020"/>
                  <a:pt x="8952548" y="0"/>
                </a:cubicBezTo>
                <a:cubicBezTo>
                  <a:pt x="9203347" y="25020"/>
                  <a:pt x="9519297" y="4274"/>
                  <a:pt x="9751390" y="0"/>
                </a:cubicBezTo>
                <a:cubicBezTo>
                  <a:pt x="9983483" y="-4274"/>
                  <a:pt x="10169881" y="16480"/>
                  <a:pt x="10329863" y="0"/>
                </a:cubicBezTo>
                <a:cubicBezTo>
                  <a:pt x="10489845" y="-16480"/>
                  <a:pt x="10750941" y="-9727"/>
                  <a:pt x="11018520" y="0"/>
                </a:cubicBezTo>
                <a:cubicBezTo>
                  <a:pt x="11018113" y="8690"/>
                  <a:pt x="11018366" y="14141"/>
                  <a:pt x="11018520" y="18288"/>
                </a:cubicBezTo>
                <a:cubicBezTo>
                  <a:pt x="10841176" y="-3597"/>
                  <a:pt x="10399304" y="41504"/>
                  <a:pt x="10219677" y="18288"/>
                </a:cubicBezTo>
                <a:cubicBezTo>
                  <a:pt x="10040050" y="-4928"/>
                  <a:pt x="10030762" y="16144"/>
                  <a:pt x="9861575" y="18288"/>
                </a:cubicBezTo>
                <a:cubicBezTo>
                  <a:pt x="9692388" y="20432"/>
                  <a:pt x="9529439" y="40380"/>
                  <a:pt x="9393288" y="18288"/>
                </a:cubicBezTo>
                <a:cubicBezTo>
                  <a:pt x="9257137" y="-3804"/>
                  <a:pt x="8825003" y="25592"/>
                  <a:pt x="8484260" y="18288"/>
                </a:cubicBezTo>
                <a:cubicBezTo>
                  <a:pt x="8143517" y="10984"/>
                  <a:pt x="8082894" y="45968"/>
                  <a:pt x="7795603" y="18288"/>
                </a:cubicBezTo>
                <a:cubicBezTo>
                  <a:pt x="7508312" y="-9392"/>
                  <a:pt x="7466074" y="19486"/>
                  <a:pt x="7327316" y="18288"/>
                </a:cubicBezTo>
                <a:cubicBezTo>
                  <a:pt x="7188558" y="17090"/>
                  <a:pt x="6869645" y="4657"/>
                  <a:pt x="6638658" y="18288"/>
                </a:cubicBezTo>
                <a:cubicBezTo>
                  <a:pt x="6407671" y="31919"/>
                  <a:pt x="6359238" y="35967"/>
                  <a:pt x="6280556" y="18288"/>
                </a:cubicBezTo>
                <a:cubicBezTo>
                  <a:pt x="6201874" y="609"/>
                  <a:pt x="6041216" y="22404"/>
                  <a:pt x="5922455" y="18288"/>
                </a:cubicBezTo>
                <a:cubicBezTo>
                  <a:pt x="5803694" y="14172"/>
                  <a:pt x="5555521" y="48848"/>
                  <a:pt x="5233797" y="18288"/>
                </a:cubicBezTo>
                <a:cubicBezTo>
                  <a:pt x="4912073" y="-12272"/>
                  <a:pt x="4986440" y="-2740"/>
                  <a:pt x="4765510" y="18288"/>
                </a:cubicBezTo>
                <a:cubicBezTo>
                  <a:pt x="4544580" y="39316"/>
                  <a:pt x="4177715" y="18248"/>
                  <a:pt x="3966667" y="18288"/>
                </a:cubicBezTo>
                <a:cubicBezTo>
                  <a:pt x="3755619" y="18328"/>
                  <a:pt x="3664519" y="22387"/>
                  <a:pt x="3498380" y="18288"/>
                </a:cubicBezTo>
                <a:cubicBezTo>
                  <a:pt x="3332241" y="14189"/>
                  <a:pt x="3065858" y="-7524"/>
                  <a:pt x="2699537" y="18288"/>
                </a:cubicBezTo>
                <a:cubicBezTo>
                  <a:pt x="2333216" y="44100"/>
                  <a:pt x="2505666" y="4650"/>
                  <a:pt x="2341436" y="18288"/>
                </a:cubicBezTo>
                <a:cubicBezTo>
                  <a:pt x="2177206" y="31926"/>
                  <a:pt x="1790164" y="19880"/>
                  <a:pt x="1542593" y="18288"/>
                </a:cubicBezTo>
                <a:cubicBezTo>
                  <a:pt x="1295022" y="16696"/>
                  <a:pt x="1218012" y="39325"/>
                  <a:pt x="1074306" y="18288"/>
                </a:cubicBezTo>
                <a:cubicBezTo>
                  <a:pt x="930600" y="-2749"/>
                  <a:pt x="797266" y="24589"/>
                  <a:pt x="716204" y="18288"/>
                </a:cubicBezTo>
                <a:cubicBezTo>
                  <a:pt x="635142" y="11987"/>
                  <a:pt x="344503" y="41396"/>
                  <a:pt x="0" y="18288"/>
                </a:cubicBezTo>
                <a:cubicBezTo>
                  <a:pt x="-53" y="11301"/>
                  <a:pt x="-649" y="7756"/>
                  <a:pt x="0" y="0"/>
                </a:cubicBezTo>
                <a:close/>
              </a:path>
            </a:pathLst>
          </a:custGeom>
          <a:solidFill>
            <a:srgbClr val="C3724D"/>
          </a:solidFill>
          <a:ln w="38100" cap="rnd">
            <a:solidFill>
              <a:srgbClr val="C3724D"/>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9FFE647B-C02D-574A-C01A-03A2252E35DD}"/>
              </a:ext>
            </a:extLst>
          </p:cNvPr>
          <p:cNvSpPr>
            <a:spLocks noGrp="1"/>
          </p:cNvSpPr>
          <p:nvPr>
            <p:ph idx="1"/>
          </p:nvPr>
        </p:nvSpPr>
        <p:spPr>
          <a:xfrm>
            <a:off x="572492" y="2071316"/>
            <a:ext cx="9988827" cy="4119172"/>
          </a:xfrm>
        </p:spPr>
        <p:txBody>
          <a:bodyPr anchor="t">
            <a:noAutofit/>
          </a:bodyPr>
          <a:lstStyle/>
          <a:p>
            <a:pPr marL="0" marR="0">
              <a:lnSpc>
                <a:spcPct val="107000"/>
              </a:lnSpc>
              <a:spcAft>
                <a:spcPts val="800"/>
              </a:spcAft>
            </a:pPr>
            <a:r>
              <a:rPr lang="en-US" sz="4000" kern="100" dirty="0">
                <a:effectLst/>
                <a:latin typeface="Aptos" panose="020B0004020202020204" pitchFamily="34" charset="0"/>
                <a:ea typeface="Aptos" panose="020B0004020202020204" pitchFamily="34" charset="0"/>
                <a:cs typeface="Times New Roman" panose="02020603050405020304" pitchFamily="18" charset="0"/>
              </a:rPr>
              <a:t>Antioch in Pisidia, also known as </a:t>
            </a:r>
            <a:r>
              <a:rPr lang="en-US" sz="4000" b="1" kern="100" dirty="0" err="1">
                <a:effectLst/>
                <a:latin typeface="Aptos" panose="020B0004020202020204" pitchFamily="34" charset="0"/>
                <a:ea typeface="Aptos" panose="020B0004020202020204" pitchFamily="34" charset="0"/>
                <a:cs typeface="Times New Roman" panose="02020603050405020304" pitchFamily="18" charset="0"/>
              </a:rPr>
              <a:t>Antiochia</a:t>
            </a:r>
            <a:r>
              <a:rPr lang="en-US" sz="4000" b="1" kern="100" dirty="0">
                <a:effectLst/>
                <a:latin typeface="Aptos" panose="020B0004020202020204" pitchFamily="34" charset="0"/>
                <a:ea typeface="Aptos" panose="020B0004020202020204" pitchFamily="34" charset="0"/>
                <a:cs typeface="Times New Roman" panose="02020603050405020304" pitchFamily="18" charset="0"/>
              </a:rPr>
              <a:t> in Pisidia</a:t>
            </a:r>
            <a:r>
              <a:rPr lang="en-US" sz="4000" kern="100" dirty="0">
                <a:effectLst/>
                <a:latin typeface="Aptos" panose="020B0004020202020204" pitchFamily="34" charset="0"/>
                <a:ea typeface="Aptos" panose="020B0004020202020204" pitchFamily="34" charset="0"/>
                <a:cs typeface="Times New Roman" panose="02020603050405020304" pitchFamily="18" charset="0"/>
              </a:rPr>
              <a:t>, was founded in the </a:t>
            </a:r>
            <a:r>
              <a:rPr lang="en-US" sz="4000" b="1" kern="100" dirty="0">
                <a:effectLst/>
                <a:latin typeface="Aptos" panose="020B0004020202020204" pitchFamily="34" charset="0"/>
                <a:ea typeface="Aptos" panose="020B0004020202020204" pitchFamily="34" charset="0"/>
                <a:cs typeface="Times New Roman" panose="02020603050405020304" pitchFamily="18" charset="0"/>
              </a:rPr>
              <a:t>last quarter of the 3rd century BC</a:t>
            </a:r>
            <a:r>
              <a:rPr lang="en-US" sz="4000" kern="100" dirty="0">
                <a:effectLst/>
                <a:latin typeface="Aptos" panose="020B0004020202020204" pitchFamily="34" charset="0"/>
                <a:ea typeface="Aptos" panose="020B0004020202020204" pitchFamily="34" charset="0"/>
                <a:cs typeface="Times New Roman" panose="02020603050405020304" pitchFamily="18" charset="0"/>
              </a:rPr>
              <a:t> by the Seleucid Dynasty. However, it only gained prominence after it was </a:t>
            </a:r>
            <a:r>
              <a:rPr lang="en-US" sz="4000" kern="100" dirty="0" err="1">
                <a:effectLst/>
                <a:latin typeface="Aptos" panose="020B0004020202020204" pitchFamily="34" charset="0"/>
                <a:ea typeface="Aptos" panose="020B0004020202020204" pitchFamily="34" charset="0"/>
                <a:cs typeface="Times New Roman" panose="02020603050405020304" pitchFamily="18" charset="0"/>
              </a:rPr>
              <a:t>refounded</a:t>
            </a:r>
            <a:r>
              <a:rPr lang="en-US" sz="4000" kern="100" dirty="0">
                <a:effectLst/>
                <a:latin typeface="Aptos" panose="020B0004020202020204" pitchFamily="34" charset="0"/>
                <a:ea typeface="Aptos" panose="020B0004020202020204" pitchFamily="34" charset="0"/>
                <a:cs typeface="Times New Roman" panose="02020603050405020304" pitchFamily="18" charset="0"/>
              </a:rPr>
              <a:t> as a Roman colony by </a:t>
            </a:r>
            <a:r>
              <a:rPr lang="en-US" sz="4000" b="1" kern="100" dirty="0">
                <a:effectLst/>
                <a:latin typeface="Aptos" panose="020B0004020202020204" pitchFamily="34" charset="0"/>
                <a:ea typeface="Aptos" panose="020B0004020202020204" pitchFamily="34" charset="0"/>
                <a:cs typeface="Times New Roman" panose="02020603050405020304" pitchFamily="18" charset="0"/>
              </a:rPr>
              <a:t>Augustus in 25 BC</a:t>
            </a:r>
            <a:r>
              <a:rPr lang="en-US" sz="4000" kern="100" dirty="0">
                <a:effectLst/>
                <a:latin typeface="Aptos" panose="020B0004020202020204" pitchFamily="34" charset="0"/>
                <a:ea typeface="Aptos" panose="020B0004020202020204" pitchFamily="34" charset="0"/>
                <a:cs typeface="Times New Roman" panose="02020603050405020304" pitchFamily="18" charset="0"/>
              </a:rPr>
              <a:t>.</a:t>
            </a:r>
          </a:p>
        </p:txBody>
      </p:sp>
      <p:pic>
        <p:nvPicPr>
          <p:cNvPr id="4" name="Picture 3" descr="Isolated twigs and flowers on a white surface">
            <a:extLst>
              <a:ext uri="{FF2B5EF4-FFF2-40B4-BE49-F238E27FC236}">
                <a16:creationId xmlns:a16="http://schemas.microsoft.com/office/drawing/2014/main" id="{B3729931-DD25-A8EA-BAD7-44957362A0CD}"/>
              </a:ext>
            </a:extLst>
          </p:cNvPr>
          <p:cNvPicPr>
            <a:picLocks noChangeAspect="1"/>
          </p:cNvPicPr>
          <p:nvPr/>
        </p:nvPicPr>
        <p:blipFill>
          <a:blip r:embed="rId3"/>
          <a:srcRect l="23193" r="9705" b="1"/>
          <a:stretch/>
        </p:blipFill>
        <p:spPr>
          <a:xfrm>
            <a:off x="10270199" y="4468090"/>
            <a:ext cx="1918753" cy="1994435"/>
          </a:xfrm>
          <a:prstGeom prst="rect">
            <a:avLst/>
          </a:prstGeom>
        </p:spPr>
      </p:pic>
    </p:spTree>
    <p:extLst>
      <p:ext uri="{BB962C8B-B14F-4D97-AF65-F5344CB8AC3E}">
        <p14:creationId xmlns:p14="http://schemas.microsoft.com/office/powerpoint/2010/main" val="1768603803"/>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B99C637F-0F01-2F4F-1919-2CA12B6C857D}"/>
            </a:ext>
          </a:extLst>
        </p:cNvPr>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2C972BDC-B06D-C52F-7E77-F99A181E79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E2CBF92-34B0-5905-7118-B766D330415C}"/>
              </a:ext>
            </a:extLst>
          </p:cNvPr>
          <p:cNvSpPr>
            <a:spLocks noGrp="1"/>
          </p:cNvSpPr>
          <p:nvPr>
            <p:ph type="title"/>
          </p:nvPr>
        </p:nvSpPr>
        <p:spPr>
          <a:xfrm>
            <a:off x="576072" y="238539"/>
            <a:ext cx="11018520" cy="1434415"/>
          </a:xfrm>
        </p:spPr>
        <p:txBody>
          <a:bodyPr anchor="b">
            <a:normAutofit/>
          </a:bodyPr>
          <a:lstStyle/>
          <a:p>
            <a:r>
              <a:rPr lang="en-US" sz="5400" dirty="0"/>
              <a:t>      Notes</a:t>
            </a:r>
          </a:p>
        </p:txBody>
      </p:sp>
      <p:sp>
        <p:nvSpPr>
          <p:cNvPr id="11" name="Rectangle 6">
            <a:extLst>
              <a:ext uri="{FF2B5EF4-FFF2-40B4-BE49-F238E27FC236}">
                <a16:creationId xmlns:a16="http://schemas.microsoft.com/office/drawing/2014/main" id="{41FD2023-F151-A973-D475-E8D5B0A81F8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6072" y="1817073"/>
            <a:ext cx="11018520" cy="18288"/>
          </a:xfrm>
          <a:custGeom>
            <a:avLst/>
            <a:gdLst>
              <a:gd name="connsiteX0" fmla="*/ 0 w 11018520"/>
              <a:gd name="connsiteY0" fmla="*/ 0 h 18288"/>
              <a:gd name="connsiteX1" fmla="*/ 468287 w 11018520"/>
              <a:gd name="connsiteY1" fmla="*/ 0 h 18288"/>
              <a:gd name="connsiteX2" fmla="*/ 1156945 w 11018520"/>
              <a:gd name="connsiteY2" fmla="*/ 0 h 18288"/>
              <a:gd name="connsiteX3" fmla="*/ 1955787 w 11018520"/>
              <a:gd name="connsiteY3" fmla="*/ 0 h 18288"/>
              <a:gd name="connsiteX4" fmla="*/ 2313889 w 11018520"/>
              <a:gd name="connsiteY4" fmla="*/ 0 h 18288"/>
              <a:gd name="connsiteX5" fmla="*/ 2671991 w 11018520"/>
              <a:gd name="connsiteY5" fmla="*/ 0 h 18288"/>
              <a:gd name="connsiteX6" fmla="*/ 3581019 w 11018520"/>
              <a:gd name="connsiteY6" fmla="*/ 0 h 18288"/>
              <a:gd name="connsiteX7" fmla="*/ 4269677 w 11018520"/>
              <a:gd name="connsiteY7" fmla="*/ 0 h 18288"/>
              <a:gd name="connsiteX8" fmla="*/ 4627778 w 11018520"/>
              <a:gd name="connsiteY8" fmla="*/ 0 h 18288"/>
              <a:gd name="connsiteX9" fmla="*/ 5316436 w 11018520"/>
              <a:gd name="connsiteY9" fmla="*/ 0 h 18288"/>
              <a:gd name="connsiteX10" fmla="*/ 6225464 w 11018520"/>
              <a:gd name="connsiteY10" fmla="*/ 0 h 18288"/>
              <a:gd name="connsiteX11" fmla="*/ 6803936 w 11018520"/>
              <a:gd name="connsiteY11" fmla="*/ 0 h 18288"/>
              <a:gd name="connsiteX12" fmla="*/ 7382408 w 11018520"/>
              <a:gd name="connsiteY12" fmla="*/ 0 h 18288"/>
              <a:gd name="connsiteX13" fmla="*/ 8071066 w 11018520"/>
              <a:gd name="connsiteY13" fmla="*/ 0 h 18288"/>
              <a:gd name="connsiteX14" fmla="*/ 8869909 w 11018520"/>
              <a:gd name="connsiteY14" fmla="*/ 0 h 18288"/>
              <a:gd name="connsiteX15" fmla="*/ 9668751 w 11018520"/>
              <a:gd name="connsiteY15" fmla="*/ 0 h 18288"/>
              <a:gd name="connsiteX16" fmla="*/ 11018520 w 11018520"/>
              <a:gd name="connsiteY16" fmla="*/ 0 h 18288"/>
              <a:gd name="connsiteX17" fmla="*/ 11018520 w 11018520"/>
              <a:gd name="connsiteY17" fmla="*/ 18288 h 18288"/>
              <a:gd name="connsiteX18" fmla="*/ 10550233 w 11018520"/>
              <a:gd name="connsiteY18" fmla="*/ 18288 h 18288"/>
              <a:gd name="connsiteX19" fmla="*/ 9641205 w 11018520"/>
              <a:gd name="connsiteY19" fmla="*/ 18288 h 18288"/>
              <a:gd name="connsiteX20" fmla="*/ 8952548 w 11018520"/>
              <a:gd name="connsiteY20" fmla="*/ 18288 h 18288"/>
              <a:gd name="connsiteX21" fmla="*/ 8594446 w 11018520"/>
              <a:gd name="connsiteY21" fmla="*/ 18288 h 18288"/>
              <a:gd name="connsiteX22" fmla="*/ 7905788 w 11018520"/>
              <a:gd name="connsiteY22" fmla="*/ 18288 h 18288"/>
              <a:gd name="connsiteX23" fmla="*/ 7327316 w 11018520"/>
              <a:gd name="connsiteY23" fmla="*/ 18288 h 18288"/>
              <a:gd name="connsiteX24" fmla="*/ 6748844 w 11018520"/>
              <a:gd name="connsiteY24" fmla="*/ 18288 h 18288"/>
              <a:gd name="connsiteX25" fmla="*/ 6170371 w 11018520"/>
              <a:gd name="connsiteY25" fmla="*/ 18288 h 18288"/>
              <a:gd name="connsiteX26" fmla="*/ 5591899 w 11018520"/>
              <a:gd name="connsiteY26" fmla="*/ 18288 h 18288"/>
              <a:gd name="connsiteX27" fmla="*/ 4793056 w 11018520"/>
              <a:gd name="connsiteY27" fmla="*/ 18288 h 18288"/>
              <a:gd name="connsiteX28" fmla="*/ 4104399 w 11018520"/>
              <a:gd name="connsiteY28" fmla="*/ 18288 h 18288"/>
              <a:gd name="connsiteX29" fmla="*/ 3746297 w 11018520"/>
              <a:gd name="connsiteY29" fmla="*/ 18288 h 18288"/>
              <a:gd name="connsiteX30" fmla="*/ 3167825 w 11018520"/>
              <a:gd name="connsiteY30" fmla="*/ 18288 h 18288"/>
              <a:gd name="connsiteX31" fmla="*/ 2368982 w 11018520"/>
              <a:gd name="connsiteY31" fmla="*/ 18288 h 18288"/>
              <a:gd name="connsiteX32" fmla="*/ 1900695 w 11018520"/>
              <a:gd name="connsiteY32" fmla="*/ 18288 h 18288"/>
              <a:gd name="connsiteX33" fmla="*/ 991667 w 11018520"/>
              <a:gd name="connsiteY33" fmla="*/ 18288 h 18288"/>
              <a:gd name="connsiteX34" fmla="*/ 0 w 11018520"/>
              <a:gd name="connsiteY34" fmla="*/ 18288 h 18288"/>
              <a:gd name="connsiteX35" fmla="*/ 0 w 11018520"/>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1018520" h="18288" fill="none" extrusionOk="0">
                <a:moveTo>
                  <a:pt x="0" y="0"/>
                </a:moveTo>
                <a:cubicBezTo>
                  <a:pt x="176840" y="19448"/>
                  <a:pt x="369510" y="1686"/>
                  <a:pt x="468287" y="0"/>
                </a:cubicBezTo>
                <a:cubicBezTo>
                  <a:pt x="567064" y="-1686"/>
                  <a:pt x="844925" y="28710"/>
                  <a:pt x="1156945" y="0"/>
                </a:cubicBezTo>
                <a:cubicBezTo>
                  <a:pt x="1468965" y="-28710"/>
                  <a:pt x="1755775" y="35306"/>
                  <a:pt x="1955787" y="0"/>
                </a:cubicBezTo>
                <a:cubicBezTo>
                  <a:pt x="2155799" y="-35306"/>
                  <a:pt x="2224532" y="-16632"/>
                  <a:pt x="2313889" y="0"/>
                </a:cubicBezTo>
                <a:cubicBezTo>
                  <a:pt x="2403246" y="16632"/>
                  <a:pt x="2494050" y="6083"/>
                  <a:pt x="2671991" y="0"/>
                </a:cubicBezTo>
                <a:cubicBezTo>
                  <a:pt x="2849932" y="-6083"/>
                  <a:pt x="3354152" y="34614"/>
                  <a:pt x="3581019" y="0"/>
                </a:cubicBezTo>
                <a:cubicBezTo>
                  <a:pt x="3807886" y="-34614"/>
                  <a:pt x="4022451" y="14254"/>
                  <a:pt x="4269677" y="0"/>
                </a:cubicBezTo>
                <a:cubicBezTo>
                  <a:pt x="4516903" y="-14254"/>
                  <a:pt x="4514495" y="-13291"/>
                  <a:pt x="4627778" y="0"/>
                </a:cubicBezTo>
                <a:cubicBezTo>
                  <a:pt x="4741061" y="13291"/>
                  <a:pt x="5120758" y="-22660"/>
                  <a:pt x="5316436" y="0"/>
                </a:cubicBezTo>
                <a:cubicBezTo>
                  <a:pt x="5512114" y="22660"/>
                  <a:pt x="5812155" y="-9513"/>
                  <a:pt x="6225464" y="0"/>
                </a:cubicBezTo>
                <a:cubicBezTo>
                  <a:pt x="6638773" y="9513"/>
                  <a:pt x="6545417" y="2479"/>
                  <a:pt x="6803936" y="0"/>
                </a:cubicBezTo>
                <a:cubicBezTo>
                  <a:pt x="7062455" y="-2479"/>
                  <a:pt x="7245098" y="-20209"/>
                  <a:pt x="7382408" y="0"/>
                </a:cubicBezTo>
                <a:cubicBezTo>
                  <a:pt x="7519718" y="20209"/>
                  <a:pt x="7801947" y="19736"/>
                  <a:pt x="8071066" y="0"/>
                </a:cubicBezTo>
                <a:cubicBezTo>
                  <a:pt x="8340185" y="-19736"/>
                  <a:pt x="8495312" y="-6666"/>
                  <a:pt x="8869909" y="0"/>
                </a:cubicBezTo>
                <a:cubicBezTo>
                  <a:pt x="9244506" y="6666"/>
                  <a:pt x="9501461" y="-13745"/>
                  <a:pt x="9668751" y="0"/>
                </a:cubicBezTo>
                <a:cubicBezTo>
                  <a:pt x="9836041" y="13745"/>
                  <a:pt x="10607605" y="14143"/>
                  <a:pt x="11018520" y="0"/>
                </a:cubicBezTo>
                <a:cubicBezTo>
                  <a:pt x="11019166" y="4451"/>
                  <a:pt x="11019010" y="9226"/>
                  <a:pt x="11018520" y="18288"/>
                </a:cubicBezTo>
                <a:cubicBezTo>
                  <a:pt x="10834966" y="15274"/>
                  <a:pt x="10754561" y="35250"/>
                  <a:pt x="10550233" y="18288"/>
                </a:cubicBezTo>
                <a:cubicBezTo>
                  <a:pt x="10345905" y="1326"/>
                  <a:pt x="9906342" y="45884"/>
                  <a:pt x="9641205" y="18288"/>
                </a:cubicBezTo>
                <a:cubicBezTo>
                  <a:pt x="9376068" y="-9308"/>
                  <a:pt x="9177188" y="43988"/>
                  <a:pt x="8952548" y="18288"/>
                </a:cubicBezTo>
                <a:cubicBezTo>
                  <a:pt x="8727908" y="-7412"/>
                  <a:pt x="8707007" y="3271"/>
                  <a:pt x="8594446" y="18288"/>
                </a:cubicBezTo>
                <a:cubicBezTo>
                  <a:pt x="8481885" y="33305"/>
                  <a:pt x="8175004" y="35109"/>
                  <a:pt x="7905788" y="18288"/>
                </a:cubicBezTo>
                <a:cubicBezTo>
                  <a:pt x="7636572" y="1467"/>
                  <a:pt x="7535638" y="7399"/>
                  <a:pt x="7327316" y="18288"/>
                </a:cubicBezTo>
                <a:cubicBezTo>
                  <a:pt x="7118994" y="29177"/>
                  <a:pt x="6978247" y="47205"/>
                  <a:pt x="6748844" y="18288"/>
                </a:cubicBezTo>
                <a:cubicBezTo>
                  <a:pt x="6519441" y="-10629"/>
                  <a:pt x="6459241" y="43308"/>
                  <a:pt x="6170371" y="18288"/>
                </a:cubicBezTo>
                <a:cubicBezTo>
                  <a:pt x="5881501" y="-6732"/>
                  <a:pt x="5736201" y="35971"/>
                  <a:pt x="5591899" y="18288"/>
                </a:cubicBezTo>
                <a:cubicBezTo>
                  <a:pt x="5447597" y="605"/>
                  <a:pt x="4990303" y="20409"/>
                  <a:pt x="4793056" y="18288"/>
                </a:cubicBezTo>
                <a:cubicBezTo>
                  <a:pt x="4595809" y="16167"/>
                  <a:pt x="4271723" y="2909"/>
                  <a:pt x="4104399" y="18288"/>
                </a:cubicBezTo>
                <a:cubicBezTo>
                  <a:pt x="3937075" y="33667"/>
                  <a:pt x="3923235" y="10730"/>
                  <a:pt x="3746297" y="18288"/>
                </a:cubicBezTo>
                <a:cubicBezTo>
                  <a:pt x="3569359" y="25846"/>
                  <a:pt x="3351081" y="24702"/>
                  <a:pt x="3167825" y="18288"/>
                </a:cubicBezTo>
                <a:cubicBezTo>
                  <a:pt x="2984569" y="11874"/>
                  <a:pt x="2708033" y="13293"/>
                  <a:pt x="2368982" y="18288"/>
                </a:cubicBezTo>
                <a:cubicBezTo>
                  <a:pt x="2029931" y="23283"/>
                  <a:pt x="2009060" y="37671"/>
                  <a:pt x="1900695" y="18288"/>
                </a:cubicBezTo>
                <a:cubicBezTo>
                  <a:pt x="1792330" y="-1095"/>
                  <a:pt x="1183178" y="9337"/>
                  <a:pt x="991667" y="18288"/>
                </a:cubicBezTo>
                <a:cubicBezTo>
                  <a:pt x="800156" y="27239"/>
                  <a:pt x="375690" y="34110"/>
                  <a:pt x="0" y="18288"/>
                </a:cubicBezTo>
                <a:cubicBezTo>
                  <a:pt x="-213" y="9468"/>
                  <a:pt x="187" y="4459"/>
                  <a:pt x="0" y="0"/>
                </a:cubicBezTo>
                <a:close/>
              </a:path>
              <a:path w="11018520" h="18288" stroke="0" extrusionOk="0">
                <a:moveTo>
                  <a:pt x="0" y="0"/>
                </a:moveTo>
                <a:cubicBezTo>
                  <a:pt x="266588" y="-23405"/>
                  <a:pt x="350503" y="-27031"/>
                  <a:pt x="578472" y="0"/>
                </a:cubicBezTo>
                <a:cubicBezTo>
                  <a:pt x="806441" y="27031"/>
                  <a:pt x="803976" y="13604"/>
                  <a:pt x="936574" y="0"/>
                </a:cubicBezTo>
                <a:cubicBezTo>
                  <a:pt x="1069172" y="-13604"/>
                  <a:pt x="1661335" y="-31902"/>
                  <a:pt x="1845602" y="0"/>
                </a:cubicBezTo>
                <a:cubicBezTo>
                  <a:pt x="2029869" y="31902"/>
                  <a:pt x="2273452" y="17005"/>
                  <a:pt x="2424074" y="0"/>
                </a:cubicBezTo>
                <a:cubicBezTo>
                  <a:pt x="2574696" y="-17005"/>
                  <a:pt x="2790864" y="-28133"/>
                  <a:pt x="3002547" y="0"/>
                </a:cubicBezTo>
                <a:cubicBezTo>
                  <a:pt x="3214230" y="28133"/>
                  <a:pt x="3605033" y="-14934"/>
                  <a:pt x="3911575" y="0"/>
                </a:cubicBezTo>
                <a:cubicBezTo>
                  <a:pt x="4218117" y="14934"/>
                  <a:pt x="4198004" y="3604"/>
                  <a:pt x="4379862" y="0"/>
                </a:cubicBezTo>
                <a:cubicBezTo>
                  <a:pt x="4561720" y="-3604"/>
                  <a:pt x="4941151" y="-37368"/>
                  <a:pt x="5288890" y="0"/>
                </a:cubicBezTo>
                <a:cubicBezTo>
                  <a:pt x="5636629" y="37368"/>
                  <a:pt x="6011513" y="-33898"/>
                  <a:pt x="6197918" y="0"/>
                </a:cubicBezTo>
                <a:cubicBezTo>
                  <a:pt x="6384323" y="33898"/>
                  <a:pt x="6555799" y="11241"/>
                  <a:pt x="6886575" y="0"/>
                </a:cubicBezTo>
                <a:cubicBezTo>
                  <a:pt x="7217351" y="-11241"/>
                  <a:pt x="7604472" y="-44614"/>
                  <a:pt x="7795603" y="0"/>
                </a:cubicBezTo>
                <a:cubicBezTo>
                  <a:pt x="7986734" y="44614"/>
                  <a:pt x="8098870" y="-11086"/>
                  <a:pt x="8374075" y="0"/>
                </a:cubicBezTo>
                <a:cubicBezTo>
                  <a:pt x="8649280" y="11086"/>
                  <a:pt x="8701749" y="-25020"/>
                  <a:pt x="8952548" y="0"/>
                </a:cubicBezTo>
                <a:cubicBezTo>
                  <a:pt x="9203347" y="25020"/>
                  <a:pt x="9519297" y="4274"/>
                  <a:pt x="9751390" y="0"/>
                </a:cubicBezTo>
                <a:cubicBezTo>
                  <a:pt x="9983483" y="-4274"/>
                  <a:pt x="10169881" y="16480"/>
                  <a:pt x="10329863" y="0"/>
                </a:cubicBezTo>
                <a:cubicBezTo>
                  <a:pt x="10489845" y="-16480"/>
                  <a:pt x="10750941" y="-9727"/>
                  <a:pt x="11018520" y="0"/>
                </a:cubicBezTo>
                <a:cubicBezTo>
                  <a:pt x="11018113" y="8690"/>
                  <a:pt x="11018366" y="14141"/>
                  <a:pt x="11018520" y="18288"/>
                </a:cubicBezTo>
                <a:cubicBezTo>
                  <a:pt x="10841176" y="-3597"/>
                  <a:pt x="10399304" y="41504"/>
                  <a:pt x="10219677" y="18288"/>
                </a:cubicBezTo>
                <a:cubicBezTo>
                  <a:pt x="10040050" y="-4928"/>
                  <a:pt x="10030762" y="16144"/>
                  <a:pt x="9861575" y="18288"/>
                </a:cubicBezTo>
                <a:cubicBezTo>
                  <a:pt x="9692388" y="20432"/>
                  <a:pt x="9529439" y="40380"/>
                  <a:pt x="9393288" y="18288"/>
                </a:cubicBezTo>
                <a:cubicBezTo>
                  <a:pt x="9257137" y="-3804"/>
                  <a:pt x="8825003" y="25592"/>
                  <a:pt x="8484260" y="18288"/>
                </a:cubicBezTo>
                <a:cubicBezTo>
                  <a:pt x="8143517" y="10984"/>
                  <a:pt x="8082894" y="45968"/>
                  <a:pt x="7795603" y="18288"/>
                </a:cubicBezTo>
                <a:cubicBezTo>
                  <a:pt x="7508312" y="-9392"/>
                  <a:pt x="7466074" y="19486"/>
                  <a:pt x="7327316" y="18288"/>
                </a:cubicBezTo>
                <a:cubicBezTo>
                  <a:pt x="7188558" y="17090"/>
                  <a:pt x="6869645" y="4657"/>
                  <a:pt x="6638658" y="18288"/>
                </a:cubicBezTo>
                <a:cubicBezTo>
                  <a:pt x="6407671" y="31919"/>
                  <a:pt x="6359238" y="35967"/>
                  <a:pt x="6280556" y="18288"/>
                </a:cubicBezTo>
                <a:cubicBezTo>
                  <a:pt x="6201874" y="609"/>
                  <a:pt x="6041216" y="22404"/>
                  <a:pt x="5922455" y="18288"/>
                </a:cubicBezTo>
                <a:cubicBezTo>
                  <a:pt x="5803694" y="14172"/>
                  <a:pt x="5555521" y="48848"/>
                  <a:pt x="5233797" y="18288"/>
                </a:cubicBezTo>
                <a:cubicBezTo>
                  <a:pt x="4912073" y="-12272"/>
                  <a:pt x="4986440" y="-2740"/>
                  <a:pt x="4765510" y="18288"/>
                </a:cubicBezTo>
                <a:cubicBezTo>
                  <a:pt x="4544580" y="39316"/>
                  <a:pt x="4177715" y="18248"/>
                  <a:pt x="3966667" y="18288"/>
                </a:cubicBezTo>
                <a:cubicBezTo>
                  <a:pt x="3755619" y="18328"/>
                  <a:pt x="3664519" y="22387"/>
                  <a:pt x="3498380" y="18288"/>
                </a:cubicBezTo>
                <a:cubicBezTo>
                  <a:pt x="3332241" y="14189"/>
                  <a:pt x="3065858" y="-7524"/>
                  <a:pt x="2699537" y="18288"/>
                </a:cubicBezTo>
                <a:cubicBezTo>
                  <a:pt x="2333216" y="44100"/>
                  <a:pt x="2505666" y="4650"/>
                  <a:pt x="2341436" y="18288"/>
                </a:cubicBezTo>
                <a:cubicBezTo>
                  <a:pt x="2177206" y="31926"/>
                  <a:pt x="1790164" y="19880"/>
                  <a:pt x="1542593" y="18288"/>
                </a:cubicBezTo>
                <a:cubicBezTo>
                  <a:pt x="1295022" y="16696"/>
                  <a:pt x="1218012" y="39325"/>
                  <a:pt x="1074306" y="18288"/>
                </a:cubicBezTo>
                <a:cubicBezTo>
                  <a:pt x="930600" y="-2749"/>
                  <a:pt x="797266" y="24589"/>
                  <a:pt x="716204" y="18288"/>
                </a:cubicBezTo>
                <a:cubicBezTo>
                  <a:pt x="635142" y="11987"/>
                  <a:pt x="344503" y="41396"/>
                  <a:pt x="0" y="18288"/>
                </a:cubicBezTo>
                <a:cubicBezTo>
                  <a:pt x="-53" y="11301"/>
                  <a:pt x="-649" y="7756"/>
                  <a:pt x="0" y="0"/>
                </a:cubicBezTo>
                <a:close/>
              </a:path>
            </a:pathLst>
          </a:custGeom>
          <a:solidFill>
            <a:srgbClr val="C3724D"/>
          </a:solidFill>
          <a:ln w="38100" cap="rnd">
            <a:solidFill>
              <a:srgbClr val="C3724D"/>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E32E46FD-21B4-007F-5610-3A1CBF97E610}"/>
              </a:ext>
            </a:extLst>
          </p:cNvPr>
          <p:cNvSpPr>
            <a:spLocks noGrp="1"/>
          </p:cNvSpPr>
          <p:nvPr>
            <p:ph idx="1"/>
          </p:nvPr>
        </p:nvSpPr>
        <p:spPr>
          <a:xfrm>
            <a:off x="572492" y="2071316"/>
            <a:ext cx="9988827" cy="4119172"/>
          </a:xfrm>
        </p:spPr>
        <p:txBody>
          <a:bodyPr anchor="t">
            <a:noAutofit/>
          </a:bodyPr>
          <a:lstStyle/>
          <a:p>
            <a:pPr marL="0" marR="0">
              <a:lnSpc>
                <a:spcPct val="107000"/>
              </a:lnSpc>
              <a:spcAft>
                <a:spcPts val="800"/>
              </a:spcAft>
            </a:pPr>
            <a:r>
              <a:rPr lang="en-US" sz="4000" kern="100" dirty="0">
                <a:effectLst/>
                <a:latin typeface="Aptos" panose="020B0004020202020204" pitchFamily="34" charset="0"/>
                <a:ea typeface="Aptos" panose="020B0004020202020204" pitchFamily="34" charset="0"/>
                <a:cs typeface="Times New Roman" panose="02020603050405020304" pitchFamily="18" charset="0"/>
              </a:rPr>
              <a:t>The following slides are from a Catholic website they has lists of miracles.  It is informative but may have items that need scrutiny.   The key point is that miracles were done to help spread the Gospel </a:t>
            </a:r>
          </a:p>
        </p:txBody>
      </p:sp>
      <p:pic>
        <p:nvPicPr>
          <p:cNvPr id="4" name="Picture 3" descr="Isolated twigs and flowers on a white surface">
            <a:extLst>
              <a:ext uri="{FF2B5EF4-FFF2-40B4-BE49-F238E27FC236}">
                <a16:creationId xmlns:a16="http://schemas.microsoft.com/office/drawing/2014/main" id="{AB59A6B2-88D3-744C-F73A-C8D79BC0D51D}"/>
              </a:ext>
            </a:extLst>
          </p:cNvPr>
          <p:cNvPicPr>
            <a:picLocks noChangeAspect="1"/>
          </p:cNvPicPr>
          <p:nvPr/>
        </p:nvPicPr>
        <p:blipFill>
          <a:blip r:embed="rId3"/>
          <a:srcRect l="23193" r="9705" b="1"/>
          <a:stretch/>
        </p:blipFill>
        <p:spPr>
          <a:xfrm>
            <a:off x="10270199" y="4468090"/>
            <a:ext cx="1918753" cy="1994435"/>
          </a:xfrm>
          <a:prstGeom prst="rect">
            <a:avLst/>
          </a:prstGeom>
        </p:spPr>
      </p:pic>
    </p:spTree>
    <p:extLst>
      <p:ext uri="{BB962C8B-B14F-4D97-AF65-F5344CB8AC3E}">
        <p14:creationId xmlns:p14="http://schemas.microsoft.com/office/powerpoint/2010/main" val="782731544"/>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62412A1-AF86-289D-AC3D-4EE0935902DB}"/>
            </a:ext>
          </a:extLst>
        </p:cNvPr>
        <p:cNvGrpSpPr/>
        <p:nvPr/>
      </p:nvGrpSpPr>
      <p:grpSpPr>
        <a:xfrm>
          <a:off x="0" y="0"/>
          <a:ext cx="0" cy="0"/>
          <a:chOff x="0" y="0"/>
          <a:chExt cx="0" cy="0"/>
        </a:xfrm>
      </p:grpSpPr>
      <p:graphicFrame>
        <p:nvGraphicFramePr>
          <p:cNvPr id="4" name="Table 3">
            <a:extLst>
              <a:ext uri="{FF2B5EF4-FFF2-40B4-BE49-F238E27FC236}">
                <a16:creationId xmlns:a16="http://schemas.microsoft.com/office/drawing/2014/main" id="{F24EE052-EE9A-E77F-EB16-40B7BB5B6726}"/>
              </a:ext>
            </a:extLst>
          </p:cNvPr>
          <p:cNvGraphicFramePr>
            <a:graphicFrameLocks noGrp="1"/>
          </p:cNvGraphicFramePr>
          <p:nvPr>
            <p:extLst>
              <p:ext uri="{D42A27DB-BD31-4B8C-83A1-F6EECF244321}">
                <p14:modId xmlns:p14="http://schemas.microsoft.com/office/powerpoint/2010/main" val="494636270"/>
              </p:ext>
            </p:extLst>
          </p:nvPr>
        </p:nvGraphicFramePr>
        <p:xfrm>
          <a:off x="140677" y="142435"/>
          <a:ext cx="11915335" cy="6434328"/>
        </p:xfrm>
        <a:graphic>
          <a:graphicData uri="http://schemas.openxmlformats.org/drawingml/2006/table">
            <a:tbl>
              <a:tblPr firstRow="1" firstCol="1" bandRow="1">
                <a:tableStyleId>{5C22544A-7EE6-4342-B048-85BDC9FD1C3A}</a:tableStyleId>
              </a:tblPr>
              <a:tblGrid>
                <a:gridCol w="4151807">
                  <a:extLst>
                    <a:ext uri="{9D8B030D-6E8A-4147-A177-3AD203B41FA5}">
                      <a16:colId xmlns:a16="http://schemas.microsoft.com/office/drawing/2014/main" val="4048806762"/>
                    </a:ext>
                  </a:extLst>
                </a:gridCol>
                <a:gridCol w="1388969">
                  <a:extLst>
                    <a:ext uri="{9D8B030D-6E8A-4147-A177-3AD203B41FA5}">
                      <a16:colId xmlns:a16="http://schemas.microsoft.com/office/drawing/2014/main" val="1552736287"/>
                    </a:ext>
                  </a:extLst>
                </a:gridCol>
                <a:gridCol w="2883619">
                  <a:extLst>
                    <a:ext uri="{9D8B030D-6E8A-4147-A177-3AD203B41FA5}">
                      <a16:colId xmlns:a16="http://schemas.microsoft.com/office/drawing/2014/main" val="780211774"/>
                    </a:ext>
                  </a:extLst>
                </a:gridCol>
                <a:gridCol w="3490940">
                  <a:extLst>
                    <a:ext uri="{9D8B030D-6E8A-4147-A177-3AD203B41FA5}">
                      <a16:colId xmlns:a16="http://schemas.microsoft.com/office/drawing/2014/main" val="3557129728"/>
                    </a:ext>
                  </a:extLst>
                </a:gridCol>
              </a:tblGrid>
              <a:tr h="551089">
                <a:tc>
                  <a:txBody>
                    <a:bodyPr/>
                    <a:lstStyle/>
                    <a:p>
                      <a:pPr marL="0" marR="0">
                        <a:lnSpc>
                          <a:spcPct val="107000"/>
                        </a:lnSpc>
                        <a:spcAft>
                          <a:spcPts val="800"/>
                        </a:spcAft>
                      </a:pPr>
                      <a:r>
                        <a:rPr lang="en-US" sz="2800" kern="100">
                          <a:effectLst/>
                        </a:rPr>
                        <a:t>Miracle</a:t>
                      </a:r>
                      <a:endParaRPr lang="en-US" sz="2800" kern="100">
                        <a:effectLst/>
                        <a:latin typeface="Aptos" panose="020B0004020202020204" pitchFamily="34" charset="0"/>
                        <a:ea typeface="Aptos" panose="020B0004020202020204" pitchFamily="34" charset="0"/>
                        <a:cs typeface="Times New Roman" panose="02020603050405020304" pitchFamily="18" charset="0"/>
                      </a:endParaRPr>
                    </a:p>
                  </a:txBody>
                  <a:tcPr marL="76200" marR="76200" marT="76200" marB="76200" anchor="ctr"/>
                </a:tc>
                <a:tc>
                  <a:txBody>
                    <a:bodyPr/>
                    <a:lstStyle/>
                    <a:p>
                      <a:pPr marL="0" marR="0">
                        <a:lnSpc>
                          <a:spcPct val="107000"/>
                        </a:lnSpc>
                        <a:spcAft>
                          <a:spcPts val="800"/>
                        </a:spcAft>
                      </a:pPr>
                      <a:r>
                        <a:rPr lang="en-US" sz="2800" kern="100">
                          <a:effectLst/>
                        </a:rPr>
                        <a:t>Saint</a:t>
                      </a:r>
                      <a:endParaRPr lang="en-US" sz="2800" kern="100">
                        <a:effectLst/>
                        <a:latin typeface="Aptos" panose="020B0004020202020204" pitchFamily="34" charset="0"/>
                        <a:ea typeface="Aptos" panose="020B0004020202020204" pitchFamily="34" charset="0"/>
                        <a:cs typeface="Times New Roman" panose="02020603050405020304" pitchFamily="18" charset="0"/>
                      </a:endParaRPr>
                    </a:p>
                  </a:txBody>
                  <a:tcPr marL="76200" marR="76200" marT="76200" marB="76200" anchor="ctr"/>
                </a:tc>
                <a:tc>
                  <a:txBody>
                    <a:bodyPr/>
                    <a:lstStyle/>
                    <a:p>
                      <a:pPr marL="0" marR="0">
                        <a:lnSpc>
                          <a:spcPct val="107000"/>
                        </a:lnSpc>
                        <a:spcAft>
                          <a:spcPts val="800"/>
                        </a:spcAft>
                      </a:pPr>
                      <a:r>
                        <a:rPr lang="en-US" sz="2800" kern="100">
                          <a:effectLst/>
                        </a:rPr>
                        <a:t>Place</a:t>
                      </a:r>
                      <a:endParaRPr lang="en-US" sz="2800" kern="100">
                        <a:effectLst/>
                        <a:latin typeface="Aptos" panose="020B0004020202020204" pitchFamily="34" charset="0"/>
                        <a:ea typeface="Aptos" panose="020B0004020202020204" pitchFamily="34" charset="0"/>
                        <a:cs typeface="Times New Roman" panose="02020603050405020304" pitchFamily="18" charset="0"/>
                      </a:endParaRPr>
                    </a:p>
                  </a:txBody>
                  <a:tcPr marL="76200" marR="76200" marT="76200" marB="76200" anchor="ctr"/>
                </a:tc>
                <a:tc>
                  <a:txBody>
                    <a:bodyPr/>
                    <a:lstStyle/>
                    <a:p>
                      <a:pPr marL="0" marR="0">
                        <a:lnSpc>
                          <a:spcPct val="107000"/>
                        </a:lnSpc>
                        <a:spcAft>
                          <a:spcPts val="800"/>
                        </a:spcAft>
                      </a:pPr>
                      <a:r>
                        <a:rPr lang="en-US" sz="2800" kern="100">
                          <a:effectLst/>
                        </a:rPr>
                        <a:t>Passage</a:t>
                      </a:r>
                      <a:endParaRPr lang="en-US" sz="2800" kern="100">
                        <a:effectLst/>
                        <a:latin typeface="Aptos" panose="020B0004020202020204" pitchFamily="34" charset="0"/>
                        <a:ea typeface="Aptos" panose="020B0004020202020204" pitchFamily="34" charset="0"/>
                        <a:cs typeface="Times New Roman" panose="02020603050405020304" pitchFamily="18" charset="0"/>
                      </a:endParaRPr>
                    </a:p>
                  </a:txBody>
                  <a:tcPr marL="76200" marR="76200" marT="76200" marB="76200" anchor="ctr"/>
                </a:tc>
                <a:extLst>
                  <a:ext uri="{0D108BD9-81ED-4DB2-BD59-A6C34878D82A}">
                    <a16:rowId xmlns:a16="http://schemas.microsoft.com/office/drawing/2014/main" val="1592826933"/>
                  </a:ext>
                </a:extLst>
              </a:tr>
              <a:tr h="551089">
                <a:tc>
                  <a:txBody>
                    <a:bodyPr/>
                    <a:lstStyle/>
                    <a:p>
                      <a:pPr marL="0" marR="0">
                        <a:lnSpc>
                          <a:spcPct val="107000"/>
                        </a:lnSpc>
                        <a:spcAft>
                          <a:spcPts val="800"/>
                        </a:spcAft>
                      </a:pPr>
                      <a:r>
                        <a:rPr lang="en-US" sz="2800" kern="100">
                          <a:effectLst/>
                          <a:latin typeface="Aptos" panose="020B0004020202020204" pitchFamily="34" charset="0"/>
                        </a:rPr>
                        <a:t>1. Crippled man healed</a:t>
                      </a:r>
                      <a:endParaRPr lang="en-US" sz="2800" kern="100">
                        <a:effectLst/>
                        <a:latin typeface="Aptos" panose="020B0004020202020204" pitchFamily="34" charset="0"/>
                        <a:ea typeface="Aptos" panose="020B0004020202020204" pitchFamily="34" charset="0"/>
                        <a:cs typeface="Times New Roman" panose="02020603050405020304" pitchFamily="18" charset="0"/>
                      </a:endParaRPr>
                    </a:p>
                  </a:txBody>
                  <a:tcPr marL="76200" marR="76200" marT="76200" marB="76200" anchor="ctr"/>
                </a:tc>
                <a:tc>
                  <a:txBody>
                    <a:bodyPr/>
                    <a:lstStyle/>
                    <a:p>
                      <a:pPr marL="0" marR="0">
                        <a:lnSpc>
                          <a:spcPct val="107000"/>
                        </a:lnSpc>
                        <a:spcAft>
                          <a:spcPts val="800"/>
                        </a:spcAft>
                      </a:pPr>
                      <a:r>
                        <a:rPr lang="en-US" sz="2800" kern="100">
                          <a:effectLst/>
                          <a:latin typeface="Aptos" panose="020B0004020202020204" pitchFamily="34" charset="0"/>
                        </a:rPr>
                        <a:t>Peter</a:t>
                      </a:r>
                      <a:endParaRPr lang="en-US" sz="2800" kern="100">
                        <a:effectLst/>
                        <a:latin typeface="Aptos" panose="020B0004020202020204" pitchFamily="34" charset="0"/>
                        <a:ea typeface="Aptos" panose="020B0004020202020204" pitchFamily="34" charset="0"/>
                        <a:cs typeface="Times New Roman" panose="02020603050405020304" pitchFamily="18" charset="0"/>
                      </a:endParaRPr>
                    </a:p>
                  </a:txBody>
                  <a:tcPr marL="76200" marR="76200" marT="76200" marB="76200" anchor="ctr"/>
                </a:tc>
                <a:tc>
                  <a:txBody>
                    <a:bodyPr/>
                    <a:lstStyle/>
                    <a:p>
                      <a:pPr marL="0" marR="0">
                        <a:lnSpc>
                          <a:spcPct val="107000"/>
                        </a:lnSpc>
                        <a:spcAft>
                          <a:spcPts val="800"/>
                        </a:spcAft>
                      </a:pPr>
                      <a:r>
                        <a:rPr lang="en-US" sz="2800" kern="100">
                          <a:effectLst/>
                          <a:latin typeface="Aptos" panose="020B0004020202020204" pitchFamily="34" charset="0"/>
                        </a:rPr>
                        <a:t>Jerusalem</a:t>
                      </a:r>
                      <a:endParaRPr lang="en-US" sz="2800" kern="100">
                        <a:effectLst/>
                        <a:latin typeface="Aptos" panose="020B0004020202020204" pitchFamily="34" charset="0"/>
                        <a:ea typeface="Aptos" panose="020B0004020202020204" pitchFamily="34" charset="0"/>
                        <a:cs typeface="Times New Roman" panose="02020603050405020304" pitchFamily="18" charset="0"/>
                      </a:endParaRPr>
                    </a:p>
                  </a:txBody>
                  <a:tcPr marL="76200" marR="76200" marT="76200" marB="76200" anchor="ctr"/>
                </a:tc>
                <a:tc>
                  <a:txBody>
                    <a:bodyPr/>
                    <a:lstStyle/>
                    <a:p>
                      <a:pPr marL="0" marR="0">
                        <a:lnSpc>
                          <a:spcPct val="107000"/>
                        </a:lnSpc>
                        <a:spcAft>
                          <a:spcPts val="800"/>
                        </a:spcAft>
                      </a:pPr>
                      <a:r>
                        <a:rPr lang="en-US" sz="2800" u="sng" kern="100">
                          <a:effectLst/>
                          <a:latin typeface="Aptos" panose="020B0004020202020204" pitchFamily="34" charset="0"/>
                          <a:hlinkClick r:id="rId3"/>
                        </a:rPr>
                        <a:t>Acts 3:1-11</a:t>
                      </a:r>
                      <a:endParaRPr lang="en-US" sz="2800" kern="100">
                        <a:effectLst/>
                        <a:latin typeface="Aptos" panose="020B0004020202020204" pitchFamily="34" charset="0"/>
                        <a:ea typeface="Aptos" panose="020B0004020202020204" pitchFamily="34" charset="0"/>
                        <a:cs typeface="Times New Roman" panose="02020603050405020304" pitchFamily="18" charset="0"/>
                      </a:endParaRPr>
                    </a:p>
                  </a:txBody>
                  <a:tcPr marL="76200" marR="76200" marT="76200" marB="76200" anchor="ctr"/>
                </a:tc>
                <a:extLst>
                  <a:ext uri="{0D108BD9-81ED-4DB2-BD59-A6C34878D82A}">
                    <a16:rowId xmlns:a16="http://schemas.microsoft.com/office/drawing/2014/main" val="1110849310"/>
                  </a:ext>
                </a:extLst>
              </a:tr>
              <a:tr h="551089">
                <a:tc>
                  <a:txBody>
                    <a:bodyPr/>
                    <a:lstStyle/>
                    <a:p>
                      <a:pPr marL="0" marR="0">
                        <a:lnSpc>
                          <a:spcPct val="107000"/>
                        </a:lnSpc>
                        <a:spcAft>
                          <a:spcPts val="800"/>
                        </a:spcAft>
                      </a:pPr>
                      <a:r>
                        <a:rPr lang="en-US" sz="2800" kern="100">
                          <a:effectLst/>
                          <a:latin typeface="Aptos" panose="020B0004020202020204" pitchFamily="34" charset="0"/>
                        </a:rPr>
                        <a:t>2. Death of Ananias and Sapphira</a:t>
                      </a:r>
                      <a:endParaRPr lang="en-US" sz="2800" kern="100">
                        <a:effectLst/>
                        <a:latin typeface="Aptos" panose="020B0004020202020204" pitchFamily="34" charset="0"/>
                        <a:ea typeface="Aptos" panose="020B0004020202020204" pitchFamily="34" charset="0"/>
                        <a:cs typeface="Times New Roman" panose="02020603050405020304" pitchFamily="18" charset="0"/>
                      </a:endParaRPr>
                    </a:p>
                  </a:txBody>
                  <a:tcPr marL="76200" marR="76200" marT="76200" marB="76200" anchor="ctr"/>
                </a:tc>
                <a:tc>
                  <a:txBody>
                    <a:bodyPr/>
                    <a:lstStyle/>
                    <a:p>
                      <a:pPr marL="0" marR="0">
                        <a:lnSpc>
                          <a:spcPct val="107000"/>
                        </a:lnSpc>
                        <a:spcAft>
                          <a:spcPts val="800"/>
                        </a:spcAft>
                      </a:pPr>
                      <a:r>
                        <a:rPr lang="en-US" sz="2800" kern="100">
                          <a:effectLst/>
                          <a:latin typeface="Aptos" panose="020B0004020202020204" pitchFamily="34" charset="0"/>
                        </a:rPr>
                        <a:t>Peter</a:t>
                      </a:r>
                      <a:endParaRPr lang="en-US" sz="2800" kern="100">
                        <a:effectLst/>
                        <a:latin typeface="Aptos" panose="020B0004020202020204" pitchFamily="34" charset="0"/>
                        <a:ea typeface="Aptos" panose="020B0004020202020204" pitchFamily="34" charset="0"/>
                        <a:cs typeface="Times New Roman" panose="02020603050405020304" pitchFamily="18" charset="0"/>
                      </a:endParaRPr>
                    </a:p>
                  </a:txBody>
                  <a:tcPr marL="76200" marR="76200" marT="76200" marB="76200" anchor="ctr"/>
                </a:tc>
                <a:tc>
                  <a:txBody>
                    <a:bodyPr/>
                    <a:lstStyle/>
                    <a:p>
                      <a:pPr marL="0" marR="0">
                        <a:lnSpc>
                          <a:spcPct val="107000"/>
                        </a:lnSpc>
                        <a:spcAft>
                          <a:spcPts val="800"/>
                        </a:spcAft>
                      </a:pPr>
                      <a:r>
                        <a:rPr lang="en-US" sz="2800" kern="100" dirty="0">
                          <a:effectLst/>
                          <a:latin typeface="Aptos" panose="020B0004020202020204" pitchFamily="34" charset="0"/>
                        </a:rPr>
                        <a:t>Jerusalem</a:t>
                      </a:r>
                      <a:endParaRPr lang="en-US" sz="2800" kern="100" dirty="0">
                        <a:effectLst/>
                        <a:latin typeface="Aptos" panose="020B0004020202020204" pitchFamily="34" charset="0"/>
                        <a:ea typeface="Aptos" panose="020B0004020202020204" pitchFamily="34" charset="0"/>
                        <a:cs typeface="Times New Roman" panose="02020603050405020304" pitchFamily="18" charset="0"/>
                      </a:endParaRPr>
                    </a:p>
                  </a:txBody>
                  <a:tcPr marL="76200" marR="76200" marT="76200" marB="76200" anchor="ctr"/>
                </a:tc>
                <a:tc>
                  <a:txBody>
                    <a:bodyPr/>
                    <a:lstStyle/>
                    <a:p>
                      <a:pPr marL="0" marR="0">
                        <a:lnSpc>
                          <a:spcPct val="107000"/>
                        </a:lnSpc>
                        <a:spcAft>
                          <a:spcPts val="800"/>
                        </a:spcAft>
                      </a:pPr>
                      <a:r>
                        <a:rPr lang="en-US" sz="2800" u="sng" kern="100" dirty="0">
                          <a:effectLst/>
                          <a:latin typeface="Aptos" panose="020B0004020202020204" pitchFamily="34" charset="0"/>
                          <a:hlinkClick r:id="rId4"/>
                        </a:rPr>
                        <a:t>Acts 5:1-10</a:t>
                      </a:r>
                      <a:endParaRPr lang="en-US" sz="2800" kern="100" dirty="0">
                        <a:effectLst/>
                        <a:latin typeface="Aptos" panose="020B0004020202020204" pitchFamily="34" charset="0"/>
                        <a:ea typeface="Aptos" panose="020B0004020202020204" pitchFamily="34" charset="0"/>
                        <a:cs typeface="Times New Roman" panose="02020603050405020304" pitchFamily="18" charset="0"/>
                      </a:endParaRPr>
                    </a:p>
                  </a:txBody>
                  <a:tcPr marL="76200" marR="76200" marT="76200" marB="76200" anchor="ctr"/>
                </a:tc>
                <a:extLst>
                  <a:ext uri="{0D108BD9-81ED-4DB2-BD59-A6C34878D82A}">
                    <a16:rowId xmlns:a16="http://schemas.microsoft.com/office/drawing/2014/main" val="2812451171"/>
                  </a:ext>
                </a:extLst>
              </a:tr>
              <a:tr h="551089">
                <a:tc>
                  <a:txBody>
                    <a:bodyPr/>
                    <a:lstStyle/>
                    <a:p>
                      <a:pPr marL="0" marR="0">
                        <a:lnSpc>
                          <a:spcPct val="107000"/>
                        </a:lnSpc>
                        <a:spcAft>
                          <a:spcPts val="800"/>
                        </a:spcAft>
                      </a:pPr>
                      <a:r>
                        <a:rPr lang="en-US" sz="2800" kern="100">
                          <a:effectLst/>
                          <a:latin typeface="Aptos" panose="020B0004020202020204" pitchFamily="34" charset="0"/>
                        </a:rPr>
                        <a:t>3. Miraculous deeds</a:t>
                      </a:r>
                      <a:endParaRPr lang="en-US" sz="2800" kern="100">
                        <a:effectLst/>
                        <a:latin typeface="Aptos" panose="020B0004020202020204" pitchFamily="34" charset="0"/>
                        <a:ea typeface="Aptos" panose="020B0004020202020204" pitchFamily="34" charset="0"/>
                        <a:cs typeface="Times New Roman" panose="02020603050405020304" pitchFamily="18" charset="0"/>
                      </a:endParaRPr>
                    </a:p>
                  </a:txBody>
                  <a:tcPr marL="76200" marR="76200" marT="76200" marB="76200" anchor="ctr"/>
                </a:tc>
                <a:tc>
                  <a:txBody>
                    <a:bodyPr/>
                    <a:lstStyle/>
                    <a:p>
                      <a:pPr marL="0" marR="0">
                        <a:lnSpc>
                          <a:spcPct val="107000"/>
                        </a:lnSpc>
                        <a:spcAft>
                          <a:spcPts val="800"/>
                        </a:spcAft>
                      </a:pPr>
                      <a:r>
                        <a:rPr lang="en-US" sz="2800" kern="100">
                          <a:effectLst/>
                          <a:latin typeface="Aptos" panose="020B0004020202020204" pitchFamily="34" charset="0"/>
                        </a:rPr>
                        <a:t>Peter</a:t>
                      </a:r>
                      <a:endParaRPr lang="en-US" sz="2800" kern="100">
                        <a:effectLst/>
                        <a:latin typeface="Aptos" panose="020B0004020202020204" pitchFamily="34" charset="0"/>
                        <a:ea typeface="Aptos" panose="020B0004020202020204" pitchFamily="34" charset="0"/>
                        <a:cs typeface="Times New Roman" panose="02020603050405020304" pitchFamily="18" charset="0"/>
                      </a:endParaRPr>
                    </a:p>
                  </a:txBody>
                  <a:tcPr marL="76200" marR="76200" marT="76200" marB="76200" anchor="ctr"/>
                </a:tc>
                <a:tc>
                  <a:txBody>
                    <a:bodyPr/>
                    <a:lstStyle/>
                    <a:p>
                      <a:pPr marL="0" marR="0">
                        <a:lnSpc>
                          <a:spcPct val="107000"/>
                        </a:lnSpc>
                        <a:spcAft>
                          <a:spcPts val="800"/>
                        </a:spcAft>
                      </a:pPr>
                      <a:r>
                        <a:rPr lang="en-US" sz="2800" kern="100">
                          <a:effectLst/>
                          <a:latin typeface="Aptos" panose="020B0004020202020204" pitchFamily="34" charset="0"/>
                        </a:rPr>
                        <a:t>Jerusalem</a:t>
                      </a:r>
                      <a:endParaRPr lang="en-US" sz="2800" kern="100">
                        <a:effectLst/>
                        <a:latin typeface="Aptos" panose="020B0004020202020204" pitchFamily="34" charset="0"/>
                        <a:ea typeface="Aptos" panose="020B0004020202020204" pitchFamily="34" charset="0"/>
                        <a:cs typeface="Times New Roman" panose="02020603050405020304" pitchFamily="18" charset="0"/>
                      </a:endParaRPr>
                    </a:p>
                  </a:txBody>
                  <a:tcPr marL="76200" marR="76200" marT="76200" marB="76200" anchor="ctr"/>
                </a:tc>
                <a:tc>
                  <a:txBody>
                    <a:bodyPr/>
                    <a:lstStyle/>
                    <a:p>
                      <a:pPr marL="0" marR="0">
                        <a:lnSpc>
                          <a:spcPct val="107000"/>
                        </a:lnSpc>
                        <a:spcAft>
                          <a:spcPts val="800"/>
                        </a:spcAft>
                      </a:pPr>
                      <a:r>
                        <a:rPr lang="en-US" sz="2800" u="sng" kern="100">
                          <a:effectLst/>
                          <a:latin typeface="Aptos" panose="020B0004020202020204" pitchFamily="34" charset="0"/>
                          <a:hlinkClick r:id="rId5"/>
                        </a:rPr>
                        <a:t>Acts 5:12-16</a:t>
                      </a:r>
                      <a:endParaRPr lang="en-US" sz="2800" kern="100">
                        <a:effectLst/>
                        <a:latin typeface="Aptos" panose="020B0004020202020204" pitchFamily="34" charset="0"/>
                        <a:ea typeface="Aptos" panose="020B0004020202020204" pitchFamily="34" charset="0"/>
                        <a:cs typeface="Times New Roman" panose="02020603050405020304" pitchFamily="18" charset="0"/>
                      </a:endParaRPr>
                    </a:p>
                  </a:txBody>
                  <a:tcPr marL="76200" marR="76200" marT="76200" marB="76200" anchor="ctr"/>
                </a:tc>
                <a:extLst>
                  <a:ext uri="{0D108BD9-81ED-4DB2-BD59-A6C34878D82A}">
                    <a16:rowId xmlns:a16="http://schemas.microsoft.com/office/drawing/2014/main" val="3815213806"/>
                  </a:ext>
                </a:extLst>
              </a:tr>
              <a:tr h="551089">
                <a:tc>
                  <a:txBody>
                    <a:bodyPr/>
                    <a:lstStyle/>
                    <a:p>
                      <a:pPr marL="0" marR="0">
                        <a:lnSpc>
                          <a:spcPct val="107000"/>
                        </a:lnSpc>
                        <a:spcAft>
                          <a:spcPts val="800"/>
                        </a:spcAft>
                      </a:pPr>
                      <a:r>
                        <a:rPr lang="en-US" sz="2800" kern="100">
                          <a:effectLst/>
                          <a:latin typeface="Aptos" panose="020B0004020202020204" pitchFamily="34" charset="0"/>
                        </a:rPr>
                        <a:t>4. Conferred the Holy Spirit</a:t>
                      </a:r>
                      <a:endParaRPr lang="en-US" sz="2800" kern="100">
                        <a:effectLst/>
                        <a:latin typeface="Aptos" panose="020B0004020202020204" pitchFamily="34" charset="0"/>
                        <a:ea typeface="Aptos" panose="020B0004020202020204" pitchFamily="34" charset="0"/>
                        <a:cs typeface="Times New Roman" panose="02020603050405020304" pitchFamily="18" charset="0"/>
                      </a:endParaRPr>
                    </a:p>
                  </a:txBody>
                  <a:tcPr marL="76200" marR="76200" marT="76200" marB="76200" anchor="ctr"/>
                </a:tc>
                <a:tc>
                  <a:txBody>
                    <a:bodyPr/>
                    <a:lstStyle/>
                    <a:p>
                      <a:pPr marL="0" marR="0">
                        <a:lnSpc>
                          <a:spcPct val="107000"/>
                        </a:lnSpc>
                        <a:spcAft>
                          <a:spcPts val="800"/>
                        </a:spcAft>
                      </a:pPr>
                      <a:r>
                        <a:rPr lang="en-US" sz="2800" kern="100">
                          <a:effectLst/>
                          <a:latin typeface="Aptos" panose="020B0004020202020204" pitchFamily="34" charset="0"/>
                        </a:rPr>
                        <a:t>Peter</a:t>
                      </a:r>
                      <a:endParaRPr lang="en-US" sz="2800" kern="100">
                        <a:effectLst/>
                        <a:latin typeface="Aptos" panose="020B0004020202020204" pitchFamily="34" charset="0"/>
                        <a:ea typeface="Aptos" panose="020B0004020202020204" pitchFamily="34" charset="0"/>
                        <a:cs typeface="Times New Roman" panose="02020603050405020304" pitchFamily="18" charset="0"/>
                      </a:endParaRPr>
                    </a:p>
                  </a:txBody>
                  <a:tcPr marL="76200" marR="76200" marT="76200" marB="76200" anchor="ctr"/>
                </a:tc>
                <a:tc>
                  <a:txBody>
                    <a:bodyPr/>
                    <a:lstStyle/>
                    <a:p>
                      <a:pPr marL="0" marR="0">
                        <a:lnSpc>
                          <a:spcPct val="107000"/>
                        </a:lnSpc>
                        <a:spcAft>
                          <a:spcPts val="800"/>
                        </a:spcAft>
                      </a:pPr>
                      <a:r>
                        <a:rPr lang="en-US" sz="2800" kern="100">
                          <a:effectLst/>
                          <a:latin typeface="Aptos" panose="020B0004020202020204" pitchFamily="34" charset="0"/>
                        </a:rPr>
                        <a:t>Samaria</a:t>
                      </a:r>
                      <a:endParaRPr lang="en-US" sz="2800" kern="100">
                        <a:effectLst/>
                        <a:latin typeface="Aptos" panose="020B0004020202020204" pitchFamily="34" charset="0"/>
                        <a:ea typeface="Aptos" panose="020B0004020202020204" pitchFamily="34" charset="0"/>
                        <a:cs typeface="Times New Roman" panose="02020603050405020304" pitchFamily="18" charset="0"/>
                      </a:endParaRPr>
                    </a:p>
                  </a:txBody>
                  <a:tcPr marL="76200" marR="76200" marT="76200" marB="76200" anchor="ctr"/>
                </a:tc>
                <a:tc>
                  <a:txBody>
                    <a:bodyPr/>
                    <a:lstStyle/>
                    <a:p>
                      <a:pPr marL="0" marR="0">
                        <a:lnSpc>
                          <a:spcPct val="107000"/>
                        </a:lnSpc>
                        <a:spcAft>
                          <a:spcPts val="800"/>
                        </a:spcAft>
                      </a:pPr>
                      <a:r>
                        <a:rPr lang="en-US" sz="2800" u="sng" kern="100">
                          <a:effectLst/>
                          <a:latin typeface="Aptos" panose="020B0004020202020204" pitchFamily="34" charset="0"/>
                          <a:hlinkClick r:id="rId6"/>
                        </a:rPr>
                        <a:t>Acts 8:14-17</a:t>
                      </a:r>
                      <a:endParaRPr lang="en-US" sz="2800" kern="100">
                        <a:effectLst/>
                        <a:latin typeface="Aptos" panose="020B0004020202020204" pitchFamily="34" charset="0"/>
                        <a:ea typeface="Aptos" panose="020B0004020202020204" pitchFamily="34" charset="0"/>
                        <a:cs typeface="Times New Roman" panose="02020603050405020304" pitchFamily="18" charset="0"/>
                      </a:endParaRPr>
                    </a:p>
                  </a:txBody>
                  <a:tcPr marL="76200" marR="76200" marT="76200" marB="76200" anchor="ctr"/>
                </a:tc>
                <a:extLst>
                  <a:ext uri="{0D108BD9-81ED-4DB2-BD59-A6C34878D82A}">
                    <a16:rowId xmlns:a16="http://schemas.microsoft.com/office/drawing/2014/main" val="3232496174"/>
                  </a:ext>
                </a:extLst>
              </a:tr>
              <a:tr h="551089">
                <a:tc>
                  <a:txBody>
                    <a:bodyPr/>
                    <a:lstStyle/>
                    <a:p>
                      <a:pPr marL="0" marR="0">
                        <a:lnSpc>
                          <a:spcPct val="107000"/>
                        </a:lnSpc>
                        <a:spcAft>
                          <a:spcPts val="800"/>
                        </a:spcAft>
                      </a:pPr>
                      <a:r>
                        <a:rPr lang="en-US" sz="2800" kern="100">
                          <a:effectLst/>
                          <a:latin typeface="Aptos" panose="020B0004020202020204" pitchFamily="34" charset="0"/>
                        </a:rPr>
                        <a:t>5. Paul’s Conversion</a:t>
                      </a:r>
                      <a:endParaRPr lang="en-US" sz="2800" kern="100">
                        <a:effectLst/>
                        <a:latin typeface="Aptos" panose="020B0004020202020204" pitchFamily="34" charset="0"/>
                        <a:ea typeface="Aptos" panose="020B0004020202020204" pitchFamily="34" charset="0"/>
                        <a:cs typeface="Times New Roman" panose="02020603050405020304" pitchFamily="18" charset="0"/>
                      </a:endParaRPr>
                    </a:p>
                  </a:txBody>
                  <a:tcPr marL="76200" marR="76200" marT="76200" marB="76200" anchor="ctr"/>
                </a:tc>
                <a:tc>
                  <a:txBody>
                    <a:bodyPr/>
                    <a:lstStyle/>
                    <a:p>
                      <a:pPr marL="0" marR="0">
                        <a:lnSpc>
                          <a:spcPct val="107000"/>
                        </a:lnSpc>
                        <a:spcAft>
                          <a:spcPts val="800"/>
                        </a:spcAft>
                      </a:pPr>
                      <a:r>
                        <a:rPr lang="en-US" sz="2800" kern="100">
                          <a:effectLst/>
                          <a:latin typeface="Aptos" panose="020B0004020202020204" pitchFamily="34" charset="0"/>
                        </a:rPr>
                        <a:t>Paul</a:t>
                      </a:r>
                      <a:endParaRPr lang="en-US" sz="2800" kern="100">
                        <a:effectLst/>
                        <a:latin typeface="Aptos" panose="020B0004020202020204" pitchFamily="34" charset="0"/>
                        <a:ea typeface="Aptos" panose="020B0004020202020204" pitchFamily="34" charset="0"/>
                        <a:cs typeface="Times New Roman" panose="02020603050405020304" pitchFamily="18" charset="0"/>
                      </a:endParaRPr>
                    </a:p>
                  </a:txBody>
                  <a:tcPr marL="76200" marR="76200" marT="76200" marB="76200" anchor="ctr"/>
                </a:tc>
                <a:tc>
                  <a:txBody>
                    <a:bodyPr/>
                    <a:lstStyle/>
                    <a:p>
                      <a:pPr marL="0" marR="0">
                        <a:lnSpc>
                          <a:spcPct val="107000"/>
                        </a:lnSpc>
                        <a:spcAft>
                          <a:spcPts val="800"/>
                        </a:spcAft>
                      </a:pPr>
                      <a:r>
                        <a:rPr lang="en-US" sz="2800" kern="100">
                          <a:effectLst/>
                          <a:latin typeface="Aptos" panose="020B0004020202020204" pitchFamily="34" charset="0"/>
                        </a:rPr>
                        <a:t>Between Jerusalem and Damascus</a:t>
                      </a:r>
                      <a:endParaRPr lang="en-US" sz="2800" kern="100">
                        <a:effectLst/>
                        <a:latin typeface="Aptos" panose="020B0004020202020204" pitchFamily="34" charset="0"/>
                        <a:ea typeface="Aptos" panose="020B0004020202020204" pitchFamily="34" charset="0"/>
                        <a:cs typeface="Times New Roman" panose="02020603050405020304" pitchFamily="18" charset="0"/>
                      </a:endParaRPr>
                    </a:p>
                  </a:txBody>
                  <a:tcPr marL="76200" marR="76200" marT="76200" marB="76200" anchor="ctr"/>
                </a:tc>
                <a:tc>
                  <a:txBody>
                    <a:bodyPr/>
                    <a:lstStyle/>
                    <a:p>
                      <a:pPr marL="0" marR="0">
                        <a:lnSpc>
                          <a:spcPct val="107000"/>
                        </a:lnSpc>
                        <a:spcAft>
                          <a:spcPts val="800"/>
                        </a:spcAft>
                      </a:pPr>
                      <a:r>
                        <a:rPr lang="en-US" sz="2800" u="sng" kern="100">
                          <a:effectLst/>
                          <a:latin typeface="Aptos" panose="020B0004020202020204" pitchFamily="34" charset="0"/>
                          <a:hlinkClick r:id="rId7"/>
                        </a:rPr>
                        <a:t>Acts 9:1-9</a:t>
                      </a:r>
                      <a:endParaRPr lang="en-US" sz="2800" kern="100">
                        <a:effectLst/>
                        <a:latin typeface="Aptos" panose="020B0004020202020204" pitchFamily="34" charset="0"/>
                        <a:ea typeface="Aptos" panose="020B0004020202020204" pitchFamily="34" charset="0"/>
                        <a:cs typeface="Times New Roman" panose="02020603050405020304" pitchFamily="18" charset="0"/>
                      </a:endParaRPr>
                    </a:p>
                  </a:txBody>
                  <a:tcPr marL="76200" marR="76200" marT="76200" marB="76200" anchor="ctr"/>
                </a:tc>
                <a:extLst>
                  <a:ext uri="{0D108BD9-81ED-4DB2-BD59-A6C34878D82A}">
                    <a16:rowId xmlns:a16="http://schemas.microsoft.com/office/drawing/2014/main" val="1177485405"/>
                  </a:ext>
                </a:extLst>
              </a:tr>
              <a:tr h="551089">
                <a:tc>
                  <a:txBody>
                    <a:bodyPr/>
                    <a:lstStyle/>
                    <a:p>
                      <a:pPr marL="0" marR="0">
                        <a:lnSpc>
                          <a:spcPct val="107000"/>
                        </a:lnSpc>
                        <a:spcAft>
                          <a:spcPts val="800"/>
                        </a:spcAft>
                      </a:pPr>
                      <a:r>
                        <a:rPr lang="en-US" sz="2800" kern="100">
                          <a:effectLst/>
                          <a:latin typeface="Aptos" panose="020B0004020202020204" pitchFamily="34" charset="0"/>
                        </a:rPr>
                        <a:t>6. Aeneas healed of palsy</a:t>
                      </a:r>
                      <a:endParaRPr lang="en-US" sz="2800" kern="100">
                        <a:effectLst/>
                        <a:latin typeface="Aptos" panose="020B0004020202020204" pitchFamily="34" charset="0"/>
                        <a:ea typeface="Aptos" panose="020B0004020202020204" pitchFamily="34" charset="0"/>
                        <a:cs typeface="Times New Roman" panose="02020603050405020304" pitchFamily="18" charset="0"/>
                      </a:endParaRPr>
                    </a:p>
                  </a:txBody>
                  <a:tcPr marL="76200" marR="76200" marT="76200" marB="76200" anchor="ctr"/>
                </a:tc>
                <a:tc>
                  <a:txBody>
                    <a:bodyPr/>
                    <a:lstStyle/>
                    <a:p>
                      <a:pPr marL="0" marR="0">
                        <a:lnSpc>
                          <a:spcPct val="107000"/>
                        </a:lnSpc>
                        <a:spcAft>
                          <a:spcPts val="800"/>
                        </a:spcAft>
                      </a:pPr>
                      <a:r>
                        <a:rPr lang="en-US" sz="2800" kern="100">
                          <a:effectLst/>
                          <a:latin typeface="Aptos" panose="020B0004020202020204" pitchFamily="34" charset="0"/>
                        </a:rPr>
                        <a:t>Peter</a:t>
                      </a:r>
                      <a:endParaRPr lang="en-US" sz="2800" kern="100">
                        <a:effectLst/>
                        <a:latin typeface="Aptos" panose="020B0004020202020204" pitchFamily="34" charset="0"/>
                        <a:ea typeface="Aptos" panose="020B0004020202020204" pitchFamily="34" charset="0"/>
                        <a:cs typeface="Times New Roman" panose="02020603050405020304" pitchFamily="18" charset="0"/>
                      </a:endParaRPr>
                    </a:p>
                  </a:txBody>
                  <a:tcPr marL="76200" marR="76200" marT="76200" marB="76200" anchor="ctr"/>
                </a:tc>
                <a:tc>
                  <a:txBody>
                    <a:bodyPr/>
                    <a:lstStyle/>
                    <a:p>
                      <a:pPr marL="0" marR="0">
                        <a:lnSpc>
                          <a:spcPct val="107000"/>
                        </a:lnSpc>
                        <a:spcAft>
                          <a:spcPts val="800"/>
                        </a:spcAft>
                      </a:pPr>
                      <a:r>
                        <a:rPr lang="en-US" sz="2800" kern="100">
                          <a:effectLst/>
                          <a:latin typeface="Aptos" panose="020B0004020202020204" pitchFamily="34" charset="0"/>
                        </a:rPr>
                        <a:t>Lydda</a:t>
                      </a:r>
                      <a:endParaRPr lang="en-US" sz="2800" kern="100">
                        <a:effectLst/>
                        <a:latin typeface="Aptos" panose="020B0004020202020204" pitchFamily="34" charset="0"/>
                        <a:ea typeface="Aptos" panose="020B0004020202020204" pitchFamily="34" charset="0"/>
                        <a:cs typeface="Times New Roman" panose="02020603050405020304" pitchFamily="18" charset="0"/>
                      </a:endParaRPr>
                    </a:p>
                  </a:txBody>
                  <a:tcPr marL="76200" marR="76200" marT="76200" marB="76200" anchor="ctr"/>
                </a:tc>
                <a:tc>
                  <a:txBody>
                    <a:bodyPr/>
                    <a:lstStyle/>
                    <a:p>
                      <a:pPr marL="0" marR="0">
                        <a:lnSpc>
                          <a:spcPct val="107000"/>
                        </a:lnSpc>
                        <a:spcAft>
                          <a:spcPts val="800"/>
                        </a:spcAft>
                      </a:pPr>
                      <a:r>
                        <a:rPr lang="en-US" sz="2800" u="sng" kern="100" dirty="0">
                          <a:effectLst/>
                          <a:latin typeface="Aptos" panose="020B0004020202020204" pitchFamily="34" charset="0"/>
                          <a:hlinkClick r:id="rId8"/>
                        </a:rPr>
                        <a:t>Acts 9:33-34</a:t>
                      </a:r>
                      <a:endParaRPr lang="en-US" sz="2800" kern="100" dirty="0">
                        <a:effectLst/>
                        <a:latin typeface="Aptos" panose="020B0004020202020204" pitchFamily="34" charset="0"/>
                        <a:ea typeface="Aptos" panose="020B0004020202020204" pitchFamily="34" charset="0"/>
                        <a:cs typeface="Times New Roman" panose="02020603050405020304" pitchFamily="18" charset="0"/>
                      </a:endParaRPr>
                    </a:p>
                  </a:txBody>
                  <a:tcPr marL="76200" marR="76200" marT="76200" marB="76200" anchor="ctr"/>
                </a:tc>
                <a:extLst>
                  <a:ext uri="{0D108BD9-81ED-4DB2-BD59-A6C34878D82A}">
                    <a16:rowId xmlns:a16="http://schemas.microsoft.com/office/drawing/2014/main" val="1110318555"/>
                  </a:ext>
                </a:extLst>
              </a:tr>
            </a:tbl>
          </a:graphicData>
        </a:graphic>
      </p:graphicFrame>
    </p:spTree>
    <p:extLst>
      <p:ext uri="{BB962C8B-B14F-4D97-AF65-F5344CB8AC3E}">
        <p14:creationId xmlns:p14="http://schemas.microsoft.com/office/powerpoint/2010/main" val="2071450440"/>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F3124FE-B3EF-1BE9-A920-F2597BB71E87}"/>
            </a:ext>
          </a:extLst>
        </p:cNvPr>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id="{D4C5190B-CD10-9542-A91A-A13F9B75BB68}"/>
              </a:ext>
            </a:extLst>
          </p:cNvPr>
          <p:cNvGraphicFramePr>
            <a:graphicFrameLocks noGrp="1"/>
          </p:cNvGraphicFramePr>
          <p:nvPr>
            <p:extLst>
              <p:ext uri="{D42A27DB-BD31-4B8C-83A1-F6EECF244321}">
                <p14:modId xmlns:p14="http://schemas.microsoft.com/office/powerpoint/2010/main" val="3697900424"/>
              </p:ext>
            </p:extLst>
          </p:nvPr>
        </p:nvGraphicFramePr>
        <p:xfrm>
          <a:off x="112542" y="0"/>
          <a:ext cx="11943470" cy="6682172"/>
        </p:xfrm>
        <a:graphic>
          <a:graphicData uri="http://schemas.openxmlformats.org/drawingml/2006/table">
            <a:tbl>
              <a:tblPr firstRow="1" firstCol="1" bandRow="1">
                <a:tableStyleId>{5C22544A-7EE6-4342-B048-85BDC9FD1C3A}</a:tableStyleId>
              </a:tblPr>
              <a:tblGrid>
                <a:gridCol w="5964701">
                  <a:extLst>
                    <a:ext uri="{9D8B030D-6E8A-4147-A177-3AD203B41FA5}">
                      <a16:colId xmlns:a16="http://schemas.microsoft.com/office/drawing/2014/main" val="2748322288"/>
                    </a:ext>
                  </a:extLst>
                </a:gridCol>
                <a:gridCol w="1280160">
                  <a:extLst>
                    <a:ext uri="{9D8B030D-6E8A-4147-A177-3AD203B41FA5}">
                      <a16:colId xmlns:a16="http://schemas.microsoft.com/office/drawing/2014/main" val="2127364646"/>
                    </a:ext>
                  </a:extLst>
                </a:gridCol>
                <a:gridCol w="2096086">
                  <a:extLst>
                    <a:ext uri="{9D8B030D-6E8A-4147-A177-3AD203B41FA5}">
                      <a16:colId xmlns:a16="http://schemas.microsoft.com/office/drawing/2014/main" val="696384956"/>
                    </a:ext>
                  </a:extLst>
                </a:gridCol>
                <a:gridCol w="2602523">
                  <a:extLst>
                    <a:ext uri="{9D8B030D-6E8A-4147-A177-3AD203B41FA5}">
                      <a16:colId xmlns:a16="http://schemas.microsoft.com/office/drawing/2014/main" val="689169710"/>
                    </a:ext>
                  </a:extLst>
                </a:gridCol>
              </a:tblGrid>
              <a:tr h="568912">
                <a:tc>
                  <a:txBody>
                    <a:bodyPr/>
                    <a:lstStyle/>
                    <a:p>
                      <a:pPr marL="0" marR="0">
                        <a:lnSpc>
                          <a:spcPct val="107000"/>
                        </a:lnSpc>
                        <a:spcAft>
                          <a:spcPts val="800"/>
                        </a:spcAft>
                      </a:pPr>
                      <a:r>
                        <a:rPr lang="en-US" sz="3200" kern="100" dirty="0">
                          <a:effectLst/>
                          <a:latin typeface="Aptos" panose="020B0004020202020204" pitchFamily="34" charset="0"/>
                        </a:rPr>
                        <a:t>Miracle</a:t>
                      </a:r>
                      <a:endParaRPr lang="en-US" sz="3200" kern="100" dirty="0">
                        <a:effectLst/>
                        <a:latin typeface="Aptos" panose="020B0004020202020204" pitchFamily="34" charset="0"/>
                        <a:ea typeface="Aptos" panose="020B0004020202020204" pitchFamily="34" charset="0"/>
                        <a:cs typeface="Times New Roman" panose="02020603050405020304" pitchFamily="18" charset="0"/>
                      </a:endParaRPr>
                    </a:p>
                  </a:txBody>
                  <a:tcPr marL="76200" marR="76200" marT="76200" marB="76200" anchor="ctr"/>
                </a:tc>
                <a:tc>
                  <a:txBody>
                    <a:bodyPr/>
                    <a:lstStyle/>
                    <a:p>
                      <a:pPr marL="0" marR="0">
                        <a:lnSpc>
                          <a:spcPct val="107000"/>
                        </a:lnSpc>
                        <a:spcAft>
                          <a:spcPts val="800"/>
                        </a:spcAft>
                      </a:pPr>
                      <a:r>
                        <a:rPr lang="en-US" sz="3200" kern="100">
                          <a:effectLst/>
                          <a:latin typeface="Aptos" panose="020B0004020202020204" pitchFamily="34" charset="0"/>
                        </a:rPr>
                        <a:t>Saint</a:t>
                      </a:r>
                      <a:endParaRPr lang="en-US" sz="3200" kern="100">
                        <a:effectLst/>
                        <a:latin typeface="Aptos" panose="020B0004020202020204" pitchFamily="34" charset="0"/>
                        <a:ea typeface="Aptos" panose="020B0004020202020204" pitchFamily="34" charset="0"/>
                        <a:cs typeface="Times New Roman" panose="02020603050405020304" pitchFamily="18" charset="0"/>
                      </a:endParaRPr>
                    </a:p>
                  </a:txBody>
                  <a:tcPr marL="76200" marR="76200" marT="76200" marB="76200" anchor="ctr"/>
                </a:tc>
                <a:tc>
                  <a:txBody>
                    <a:bodyPr/>
                    <a:lstStyle/>
                    <a:p>
                      <a:pPr marL="0" marR="0">
                        <a:lnSpc>
                          <a:spcPct val="107000"/>
                        </a:lnSpc>
                        <a:spcAft>
                          <a:spcPts val="800"/>
                        </a:spcAft>
                      </a:pPr>
                      <a:r>
                        <a:rPr lang="en-US" sz="3200" kern="100">
                          <a:effectLst/>
                          <a:latin typeface="Aptos" panose="020B0004020202020204" pitchFamily="34" charset="0"/>
                        </a:rPr>
                        <a:t>Place</a:t>
                      </a:r>
                      <a:endParaRPr lang="en-US" sz="3200" kern="100">
                        <a:effectLst/>
                        <a:latin typeface="Aptos" panose="020B0004020202020204" pitchFamily="34" charset="0"/>
                        <a:ea typeface="Aptos" panose="020B0004020202020204" pitchFamily="34" charset="0"/>
                        <a:cs typeface="Times New Roman" panose="02020603050405020304" pitchFamily="18" charset="0"/>
                      </a:endParaRPr>
                    </a:p>
                  </a:txBody>
                  <a:tcPr marL="76200" marR="76200" marT="76200" marB="76200" anchor="ctr"/>
                </a:tc>
                <a:tc>
                  <a:txBody>
                    <a:bodyPr/>
                    <a:lstStyle/>
                    <a:p>
                      <a:pPr marL="0" marR="0">
                        <a:lnSpc>
                          <a:spcPct val="107000"/>
                        </a:lnSpc>
                        <a:spcAft>
                          <a:spcPts val="800"/>
                        </a:spcAft>
                      </a:pPr>
                      <a:r>
                        <a:rPr lang="en-US" sz="3200" kern="100">
                          <a:effectLst/>
                          <a:latin typeface="Aptos" panose="020B0004020202020204" pitchFamily="34" charset="0"/>
                        </a:rPr>
                        <a:t>Passage</a:t>
                      </a:r>
                      <a:endParaRPr lang="en-US" sz="3200" kern="100">
                        <a:effectLst/>
                        <a:latin typeface="Aptos" panose="020B0004020202020204" pitchFamily="34" charset="0"/>
                        <a:ea typeface="Aptos" panose="020B0004020202020204" pitchFamily="34" charset="0"/>
                        <a:cs typeface="Times New Roman" panose="02020603050405020304" pitchFamily="18" charset="0"/>
                      </a:endParaRPr>
                    </a:p>
                  </a:txBody>
                  <a:tcPr marL="76200" marR="76200" marT="76200" marB="76200" anchor="ctr"/>
                </a:tc>
                <a:extLst>
                  <a:ext uri="{0D108BD9-81ED-4DB2-BD59-A6C34878D82A}">
                    <a16:rowId xmlns:a16="http://schemas.microsoft.com/office/drawing/2014/main" val="738025963"/>
                  </a:ext>
                </a:extLst>
              </a:tr>
              <a:tr h="568912">
                <a:tc>
                  <a:txBody>
                    <a:bodyPr/>
                    <a:lstStyle/>
                    <a:p>
                      <a:pPr marL="0" marR="0">
                        <a:lnSpc>
                          <a:spcPct val="107000"/>
                        </a:lnSpc>
                        <a:spcAft>
                          <a:spcPts val="800"/>
                        </a:spcAft>
                      </a:pPr>
                      <a:r>
                        <a:rPr lang="en-US" sz="3200" kern="100" dirty="0">
                          <a:effectLst/>
                          <a:latin typeface="Aptos" panose="020B0004020202020204" pitchFamily="34" charset="0"/>
                        </a:rPr>
                        <a:t>7. Tabitha (Dorcas) raised from the dead</a:t>
                      </a:r>
                      <a:endParaRPr lang="en-US" sz="3200" kern="100" dirty="0">
                        <a:effectLst/>
                        <a:latin typeface="Aptos" panose="020B0004020202020204" pitchFamily="34" charset="0"/>
                        <a:ea typeface="Aptos" panose="020B0004020202020204" pitchFamily="34" charset="0"/>
                        <a:cs typeface="Times New Roman" panose="02020603050405020304" pitchFamily="18" charset="0"/>
                      </a:endParaRPr>
                    </a:p>
                  </a:txBody>
                  <a:tcPr marL="76200" marR="76200" marT="76200" marB="76200" anchor="ctr"/>
                </a:tc>
                <a:tc>
                  <a:txBody>
                    <a:bodyPr/>
                    <a:lstStyle/>
                    <a:p>
                      <a:pPr marL="0" marR="0">
                        <a:lnSpc>
                          <a:spcPct val="107000"/>
                        </a:lnSpc>
                        <a:spcAft>
                          <a:spcPts val="800"/>
                        </a:spcAft>
                      </a:pPr>
                      <a:r>
                        <a:rPr lang="en-US" sz="3200" kern="100">
                          <a:effectLst/>
                          <a:latin typeface="Aptos" panose="020B0004020202020204" pitchFamily="34" charset="0"/>
                        </a:rPr>
                        <a:t>Peter</a:t>
                      </a:r>
                      <a:endParaRPr lang="en-US" sz="3200" kern="100">
                        <a:effectLst/>
                        <a:latin typeface="Aptos" panose="020B0004020202020204" pitchFamily="34" charset="0"/>
                        <a:ea typeface="Aptos" panose="020B0004020202020204" pitchFamily="34" charset="0"/>
                        <a:cs typeface="Times New Roman" panose="02020603050405020304" pitchFamily="18" charset="0"/>
                      </a:endParaRPr>
                    </a:p>
                  </a:txBody>
                  <a:tcPr marL="76200" marR="76200" marT="76200" marB="76200" anchor="ctr"/>
                </a:tc>
                <a:tc>
                  <a:txBody>
                    <a:bodyPr/>
                    <a:lstStyle/>
                    <a:p>
                      <a:pPr marL="0" marR="0">
                        <a:lnSpc>
                          <a:spcPct val="107000"/>
                        </a:lnSpc>
                        <a:spcAft>
                          <a:spcPts val="800"/>
                        </a:spcAft>
                      </a:pPr>
                      <a:r>
                        <a:rPr lang="en-US" sz="3200" kern="100">
                          <a:effectLst/>
                          <a:latin typeface="Aptos" panose="020B0004020202020204" pitchFamily="34" charset="0"/>
                        </a:rPr>
                        <a:t>Joppa</a:t>
                      </a:r>
                      <a:endParaRPr lang="en-US" sz="3200" kern="100">
                        <a:effectLst/>
                        <a:latin typeface="Aptos" panose="020B0004020202020204" pitchFamily="34" charset="0"/>
                        <a:ea typeface="Aptos" panose="020B0004020202020204" pitchFamily="34" charset="0"/>
                        <a:cs typeface="Times New Roman" panose="02020603050405020304" pitchFamily="18" charset="0"/>
                      </a:endParaRPr>
                    </a:p>
                  </a:txBody>
                  <a:tcPr marL="76200" marR="76200" marT="76200" marB="76200" anchor="ctr"/>
                </a:tc>
                <a:tc>
                  <a:txBody>
                    <a:bodyPr/>
                    <a:lstStyle/>
                    <a:p>
                      <a:pPr marL="0" marR="0">
                        <a:lnSpc>
                          <a:spcPct val="107000"/>
                        </a:lnSpc>
                        <a:spcAft>
                          <a:spcPts val="800"/>
                        </a:spcAft>
                      </a:pPr>
                      <a:r>
                        <a:rPr lang="en-US" sz="3200" u="sng" kern="100">
                          <a:effectLst/>
                          <a:latin typeface="Aptos" panose="020B0004020202020204" pitchFamily="34" charset="0"/>
                          <a:hlinkClick r:id="rId3"/>
                        </a:rPr>
                        <a:t>Acts 9:36-41</a:t>
                      </a:r>
                      <a:endParaRPr lang="en-US" sz="3200" kern="100">
                        <a:effectLst/>
                        <a:latin typeface="Aptos" panose="020B0004020202020204" pitchFamily="34" charset="0"/>
                        <a:ea typeface="Aptos" panose="020B0004020202020204" pitchFamily="34" charset="0"/>
                        <a:cs typeface="Times New Roman" panose="02020603050405020304" pitchFamily="18" charset="0"/>
                      </a:endParaRPr>
                    </a:p>
                  </a:txBody>
                  <a:tcPr marL="76200" marR="76200" marT="76200" marB="76200" anchor="ctr"/>
                </a:tc>
                <a:extLst>
                  <a:ext uri="{0D108BD9-81ED-4DB2-BD59-A6C34878D82A}">
                    <a16:rowId xmlns:a16="http://schemas.microsoft.com/office/drawing/2014/main" val="228842391"/>
                  </a:ext>
                </a:extLst>
              </a:tr>
              <a:tr h="568912">
                <a:tc>
                  <a:txBody>
                    <a:bodyPr/>
                    <a:lstStyle/>
                    <a:p>
                      <a:pPr marL="0" marR="0">
                        <a:lnSpc>
                          <a:spcPct val="107000"/>
                        </a:lnSpc>
                        <a:spcAft>
                          <a:spcPts val="800"/>
                        </a:spcAft>
                      </a:pPr>
                      <a:r>
                        <a:rPr lang="en-US" sz="3200" kern="100" dirty="0">
                          <a:effectLst/>
                          <a:latin typeface="Aptos" panose="020B0004020202020204" pitchFamily="34" charset="0"/>
                        </a:rPr>
                        <a:t>8. Peter rescued from prison by an angel</a:t>
                      </a:r>
                      <a:endParaRPr lang="en-US" sz="3200" kern="100" dirty="0">
                        <a:effectLst/>
                        <a:latin typeface="Aptos" panose="020B0004020202020204" pitchFamily="34" charset="0"/>
                        <a:ea typeface="Aptos" panose="020B0004020202020204" pitchFamily="34" charset="0"/>
                        <a:cs typeface="Times New Roman" panose="02020603050405020304" pitchFamily="18" charset="0"/>
                      </a:endParaRPr>
                    </a:p>
                  </a:txBody>
                  <a:tcPr marL="76200" marR="76200" marT="76200" marB="76200" anchor="ctr"/>
                </a:tc>
                <a:tc>
                  <a:txBody>
                    <a:bodyPr/>
                    <a:lstStyle/>
                    <a:p>
                      <a:pPr marL="0" marR="0">
                        <a:lnSpc>
                          <a:spcPct val="107000"/>
                        </a:lnSpc>
                        <a:spcAft>
                          <a:spcPts val="800"/>
                        </a:spcAft>
                      </a:pPr>
                      <a:r>
                        <a:rPr lang="en-US" sz="3200" kern="100">
                          <a:effectLst/>
                          <a:latin typeface="Aptos" panose="020B0004020202020204" pitchFamily="34" charset="0"/>
                        </a:rPr>
                        <a:t>Peter</a:t>
                      </a:r>
                      <a:endParaRPr lang="en-US" sz="3200" kern="100">
                        <a:effectLst/>
                        <a:latin typeface="Aptos" panose="020B0004020202020204" pitchFamily="34" charset="0"/>
                        <a:ea typeface="Aptos" panose="020B0004020202020204" pitchFamily="34" charset="0"/>
                        <a:cs typeface="Times New Roman" panose="02020603050405020304" pitchFamily="18" charset="0"/>
                      </a:endParaRPr>
                    </a:p>
                  </a:txBody>
                  <a:tcPr marL="76200" marR="76200" marT="76200" marB="76200" anchor="ctr"/>
                </a:tc>
                <a:tc>
                  <a:txBody>
                    <a:bodyPr/>
                    <a:lstStyle/>
                    <a:p>
                      <a:pPr marL="0" marR="0">
                        <a:lnSpc>
                          <a:spcPct val="107000"/>
                        </a:lnSpc>
                        <a:spcAft>
                          <a:spcPts val="800"/>
                        </a:spcAft>
                      </a:pPr>
                      <a:r>
                        <a:rPr lang="en-US" sz="3200" kern="100">
                          <a:effectLst/>
                          <a:latin typeface="Aptos" panose="020B0004020202020204" pitchFamily="34" charset="0"/>
                        </a:rPr>
                        <a:t>Jerusalem</a:t>
                      </a:r>
                      <a:endParaRPr lang="en-US" sz="3200" kern="100">
                        <a:effectLst/>
                        <a:latin typeface="Aptos" panose="020B0004020202020204" pitchFamily="34" charset="0"/>
                        <a:ea typeface="Aptos" panose="020B0004020202020204" pitchFamily="34" charset="0"/>
                        <a:cs typeface="Times New Roman" panose="02020603050405020304" pitchFamily="18" charset="0"/>
                      </a:endParaRPr>
                    </a:p>
                  </a:txBody>
                  <a:tcPr marL="76200" marR="76200" marT="76200" marB="76200" anchor="ctr"/>
                </a:tc>
                <a:tc>
                  <a:txBody>
                    <a:bodyPr/>
                    <a:lstStyle/>
                    <a:p>
                      <a:pPr marL="0" marR="0">
                        <a:lnSpc>
                          <a:spcPct val="107000"/>
                        </a:lnSpc>
                        <a:spcAft>
                          <a:spcPts val="800"/>
                        </a:spcAft>
                      </a:pPr>
                      <a:r>
                        <a:rPr lang="en-US" sz="3200" u="sng" kern="100">
                          <a:effectLst/>
                          <a:latin typeface="Aptos" panose="020B0004020202020204" pitchFamily="34" charset="0"/>
                          <a:hlinkClick r:id="rId4"/>
                        </a:rPr>
                        <a:t>Acts 12:7-17</a:t>
                      </a:r>
                      <a:endParaRPr lang="en-US" sz="3200" kern="100">
                        <a:effectLst/>
                        <a:latin typeface="Aptos" panose="020B0004020202020204" pitchFamily="34" charset="0"/>
                        <a:ea typeface="Aptos" panose="020B0004020202020204" pitchFamily="34" charset="0"/>
                        <a:cs typeface="Times New Roman" panose="02020603050405020304" pitchFamily="18" charset="0"/>
                      </a:endParaRPr>
                    </a:p>
                  </a:txBody>
                  <a:tcPr marL="76200" marR="76200" marT="76200" marB="76200" anchor="ctr"/>
                </a:tc>
                <a:extLst>
                  <a:ext uri="{0D108BD9-81ED-4DB2-BD59-A6C34878D82A}">
                    <a16:rowId xmlns:a16="http://schemas.microsoft.com/office/drawing/2014/main" val="66966228"/>
                  </a:ext>
                </a:extLst>
              </a:tr>
              <a:tr h="568912">
                <a:tc>
                  <a:txBody>
                    <a:bodyPr/>
                    <a:lstStyle/>
                    <a:p>
                      <a:pPr marL="0" marR="0">
                        <a:lnSpc>
                          <a:spcPct val="107000"/>
                        </a:lnSpc>
                        <a:spcAft>
                          <a:spcPts val="800"/>
                        </a:spcAft>
                      </a:pPr>
                      <a:r>
                        <a:rPr lang="en-US" sz="3200" kern="100" dirty="0">
                          <a:effectLst/>
                          <a:latin typeface="Aptos" panose="020B0004020202020204" pitchFamily="34" charset="0"/>
                        </a:rPr>
                        <a:t>9. Herod punished with death</a:t>
                      </a:r>
                      <a:endParaRPr lang="en-US" sz="3200" kern="100" dirty="0">
                        <a:effectLst/>
                        <a:latin typeface="Aptos" panose="020B0004020202020204" pitchFamily="34" charset="0"/>
                        <a:ea typeface="Aptos" panose="020B0004020202020204" pitchFamily="34" charset="0"/>
                        <a:cs typeface="Times New Roman" panose="02020603050405020304" pitchFamily="18" charset="0"/>
                      </a:endParaRPr>
                    </a:p>
                  </a:txBody>
                  <a:tcPr marL="76200" marR="76200" marT="76200" marB="76200" anchor="ctr"/>
                </a:tc>
                <a:tc>
                  <a:txBody>
                    <a:bodyPr/>
                    <a:lstStyle/>
                    <a:p>
                      <a:pPr marL="0" marR="0">
                        <a:lnSpc>
                          <a:spcPct val="107000"/>
                        </a:lnSpc>
                        <a:spcAft>
                          <a:spcPts val="800"/>
                        </a:spcAft>
                      </a:pPr>
                      <a:r>
                        <a:rPr lang="en-US" sz="3200" kern="100">
                          <a:effectLst/>
                          <a:latin typeface="Aptos" panose="020B0004020202020204" pitchFamily="34" charset="0"/>
                        </a:rPr>
                        <a:t>Peter</a:t>
                      </a:r>
                      <a:endParaRPr lang="en-US" sz="3200" kern="100">
                        <a:effectLst/>
                        <a:latin typeface="Aptos" panose="020B0004020202020204" pitchFamily="34" charset="0"/>
                        <a:ea typeface="Aptos" panose="020B0004020202020204" pitchFamily="34" charset="0"/>
                        <a:cs typeface="Times New Roman" panose="02020603050405020304" pitchFamily="18" charset="0"/>
                      </a:endParaRPr>
                    </a:p>
                  </a:txBody>
                  <a:tcPr marL="76200" marR="76200" marT="76200" marB="76200" anchor="ctr"/>
                </a:tc>
                <a:tc>
                  <a:txBody>
                    <a:bodyPr/>
                    <a:lstStyle/>
                    <a:p>
                      <a:pPr marL="0" marR="0">
                        <a:lnSpc>
                          <a:spcPct val="107000"/>
                        </a:lnSpc>
                        <a:spcAft>
                          <a:spcPts val="800"/>
                        </a:spcAft>
                      </a:pPr>
                      <a:r>
                        <a:rPr lang="en-US" sz="3200" kern="100">
                          <a:effectLst/>
                          <a:latin typeface="Aptos" panose="020B0004020202020204" pitchFamily="34" charset="0"/>
                        </a:rPr>
                        <a:t>Jerusalem</a:t>
                      </a:r>
                      <a:endParaRPr lang="en-US" sz="3200" kern="100">
                        <a:effectLst/>
                        <a:latin typeface="Aptos" panose="020B0004020202020204" pitchFamily="34" charset="0"/>
                        <a:ea typeface="Aptos" panose="020B0004020202020204" pitchFamily="34" charset="0"/>
                        <a:cs typeface="Times New Roman" panose="02020603050405020304" pitchFamily="18" charset="0"/>
                      </a:endParaRPr>
                    </a:p>
                  </a:txBody>
                  <a:tcPr marL="76200" marR="76200" marT="76200" marB="76200" anchor="ctr"/>
                </a:tc>
                <a:tc>
                  <a:txBody>
                    <a:bodyPr/>
                    <a:lstStyle/>
                    <a:p>
                      <a:pPr marL="0" marR="0">
                        <a:lnSpc>
                          <a:spcPct val="107000"/>
                        </a:lnSpc>
                        <a:spcAft>
                          <a:spcPts val="800"/>
                        </a:spcAft>
                      </a:pPr>
                      <a:r>
                        <a:rPr lang="en-US" sz="3200" u="sng" kern="100">
                          <a:effectLst/>
                          <a:latin typeface="Aptos" panose="020B0004020202020204" pitchFamily="34" charset="0"/>
                          <a:hlinkClick r:id="rId5"/>
                        </a:rPr>
                        <a:t>Acts 12:21-23</a:t>
                      </a:r>
                      <a:endParaRPr lang="en-US" sz="3200" kern="100">
                        <a:effectLst/>
                        <a:latin typeface="Aptos" panose="020B0004020202020204" pitchFamily="34" charset="0"/>
                        <a:ea typeface="Aptos" panose="020B0004020202020204" pitchFamily="34" charset="0"/>
                        <a:cs typeface="Times New Roman" panose="02020603050405020304" pitchFamily="18" charset="0"/>
                      </a:endParaRPr>
                    </a:p>
                  </a:txBody>
                  <a:tcPr marL="76200" marR="76200" marT="76200" marB="76200" anchor="ctr"/>
                </a:tc>
                <a:extLst>
                  <a:ext uri="{0D108BD9-81ED-4DB2-BD59-A6C34878D82A}">
                    <a16:rowId xmlns:a16="http://schemas.microsoft.com/office/drawing/2014/main" val="3996149058"/>
                  </a:ext>
                </a:extLst>
              </a:tr>
              <a:tr h="568912">
                <a:tc>
                  <a:txBody>
                    <a:bodyPr/>
                    <a:lstStyle/>
                    <a:p>
                      <a:pPr marL="0" marR="0">
                        <a:lnSpc>
                          <a:spcPct val="107000"/>
                        </a:lnSpc>
                        <a:spcAft>
                          <a:spcPts val="800"/>
                        </a:spcAft>
                      </a:pPr>
                      <a:r>
                        <a:rPr lang="en-US" sz="3200" kern="100" dirty="0">
                          <a:effectLst/>
                          <a:latin typeface="Aptos" panose="020B0004020202020204" pitchFamily="34" charset="0"/>
                        </a:rPr>
                        <a:t>10. </a:t>
                      </a:r>
                      <a:r>
                        <a:rPr lang="en-US" sz="3200" kern="100" dirty="0" err="1">
                          <a:effectLst/>
                          <a:latin typeface="Aptos" panose="020B0004020202020204" pitchFamily="34" charset="0"/>
                        </a:rPr>
                        <a:t>Elymas</a:t>
                      </a:r>
                      <a:r>
                        <a:rPr lang="en-US" sz="3200" kern="100" dirty="0">
                          <a:effectLst/>
                          <a:latin typeface="Aptos" panose="020B0004020202020204" pitchFamily="34" charset="0"/>
                        </a:rPr>
                        <a:t> the sorcerer is stricken with blindness</a:t>
                      </a:r>
                      <a:endParaRPr lang="en-US" sz="3200" kern="100" dirty="0">
                        <a:effectLst/>
                        <a:latin typeface="Aptos" panose="020B0004020202020204" pitchFamily="34" charset="0"/>
                        <a:ea typeface="Aptos" panose="020B0004020202020204" pitchFamily="34" charset="0"/>
                        <a:cs typeface="Times New Roman" panose="02020603050405020304" pitchFamily="18" charset="0"/>
                      </a:endParaRPr>
                    </a:p>
                  </a:txBody>
                  <a:tcPr marL="76200" marR="76200" marT="76200" marB="76200" anchor="ctr"/>
                </a:tc>
                <a:tc>
                  <a:txBody>
                    <a:bodyPr/>
                    <a:lstStyle/>
                    <a:p>
                      <a:pPr marL="0" marR="0">
                        <a:lnSpc>
                          <a:spcPct val="107000"/>
                        </a:lnSpc>
                        <a:spcAft>
                          <a:spcPts val="800"/>
                        </a:spcAft>
                      </a:pPr>
                      <a:r>
                        <a:rPr lang="en-US" sz="3200" kern="100">
                          <a:effectLst/>
                          <a:latin typeface="Aptos" panose="020B0004020202020204" pitchFamily="34" charset="0"/>
                        </a:rPr>
                        <a:t>Paul</a:t>
                      </a:r>
                      <a:endParaRPr lang="en-US" sz="3200" kern="100">
                        <a:effectLst/>
                        <a:latin typeface="Aptos" panose="020B0004020202020204" pitchFamily="34" charset="0"/>
                        <a:ea typeface="Aptos" panose="020B0004020202020204" pitchFamily="34" charset="0"/>
                        <a:cs typeface="Times New Roman" panose="02020603050405020304" pitchFamily="18" charset="0"/>
                      </a:endParaRPr>
                    </a:p>
                  </a:txBody>
                  <a:tcPr marL="76200" marR="76200" marT="76200" marB="76200" anchor="ctr"/>
                </a:tc>
                <a:tc>
                  <a:txBody>
                    <a:bodyPr/>
                    <a:lstStyle/>
                    <a:p>
                      <a:pPr marL="0" marR="0">
                        <a:lnSpc>
                          <a:spcPct val="107000"/>
                        </a:lnSpc>
                        <a:spcAft>
                          <a:spcPts val="800"/>
                        </a:spcAft>
                      </a:pPr>
                      <a:r>
                        <a:rPr lang="en-US" sz="3200" kern="100">
                          <a:effectLst/>
                          <a:latin typeface="Aptos" panose="020B0004020202020204" pitchFamily="34" charset="0"/>
                        </a:rPr>
                        <a:t>Paphos</a:t>
                      </a:r>
                      <a:endParaRPr lang="en-US" sz="3200" kern="100">
                        <a:effectLst/>
                        <a:latin typeface="Aptos" panose="020B0004020202020204" pitchFamily="34" charset="0"/>
                        <a:ea typeface="Aptos" panose="020B0004020202020204" pitchFamily="34" charset="0"/>
                        <a:cs typeface="Times New Roman" panose="02020603050405020304" pitchFamily="18" charset="0"/>
                      </a:endParaRPr>
                    </a:p>
                  </a:txBody>
                  <a:tcPr marL="76200" marR="76200" marT="76200" marB="76200" anchor="ctr"/>
                </a:tc>
                <a:tc>
                  <a:txBody>
                    <a:bodyPr/>
                    <a:lstStyle/>
                    <a:p>
                      <a:pPr marL="0" marR="0">
                        <a:lnSpc>
                          <a:spcPct val="107000"/>
                        </a:lnSpc>
                        <a:spcAft>
                          <a:spcPts val="800"/>
                        </a:spcAft>
                      </a:pPr>
                      <a:r>
                        <a:rPr lang="en-US" sz="3200" u="sng" kern="100">
                          <a:effectLst/>
                          <a:latin typeface="Aptos" panose="020B0004020202020204" pitchFamily="34" charset="0"/>
                          <a:hlinkClick r:id="rId6"/>
                        </a:rPr>
                        <a:t>Acts 13:6-11</a:t>
                      </a:r>
                      <a:endParaRPr lang="en-US" sz="3200" kern="100">
                        <a:effectLst/>
                        <a:latin typeface="Aptos" panose="020B0004020202020204" pitchFamily="34" charset="0"/>
                        <a:ea typeface="Aptos" panose="020B0004020202020204" pitchFamily="34" charset="0"/>
                        <a:cs typeface="Times New Roman" panose="02020603050405020304" pitchFamily="18" charset="0"/>
                      </a:endParaRPr>
                    </a:p>
                  </a:txBody>
                  <a:tcPr marL="76200" marR="76200" marT="76200" marB="76200" anchor="ctr"/>
                </a:tc>
                <a:extLst>
                  <a:ext uri="{0D108BD9-81ED-4DB2-BD59-A6C34878D82A}">
                    <a16:rowId xmlns:a16="http://schemas.microsoft.com/office/drawing/2014/main" val="55929957"/>
                  </a:ext>
                </a:extLst>
              </a:tr>
              <a:tr h="568912">
                <a:tc>
                  <a:txBody>
                    <a:bodyPr/>
                    <a:lstStyle/>
                    <a:p>
                      <a:pPr marL="0" marR="0">
                        <a:lnSpc>
                          <a:spcPct val="107000"/>
                        </a:lnSpc>
                        <a:spcAft>
                          <a:spcPts val="800"/>
                        </a:spcAft>
                      </a:pPr>
                      <a:r>
                        <a:rPr lang="en-US" sz="3200" kern="100" dirty="0">
                          <a:effectLst/>
                          <a:latin typeface="Aptos" panose="020B0004020202020204" pitchFamily="34" charset="0"/>
                        </a:rPr>
                        <a:t>11. A crippled healed</a:t>
                      </a:r>
                      <a:endParaRPr lang="en-US" sz="3200" kern="100" dirty="0">
                        <a:effectLst/>
                        <a:latin typeface="Aptos" panose="020B0004020202020204" pitchFamily="34" charset="0"/>
                        <a:ea typeface="Aptos" panose="020B0004020202020204" pitchFamily="34" charset="0"/>
                        <a:cs typeface="Times New Roman" panose="02020603050405020304" pitchFamily="18" charset="0"/>
                      </a:endParaRPr>
                    </a:p>
                  </a:txBody>
                  <a:tcPr marL="76200" marR="76200" marT="76200" marB="76200" anchor="ctr"/>
                </a:tc>
                <a:tc>
                  <a:txBody>
                    <a:bodyPr/>
                    <a:lstStyle/>
                    <a:p>
                      <a:pPr marL="0" marR="0">
                        <a:lnSpc>
                          <a:spcPct val="107000"/>
                        </a:lnSpc>
                        <a:spcAft>
                          <a:spcPts val="800"/>
                        </a:spcAft>
                      </a:pPr>
                      <a:r>
                        <a:rPr lang="en-US" sz="3200" kern="100" dirty="0">
                          <a:effectLst/>
                          <a:latin typeface="Aptos" panose="020B0004020202020204" pitchFamily="34" charset="0"/>
                        </a:rPr>
                        <a:t>Paul</a:t>
                      </a:r>
                      <a:endParaRPr lang="en-US" sz="3200" kern="100" dirty="0">
                        <a:effectLst/>
                        <a:latin typeface="Aptos" panose="020B0004020202020204" pitchFamily="34" charset="0"/>
                        <a:ea typeface="Aptos" panose="020B0004020202020204" pitchFamily="34" charset="0"/>
                        <a:cs typeface="Times New Roman" panose="02020603050405020304" pitchFamily="18" charset="0"/>
                      </a:endParaRPr>
                    </a:p>
                  </a:txBody>
                  <a:tcPr marL="76200" marR="76200" marT="76200" marB="76200" anchor="ctr"/>
                </a:tc>
                <a:tc>
                  <a:txBody>
                    <a:bodyPr/>
                    <a:lstStyle/>
                    <a:p>
                      <a:pPr marL="0" marR="0">
                        <a:lnSpc>
                          <a:spcPct val="107000"/>
                        </a:lnSpc>
                        <a:spcAft>
                          <a:spcPts val="800"/>
                        </a:spcAft>
                      </a:pPr>
                      <a:r>
                        <a:rPr lang="en-US" sz="3200" kern="100">
                          <a:effectLst/>
                          <a:latin typeface="Aptos" panose="020B0004020202020204" pitchFamily="34" charset="0"/>
                        </a:rPr>
                        <a:t>Lystra</a:t>
                      </a:r>
                      <a:endParaRPr lang="en-US" sz="3200" kern="100">
                        <a:effectLst/>
                        <a:latin typeface="Aptos" panose="020B0004020202020204" pitchFamily="34" charset="0"/>
                        <a:ea typeface="Aptos" panose="020B0004020202020204" pitchFamily="34" charset="0"/>
                        <a:cs typeface="Times New Roman" panose="02020603050405020304" pitchFamily="18" charset="0"/>
                      </a:endParaRPr>
                    </a:p>
                  </a:txBody>
                  <a:tcPr marL="76200" marR="76200" marT="76200" marB="76200" anchor="ctr"/>
                </a:tc>
                <a:tc>
                  <a:txBody>
                    <a:bodyPr/>
                    <a:lstStyle/>
                    <a:p>
                      <a:pPr marL="0" marR="0">
                        <a:lnSpc>
                          <a:spcPct val="107000"/>
                        </a:lnSpc>
                        <a:spcAft>
                          <a:spcPts val="800"/>
                        </a:spcAft>
                      </a:pPr>
                      <a:r>
                        <a:rPr lang="en-US" sz="3200" u="sng" kern="100">
                          <a:effectLst/>
                          <a:latin typeface="Aptos" panose="020B0004020202020204" pitchFamily="34" charset="0"/>
                          <a:hlinkClick r:id="rId7"/>
                        </a:rPr>
                        <a:t>Acts 14:8-10</a:t>
                      </a:r>
                      <a:endParaRPr lang="en-US" sz="3200" kern="100">
                        <a:effectLst/>
                        <a:latin typeface="Aptos" panose="020B0004020202020204" pitchFamily="34" charset="0"/>
                        <a:ea typeface="Aptos" panose="020B0004020202020204" pitchFamily="34" charset="0"/>
                        <a:cs typeface="Times New Roman" panose="02020603050405020304" pitchFamily="18" charset="0"/>
                      </a:endParaRPr>
                    </a:p>
                  </a:txBody>
                  <a:tcPr marL="76200" marR="76200" marT="76200" marB="76200" anchor="ctr"/>
                </a:tc>
                <a:extLst>
                  <a:ext uri="{0D108BD9-81ED-4DB2-BD59-A6C34878D82A}">
                    <a16:rowId xmlns:a16="http://schemas.microsoft.com/office/drawing/2014/main" val="3479255678"/>
                  </a:ext>
                </a:extLst>
              </a:tr>
              <a:tr h="568912">
                <a:tc>
                  <a:txBody>
                    <a:bodyPr/>
                    <a:lstStyle/>
                    <a:p>
                      <a:pPr marL="0" marR="0">
                        <a:lnSpc>
                          <a:spcPct val="107000"/>
                        </a:lnSpc>
                        <a:spcAft>
                          <a:spcPts val="800"/>
                        </a:spcAft>
                      </a:pPr>
                      <a:r>
                        <a:rPr lang="en-US" sz="3200" kern="100">
                          <a:effectLst/>
                          <a:latin typeface="Aptos" panose="020B0004020202020204" pitchFamily="34" charset="0"/>
                        </a:rPr>
                        <a:t>12. Exorcism of a demon of divination</a:t>
                      </a:r>
                      <a:endParaRPr lang="en-US" sz="3200" kern="100">
                        <a:effectLst/>
                        <a:latin typeface="Aptos" panose="020B0004020202020204" pitchFamily="34" charset="0"/>
                        <a:ea typeface="Aptos" panose="020B0004020202020204" pitchFamily="34" charset="0"/>
                        <a:cs typeface="Times New Roman" panose="02020603050405020304" pitchFamily="18" charset="0"/>
                      </a:endParaRPr>
                    </a:p>
                  </a:txBody>
                  <a:tcPr marL="76200" marR="76200" marT="76200" marB="76200" anchor="ctr"/>
                </a:tc>
                <a:tc>
                  <a:txBody>
                    <a:bodyPr/>
                    <a:lstStyle/>
                    <a:p>
                      <a:pPr marL="0" marR="0">
                        <a:lnSpc>
                          <a:spcPct val="107000"/>
                        </a:lnSpc>
                        <a:spcAft>
                          <a:spcPts val="800"/>
                        </a:spcAft>
                      </a:pPr>
                      <a:r>
                        <a:rPr lang="en-US" sz="3200" kern="100" dirty="0">
                          <a:effectLst/>
                          <a:latin typeface="Aptos" panose="020B0004020202020204" pitchFamily="34" charset="0"/>
                        </a:rPr>
                        <a:t>Paul</a:t>
                      </a:r>
                      <a:endParaRPr lang="en-US" sz="3200" kern="100" dirty="0">
                        <a:effectLst/>
                        <a:latin typeface="Aptos" panose="020B0004020202020204" pitchFamily="34" charset="0"/>
                        <a:ea typeface="Aptos" panose="020B0004020202020204" pitchFamily="34" charset="0"/>
                        <a:cs typeface="Times New Roman" panose="02020603050405020304" pitchFamily="18" charset="0"/>
                      </a:endParaRPr>
                    </a:p>
                  </a:txBody>
                  <a:tcPr marL="76200" marR="76200" marT="76200" marB="76200" anchor="ctr"/>
                </a:tc>
                <a:tc>
                  <a:txBody>
                    <a:bodyPr/>
                    <a:lstStyle/>
                    <a:p>
                      <a:pPr marL="0" marR="0">
                        <a:lnSpc>
                          <a:spcPct val="107000"/>
                        </a:lnSpc>
                        <a:spcAft>
                          <a:spcPts val="800"/>
                        </a:spcAft>
                      </a:pPr>
                      <a:r>
                        <a:rPr lang="en-US" sz="3200" kern="100" dirty="0">
                          <a:effectLst/>
                          <a:latin typeface="Aptos" panose="020B0004020202020204" pitchFamily="34" charset="0"/>
                        </a:rPr>
                        <a:t>Philippi</a:t>
                      </a:r>
                      <a:endParaRPr lang="en-US" sz="3200" kern="100" dirty="0">
                        <a:effectLst/>
                        <a:latin typeface="Aptos" panose="020B0004020202020204" pitchFamily="34" charset="0"/>
                        <a:ea typeface="Aptos" panose="020B0004020202020204" pitchFamily="34" charset="0"/>
                        <a:cs typeface="Times New Roman" panose="02020603050405020304" pitchFamily="18" charset="0"/>
                      </a:endParaRPr>
                    </a:p>
                  </a:txBody>
                  <a:tcPr marL="76200" marR="76200" marT="76200" marB="76200" anchor="ctr"/>
                </a:tc>
                <a:tc>
                  <a:txBody>
                    <a:bodyPr/>
                    <a:lstStyle/>
                    <a:p>
                      <a:pPr marL="0" marR="0">
                        <a:lnSpc>
                          <a:spcPct val="107000"/>
                        </a:lnSpc>
                        <a:spcAft>
                          <a:spcPts val="800"/>
                        </a:spcAft>
                      </a:pPr>
                      <a:r>
                        <a:rPr lang="en-US" sz="3200" u="sng" kern="100" dirty="0">
                          <a:effectLst/>
                          <a:latin typeface="Aptos" panose="020B0004020202020204" pitchFamily="34" charset="0"/>
                          <a:hlinkClick r:id="rId8"/>
                        </a:rPr>
                        <a:t>Acts 16:16-18</a:t>
                      </a:r>
                      <a:endParaRPr lang="en-US" sz="3200" kern="100" dirty="0">
                        <a:effectLst/>
                        <a:latin typeface="Aptos" panose="020B0004020202020204" pitchFamily="34" charset="0"/>
                        <a:ea typeface="Aptos" panose="020B0004020202020204" pitchFamily="34" charset="0"/>
                        <a:cs typeface="Times New Roman" panose="02020603050405020304" pitchFamily="18" charset="0"/>
                      </a:endParaRPr>
                    </a:p>
                  </a:txBody>
                  <a:tcPr marL="76200" marR="76200" marT="76200" marB="76200" anchor="ctr"/>
                </a:tc>
                <a:extLst>
                  <a:ext uri="{0D108BD9-81ED-4DB2-BD59-A6C34878D82A}">
                    <a16:rowId xmlns:a16="http://schemas.microsoft.com/office/drawing/2014/main" val="848666063"/>
                  </a:ext>
                </a:extLst>
              </a:tr>
            </a:tbl>
          </a:graphicData>
        </a:graphic>
      </p:graphicFrame>
    </p:spTree>
    <p:extLst>
      <p:ext uri="{BB962C8B-B14F-4D97-AF65-F5344CB8AC3E}">
        <p14:creationId xmlns:p14="http://schemas.microsoft.com/office/powerpoint/2010/main" val="738772678"/>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71B6E57-1A05-4578-B771-C397AF573C38}"/>
            </a:ext>
          </a:extLst>
        </p:cNvPr>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id="{CB6E91B2-CEF2-2C28-AC3D-033794FD2A68}"/>
              </a:ext>
            </a:extLst>
          </p:cNvPr>
          <p:cNvGraphicFramePr>
            <a:graphicFrameLocks noGrp="1"/>
          </p:cNvGraphicFramePr>
          <p:nvPr>
            <p:extLst>
              <p:ext uri="{D42A27DB-BD31-4B8C-83A1-F6EECF244321}">
                <p14:modId xmlns:p14="http://schemas.microsoft.com/office/powerpoint/2010/main" val="1184869070"/>
              </p:ext>
            </p:extLst>
          </p:nvPr>
        </p:nvGraphicFramePr>
        <p:xfrm>
          <a:off x="213654" y="152805"/>
          <a:ext cx="11687616" cy="6547615"/>
        </p:xfrm>
        <a:graphic>
          <a:graphicData uri="http://schemas.openxmlformats.org/drawingml/2006/table">
            <a:tbl>
              <a:tblPr firstRow="1" firstCol="1" bandRow="1">
                <a:tableStyleId>{5C22544A-7EE6-4342-B048-85BDC9FD1C3A}</a:tableStyleId>
              </a:tblPr>
              <a:tblGrid>
                <a:gridCol w="4681903">
                  <a:extLst>
                    <a:ext uri="{9D8B030D-6E8A-4147-A177-3AD203B41FA5}">
                      <a16:colId xmlns:a16="http://schemas.microsoft.com/office/drawing/2014/main" val="4290731881"/>
                    </a:ext>
                  </a:extLst>
                </a:gridCol>
                <a:gridCol w="1969477">
                  <a:extLst>
                    <a:ext uri="{9D8B030D-6E8A-4147-A177-3AD203B41FA5}">
                      <a16:colId xmlns:a16="http://schemas.microsoft.com/office/drawing/2014/main" val="3592858677"/>
                    </a:ext>
                  </a:extLst>
                </a:gridCol>
                <a:gridCol w="2114332">
                  <a:extLst>
                    <a:ext uri="{9D8B030D-6E8A-4147-A177-3AD203B41FA5}">
                      <a16:colId xmlns:a16="http://schemas.microsoft.com/office/drawing/2014/main" val="4157705085"/>
                    </a:ext>
                  </a:extLst>
                </a:gridCol>
                <a:gridCol w="2921904">
                  <a:extLst>
                    <a:ext uri="{9D8B030D-6E8A-4147-A177-3AD203B41FA5}">
                      <a16:colId xmlns:a16="http://schemas.microsoft.com/office/drawing/2014/main" val="2927116912"/>
                    </a:ext>
                  </a:extLst>
                </a:gridCol>
              </a:tblGrid>
              <a:tr h="0">
                <a:tc>
                  <a:txBody>
                    <a:bodyPr/>
                    <a:lstStyle/>
                    <a:p>
                      <a:pPr marL="0" marR="0">
                        <a:lnSpc>
                          <a:spcPct val="107000"/>
                        </a:lnSpc>
                        <a:spcAft>
                          <a:spcPts val="800"/>
                        </a:spcAft>
                      </a:pPr>
                      <a:r>
                        <a:rPr lang="en-US" sz="3200" kern="100">
                          <a:effectLst/>
                          <a:latin typeface="Aptos" panose="020B0004020202020204" pitchFamily="34" charset="0"/>
                        </a:rPr>
                        <a:t>Miracle</a:t>
                      </a:r>
                      <a:endParaRPr lang="en-US" sz="3200" kern="100">
                        <a:effectLst/>
                        <a:latin typeface="Aptos" panose="020B0004020202020204" pitchFamily="34" charset="0"/>
                        <a:ea typeface="Aptos" panose="020B0004020202020204" pitchFamily="34" charset="0"/>
                        <a:cs typeface="Times New Roman" panose="02020603050405020304" pitchFamily="18" charset="0"/>
                      </a:endParaRPr>
                    </a:p>
                  </a:txBody>
                  <a:tcPr marL="76200" marR="76200" marT="76200" marB="76200" anchor="ctr"/>
                </a:tc>
                <a:tc>
                  <a:txBody>
                    <a:bodyPr/>
                    <a:lstStyle/>
                    <a:p>
                      <a:pPr marL="0" marR="0">
                        <a:lnSpc>
                          <a:spcPct val="107000"/>
                        </a:lnSpc>
                        <a:spcAft>
                          <a:spcPts val="800"/>
                        </a:spcAft>
                      </a:pPr>
                      <a:r>
                        <a:rPr lang="en-US" sz="3200" kern="100">
                          <a:effectLst/>
                          <a:latin typeface="Aptos" panose="020B0004020202020204" pitchFamily="34" charset="0"/>
                        </a:rPr>
                        <a:t>Saint</a:t>
                      </a:r>
                      <a:endParaRPr lang="en-US" sz="3200" kern="100">
                        <a:effectLst/>
                        <a:latin typeface="Aptos" panose="020B0004020202020204" pitchFamily="34" charset="0"/>
                        <a:ea typeface="Aptos" panose="020B0004020202020204" pitchFamily="34" charset="0"/>
                        <a:cs typeface="Times New Roman" panose="02020603050405020304" pitchFamily="18" charset="0"/>
                      </a:endParaRPr>
                    </a:p>
                  </a:txBody>
                  <a:tcPr marL="76200" marR="76200" marT="76200" marB="76200" anchor="ctr"/>
                </a:tc>
                <a:tc>
                  <a:txBody>
                    <a:bodyPr/>
                    <a:lstStyle/>
                    <a:p>
                      <a:pPr marL="0" marR="0">
                        <a:lnSpc>
                          <a:spcPct val="107000"/>
                        </a:lnSpc>
                        <a:spcAft>
                          <a:spcPts val="800"/>
                        </a:spcAft>
                      </a:pPr>
                      <a:r>
                        <a:rPr lang="en-US" sz="3200" kern="100">
                          <a:effectLst/>
                          <a:latin typeface="Aptos" panose="020B0004020202020204" pitchFamily="34" charset="0"/>
                        </a:rPr>
                        <a:t>Place</a:t>
                      </a:r>
                      <a:endParaRPr lang="en-US" sz="3200" kern="100">
                        <a:effectLst/>
                        <a:latin typeface="Aptos" panose="020B0004020202020204" pitchFamily="34" charset="0"/>
                        <a:ea typeface="Aptos" panose="020B0004020202020204" pitchFamily="34" charset="0"/>
                        <a:cs typeface="Times New Roman" panose="02020603050405020304" pitchFamily="18" charset="0"/>
                      </a:endParaRPr>
                    </a:p>
                  </a:txBody>
                  <a:tcPr marL="76200" marR="76200" marT="76200" marB="76200" anchor="ctr"/>
                </a:tc>
                <a:tc>
                  <a:txBody>
                    <a:bodyPr/>
                    <a:lstStyle/>
                    <a:p>
                      <a:pPr marL="0" marR="0">
                        <a:lnSpc>
                          <a:spcPct val="107000"/>
                        </a:lnSpc>
                        <a:spcAft>
                          <a:spcPts val="800"/>
                        </a:spcAft>
                      </a:pPr>
                      <a:r>
                        <a:rPr lang="en-US" sz="3200" kern="100">
                          <a:effectLst/>
                          <a:latin typeface="Aptos" panose="020B0004020202020204" pitchFamily="34" charset="0"/>
                        </a:rPr>
                        <a:t>Passage</a:t>
                      </a:r>
                      <a:endParaRPr lang="en-US" sz="3200" kern="100">
                        <a:effectLst/>
                        <a:latin typeface="Aptos" panose="020B0004020202020204" pitchFamily="34" charset="0"/>
                        <a:ea typeface="Aptos" panose="020B0004020202020204" pitchFamily="34" charset="0"/>
                        <a:cs typeface="Times New Roman" panose="02020603050405020304" pitchFamily="18" charset="0"/>
                      </a:endParaRPr>
                    </a:p>
                  </a:txBody>
                  <a:tcPr marL="76200" marR="76200" marT="76200" marB="76200" anchor="ctr"/>
                </a:tc>
                <a:extLst>
                  <a:ext uri="{0D108BD9-81ED-4DB2-BD59-A6C34878D82A}">
                    <a16:rowId xmlns:a16="http://schemas.microsoft.com/office/drawing/2014/main" val="578393907"/>
                  </a:ext>
                </a:extLst>
              </a:tr>
              <a:tr h="0">
                <a:tc>
                  <a:txBody>
                    <a:bodyPr/>
                    <a:lstStyle/>
                    <a:p>
                      <a:pPr marL="0" marR="0">
                        <a:lnSpc>
                          <a:spcPct val="107000"/>
                        </a:lnSpc>
                        <a:spcAft>
                          <a:spcPts val="800"/>
                        </a:spcAft>
                      </a:pPr>
                      <a:r>
                        <a:rPr lang="en-US" sz="3200" kern="100">
                          <a:effectLst/>
                          <a:latin typeface="Aptos" panose="020B0004020202020204" pitchFamily="34" charset="0"/>
                        </a:rPr>
                        <a:t>14. Conferred the Holy Spirit</a:t>
                      </a:r>
                      <a:endParaRPr lang="en-US" sz="3200" kern="100">
                        <a:effectLst/>
                        <a:latin typeface="Aptos" panose="020B0004020202020204" pitchFamily="34" charset="0"/>
                        <a:ea typeface="Aptos" panose="020B0004020202020204" pitchFamily="34" charset="0"/>
                        <a:cs typeface="Times New Roman" panose="02020603050405020304" pitchFamily="18" charset="0"/>
                      </a:endParaRPr>
                    </a:p>
                  </a:txBody>
                  <a:tcPr marL="76200" marR="76200" marT="76200" marB="76200" anchor="ctr"/>
                </a:tc>
                <a:tc>
                  <a:txBody>
                    <a:bodyPr/>
                    <a:lstStyle/>
                    <a:p>
                      <a:pPr marL="0" marR="0">
                        <a:lnSpc>
                          <a:spcPct val="107000"/>
                        </a:lnSpc>
                        <a:spcAft>
                          <a:spcPts val="800"/>
                        </a:spcAft>
                      </a:pPr>
                      <a:r>
                        <a:rPr lang="en-US" sz="3200" kern="100">
                          <a:effectLst/>
                          <a:latin typeface="Aptos" panose="020B0004020202020204" pitchFamily="34" charset="0"/>
                        </a:rPr>
                        <a:t>Paul</a:t>
                      </a:r>
                      <a:endParaRPr lang="en-US" sz="3200" kern="100">
                        <a:effectLst/>
                        <a:latin typeface="Aptos" panose="020B0004020202020204" pitchFamily="34" charset="0"/>
                        <a:ea typeface="Aptos" panose="020B0004020202020204" pitchFamily="34" charset="0"/>
                        <a:cs typeface="Times New Roman" panose="02020603050405020304" pitchFamily="18" charset="0"/>
                      </a:endParaRPr>
                    </a:p>
                  </a:txBody>
                  <a:tcPr marL="76200" marR="76200" marT="76200" marB="76200" anchor="ctr"/>
                </a:tc>
                <a:tc>
                  <a:txBody>
                    <a:bodyPr/>
                    <a:lstStyle/>
                    <a:p>
                      <a:pPr marL="0" marR="0">
                        <a:lnSpc>
                          <a:spcPct val="107000"/>
                        </a:lnSpc>
                        <a:spcAft>
                          <a:spcPts val="800"/>
                        </a:spcAft>
                      </a:pPr>
                      <a:r>
                        <a:rPr lang="en-US" sz="3200" kern="100">
                          <a:effectLst/>
                          <a:latin typeface="Aptos" panose="020B0004020202020204" pitchFamily="34" charset="0"/>
                        </a:rPr>
                        <a:t>Corinth</a:t>
                      </a:r>
                      <a:endParaRPr lang="en-US" sz="3200" kern="100">
                        <a:effectLst/>
                        <a:latin typeface="Aptos" panose="020B0004020202020204" pitchFamily="34" charset="0"/>
                        <a:ea typeface="Aptos" panose="020B0004020202020204" pitchFamily="34" charset="0"/>
                        <a:cs typeface="Times New Roman" panose="02020603050405020304" pitchFamily="18" charset="0"/>
                      </a:endParaRPr>
                    </a:p>
                  </a:txBody>
                  <a:tcPr marL="76200" marR="76200" marT="76200" marB="76200" anchor="ctr"/>
                </a:tc>
                <a:tc>
                  <a:txBody>
                    <a:bodyPr/>
                    <a:lstStyle/>
                    <a:p>
                      <a:pPr marL="0" marR="0">
                        <a:lnSpc>
                          <a:spcPct val="107000"/>
                        </a:lnSpc>
                        <a:spcAft>
                          <a:spcPts val="800"/>
                        </a:spcAft>
                      </a:pPr>
                      <a:r>
                        <a:rPr lang="en-US" sz="3200" u="sng" kern="100">
                          <a:effectLst/>
                          <a:latin typeface="Aptos" panose="020B0004020202020204" pitchFamily="34" charset="0"/>
                          <a:hlinkClick r:id="rId2"/>
                        </a:rPr>
                        <a:t>Acts 19:1-6</a:t>
                      </a:r>
                      <a:endParaRPr lang="en-US" sz="3200" kern="100">
                        <a:effectLst/>
                        <a:latin typeface="Aptos" panose="020B0004020202020204" pitchFamily="34" charset="0"/>
                        <a:ea typeface="Aptos" panose="020B0004020202020204" pitchFamily="34" charset="0"/>
                        <a:cs typeface="Times New Roman" panose="02020603050405020304" pitchFamily="18" charset="0"/>
                      </a:endParaRPr>
                    </a:p>
                  </a:txBody>
                  <a:tcPr marL="76200" marR="76200" marT="76200" marB="76200" anchor="ctr"/>
                </a:tc>
                <a:extLst>
                  <a:ext uri="{0D108BD9-81ED-4DB2-BD59-A6C34878D82A}">
                    <a16:rowId xmlns:a16="http://schemas.microsoft.com/office/drawing/2014/main" val="2966448686"/>
                  </a:ext>
                </a:extLst>
              </a:tr>
              <a:tr h="0">
                <a:tc>
                  <a:txBody>
                    <a:bodyPr/>
                    <a:lstStyle/>
                    <a:p>
                      <a:pPr marL="0" marR="0">
                        <a:lnSpc>
                          <a:spcPct val="107000"/>
                        </a:lnSpc>
                        <a:spcAft>
                          <a:spcPts val="800"/>
                        </a:spcAft>
                      </a:pPr>
                      <a:r>
                        <a:rPr lang="en-US" sz="3200" kern="100">
                          <a:effectLst/>
                          <a:latin typeface="Aptos" panose="020B0004020202020204" pitchFamily="34" charset="0"/>
                        </a:rPr>
                        <a:t>15. Many persons healed</a:t>
                      </a:r>
                      <a:endParaRPr lang="en-US" sz="3200" kern="100">
                        <a:effectLst/>
                        <a:latin typeface="Aptos" panose="020B0004020202020204" pitchFamily="34" charset="0"/>
                        <a:ea typeface="Aptos" panose="020B0004020202020204" pitchFamily="34" charset="0"/>
                        <a:cs typeface="Times New Roman" panose="02020603050405020304" pitchFamily="18" charset="0"/>
                      </a:endParaRPr>
                    </a:p>
                  </a:txBody>
                  <a:tcPr marL="76200" marR="76200" marT="76200" marB="76200" anchor="ctr"/>
                </a:tc>
                <a:tc>
                  <a:txBody>
                    <a:bodyPr/>
                    <a:lstStyle/>
                    <a:p>
                      <a:pPr marL="0" marR="0">
                        <a:lnSpc>
                          <a:spcPct val="107000"/>
                        </a:lnSpc>
                        <a:spcAft>
                          <a:spcPts val="800"/>
                        </a:spcAft>
                      </a:pPr>
                      <a:r>
                        <a:rPr lang="en-US" sz="3200" kern="100">
                          <a:effectLst/>
                          <a:latin typeface="Aptos" panose="020B0004020202020204" pitchFamily="34" charset="0"/>
                        </a:rPr>
                        <a:t>Paul</a:t>
                      </a:r>
                      <a:endParaRPr lang="en-US" sz="3200" kern="100">
                        <a:effectLst/>
                        <a:latin typeface="Aptos" panose="020B0004020202020204" pitchFamily="34" charset="0"/>
                        <a:ea typeface="Aptos" panose="020B0004020202020204" pitchFamily="34" charset="0"/>
                        <a:cs typeface="Times New Roman" panose="02020603050405020304" pitchFamily="18" charset="0"/>
                      </a:endParaRPr>
                    </a:p>
                  </a:txBody>
                  <a:tcPr marL="76200" marR="76200" marT="76200" marB="76200" anchor="ctr"/>
                </a:tc>
                <a:tc>
                  <a:txBody>
                    <a:bodyPr/>
                    <a:lstStyle/>
                    <a:p>
                      <a:pPr marL="0" marR="0">
                        <a:lnSpc>
                          <a:spcPct val="107000"/>
                        </a:lnSpc>
                        <a:spcAft>
                          <a:spcPts val="800"/>
                        </a:spcAft>
                      </a:pPr>
                      <a:r>
                        <a:rPr lang="en-US" sz="3200" kern="100">
                          <a:effectLst/>
                          <a:latin typeface="Aptos" panose="020B0004020202020204" pitchFamily="34" charset="0"/>
                        </a:rPr>
                        <a:t>Corinth</a:t>
                      </a:r>
                      <a:endParaRPr lang="en-US" sz="3200" kern="100">
                        <a:effectLst/>
                        <a:latin typeface="Aptos" panose="020B0004020202020204" pitchFamily="34" charset="0"/>
                        <a:ea typeface="Aptos" panose="020B0004020202020204" pitchFamily="34" charset="0"/>
                        <a:cs typeface="Times New Roman" panose="02020603050405020304" pitchFamily="18" charset="0"/>
                      </a:endParaRPr>
                    </a:p>
                  </a:txBody>
                  <a:tcPr marL="76200" marR="76200" marT="76200" marB="76200" anchor="ctr"/>
                </a:tc>
                <a:tc>
                  <a:txBody>
                    <a:bodyPr/>
                    <a:lstStyle/>
                    <a:p>
                      <a:pPr marL="0" marR="0">
                        <a:lnSpc>
                          <a:spcPct val="107000"/>
                        </a:lnSpc>
                        <a:spcAft>
                          <a:spcPts val="800"/>
                        </a:spcAft>
                      </a:pPr>
                      <a:r>
                        <a:rPr lang="en-US" sz="3200" u="sng" kern="100">
                          <a:effectLst/>
                          <a:latin typeface="Aptos" panose="020B0004020202020204" pitchFamily="34" charset="0"/>
                          <a:hlinkClick r:id="rId3"/>
                        </a:rPr>
                        <a:t>Acts 19:11-12</a:t>
                      </a:r>
                      <a:endParaRPr lang="en-US" sz="3200" kern="100">
                        <a:effectLst/>
                        <a:latin typeface="Aptos" panose="020B0004020202020204" pitchFamily="34" charset="0"/>
                        <a:ea typeface="Aptos" panose="020B0004020202020204" pitchFamily="34" charset="0"/>
                        <a:cs typeface="Times New Roman" panose="02020603050405020304" pitchFamily="18" charset="0"/>
                      </a:endParaRPr>
                    </a:p>
                  </a:txBody>
                  <a:tcPr marL="76200" marR="76200" marT="76200" marB="76200" anchor="ctr"/>
                </a:tc>
                <a:extLst>
                  <a:ext uri="{0D108BD9-81ED-4DB2-BD59-A6C34878D82A}">
                    <a16:rowId xmlns:a16="http://schemas.microsoft.com/office/drawing/2014/main" val="1258563836"/>
                  </a:ext>
                </a:extLst>
              </a:tr>
              <a:tr h="0">
                <a:tc>
                  <a:txBody>
                    <a:bodyPr/>
                    <a:lstStyle/>
                    <a:p>
                      <a:pPr marL="0" marR="0">
                        <a:lnSpc>
                          <a:spcPct val="107000"/>
                        </a:lnSpc>
                        <a:spcAft>
                          <a:spcPts val="800"/>
                        </a:spcAft>
                      </a:pPr>
                      <a:r>
                        <a:rPr lang="en-US" sz="3200" kern="100">
                          <a:effectLst/>
                          <a:latin typeface="Aptos" panose="020B0004020202020204" pitchFamily="34" charset="0"/>
                        </a:rPr>
                        <a:t>16. Eutychus raised from the dead</a:t>
                      </a:r>
                      <a:endParaRPr lang="en-US" sz="3200" kern="100">
                        <a:effectLst/>
                        <a:latin typeface="Aptos" panose="020B0004020202020204" pitchFamily="34" charset="0"/>
                        <a:ea typeface="Aptos" panose="020B0004020202020204" pitchFamily="34" charset="0"/>
                        <a:cs typeface="Times New Roman" panose="02020603050405020304" pitchFamily="18" charset="0"/>
                      </a:endParaRPr>
                    </a:p>
                  </a:txBody>
                  <a:tcPr marL="76200" marR="76200" marT="76200" marB="76200" anchor="ctr"/>
                </a:tc>
                <a:tc>
                  <a:txBody>
                    <a:bodyPr/>
                    <a:lstStyle/>
                    <a:p>
                      <a:pPr marL="0" marR="0">
                        <a:lnSpc>
                          <a:spcPct val="107000"/>
                        </a:lnSpc>
                        <a:spcAft>
                          <a:spcPts val="800"/>
                        </a:spcAft>
                      </a:pPr>
                      <a:r>
                        <a:rPr lang="en-US" sz="3200" kern="100">
                          <a:effectLst/>
                          <a:latin typeface="Aptos" panose="020B0004020202020204" pitchFamily="34" charset="0"/>
                        </a:rPr>
                        <a:t>Paul</a:t>
                      </a:r>
                      <a:endParaRPr lang="en-US" sz="3200" kern="100">
                        <a:effectLst/>
                        <a:latin typeface="Aptos" panose="020B0004020202020204" pitchFamily="34" charset="0"/>
                        <a:ea typeface="Aptos" panose="020B0004020202020204" pitchFamily="34" charset="0"/>
                        <a:cs typeface="Times New Roman" panose="02020603050405020304" pitchFamily="18" charset="0"/>
                      </a:endParaRPr>
                    </a:p>
                  </a:txBody>
                  <a:tcPr marL="76200" marR="76200" marT="76200" marB="76200" anchor="ctr"/>
                </a:tc>
                <a:tc>
                  <a:txBody>
                    <a:bodyPr/>
                    <a:lstStyle/>
                    <a:p>
                      <a:pPr marL="0" marR="0">
                        <a:lnSpc>
                          <a:spcPct val="107000"/>
                        </a:lnSpc>
                        <a:spcAft>
                          <a:spcPts val="800"/>
                        </a:spcAft>
                      </a:pPr>
                      <a:r>
                        <a:rPr lang="en-US" sz="3200" kern="100">
                          <a:effectLst/>
                          <a:latin typeface="Aptos" panose="020B0004020202020204" pitchFamily="34" charset="0"/>
                        </a:rPr>
                        <a:t>Troas</a:t>
                      </a:r>
                      <a:endParaRPr lang="en-US" sz="3200" kern="100">
                        <a:effectLst/>
                        <a:latin typeface="Aptos" panose="020B0004020202020204" pitchFamily="34" charset="0"/>
                        <a:ea typeface="Aptos" panose="020B0004020202020204" pitchFamily="34" charset="0"/>
                        <a:cs typeface="Times New Roman" panose="02020603050405020304" pitchFamily="18" charset="0"/>
                      </a:endParaRPr>
                    </a:p>
                  </a:txBody>
                  <a:tcPr marL="76200" marR="76200" marT="76200" marB="76200" anchor="ctr"/>
                </a:tc>
                <a:tc>
                  <a:txBody>
                    <a:bodyPr/>
                    <a:lstStyle/>
                    <a:p>
                      <a:pPr marL="0" marR="0">
                        <a:lnSpc>
                          <a:spcPct val="107000"/>
                        </a:lnSpc>
                        <a:spcAft>
                          <a:spcPts val="800"/>
                        </a:spcAft>
                      </a:pPr>
                      <a:r>
                        <a:rPr lang="en-US" sz="3200" u="sng" kern="100">
                          <a:effectLst/>
                          <a:latin typeface="Aptos" panose="020B0004020202020204" pitchFamily="34" charset="0"/>
                          <a:hlinkClick r:id="rId4"/>
                        </a:rPr>
                        <a:t>Acts 20:9-12</a:t>
                      </a:r>
                      <a:endParaRPr lang="en-US" sz="3200" kern="100">
                        <a:effectLst/>
                        <a:latin typeface="Aptos" panose="020B0004020202020204" pitchFamily="34" charset="0"/>
                        <a:ea typeface="Aptos" panose="020B0004020202020204" pitchFamily="34" charset="0"/>
                        <a:cs typeface="Times New Roman" panose="02020603050405020304" pitchFamily="18" charset="0"/>
                      </a:endParaRPr>
                    </a:p>
                  </a:txBody>
                  <a:tcPr marL="76200" marR="76200" marT="76200" marB="76200" anchor="ctr"/>
                </a:tc>
                <a:extLst>
                  <a:ext uri="{0D108BD9-81ED-4DB2-BD59-A6C34878D82A}">
                    <a16:rowId xmlns:a16="http://schemas.microsoft.com/office/drawing/2014/main" val="12417559"/>
                  </a:ext>
                </a:extLst>
              </a:tr>
              <a:tr h="0">
                <a:tc>
                  <a:txBody>
                    <a:bodyPr/>
                    <a:lstStyle/>
                    <a:p>
                      <a:pPr marL="0" marR="0">
                        <a:lnSpc>
                          <a:spcPct val="107000"/>
                        </a:lnSpc>
                        <a:spcAft>
                          <a:spcPts val="800"/>
                        </a:spcAft>
                      </a:pPr>
                      <a:r>
                        <a:rPr lang="en-US" sz="3200" kern="100">
                          <a:effectLst/>
                          <a:latin typeface="Aptos" panose="020B0004020202020204" pitchFamily="34" charset="0"/>
                        </a:rPr>
                        <a:t>17. Viper snake rendered harmless</a:t>
                      </a:r>
                      <a:endParaRPr lang="en-US" sz="3200" kern="100">
                        <a:effectLst/>
                        <a:latin typeface="Aptos" panose="020B0004020202020204" pitchFamily="34" charset="0"/>
                        <a:ea typeface="Aptos" panose="020B0004020202020204" pitchFamily="34" charset="0"/>
                        <a:cs typeface="Times New Roman" panose="02020603050405020304" pitchFamily="18" charset="0"/>
                      </a:endParaRPr>
                    </a:p>
                  </a:txBody>
                  <a:tcPr marL="76200" marR="76200" marT="76200" marB="76200" anchor="ctr"/>
                </a:tc>
                <a:tc>
                  <a:txBody>
                    <a:bodyPr/>
                    <a:lstStyle/>
                    <a:p>
                      <a:pPr marL="0" marR="0">
                        <a:lnSpc>
                          <a:spcPct val="107000"/>
                        </a:lnSpc>
                        <a:spcAft>
                          <a:spcPts val="800"/>
                        </a:spcAft>
                      </a:pPr>
                      <a:r>
                        <a:rPr lang="en-US" sz="3200" kern="100">
                          <a:effectLst/>
                          <a:latin typeface="Aptos" panose="020B0004020202020204" pitchFamily="34" charset="0"/>
                        </a:rPr>
                        <a:t>Paul</a:t>
                      </a:r>
                      <a:endParaRPr lang="en-US" sz="3200" kern="100">
                        <a:effectLst/>
                        <a:latin typeface="Aptos" panose="020B0004020202020204" pitchFamily="34" charset="0"/>
                        <a:ea typeface="Aptos" panose="020B0004020202020204" pitchFamily="34" charset="0"/>
                        <a:cs typeface="Times New Roman" panose="02020603050405020304" pitchFamily="18" charset="0"/>
                      </a:endParaRPr>
                    </a:p>
                  </a:txBody>
                  <a:tcPr marL="76200" marR="76200" marT="76200" marB="76200" anchor="ctr"/>
                </a:tc>
                <a:tc>
                  <a:txBody>
                    <a:bodyPr/>
                    <a:lstStyle/>
                    <a:p>
                      <a:pPr marL="0" marR="0">
                        <a:lnSpc>
                          <a:spcPct val="107000"/>
                        </a:lnSpc>
                        <a:spcAft>
                          <a:spcPts val="800"/>
                        </a:spcAft>
                      </a:pPr>
                      <a:r>
                        <a:rPr lang="en-US" sz="3200" kern="100">
                          <a:effectLst/>
                          <a:latin typeface="Aptos" panose="020B0004020202020204" pitchFamily="34" charset="0"/>
                        </a:rPr>
                        <a:t>Malta</a:t>
                      </a:r>
                      <a:endParaRPr lang="en-US" sz="3200" kern="100">
                        <a:effectLst/>
                        <a:latin typeface="Aptos" panose="020B0004020202020204" pitchFamily="34" charset="0"/>
                        <a:ea typeface="Aptos" panose="020B0004020202020204" pitchFamily="34" charset="0"/>
                        <a:cs typeface="Times New Roman" panose="02020603050405020304" pitchFamily="18" charset="0"/>
                      </a:endParaRPr>
                    </a:p>
                  </a:txBody>
                  <a:tcPr marL="76200" marR="76200" marT="76200" marB="76200" anchor="ctr"/>
                </a:tc>
                <a:tc>
                  <a:txBody>
                    <a:bodyPr/>
                    <a:lstStyle/>
                    <a:p>
                      <a:pPr marL="0" marR="0">
                        <a:lnSpc>
                          <a:spcPct val="107000"/>
                        </a:lnSpc>
                        <a:spcAft>
                          <a:spcPts val="800"/>
                        </a:spcAft>
                      </a:pPr>
                      <a:r>
                        <a:rPr lang="en-US" sz="3200" u="sng" kern="100">
                          <a:effectLst/>
                          <a:latin typeface="Aptos" panose="020B0004020202020204" pitchFamily="34" charset="0"/>
                          <a:hlinkClick r:id="rId5"/>
                        </a:rPr>
                        <a:t>Acts 28:3-6</a:t>
                      </a:r>
                      <a:endParaRPr lang="en-US" sz="3200" kern="100">
                        <a:effectLst/>
                        <a:latin typeface="Aptos" panose="020B0004020202020204" pitchFamily="34" charset="0"/>
                        <a:ea typeface="Aptos" panose="020B0004020202020204" pitchFamily="34" charset="0"/>
                        <a:cs typeface="Times New Roman" panose="02020603050405020304" pitchFamily="18" charset="0"/>
                      </a:endParaRPr>
                    </a:p>
                  </a:txBody>
                  <a:tcPr marL="76200" marR="76200" marT="76200" marB="76200" anchor="ctr"/>
                </a:tc>
                <a:extLst>
                  <a:ext uri="{0D108BD9-81ED-4DB2-BD59-A6C34878D82A}">
                    <a16:rowId xmlns:a16="http://schemas.microsoft.com/office/drawing/2014/main" val="1244868770"/>
                  </a:ext>
                </a:extLst>
              </a:tr>
              <a:tr h="0">
                <a:tc>
                  <a:txBody>
                    <a:bodyPr/>
                    <a:lstStyle/>
                    <a:p>
                      <a:pPr marL="0" marR="0">
                        <a:lnSpc>
                          <a:spcPct val="107000"/>
                        </a:lnSpc>
                        <a:spcAft>
                          <a:spcPts val="800"/>
                        </a:spcAft>
                      </a:pPr>
                      <a:r>
                        <a:rPr lang="en-US" sz="3200" kern="100">
                          <a:effectLst/>
                          <a:latin typeface="Aptos" panose="020B0004020202020204" pitchFamily="34" charset="0"/>
                        </a:rPr>
                        <a:t>18. Publius’ father and others healed</a:t>
                      </a:r>
                      <a:endParaRPr lang="en-US" sz="3200" kern="100">
                        <a:effectLst/>
                        <a:latin typeface="Aptos" panose="020B0004020202020204" pitchFamily="34" charset="0"/>
                        <a:ea typeface="Aptos" panose="020B0004020202020204" pitchFamily="34" charset="0"/>
                        <a:cs typeface="Times New Roman" panose="02020603050405020304" pitchFamily="18" charset="0"/>
                      </a:endParaRPr>
                    </a:p>
                  </a:txBody>
                  <a:tcPr marL="76200" marR="76200" marT="76200" marB="76200" anchor="ctr"/>
                </a:tc>
                <a:tc>
                  <a:txBody>
                    <a:bodyPr/>
                    <a:lstStyle/>
                    <a:p>
                      <a:pPr marL="0" marR="0">
                        <a:lnSpc>
                          <a:spcPct val="107000"/>
                        </a:lnSpc>
                        <a:spcAft>
                          <a:spcPts val="800"/>
                        </a:spcAft>
                      </a:pPr>
                      <a:r>
                        <a:rPr lang="en-US" sz="3200" kern="100">
                          <a:effectLst/>
                          <a:latin typeface="Aptos" panose="020B0004020202020204" pitchFamily="34" charset="0"/>
                        </a:rPr>
                        <a:t>Paul</a:t>
                      </a:r>
                      <a:endParaRPr lang="en-US" sz="3200" kern="100">
                        <a:effectLst/>
                        <a:latin typeface="Aptos" panose="020B0004020202020204" pitchFamily="34" charset="0"/>
                        <a:ea typeface="Aptos" panose="020B0004020202020204" pitchFamily="34" charset="0"/>
                        <a:cs typeface="Times New Roman" panose="02020603050405020304" pitchFamily="18" charset="0"/>
                      </a:endParaRPr>
                    </a:p>
                  </a:txBody>
                  <a:tcPr marL="76200" marR="76200" marT="76200" marB="76200" anchor="ctr"/>
                </a:tc>
                <a:tc>
                  <a:txBody>
                    <a:bodyPr/>
                    <a:lstStyle/>
                    <a:p>
                      <a:pPr marL="0" marR="0">
                        <a:lnSpc>
                          <a:spcPct val="107000"/>
                        </a:lnSpc>
                        <a:spcAft>
                          <a:spcPts val="800"/>
                        </a:spcAft>
                      </a:pPr>
                      <a:r>
                        <a:rPr lang="en-US" sz="3200" kern="100">
                          <a:effectLst/>
                          <a:latin typeface="Aptos" panose="020B0004020202020204" pitchFamily="34" charset="0"/>
                        </a:rPr>
                        <a:t>Malta</a:t>
                      </a:r>
                      <a:endParaRPr lang="en-US" sz="3200" kern="100">
                        <a:effectLst/>
                        <a:latin typeface="Aptos" panose="020B0004020202020204" pitchFamily="34" charset="0"/>
                        <a:ea typeface="Aptos" panose="020B0004020202020204" pitchFamily="34" charset="0"/>
                        <a:cs typeface="Times New Roman" panose="02020603050405020304" pitchFamily="18" charset="0"/>
                      </a:endParaRPr>
                    </a:p>
                  </a:txBody>
                  <a:tcPr marL="76200" marR="76200" marT="76200" marB="76200" anchor="ctr"/>
                </a:tc>
                <a:tc>
                  <a:txBody>
                    <a:bodyPr/>
                    <a:lstStyle/>
                    <a:p>
                      <a:pPr marL="0" marR="0">
                        <a:lnSpc>
                          <a:spcPct val="107000"/>
                        </a:lnSpc>
                        <a:spcAft>
                          <a:spcPts val="800"/>
                        </a:spcAft>
                      </a:pPr>
                      <a:r>
                        <a:rPr lang="en-US" sz="3200" u="sng" kern="100" dirty="0">
                          <a:effectLst/>
                          <a:latin typeface="Aptos" panose="020B0004020202020204" pitchFamily="34" charset="0"/>
                          <a:hlinkClick r:id="rId6"/>
                        </a:rPr>
                        <a:t>Acts 28:7-9</a:t>
                      </a:r>
                      <a:endParaRPr lang="en-US" sz="3200" kern="100" dirty="0">
                        <a:effectLst/>
                        <a:latin typeface="Aptos" panose="020B0004020202020204" pitchFamily="34" charset="0"/>
                        <a:ea typeface="Aptos" panose="020B0004020202020204" pitchFamily="34" charset="0"/>
                        <a:cs typeface="Times New Roman" panose="02020603050405020304" pitchFamily="18" charset="0"/>
                      </a:endParaRPr>
                    </a:p>
                  </a:txBody>
                  <a:tcPr marL="76200" marR="76200" marT="76200" marB="76200" anchor="ctr"/>
                </a:tc>
                <a:extLst>
                  <a:ext uri="{0D108BD9-81ED-4DB2-BD59-A6C34878D82A}">
                    <a16:rowId xmlns:a16="http://schemas.microsoft.com/office/drawing/2014/main" val="4167663596"/>
                  </a:ext>
                </a:extLst>
              </a:tr>
            </a:tbl>
          </a:graphicData>
        </a:graphic>
      </p:graphicFrame>
    </p:spTree>
    <p:extLst>
      <p:ext uri="{BB962C8B-B14F-4D97-AF65-F5344CB8AC3E}">
        <p14:creationId xmlns:p14="http://schemas.microsoft.com/office/powerpoint/2010/main" val="366250923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41E735A0-AC96-5F18-300D-DA86FFC99888}"/>
            </a:ext>
          </a:extLst>
        </p:cNvPr>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7485DBEE-FD4C-5215-FF8B-2CAFCF940CB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27C078D-6BE7-4298-85A8-A2CCC05A1C89}"/>
              </a:ext>
            </a:extLst>
          </p:cNvPr>
          <p:cNvSpPr>
            <a:spLocks noGrp="1"/>
          </p:cNvSpPr>
          <p:nvPr>
            <p:ph type="title"/>
          </p:nvPr>
        </p:nvSpPr>
        <p:spPr>
          <a:xfrm>
            <a:off x="576072" y="238539"/>
            <a:ext cx="11018520" cy="1434415"/>
          </a:xfrm>
        </p:spPr>
        <p:txBody>
          <a:bodyPr anchor="b">
            <a:normAutofit/>
          </a:bodyPr>
          <a:lstStyle/>
          <a:p>
            <a:r>
              <a:rPr lang="en-US" sz="5400" dirty="0"/>
              <a:t>      Exploring Churches in Galatia</a:t>
            </a:r>
          </a:p>
        </p:txBody>
      </p:sp>
      <p:sp>
        <p:nvSpPr>
          <p:cNvPr id="11" name="Rectangle 6">
            <a:extLst>
              <a:ext uri="{FF2B5EF4-FFF2-40B4-BE49-F238E27FC236}">
                <a16:creationId xmlns:a16="http://schemas.microsoft.com/office/drawing/2014/main" id="{4E02FBC9-E0EB-793C-F401-2141BA9401D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6072" y="1817073"/>
            <a:ext cx="11018520" cy="18288"/>
          </a:xfrm>
          <a:custGeom>
            <a:avLst/>
            <a:gdLst>
              <a:gd name="connsiteX0" fmla="*/ 0 w 11018520"/>
              <a:gd name="connsiteY0" fmla="*/ 0 h 18288"/>
              <a:gd name="connsiteX1" fmla="*/ 468287 w 11018520"/>
              <a:gd name="connsiteY1" fmla="*/ 0 h 18288"/>
              <a:gd name="connsiteX2" fmla="*/ 1156945 w 11018520"/>
              <a:gd name="connsiteY2" fmla="*/ 0 h 18288"/>
              <a:gd name="connsiteX3" fmla="*/ 1955787 w 11018520"/>
              <a:gd name="connsiteY3" fmla="*/ 0 h 18288"/>
              <a:gd name="connsiteX4" fmla="*/ 2313889 w 11018520"/>
              <a:gd name="connsiteY4" fmla="*/ 0 h 18288"/>
              <a:gd name="connsiteX5" fmla="*/ 2671991 w 11018520"/>
              <a:gd name="connsiteY5" fmla="*/ 0 h 18288"/>
              <a:gd name="connsiteX6" fmla="*/ 3581019 w 11018520"/>
              <a:gd name="connsiteY6" fmla="*/ 0 h 18288"/>
              <a:gd name="connsiteX7" fmla="*/ 4269677 w 11018520"/>
              <a:gd name="connsiteY7" fmla="*/ 0 h 18288"/>
              <a:gd name="connsiteX8" fmla="*/ 4627778 w 11018520"/>
              <a:gd name="connsiteY8" fmla="*/ 0 h 18288"/>
              <a:gd name="connsiteX9" fmla="*/ 5316436 w 11018520"/>
              <a:gd name="connsiteY9" fmla="*/ 0 h 18288"/>
              <a:gd name="connsiteX10" fmla="*/ 6225464 w 11018520"/>
              <a:gd name="connsiteY10" fmla="*/ 0 h 18288"/>
              <a:gd name="connsiteX11" fmla="*/ 6803936 w 11018520"/>
              <a:gd name="connsiteY11" fmla="*/ 0 h 18288"/>
              <a:gd name="connsiteX12" fmla="*/ 7382408 w 11018520"/>
              <a:gd name="connsiteY12" fmla="*/ 0 h 18288"/>
              <a:gd name="connsiteX13" fmla="*/ 8071066 w 11018520"/>
              <a:gd name="connsiteY13" fmla="*/ 0 h 18288"/>
              <a:gd name="connsiteX14" fmla="*/ 8869909 w 11018520"/>
              <a:gd name="connsiteY14" fmla="*/ 0 h 18288"/>
              <a:gd name="connsiteX15" fmla="*/ 9668751 w 11018520"/>
              <a:gd name="connsiteY15" fmla="*/ 0 h 18288"/>
              <a:gd name="connsiteX16" fmla="*/ 11018520 w 11018520"/>
              <a:gd name="connsiteY16" fmla="*/ 0 h 18288"/>
              <a:gd name="connsiteX17" fmla="*/ 11018520 w 11018520"/>
              <a:gd name="connsiteY17" fmla="*/ 18288 h 18288"/>
              <a:gd name="connsiteX18" fmla="*/ 10550233 w 11018520"/>
              <a:gd name="connsiteY18" fmla="*/ 18288 h 18288"/>
              <a:gd name="connsiteX19" fmla="*/ 9641205 w 11018520"/>
              <a:gd name="connsiteY19" fmla="*/ 18288 h 18288"/>
              <a:gd name="connsiteX20" fmla="*/ 8952548 w 11018520"/>
              <a:gd name="connsiteY20" fmla="*/ 18288 h 18288"/>
              <a:gd name="connsiteX21" fmla="*/ 8594446 w 11018520"/>
              <a:gd name="connsiteY21" fmla="*/ 18288 h 18288"/>
              <a:gd name="connsiteX22" fmla="*/ 7905788 w 11018520"/>
              <a:gd name="connsiteY22" fmla="*/ 18288 h 18288"/>
              <a:gd name="connsiteX23" fmla="*/ 7327316 w 11018520"/>
              <a:gd name="connsiteY23" fmla="*/ 18288 h 18288"/>
              <a:gd name="connsiteX24" fmla="*/ 6748844 w 11018520"/>
              <a:gd name="connsiteY24" fmla="*/ 18288 h 18288"/>
              <a:gd name="connsiteX25" fmla="*/ 6170371 w 11018520"/>
              <a:gd name="connsiteY25" fmla="*/ 18288 h 18288"/>
              <a:gd name="connsiteX26" fmla="*/ 5591899 w 11018520"/>
              <a:gd name="connsiteY26" fmla="*/ 18288 h 18288"/>
              <a:gd name="connsiteX27" fmla="*/ 4793056 w 11018520"/>
              <a:gd name="connsiteY27" fmla="*/ 18288 h 18288"/>
              <a:gd name="connsiteX28" fmla="*/ 4104399 w 11018520"/>
              <a:gd name="connsiteY28" fmla="*/ 18288 h 18288"/>
              <a:gd name="connsiteX29" fmla="*/ 3746297 w 11018520"/>
              <a:gd name="connsiteY29" fmla="*/ 18288 h 18288"/>
              <a:gd name="connsiteX30" fmla="*/ 3167825 w 11018520"/>
              <a:gd name="connsiteY30" fmla="*/ 18288 h 18288"/>
              <a:gd name="connsiteX31" fmla="*/ 2368982 w 11018520"/>
              <a:gd name="connsiteY31" fmla="*/ 18288 h 18288"/>
              <a:gd name="connsiteX32" fmla="*/ 1900695 w 11018520"/>
              <a:gd name="connsiteY32" fmla="*/ 18288 h 18288"/>
              <a:gd name="connsiteX33" fmla="*/ 991667 w 11018520"/>
              <a:gd name="connsiteY33" fmla="*/ 18288 h 18288"/>
              <a:gd name="connsiteX34" fmla="*/ 0 w 11018520"/>
              <a:gd name="connsiteY34" fmla="*/ 18288 h 18288"/>
              <a:gd name="connsiteX35" fmla="*/ 0 w 11018520"/>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1018520" h="18288" fill="none" extrusionOk="0">
                <a:moveTo>
                  <a:pt x="0" y="0"/>
                </a:moveTo>
                <a:cubicBezTo>
                  <a:pt x="176840" y="19448"/>
                  <a:pt x="369510" y="1686"/>
                  <a:pt x="468287" y="0"/>
                </a:cubicBezTo>
                <a:cubicBezTo>
                  <a:pt x="567064" y="-1686"/>
                  <a:pt x="844925" y="28710"/>
                  <a:pt x="1156945" y="0"/>
                </a:cubicBezTo>
                <a:cubicBezTo>
                  <a:pt x="1468965" y="-28710"/>
                  <a:pt x="1755775" y="35306"/>
                  <a:pt x="1955787" y="0"/>
                </a:cubicBezTo>
                <a:cubicBezTo>
                  <a:pt x="2155799" y="-35306"/>
                  <a:pt x="2224532" y="-16632"/>
                  <a:pt x="2313889" y="0"/>
                </a:cubicBezTo>
                <a:cubicBezTo>
                  <a:pt x="2403246" y="16632"/>
                  <a:pt x="2494050" y="6083"/>
                  <a:pt x="2671991" y="0"/>
                </a:cubicBezTo>
                <a:cubicBezTo>
                  <a:pt x="2849932" y="-6083"/>
                  <a:pt x="3354152" y="34614"/>
                  <a:pt x="3581019" y="0"/>
                </a:cubicBezTo>
                <a:cubicBezTo>
                  <a:pt x="3807886" y="-34614"/>
                  <a:pt x="4022451" y="14254"/>
                  <a:pt x="4269677" y="0"/>
                </a:cubicBezTo>
                <a:cubicBezTo>
                  <a:pt x="4516903" y="-14254"/>
                  <a:pt x="4514495" y="-13291"/>
                  <a:pt x="4627778" y="0"/>
                </a:cubicBezTo>
                <a:cubicBezTo>
                  <a:pt x="4741061" y="13291"/>
                  <a:pt x="5120758" y="-22660"/>
                  <a:pt x="5316436" y="0"/>
                </a:cubicBezTo>
                <a:cubicBezTo>
                  <a:pt x="5512114" y="22660"/>
                  <a:pt x="5812155" y="-9513"/>
                  <a:pt x="6225464" y="0"/>
                </a:cubicBezTo>
                <a:cubicBezTo>
                  <a:pt x="6638773" y="9513"/>
                  <a:pt x="6545417" y="2479"/>
                  <a:pt x="6803936" y="0"/>
                </a:cubicBezTo>
                <a:cubicBezTo>
                  <a:pt x="7062455" y="-2479"/>
                  <a:pt x="7245098" y="-20209"/>
                  <a:pt x="7382408" y="0"/>
                </a:cubicBezTo>
                <a:cubicBezTo>
                  <a:pt x="7519718" y="20209"/>
                  <a:pt x="7801947" y="19736"/>
                  <a:pt x="8071066" y="0"/>
                </a:cubicBezTo>
                <a:cubicBezTo>
                  <a:pt x="8340185" y="-19736"/>
                  <a:pt x="8495312" y="-6666"/>
                  <a:pt x="8869909" y="0"/>
                </a:cubicBezTo>
                <a:cubicBezTo>
                  <a:pt x="9244506" y="6666"/>
                  <a:pt x="9501461" y="-13745"/>
                  <a:pt x="9668751" y="0"/>
                </a:cubicBezTo>
                <a:cubicBezTo>
                  <a:pt x="9836041" y="13745"/>
                  <a:pt x="10607605" y="14143"/>
                  <a:pt x="11018520" y="0"/>
                </a:cubicBezTo>
                <a:cubicBezTo>
                  <a:pt x="11019166" y="4451"/>
                  <a:pt x="11019010" y="9226"/>
                  <a:pt x="11018520" y="18288"/>
                </a:cubicBezTo>
                <a:cubicBezTo>
                  <a:pt x="10834966" y="15274"/>
                  <a:pt x="10754561" y="35250"/>
                  <a:pt x="10550233" y="18288"/>
                </a:cubicBezTo>
                <a:cubicBezTo>
                  <a:pt x="10345905" y="1326"/>
                  <a:pt x="9906342" y="45884"/>
                  <a:pt x="9641205" y="18288"/>
                </a:cubicBezTo>
                <a:cubicBezTo>
                  <a:pt x="9376068" y="-9308"/>
                  <a:pt x="9177188" y="43988"/>
                  <a:pt x="8952548" y="18288"/>
                </a:cubicBezTo>
                <a:cubicBezTo>
                  <a:pt x="8727908" y="-7412"/>
                  <a:pt x="8707007" y="3271"/>
                  <a:pt x="8594446" y="18288"/>
                </a:cubicBezTo>
                <a:cubicBezTo>
                  <a:pt x="8481885" y="33305"/>
                  <a:pt x="8175004" y="35109"/>
                  <a:pt x="7905788" y="18288"/>
                </a:cubicBezTo>
                <a:cubicBezTo>
                  <a:pt x="7636572" y="1467"/>
                  <a:pt x="7535638" y="7399"/>
                  <a:pt x="7327316" y="18288"/>
                </a:cubicBezTo>
                <a:cubicBezTo>
                  <a:pt x="7118994" y="29177"/>
                  <a:pt x="6978247" y="47205"/>
                  <a:pt x="6748844" y="18288"/>
                </a:cubicBezTo>
                <a:cubicBezTo>
                  <a:pt x="6519441" y="-10629"/>
                  <a:pt x="6459241" y="43308"/>
                  <a:pt x="6170371" y="18288"/>
                </a:cubicBezTo>
                <a:cubicBezTo>
                  <a:pt x="5881501" y="-6732"/>
                  <a:pt x="5736201" y="35971"/>
                  <a:pt x="5591899" y="18288"/>
                </a:cubicBezTo>
                <a:cubicBezTo>
                  <a:pt x="5447597" y="605"/>
                  <a:pt x="4990303" y="20409"/>
                  <a:pt x="4793056" y="18288"/>
                </a:cubicBezTo>
                <a:cubicBezTo>
                  <a:pt x="4595809" y="16167"/>
                  <a:pt x="4271723" y="2909"/>
                  <a:pt x="4104399" y="18288"/>
                </a:cubicBezTo>
                <a:cubicBezTo>
                  <a:pt x="3937075" y="33667"/>
                  <a:pt x="3923235" y="10730"/>
                  <a:pt x="3746297" y="18288"/>
                </a:cubicBezTo>
                <a:cubicBezTo>
                  <a:pt x="3569359" y="25846"/>
                  <a:pt x="3351081" y="24702"/>
                  <a:pt x="3167825" y="18288"/>
                </a:cubicBezTo>
                <a:cubicBezTo>
                  <a:pt x="2984569" y="11874"/>
                  <a:pt x="2708033" y="13293"/>
                  <a:pt x="2368982" y="18288"/>
                </a:cubicBezTo>
                <a:cubicBezTo>
                  <a:pt x="2029931" y="23283"/>
                  <a:pt x="2009060" y="37671"/>
                  <a:pt x="1900695" y="18288"/>
                </a:cubicBezTo>
                <a:cubicBezTo>
                  <a:pt x="1792330" y="-1095"/>
                  <a:pt x="1183178" y="9337"/>
                  <a:pt x="991667" y="18288"/>
                </a:cubicBezTo>
                <a:cubicBezTo>
                  <a:pt x="800156" y="27239"/>
                  <a:pt x="375690" y="34110"/>
                  <a:pt x="0" y="18288"/>
                </a:cubicBezTo>
                <a:cubicBezTo>
                  <a:pt x="-213" y="9468"/>
                  <a:pt x="187" y="4459"/>
                  <a:pt x="0" y="0"/>
                </a:cubicBezTo>
                <a:close/>
              </a:path>
              <a:path w="11018520" h="18288" stroke="0" extrusionOk="0">
                <a:moveTo>
                  <a:pt x="0" y="0"/>
                </a:moveTo>
                <a:cubicBezTo>
                  <a:pt x="266588" y="-23405"/>
                  <a:pt x="350503" y="-27031"/>
                  <a:pt x="578472" y="0"/>
                </a:cubicBezTo>
                <a:cubicBezTo>
                  <a:pt x="806441" y="27031"/>
                  <a:pt x="803976" y="13604"/>
                  <a:pt x="936574" y="0"/>
                </a:cubicBezTo>
                <a:cubicBezTo>
                  <a:pt x="1069172" y="-13604"/>
                  <a:pt x="1661335" y="-31902"/>
                  <a:pt x="1845602" y="0"/>
                </a:cubicBezTo>
                <a:cubicBezTo>
                  <a:pt x="2029869" y="31902"/>
                  <a:pt x="2273452" y="17005"/>
                  <a:pt x="2424074" y="0"/>
                </a:cubicBezTo>
                <a:cubicBezTo>
                  <a:pt x="2574696" y="-17005"/>
                  <a:pt x="2790864" y="-28133"/>
                  <a:pt x="3002547" y="0"/>
                </a:cubicBezTo>
                <a:cubicBezTo>
                  <a:pt x="3214230" y="28133"/>
                  <a:pt x="3605033" y="-14934"/>
                  <a:pt x="3911575" y="0"/>
                </a:cubicBezTo>
                <a:cubicBezTo>
                  <a:pt x="4218117" y="14934"/>
                  <a:pt x="4198004" y="3604"/>
                  <a:pt x="4379862" y="0"/>
                </a:cubicBezTo>
                <a:cubicBezTo>
                  <a:pt x="4561720" y="-3604"/>
                  <a:pt x="4941151" y="-37368"/>
                  <a:pt x="5288890" y="0"/>
                </a:cubicBezTo>
                <a:cubicBezTo>
                  <a:pt x="5636629" y="37368"/>
                  <a:pt x="6011513" y="-33898"/>
                  <a:pt x="6197918" y="0"/>
                </a:cubicBezTo>
                <a:cubicBezTo>
                  <a:pt x="6384323" y="33898"/>
                  <a:pt x="6555799" y="11241"/>
                  <a:pt x="6886575" y="0"/>
                </a:cubicBezTo>
                <a:cubicBezTo>
                  <a:pt x="7217351" y="-11241"/>
                  <a:pt x="7604472" y="-44614"/>
                  <a:pt x="7795603" y="0"/>
                </a:cubicBezTo>
                <a:cubicBezTo>
                  <a:pt x="7986734" y="44614"/>
                  <a:pt x="8098870" y="-11086"/>
                  <a:pt x="8374075" y="0"/>
                </a:cubicBezTo>
                <a:cubicBezTo>
                  <a:pt x="8649280" y="11086"/>
                  <a:pt x="8701749" y="-25020"/>
                  <a:pt x="8952548" y="0"/>
                </a:cubicBezTo>
                <a:cubicBezTo>
                  <a:pt x="9203347" y="25020"/>
                  <a:pt x="9519297" y="4274"/>
                  <a:pt x="9751390" y="0"/>
                </a:cubicBezTo>
                <a:cubicBezTo>
                  <a:pt x="9983483" y="-4274"/>
                  <a:pt x="10169881" y="16480"/>
                  <a:pt x="10329863" y="0"/>
                </a:cubicBezTo>
                <a:cubicBezTo>
                  <a:pt x="10489845" y="-16480"/>
                  <a:pt x="10750941" y="-9727"/>
                  <a:pt x="11018520" y="0"/>
                </a:cubicBezTo>
                <a:cubicBezTo>
                  <a:pt x="11018113" y="8690"/>
                  <a:pt x="11018366" y="14141"/>
                  <a:pt x="11018520" y="18288"/>
                </a:cubicBezTo>
                <a:cubicBezTo>
                  <a:pt x="10841176" y="-3597"/>
                  <a:pt x="10399304" y="41504"/>
                  <a:pt x="10219677" y="18288"/>
                </a:cubicBezTo>
                <a:cubicBezTo>
                  <a:pt x="10040050" y="-4928"/>
                  <a:pt x="10030762" y="16144"/>
                  <a:pt x="9861575" y="18288"/>
                </a:cubicBezTo>
                <a:cubicBezTo>
                  <a:pt x="9692388" y="20432"/>
                  <a:pt x="9529439" y="40380"/>
                  <a:pt x="9393288" y="18288"/>
                </a:cubicBezTo>
                <a:cubicBezTo>
                  <a:pt x="9257137" y="-3804"/>
                  <a:pt x="8825003" y="25592"/>
                  <a:pt x="8484260" y="18288"/>
                </a:cubicBezTo>
                <a:cubicBezTo>
                  <a:pt x="8143517" y="10984"/>
                  <a:pt x="8082894" y="45968"/>
                  <a:pt x="7795603" y="18288"/>
                </a:cubicBezTo>
                <a:cubicBezTo>
                  <a:pt x="7508312" y="-9392"/>
                  <a:pt x="7466074" y="19486"/>
                  <a:pt x="7327316" y="18288"/>
                </a:cubicBezTo>
                <a:cubicBezTo>
                  <a:pt x="7188558" y="17090"/>
                  <a:pt x="6869645" y="4657"/>
                  <a:pt x="6638658" y="18288"/>
                </a:cubicBezTo>
                <a:cubicBezTo>
                  <a:pt x="6407671" y="31919"/>
                  <a:pt x="6359238" y="35967"/>
                  <a:pt x="6280556" y="18288"/>
                </a:cubicBezTo>
                <a:cubicBezTo>
                  <a:pt x="6201874" y="609"/>
                  <a:pt x="6041216" y="22404"/>
                  <a:pt x="5922455" y="18288"/>
                </a:cubicBezTo>
                <a:cubicBezTo>
                  <a:pt x="5803694" y="14172"/>
                  <a:pt x="5555521" y="48848"/>
                  <a:pt x="5233797" y="18288"/>
                </a:cubicBezTo>
                <a:cubicBezTo>
                  <a:pt x="4912073" y="-12272"/>
                  <a:pt x="4986440" y="-2740"/>
                  <a:pt x="4765510" y="18288"/>
                </a:cubicBezTo>
                <a:cubicBezTo>
                  <a:pt x="4544580" y="39316"/>
                  <a:pt x="4177715" y="18248"/>
                  <a:pt x="3966667" y="18288"/>
                </a:cubicBezTo>
                <a:cubicBezTo>
                  <a:pt x="3755619" y="18328"/>
                  <a:pt x="3664519" y="22387"/>
                  <a:pt x="3498380" y="18288"/>
                </a:cubicBezTo>
                <a:cubicBezTo>
                  <a:pt x="3332241" y="14189"/>
                  <a:pt x="3065858" y="-7524"/>
                  <a:pt x="2699537" y="18288"/>
                </a:cubicBezTo>
                <a:cubicBezTo>
                  <a:pt x="2333216" y="44100"/>
                  <a:pt x="2505666" y="4650"/>
                  <a:pt x="2341436" y="18288"/>
                </a:cubicBezTo>
                <a:cubicBezTo>
                  <a:pt x="2177206" y="31926"/>
                  <a:pt x="1790164" y="19880"/>
                  <a:pt x="1542593" y="18288"/>
                </a:cubicBezTo>
                <a:cubicBezTo>
                  <a:pt x="1295022" y="16696"/>
                  <a:pt x="1218012" y="39325"/>
                  <a:pt x="1074306" y="18288"/>
                </a:cubicBezTo>
                <a:cubicBezTo>
                  <a:pt x="930600" y="-2749"/>
                  <a:pt x="797266" y="24589"/>
                  <a:pt x="716204" y="18288"/>
                </a:cubicBezTo>
                <a:cubicBezTo>
                  <a:pt x="635142" y="11987"/>
                  <a:pt x="344503" y="41396"/>
                  <a:pt x="0" y="18288"/>
                </a:cubicBezTo>
                <a:cubicBezTo>
                  <a:pt x="-53" y="11301"/>
                  <a:pt x="-649" y="7756"/>
                  <a:pt x="0" y="0"/>
                </a:cubicBezTo>
                <a:close/>
              </a:path>
            </a:pathLst>
          </a:custGeom>
          <a:solidFill>
            <a:srgbClr val="C3724D"/>
          </a:solidFill>
          <a:ln w="38100" cap="rnd">
            <a:solidFill>
              <a:srgbClr val="C3724D"/>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B38DAC14-94D1-D046-EB43-D60DAE77DD24}"/>
              </a:ext>
            </a:extLst>
          </p:cNvPr>
          <p:cNvSpPr>
            <a:spLocks noGrp="1"/>
          </p:cNvSpPr>
          <p:nvPr>
            <p:ph idx="1"/>
          </p:nvPr>
        </p:nvSpPr>
        <p:spPr>
          <a:xfrm>
            <a:off x="572493" y="2071316"/>
            <a:ext cx="9305798" cy="4119172"/>
          </a:xfrm>
        </p:spPr>
        <p:txBody>
          <a:bodyPr anchor="t">
            <a:noAutofit/>
          </a:bodyPr>
          <a:lstStyle/>
          <a:p>
            <a:pPr marL="0" marR="0">
              <a:lnSpc>
                <a:spcPct val="107000"/>
              </a:lnSpc>
              <a:spcAft>
                <a:spcPts val="800"/>
              </a:spcAft>
            </a:pPr>
            <a:r>
              <a:rPr lang="en-US" sz="3200" kern="100" dirty="0">
                <a:effectLst/>
                <a:latin typeface="Aptos" panose="020B0004020202020204" pitchFamily="34" charset="0"/>
                <a:ea typeface="Aptos" panose="020B0004020202020204" pitchFamily="34" charset="0"/>
                <a:cs typeface="Times New Roman" panose="02020603050405020304" pitchFamily="18" charset="0"/>
              </a:rPr>
              <a:t>Saul a zealous pharisee sought and received letters of authority from the Sanhedrin  to jail those who were of “the way”.</a:t>
            </a:r>
            <a:endParaRPr lang="en-US" sz="3200" kern="100" dirty="0">
              <a:latin typeface="Aptos" panose="020B0004020202020204" pitchFamily="34" charset="0"/>
              <a:ea typeface="Aptos" panose="020B0004020202020204" pitchFamily="34" charset="0"/>
              <a:cs typeface="Times New Roman" panose="02020603050405020304" pitchFamily="18" charset="0"/>
            </a:endParaRPr>
          </a:p>
          <a:p>
            <a:pPr marL="0" marR="0">
              <a:lnSpc>
                <a:spcPct val="107000"/>
              </a:lnSpc>
              <a:spcAft>
                <a:spcPts val="800"/>
              </a:spcAft>
            </a:pPr>
            <a:r>
              <a:rPr lang="en-US" sz="3200" kern="100" dirty="0">
                <a:effectLst/>
                <a:latin typeface="Aptos" panose="020B0004020202020204" pitchFamily="34" charset="0"/>
                <a:ea typeface="Aptos" panose="020B0004020202020204" pitchFamily="34" charset="0"/>
                <a:cs typeface="Times New Roman" panose="02020603050405020304" pitchFamily="18" charset="0"/>
              </a:rPr>
              <a:t>On the road to Damascus Saul was confronted by Jesus.  Paul saw Jesus and was  given instruction to go to Damascus.,</a:t>
            </a:r>
            <a:endParaRPr lang="en-US" sz="3200" kern="100" dirty="0">
              <a:latin typeface="Aptos" panose="020B0004020202020204" pitchFamily="34" charset="0"/>
              <a:ea typeface="Aptos" panose="020B0004020202020204" pitchFamily="34" charset="0"/>
              <a:cs typeface="Times New Roman" panose="02020603050405020304" pitchFamily="18" charset="0"/>
            </a:endParaRPr>
          </a:p>
          <a:p>
            <a:pPr marL="0" marR="0" indent="0">
              <a:lnSpc>
                <a:spcPct val="107000"/>
              </a:lnSpc>
              <a:spcAft>
                <a:spcPts val="800"/>
              </a:spcAft>
              <a:buNone/>
            </a:pPr>
            <a:endParaRPr lang="en-US" sz="1600" kern="100" dirty="0">
              <a:effectLst/>
              <a:latin typeface="Aptos" panose="020B0004020202020204" pitchFamily="34" charset="0"/>
              <a:ea typeface="Aptos" panose="020B0004020202020204" pitchFamily="34" charset="0"/>
              <a:cs typeface="Times New Roman" panose="02020603050405020304" pitchFamily="18" charset="0"/>
            </a:endParaRPr>
          </a:p>
        </p:txBody>
      </p:sp>
      <p:pic>
        <p:nvPicPr>
          <p:cNvPr id="4" name="Picture 3" descr="Isolated twigs and flowers on a white surface">
            <a:extLst>
              <a:ext uri="{FF2B5EF4-FFF2-40B4-BE49-F238E27FC236}">
                <a16:creationId xmlns:a16="http://schemas.microsoft.com/office/drawing/2014/main" id="{5776ACD5-B2AF-9A34-3FFE-722E9A6A11B9}"/>
              </a:ext>
            </a:extLst>
          </p:cNvPr>
          <p:cNvPicPr>
            <a:picLocks noChangeAspect="1"/>
          </p:cNvPicPr>
          <p:nvPr/>
        </p:nvPicPr>
        <p:blipFill>
          <a:blip r:embed="rId3"/>
          <a:srcRect l="23193" r="9705" b="1"/>
          <a:stretch/>
        </p:blipFill>
        <p:spPr>
          <a:xfrm>
            <a:off x="10270199" y="4468090"/>
            <a:ext cx="1918753" cy="1994435"/>
          </a:xfrm>
          <a:prstGeom prst="rect">
            <a:avLst/>
          </a:prstGeom>
        </p:spPr>
      </p:pic>
    </p:spTree>
    <p:extLst>
      <p:ext uri="{BB962C8B-B14F-4D97-AF65-F5344CB8AC3E}">
        <p14:creationId xmlns:p14="http://schemas.microsoft.com/office/powerpoint/2010/main" val="317113987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63A75DFD-79F4-5CBB-A9E2-CB6C213BE16A}"/>
            </a:ext>
          </a:extLst>
        </p:cNvPr>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801F58B0-CFCE-FF9C-B978-448D102358F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9957E44-C87F-A6F7-6478-A19E804E11B9}"/>
              </a:ext>
            </a:extLst>
          </p:cNvPr>
          <p:cNvSpPr>
            <a:spLocks noGrp="1"/>
          </p:cNvSpPr>
          <p:nvPr>
            <p:ph type="title"/>
          </p:nvPr>
        </p:nvSpPr>
        <p:spPr>
          <a:xfrm>
            <a:off x="576072" y="238539"/>
            <a:ext cx="11018520" cy="1434415"/>
          </a:xfrm>
        </p:spPr>
        <p:txBody>
          <a:bodyPr anchor="b">
            <a:normAutofit/>
          </a:bodyPr>
          <a:lstStyle/>
          <a:p>
            <a:r>
              <a:rPr lang="en-US" sz="5400" dirty="0"/>
              <a:t>      Exploring Churches in Galatia</a:t>
            </a:r>
          </a:p>
        </p:txBody>
      </p:sp>
      <p:sp>
        <p:nvSpPr>
          <p:cNvPr id="11" name="Rectangle 6">
            <a:extLst>
              <a:ext uri="{FF2B5EF4-FFF2-40B4-BE49-F238E27FC236}">
                <a16:creationId xmlns:a16="http://schemas.microsoft.com/office/drawing/2014/main" id="{26645100-BD67-37CA-ADD2-55F7541C3E3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6072" y="1817073"/>
            <a:ext cx="11018520" cy="18288"/>
          </a:xfrm>
          <a:custGeom>
            <a:avLst/>
            <a:gdLst>
              <a:gd name="connsiteX0" fmla="*/ 0 w 11018520"/>
              <a:gd name="connsiteY0" fmla="*/ 0 h 18288"/>
              <a:gd name="connsiteX1" fmla="*/ 468287 w 11018520"/>
              <a:gd name="connsiteY1" fmla="*/ 0 h 18288"/>
              <a:gd name="connsiteX2" fmla="*/ 1156945 w 11018520"/>
              <a:gd name="connsiteY2" fmla="*/ 0 h 18288"/>
              <a:gd name="connsiteX3" fmla="*/ 1955787 w 11018520"/>
              <a:gd name="connsiteY3" fmla="*/ 0 h 18288"/>
              <a:gd name="connsiteX4" fmla="*/ 2313889 w 11018520"/>
              <a:gd name="connsiteY4" fmla="*/ 0 h 18288"/>
              <a:gd name="connsiteX5" fmla="*/ 2671991 w 11018520"/>
              <a:gd name="connsiteY5" fmla="*/ 0 h 18288"/>
              <a:gd name="connsiteX6" fmla="*/ 3581019 w 11018520"/>
              <a:gd name="connsiteY6" fmla="*/ 0 h 18288"/>
              <a:gd name="connsiteX7" fmla="*/ 4269677 w 11018520"/>
              <a:gd name="connsiteY7" fmla="*/ 0 h 18288"/>
              <a:gd name="connsiteX8" fmla="*/ 4627778 w 11018520"/>
              <a:gd name="connsiteY8" fmla="*/ 0 h 18288"/>
              <a:gd name="connsiteX9" fmla="*/ 5316436 w 11018520"/>
              <a:gd name="connsiteY9" fmla="*/ 0 h 18288"/>
              <a:gd name="connsiteX10" fmla="*/ 6225464 w 11018520"/>
              <a:gd name="connsiteY10" fmla="*/ 0 h 18288"/>
              <a:gd name="connsiteX11" fmla="*/ 6803936 w 11018520"/>
              <a:gd name="connsiteY11" fmla="*/ 0 h 18288"/>
              <a:gd name="connsiteX12" fmla="*/ 7382408 w 11018520"/>
              <a:gd name="connsiteY12" fmla="*/ 0 h 18288"/>
              <a:gd name="connsiteX13" fmla="*/ 8071066 w 11018520"/>
              <a:gd name="connsiteY13" fmla="*/ 0 h 18288"/>
              <a:gd name="connsiteX14" fmla="*/ 8869909 w 11018520"/>
              <a:gd name="connsiteY14" fmla="*/ 0 h 18288"/>
              <a:gd name="connsiteX15" fmla="*/ 9668751 w 11018520"/>
              <a:gd name="connsiteY15" fmla="*/ 0 h 18288"/>
              <a:gd name="connsiteX16" fmla="*/ 11018520 w 11018520"/>
              <a:gd name="connsiteY16" fmla="*/ 0 h 18288"/>
              <a:gd name="connsiteX17" fmla="*/ 11018520 w 11018520"/>
              <a:gd name="connsiteY17" fmla="*/ 18288 h 18288"/>
              <a:gd name="connsiteX18" fmla="*/ 10550233 w 11018520"/>
              <a:gd name="connsiteY18" fmla="*/ 18288 h 18288"/>
              <a:gd name="connsiteX19" fmla="*/ 9641205 w 11018520"/>
              <a:gd name="connsiteY19" fmla="*/ 18288 h 18288"/>
              <a:gd name="connsiteX20" fmla="*/ 8952548 w 11018520"/>
              <a:gd name="connsiteY20" fmla="*/ 18288 h 18288"/>
              <a:gd name="connsiteX21" fmla="*/ 8594446 w 11018520"/>
              <a:gd name="connsiteY21" fmla="*/ 18288 h 18288"/>
              <a:gd name="connsiteX22" fmla="*/ 7905788 w 11018520"/>
              <a:gd name="connsiteY22" fmla="*/ 18288 h 18288"/>
              <a:gd name="connsiteX23" fmla="*/ 7327316 w 11018520"/>
              <a:gd name="connsiteY23" fmla="*/ 18288 h 18288"/>
              <a:gd name="connsiteX24" fmla="*/ 6748844 w 11018520"/>
              <a:gd name="connsiteY24" fmla="*/ 18288 h 18288"/>
              <a:gd name="connsiteX25" fmla="*/ 6170371 w 11018520"/>
              <a:gd name="connsiteY25" fmla="*/ 18288 h 18288"/>
              <a:gd name="connsiteX26" fmla="*/ 5591899 w 11018520"/>
              <a:gd name="connsiteY26" fmla="*/ 18288 h 18288"/>
              <a:gd name="connsiteX27" fmla="*/ 4793056 w 11018520"/>
              <a:gd name="connsiteY27" fmla="*/ 18288 h 18288"/>
              <a:gd name="connsiteX28" fmla="*/ 4104399 w 11018520"/>
              <a:gd name="connsiteY28" fmla="*/ 18288 h 18288"/>
              <a:gd name="connsiteX29" fmla="*/ 3746297 w 11018520"/>
              <a:gd name="connsiteY29" fmla="*/ 18288 h 18288"/>
              <a:gd name="connsiteX30" fmla="*/ 3167825 w 11018520"/>
              <a:gd name="connsiteY30" fmla="*/ 18288 h 18288"/>
              <a:gd name="connsiteX31" fmla="*/ 2368982 w 11018520"/>
              <a:gd name="connsiteY31" fmla="*/ 18288 h 18288"/>
              <a:gd name="connsiteX32" fmla="*/ 1900695 w 11018520"/>
              <a:gd name="connsiteY32" fmla="*/ 18288 h 18288"/>
              <a:gd name="connsiteX33" fmla="*/ 991667 w 11018520"/>
              <a:gd name="connsiteY33" fmla="*/ 18288 h 18288"/>
              <a:gd name="connsiteX34" fmla="*/ 0 w 11018520"/>
              <a:gd name="connsiteY34" fmla="*/ 18288 h 18288"/>
              <a:gd name="connsiteX35" fmla="*/ 0 w 11018520"/>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1018520" h="18288" fill="none" extrusionOk="0">
                <a:moveTo>
                  <a:pt x="0" y="0"/>
                </a:moveTo>
                <a:cubicBezTo>
                  <a:pt x="176840" y="19448"/>
                  <a:pt x="369510" y="1686"/>
                  <a:pt x="468287" y="0"/>
                </a:cubicBezTo>
                <a:cubicBezTo>
                  <a:pt x="567064" y="-1686"/>
                  <a:pt x="844925" y="28710"/>
                  <a:pt x="1156945" y="0"/>
                </a:cubicBezTo>
                <a:cubicBezTo>
                  <a:pt x="1468965" y="-28710"/>
                  <a:pt x="1755775" y="35306"/>
                  <a:pt x="1955787" y="0"/>
                </a:cubicBezTo>
                <a:cubicBezTo>
                  <a:pt x="2155799" y="-35306"/>
                  <a:pt x="2224532" y="-16632"/>
                  <a:pt x="2313889" y="0"/>
                </a:cubicBezTo>
                <a:cubicBezTo>
                  <a:pt x="2403246" y="16632"/>
                  <a:pt x="2494050" y="6083"/>
                  <a:pt x="2671991" y="0"/>
                </a:cubicBezTo>
                <a:cubicBezTo>
                  <a:pt x="2849932" y="-6083"/>
                  <a:pt x="3354152" y="34614"/>
                  <a:pt x="3581019" y="0"/>
                </a:cubicBezTo>
                <a:cubicBezTo>
                  <a:pt x="3807886" y="-34614"/>
                  <a:pt x="4022451" y="14254"/>
                  <a:pt x="4269677" y="0"/>
                </a:cubicBezTo>
                <a:cubicBezTo>
                  <a:pt x="4516903" y="-14254"/>
                  <a:pt x="4514495" y="-13291"/>
                  <a:pt x="4627778" y="0"/>
                </a:cubicBezTo>
                <a:cubicBezTo>
                  <a:pt x="4741061" y="13291"/>
                  <a:pt x="5120758" y="-22660"/>
                  <a:pt x="5316436" y="0"/>
                </a:cubicBezTo>
                <a:cubicBezTo>
                  <a:pt x="5512114" y="22660"/>
                  <a:pt x="5812155" y="-9513"/>
                  <a:pt x="6225464" y="0"/>
                </a:cubicBezTo>
                <a:cubicBezTo>
                  <a:pt x="6638773" y="9513"/>
                  <a:pt x="6545417" y="2479"/>
                  <a:pt x="6803936" y="0"/>
                </a:cubicBezTo>
                <a:cubicBezTo>
                  <a:pt x="7062455" y="-2479"/>
                  <a:pt x="7245098" y="-20209"/>
                  <a:pt x="7382408" y="0"/>
                </a:cubicBezTo>
                <a:cubicBezTo>
                  <a:pt x="7519718" y="20209"/>
                  <a:pt x="7801947" y="19736"/>
                  <a:pt x="8071066" y="0"/>
                </a:cubicBezTo>
                <a:cubicBezTo>
                  <a:pt x="8340185" y="-19736"/>
                  <a:pt x="8495312" y="-6666"/>
                  <a:pt x="8869909" y="0"/>
                </a:cubicBezTo>
                <a:cubicBezTo>
                  <a:pt x="9244506" y="6666"/>
                  <a:pt x="9501461" y="-13745"/>
                  <a:pt x="9668751" y="0"/>
                </a:cubicBezTo>
                <a:cubicBezTo>
                  <a:pt x="9836041" y="13745"/>
                  <a:pt x="10607605" y="14143"/>
                  <a:pt x="11018520" y="0"/>
                </a:cubicBezTo>
                <a:cubicBezTo>
                  <a:pt x="11019166" y="4451"/>
                  <a:pt x="11019010" y="9226"/>
                  <a:pt x="11018520" y="18288"/>
                </a:cubicBezTo>
                <a:cubicBezTo>
                  <a:pt x="10834966" y="15274"/>
                  <a:pt x="10754561" y="35250"/>
                  <a:pt x="10550233" y="18288"/>
                </a:cubicBezTo>
                <a:cubicBezTo>
                  <a:pt x="10345905" y="1326"/>
                  <a:pt x="9906342" y="45884"/>
                  <a:pt x="9641205" y="18288"/>
                </a:cubicBezTo>
                <a:cubicBezTo>
                  <a:pt x="9376068" y="-9308"/>
                  <a:pt x="9177188" y="43988"/>
                  <a:pt x="8952548" y="18288"/>
                </a:cubicBezTo>
                <a:cubicBezTo>
                  <a:pt x="8727908" y="-7412"/>
                  <a:pt x="8707007" y="3271"/>
                  <a:pt x="8594446" y="18288"/>
                </a:cubicBezTo>
                <a:cubicBezTo>
                  <a:pt x="8481885" y="33305"/>
                  <a:pt x="8175004" y="35109"/>
                  <a:pt x="7905788" y="18288"/>
                </a:cubicBezTo>
                <a:cubicBezTo>
                  <a:pt x="7636572" y="1467"/>
                  <a:pt x="7535638" y="7399"/>
                  <a:pt x="7327316" y="18288"/>
                </a:cubicBezTo>
                <a:cubicBezTo>
                  <a:pt x="7118994" y="29177"/>
                  <a:pt x="6978247" y="47205"/>
                  <a:pt x="6748844" y="18288"/>
                </a:cubicBezTo>
                <a:cubicBezTo>
                  <a:pt x="6519441" y="-10629"/>
                  <a:pt x="6459241" y="43308"/>
                  <a:pt x="6170371" y="18288"/>
                </a:cubicBezTo>
                <a:cubicBezTo>
                  <a:pt x="5881501" y="-6732"/>
                  <a:pt x="5736201" y="35971"/>
                  <a:pt x="5591899" y="18288"/>
                </a:cubicBezTo>
                <a:cubicBezTo>
                  <a:pt x="5447597" y="605"/>
                  <a:pt x="4990303" y="20409"/>
                  <a:pt x="4793056" y="18288"/>
                </a:cubicBezTo>
                <a:cubicBezTo>
                  <a:pt x="4595809" y="16167"/>
                  <a:pt x="4271723" y="2909"/>
                  <a:pt x="4104399" y="18288"/>
                </a:cubicBezTo>
                <a:cubicBezTo>
                  <a:pt x="3937075" y="33667"/>
                  <a:pt x="3923235" y="10730"/>
                  <a:pt x="3746297" y="18288"/>
                </a:cubicBezTo>
                <a:cubicBezTo>
                  <a:pt x="3569359" y="25846"/>
                  <a:pt x="3351081" y="24702"/>
                  <a:pt x="3167825" y="18288"/>
                </a:cubicBezTo>
                <a:cubicBezTo>
                  <a:pt x="2984569" y="11874"/>
                  <a:pt x="2708033" y="13293"/>
                  <a:pt x="2368982" y="18288"/>
                </a:cubicBezTo>
                <a:cubicBezTo>
                  <a:pt x="2029931" y="23283"/>
                  <a:pt x="2009060" y="37671"/>
                  <a:pt x="1900695" y="18288"/>
                </a:cubicBezTo>
                <a:cubicBezTo>
                  <a:pt x="1792330" y="-1095"/>
                  <a:pt x="1183178" y="9337"/>
                  <a:pt x="991667" y="18288"/>
                </a:cubicBezTo>
                <a:cubicBezTo>
                  <a:pt x="800156" y="27239"/>
                  <a:pt x="375690" y="34110"/>
                  <a:pt x="0" y="18288"/>
                </a:cubicBezTo>
                <a:cubicBezTo>
                  <a:pt x="-213" y="9468"/>
                  <a:pt x="187" y="4459"/>
                  <a:pt x="0" y="0"/>
                </a:cubicBezTo>
                <a:close/>
              </a:path>
              <a:path w="11018520" h="18288" stroke="0" extrusionOk="0">
                <a:moveTo>
                  <a:pt x="0" y="0"/>
                </a:moveTo>
                <a:cubicBezTo>
                  <a:pt x="266588" y="-23405"/>
                  <a:pt x="350503" y="-27031"/>
                  <a:pt x="578472" y="0"/>
                </a:cubicBezTo>
                <a:cubicBezTo>
                  <a:pt x="806441" y="27031"/>
                  <a:pt x="803976" y="13604"/>
                  <a:pt x="936574" y="0"/>
                </a:cubicBezTo>
                <a:cubicBezTo>
                  <a:pt x="1069172" y="-13604"/>
                  <a:pt x="1661335" y="-31902"/>
                  <a:pt x="1845602" y="0"/>
                </a:cubicBezTo>
                <a:cubicBezTo>
                  <a:pt x="2029869" y="31902"/>
                  <a:pt x="2273452" y="17005"/>
                  <a:pt x="2424074" y="0"/>
                </a:cubicBezTo>
                <a:cubicBezTo>
                  <a:pt x="2574696" y="-17005"/>
                  <a:pt x="2790864" y="-28133"/>
                  <a:pt x="3002547" y="0"/>
                </a:cubicBezTo>
                <a:cubicBezTo>
                  <a:pt x="3214230" y="28133"/>
                  <a:pt x="3605033" y="-14934"/>
                  <a:pt x="3911575" y="0"/>
                </a:cubicBezTo>
                <a:cubicBezTo>
                  <a:pt x="4218117" y="14934"/>
                  <a:pt x="4198004" y="3604"/>
                  <a:pt x="4379862" y="0"/>
                </a:cubicBezTo>
                <a:cubicBezTo>
                  <a:pt x="4561720" y="-3604"/>
                  <a:pt x="4941151" y="-37368"/>
                  <a:pt x="5288890" y="0"/>
                </a:cubicBezTo>
                <a:cubicBezTo>
                  <a:pt x="5636629" y="37368"/>
                  <a:pt x="6011513" y="-33898"/>
                  <a:pt x="6197918" y="0"/>
                </a:cubicBezTo>
                <a:cubicBezTo>
                  <a:pt x="6384323" y="33898"/>
                  <a:pt x="6555799" y="11241"/>
                  <a:pt x="6886575" y="0"/>
                </a:cubicBezTo>
                <a:cubicBezTo>
                  <a:pt x="7217351" y="-11241"/>
                  <a:pt x="7604472" y="-44614"/>
                  <a:pt x="7795603" y="0"/>
                </a:cubicBezTo>
                <a:cubicBezTo>
                  <a:pt x="7986734" y="44614"/>
                  <a:pt x="8098870" y="-11086"/>
                  <a:pt x="8374075" y="0"/>
                </a:cubicBezTo>
                <a:cubicBezTo>
                  <a:pt x="8649280" y="11086"/>
                  <a:pt x="8701749" y="-25020"/>
                  <a:pt x="8952548" y="0"/>
                </a:cubicBezTo>
                <a:cubicBezTo>
                  <a:pt x="9203347" y="25020"/>
                  <a:pt x="9519297" y="4274"/>
                  <a:pt x="9751390" y="0"/>
                </a:cubicBezTo>
                <a:cubicBezTo>
                  <a:pt x="9983483" y="-4274"/>
                  <a:pt x="10169881" y="16480"/>
                  <a:pt x="10329863" y="0"/>
                </a:cubicBezTo>
                <a:cubicBezTo>
                  <a:pt x="10489845" y="-16480"/>
                  <a:pt x="10750941" y="-9727"/>
                  <a:pt x="11018520" y="0"/>
                </a:cubicBezTo>
                <a:cubicBezTo>
                  <a:pt x="11018113" y="8690"/>
                  <a:pt x="11018366" y="14141"/>
                  <a:pt x="11018520" y="18288"/>
                </a:cubicBezTo>
                <a:cubicBezTo>
                  <a:pt x="10841176" y="-3597"/>
                  <a:pt x="10399304" y="41504"/>
                  <a:pt x="10219677" y="18288"/>
                </a:cubicBezTo>
                <a:cubicBezTo>
                  <a:pt x="10040050" y="-4928"/>
                  <a:pt x="10030762" y="16144"/>
                  <a:pt x="9861575" y="18288"/>
                </a:cubicBezTo>
                <a:cubicBezTo>
                  <a:pt x="9692388" y="20432"/>
                  <a:pt x="9529439" y="40380"/>
                  <a:pt x="9393288" y="18288"/>
                </a:cubicBezTo>
                <a:cubicBezTo>
                  <a:pt x="9257137" y="-3804"/>
                  <a:pt x="8825003" y="25592"/>
                  <a:pt x="8484260" y="18288"/>
                </a:cubicBezTo>
                <a:cubicBezTo>
                  <a:pt x="8143517" y="10984"/>
                  <a:pt x="8082894" y="45968"/>
                  <a:pt x="7795603" y="18288"/>
                </a:cubicBezTo>
                <a:cubicBezTo>
                  <a:pt x="7508312" y="-9392"/>
                  <a:pt x="7466074" y="19486"/>
                  <a:pt x="7327316" y="18288"/>
                </a:cubicBezTo>
                <a:cubicBezTo>
                  <a:pt x="7188558" y="17090"/>
                  <a:pt x="6869645" y="4657"/>
                  <a:pt x="6638658" y="18288"/>
                </a:cubicBezTo>
                <a:cubicBezTo>
                  <a:pt x="6407671" y="31919"/>
                  <a:pt x="6359238" y="35967"/>
                  <a:pt x="6280556" y="18288"/>
                </a:cubicBezTo>
                <a:cubicBezTo>
                  <a:pt x="6201874" y="609"/>
                  <a:pt x="6041216" y="22404"/>
                  <a:pt x="5922455" y="18288"/>
                </a:cubicBezTo>
                <a:cubicBezTo>
                  <a:pt x="5803694" y="14172"/>
                  <a:pt x="5555521" y="48848"/>
                  <a:pt x="5233797" y="18288"/>
                </a:cubicBezTo>
                <a:cubicBezTo>
                  <a:pt x="4912073" y="-12272"/>
                  <a:pt x="4986440" y="-2740"/>
                  <a:pt x="4765510" y="18288"/>
                </a:cubicBezTo>
                <a:cubicBezTo>
                  <a:pt x="4544580" y="39316"/>
                  <a:pt x="4177715" y="18248"/>
                  <a:pt x="3966667" y="18288"/>
                </a:cubicBezTo>
                <a:cubicBezTo>
                  <a:pt x="3755619" y="18328"/>
                  <a:pt x="3664519" y="22387"/>
                  <a:pt x="3498380" y="18288"/>
                </a:cubicBezTo>
                <a:cubicBezTo>
                  <a:pt x="3332241" y="14189"/>
                  <a:pt x="3065858" y="-7524"/>
                  <a:pt x="2699537" y="18288"/>
                </a:cubicBezTo>
                <a:cubicBezTo>
                  <a:pt x="2333216" y="44100"/>
                  <a:pt x="2505666" y="4650"/>
                  <a:pt x="2341436" y="18288"/>
                </a:cubicBezTo>
                <a:cubicBezTo>
                  <a:pt x="2177206" y="31926"/>
                  <a:pt x="1790164" y="19880"/>
                  <a:pt x="1542593" y="18288"/>
                </a:cubicBezTo>
                <a:cubicBezTo>
                  <a:pt x="1295022" y="16696"/>
                  <a:pt x="1218012" y="39325"/>
                  <a:pt x="1074306" y="18288"/>
                </a:cubicBezTo>
                <a:cubicBezTo>
                  <a:pt x="930600" y="-2749"/>
                  <a:pt x="797266" y="24589"/>
                  <a:pt x="716204" y="18288"/>
                </a:cubicBezTo>
                <a:cubicBezTo>
                  <a:pt x="635142" y="11987"/>
                  <a:pt x="344503" y="41396"/>
                  <a:pt x="0" y="18288"/>
                </a:cubicBezTo>
                <a:cubicBezTo>
                  <a:pt x="-53" y="11301"/>
                  <a:pt x="-649" y="7756"/>
                  <a:pt x="0" y="0"/>
                </a:cubicBezTo>
                <a:close/>
              </a:path>
            </a:pathLst>
          </a:custGeom>
          <a:solidFill>
            <a:srgbClr val="C3724D"/>
          </a:solidFill>
          <a:ln w="38100" cap="rnd">
            <a:solidFill>
              <a:srgbClr val="C3724D"/>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F0285C2E-EE99-BE33-A04A-5783FB8D029A}"/>
              </a:ext>
            </a:extLst>
          </p:cNvPr>
          <p:cNvSpPr>
            <a:spLocks noGrp="1"/>
          </p:cNvSpPr>
          <p:nvPr>
            <p:ph idx="1"/>
          </p:nvPr>
        </p:nvSpPr>
        <p:spPr>
          <a:xfrm>
            <a:off x="572493" y="2071316"/>
            <a:ext cx="9305798" cy="4119172"/>
          </a:xfrm>
        </p:spPr>
        <p:txBody>
          <a:bodyPr anchor="t">
            <a:noAutofit/>
          </a:bodyPr>
          <a:lstStyle/>
          <a:p>
            <a:pPr marL="0" marR="0">
              <a:lnSpc>
                <a:spcPct val="107000"/>
              </a:lnSpc>
              <a:spcAft>
                <a:spcPts val="800"/>
              </a:spcAft>
            </a:pPr>
            <a:r>
              <a:rPr lang="en-US" sz="3200" kern="100" dirty="0">
                <a:effectLst/>
                <a:latin typeface="Aptos" panose="020B0004020202020204" pitchFamily="34" charset="0"/>
                <a:ea typeface="Aptos" panose="020B0004020202020204" pitchFamily="34" charset="0"/>
                <a:cs typeface="Times New Roman" panose="02020603050405020304" pitchFamily="18" charset="0"/>
              </a:rPr>
              <a:t>Ananias was directed by God to meet with Paul at the house of Judas. </a:t>
            </a:r>
          </a:p>
          <a:p>
            <a:pPr marL="0" marR="0">
              <a:lnSpc>
                <a:spcPct val="107000"/>
              </a:lnSpc>
              <a:spcAft>
                <a:spcPts val="800"/>
              </a:spcAft>
            </a:pPr>
            <a:r>
              <a:rPr lang="en-US" sz="3200" kern="100" dirty="0">
                <a:latin typeface="Aptos" panose="020B0004020202020204" pitchFamily="34" charset="0"/>
                <a:ea typeface="Aptos" panose="020B0004020202020204" pitchFamily="34" charset="0"/>
                <a:cs typeface="Times New Roman" panose="02020603050405020304" pitchFamily="18" charset="0"/>
              </a:rPr>
              <a:t>Ananias prayed and scales fell from Saul’s eyes  and his sight was restored.</a:t>
            </a:r>
          </a:p>
          <a:p>
            <a:pPr marL="0" marR="0">
              <a:lnSpc>
                <a:spcPct val="107000"/>
              </a:lnSpc>
              <a:spcAft>
                <a:spcPts val="800"/>
              </a:spcAft>
            </a:pPr>
            <a:r>
              <a:rPr lang="en-US" sz="3200" kern="100" dirty="0">
                <a:latin typeface="Aptos" panose="020B0004020202020204" pitchFamily="34" charset="0"/>
                <a:ea typeface="Aptos" panose="020B0004020202020204" pitchFamily="34" charset="0"/>
                <a:cs typeface="Times New Roman" panose="02020603050405020304" pitchFamily="18" charset="0"/>
              </a:rPr>
              <a:t>Saul was baptized and then then had some food and drink which he had not had for three days.</a:t>
            </a:r>
          </a:p>
          <a:p>
            <a:pPr marL="0" marR="0" indent="0">
              <a:lnSpc>
                <a:spcPct val="107000"/>
              </a:lnSpc>
              <a:spcAft>
                <a:spcPts val="800"/>
              </a:spcAft>
              <a:buNone/>
            </a:pPr>
            <a:endParaRPr lang="en-US" sz="1600" kern="100" dirty="0">
              <a:effectLst/>
              <a:latin typeface="Aptos" panose="020B0004020202020204" pitchFamily="34" charset="0"/>
              <a:ea typeface="Aptos" panose="020B0004020202020204" pitchFamily="34" charset="0"/>
              <a:cs typeface="Times New Roman" panose="02020603050405020304" pitchFamily="18" charset="0"/>
            </a:endParaRPr>
          </a:p>
        </p:txBody>
      </p:sp>
      <p:pic>
        <p:nvPicPr>
          <p:cNvPr id="4" name="Picture 3" descr="Isolated twigs and flowers on a white surface">
            <a:extLst>
              <a:ext uri="{FF2B5EF4-FFF2-40B4-BE49-F238E27FC236}">
                <a16:creationId xmlns:a16="http://schemas.microsoft.com/office/drawing/2014/main" id="{3B06936E-6F50-8C9C-A0E5-48B3BD96C06D}"/>
              </a:ext>
            </a:extLst>
          </p:cNvPr>
          <p:cNvPicPr>
            <a:picLocks noChangeAspect="1"/>
          </p:cNvPicPr>
          <p:nvPr/>
        </p:nvPicPr>
        <p:blipFill>
          <a:blip r:embed="rId3"/>
          <a:srcRect l="23193" r="9705" b="1"/>
          <a:stretch/>
        </p:blipFill>
        <p:spPr>
          <a:xfrm>
            <a:off x="10270199" y="4468090"/>
            <a:ext cx="1918753" cy="1994435"/>
          </a:xfrm>
          <a:prstGeom prst="rect">
            <a:avLst/>
          </a:prstGeom>
        </p:spPr>
      </p:pic>
    </p:spTree>
    <p:extLst>
      <p:ext uri="{BB962C8B-B14F-4D97-AF65-F5344CB8AC3E}">
        <p14:creationId xmlns:p14="http://schemas.microsoft.com/office/powerpoint/2010/main" val="249120906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15200567-FD87-C7F4-8674-91945D70D0FA}"/>
            </a:ext>
          </a:extLst>
        </p:cNvPr>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065539CA-DF85-9C38-3C4A-ED219B53BEE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3756339-F6FE-D322-AF60-66A774979552}"/>
              </a:ext>
            </a:extLst>
          </p:cNvPr>
          <p:cNvSpPr>
            <a:spLocks noGrp="1"/>
          </p:cNvSpPr>
          <p:nvPr>
            <p:ph type="title"/>
          </p:nvPr>
        </p:nvSpPr>
        <p:spPr>
          <a:xfrm>
            <a:off x="576072" y="238539"/>
            <a:ext cx="11018520" cy="1434415"/>
          </a:xfrm>
        </p:spPr>
        <p:txBody>
          <a:bodyPr anchor="b">
            <a:normAutofit/>
          </a:bodyPr>
          <a:lstStyle/>
          <a:p>
            <a:r>
              <a:rPr lang="en-US" sz="5400" dirty="0"/>
              <a:t>      Exploring Churches in Galatia</a:t>
            </a:r>
          </a:p>
        </p:txBody>
      </p:sp>
      <p:sp>
        <p:nvSpPr>
          <p:cNvPr id="11" name="Rectangle 6">
            <a:extLst>
              <a:ext uri="{FF2B5EF4-FFF2-40B4-BE49-F238E27FC236}">
                <a16:creationId xmlns:a16="http://schemas.microsoft.com/office/drawing/2014/main" id="{08DE7022-39C5-8C5E-8035-26B192A47B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6072" y="1817073"/>
            <a:ext cx="11018520" cy="18288"/>
          </a:xfrm>
          <a:custGeom>
            <a:avLst/>
            <a:gdLst>
              <a:gd name="connsiteX0" fmla="*/ 0 w 11018520"/>
              <a:gd name="connsiteY0" fmla="*/ 0 h 18288"/>
              <a:gd name="connsiteX1" fmla="*/ 468287 w 11018520"/>
              <a:gd name="connsiteY1" fmla="*/ 0 h 18288"/>
              <a:gd name="connsiteX2" fmla="*/ 1156945 w 11018520"/>
              <a:gd name="connsiteY2" fmla="*/ 0 h 18288"/>
              <a:gd name="connsiteX3" fmla="*/ 1955787 w 11018520"/>
              <a:gd name="connsiteY3" fmla="*/ 0 h 18288"/>
              <a:gd name="connsiteX4" fmla="*/ 2313889 w 11018520"/>
              <a:gd name="connsiteY4" fmla="*/ 0 h 18288"/>
              <a:gd name="connsiteX5" fmla="*/ 2671991 w 11018520"/>
              <a:gd name="connsiteY5" fmla="*/ 0 h 18288"/>
              <a:gd name="connsiteX6" fmla="*/ 3581019 w 11018520"/>
              <a:gd name="connsiteY6" fmla="*/ 0 h 18288"/>
              <a:gd name="connsiteX7" fmla="*/ 4269677 w 11018520"/>
              <a:gd name="connsiteY7" fmla="*/ 0 h 18288"/>
              <a:gd name="connsiteX8" fmla="*/ 4627778 w 11018520"/>
              <a:gd name="connsiteY8" fmla="*/ 0 h 18288"/>
              <a:gd name="connsiteX9" fmla="*/ 5316436 w 11018520"/>
              <a:gd name="connsiteY9" fmla="*/ 0 h 18288"/>
              <a:gd name="connsiteX10" fmla="*/ 6225464 w 11018520"/>
              <a:gd name="connsiteY10" fmla="*/ 0 h 18288"/>
              <a:gd name="connsiteX11" fmla="*/ 6803936 w 11018520"/>
              <a:gd name="connsiteY11" fmla="*/ 0 h 18288"/>
              <a:gd name="connsiteX12" fmla="*/ 7382408 w 11018520"/>
              <a:gd name="connsiteY12" fmla="*/ 0 h 18288"/>
              <a:gd name="connsiteX13" fmla="*/ 8071066 w 11018520"/>
              <a:gd name="connsiteY13" fmla="*/ 0 h 18288"/>
              <a:gd name="connsiteX14" fmla="*/ 8869909 w 11018520"/>
              <a:gd name="connsiteY14" fmla="*/ 0 h 18288"/>
              <a:gd name="connsiteX15" fmla="*/ 9668751 w 11018520"/>
              <a:gd name="connsiteY15" fmla="*/ 0 h 18288"/>
              <a:gd name="connsiteX16" fmla="*/ 11018520 w 11018520"/>
              <a:gd name="connsiteY16" fmla="*/ 0 h 18288"/>
              <a:gd name="connsiteX17" fmla="*/ 11018520 w 11018520"/>
              <a:gd name="connsiteY17" fmla="*/ 18288 h 18288"/>
              <a:gd name="connsiteX18" fmla="*/ 10550233 w 11018520"/>
              <a:gd name="connsiteY18" fmla="*/ 18288 h 18288"/>
              <a:gd name="connsiteX19" fmla="*/ 9641205 w 11018520"/>
              <a:gd name="connsiteY19" fmla="*/ 18288 h 18288"/>
              <a:gd name="connsiteX20" fmla="*/ 8952548 w 11018520"/>
              <a:gd name="connsiteY20" fmla="*/ 18288 h 18288"/>
              <a:gd name="connsiteX21" fmla="*/ 8594446 w 11018520"/>
              <a:gd name="connsiteY21" fmla="*/ 18288 h 18288"/>
              <a:gd name="connsiteX22" fmla="*/ 7905788 w 11018520"/>
              <a:gd name="connsiteY22" fmla="*/ 18288 h 18288"/>
              <a:gd name="connsiteX23" fmla="*/ 7327316 w 11018520"/>
              <a:gd name="connsiteY23" fmla="*/ 18288 h 18288"/>
              <a:gd name="connsiteX24" fmla="*/ 6748844 w 11018520"/>
              <a:gd name="connsiteY24" fmla="*/ 18288 h 18288"/>
              <a:gd name="connsiteX25" fmla="*/ 6170371 w 11018520"/>
              <a:gd name="connsiteY25" fmla="*/ 18288 h 18288"/>
              <a:gd name="connsiteX26" fmla="*/ 5591899 w 11018520"/>
              <a:gd name="connsiteY26" fmla="*/ 18288 h 18288"/>
              <a:gd name="connsiteX27" fmla="*/ 4793056 w 11018520"/>
              <a:gd name="connsiteY27" fmla="*/ 18288 h 18288"/>
              <a:gd name="connsiteX28" fmla="*/ 4104399 w 11018520"/>
              <a:gd name="connsiteY28" fmla="*/ 18288 h 18288"/>
              <a:gd name="connsiteX29" fmla="*/ 3746297 w 11018520"/>
              <a:gd name="connsiteY29" fmla="*/ 18288 h 18288"/>
              <a:gd name="connsiteX30" fmla="*/ 3167825 w 11018520"/>
              <a:gd name="connsiteY30" fmla="*/ 18288 h 18288"/>
              <a:gd name="connsiteX31" fmla="*/ 2368982 w 11018520"/>
              <a:gd name="connsiteY31" fmla="*/ 18288 h 18288"/>
              <a:gd name="connsiteX32" fmla="*/ 1900695 w 11018520"/>
              <a:gd name="connsiteY32" fmla="*/ 18288 h 18288"/>
              <a:gd name="connsiteX33" fmla="*/ 991667 w 11018520"/>
              <a:gd name="connsiteY33" fmla="*/ 18288 h 18288"/>
              <a:gd name="connsiteX34" fmla="*/ 0 w 11018520"/>
              <a:gd name="connsiteY34" fmla="*/ 18288 h 18288"/>
              <a:gd name="connsiteX35" fmla="*/ 0 w 11018520"/>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1018520" h="18288" fill="none" extrusionOk="0">
                <a:moveTo>
                  <a:pt x="0" y="0"/>
                </a:moveTo>
                <a:cubicBezTo>
                  <a:pt x="176840" y="19448"/>
                  <a:pt x="369510" y="1686"/>
                  <a:pt x="468287" y="0"/>
                </a:cubicBezTo>
                <a:cubicBezTo>
                  <a:pt x="567064" y="-1686"/>
                  <a:pt x="844925" y="28710"/>
                  <a:pt x="1156945" y="0"/>
                </a:cubicBezTo>
                <a:cubicBezTo>
                  <a:pt x="1468965" y="-28710"/>
                  <a:pt x="1755775" y="35306"/>
                  <a:pt x="1955787" y="0"/>
                </a:cubicBezTo>
                <a:cubicBezTo>
                  <a:pt x="2155799" y="-35306"/>
                  <a:pt x="2224532" y="-16632"/>
                  <a:pt x="2313889" y="0"/>
                </a:cubicBezTo>
                <a:cubicBezTo>
                  <a:pt x="2403246" y="16632"/>
                  <a:pt x="2494050" y="6083"/>
                  <a:pt x="2671991" y="0"/>
                </a:cubicBezTo>
                <a:cubicBezTo>
                  <a:pt x="2849932" y="-6083"/>
                  <a:pt x="3354152" y="34614"/>
                  <a:pt x="3581019" y="0"/>
                </a:cubicBezTo>
                <a:cubicBezTo>
                  <a:pt x="3807886" y="-34614"/>
                  <a:pt x="4022451" y="14254"/>
                  <a:pt x="4269677" y="0"/>
                </a:cubicBezTo>
                <a:cubicBezTo>
                  <a:pt x="4516903" y="-14254"/>
                  <a:pt x="4514495" y="-13291"/>
                  <a:pt x="4627778" y="0"/>
                </a:cubicBezTo>
                <a:cubicBezTo>
                  <a:pt x="4741061" y="13291"/>
                  <a:pt x="5120758" y="-22660"/>
                  <a:pt x="5316436" y="0"/>
                </a:cubicBezTo>
                <a:cubicBezTo>
                  <a:pt x="5512114" y="22660"/>
                  <a:pt x="5812155" y="-9513"/>
                  <a:pt x="6225464" y="0"/>
                </a:cubicBezTo>
                <a:cubicBezTo>
                  <a:pt x="6638773" y="9513"/>
                  <a:pt x="6545417" y="2479"/>
                  <a:pt x="6803936" y="0"/>
                </a:cubicBezTo>
                <a:cubicBezTo>
                  <a:pt x="7062455" y="-2479"/>
                  <a:pt x="7245098" y="-20209"/>
                  <a:pt x="7382408" y="0"/>
                </a:cubicBezTo>
                <a:cubicBezTo>
                  <a:pt x="7519718" y="20209"/>
                  <a:pt x="7801947" y="19736"/>
                  <a:pt x="8071066" y="0"/>
                </a:cubicBezTo>
                <a:cubicBezTo>
                  <a:pt x="8340185" y="-19736"/>
                  <a:pt x="8495312" y="-6666"/>
                  <a:pt x="8869909" y="0"/>
                </a:cubicBezTo>
                <a:cubicBezTo>
                  <a:pt x="9244506" y="6666"/>
                  <a:pt x="9501461" y="-13745"/>
                  <a:pt x="9668751" y="0"/>
                </a:cubicBezTo>
                <a:cubicBezTo>
                  <a:pt x="9836041" y="13745"/>
                  <a:pt x="10607605" y="14143"/>
                  <a:pt x="11018520" y="0"/>
                </a:cubicBezTo>
                <a:cubicBezTo>
                  <a:pt x="11019166" y="4451"/>
                  <a:pt x="11019010" y="9226"/>
                  <a:pt x="11018520" y="18288"/>
                </a:cubicBezTo>
                <a:cubicBezTo>
                  <a:pt x="10834966" y="15274"/>
                  <a:pt x="10754561" y="35250"/>
                  <a:pt x="10550233" y="18288"/>
                </a:cubicBezTo>
                <a:cubicBezTo>
                  <a:pt x="10345905" y="1326"/>
                  <a:pt x="9906342" y="45884"/>
                  <a:pt x="9641205" y="18288"/>
                </a:cubicBezTo>
                <a:cubicBezTo>
                  <a:pt x="9376068" y="-9308"/>
                  <a:pt x="9177188" y="43988"/>
                  <a:pt x="8952548" y="18288"/>
                </a:cubicBezTo>
                <a:cubicBezTo>
                  <a:pt x="8727908" y="-7412"/>
                  <a:pt x="8707007" y="3271"/>
                  <a:pt x="8594446" y="18288"/>
                </a:cubicBezTo>
                <a:cubicBezTo>
                  <a:pt x="8481885" y="33305"/>
                  <a:pt x="8175004" y="35109"/>
                  <a:pt x="7905788" y="18288"/>
                </a:cubicBezTo>
                <a:cubicBezTo>
                  <a:pt x="7636572" y="1467"/>
                  <a:pt x="7535638" y="7399"/>
                  <a:pt x="7327316" y="18288"/>
                </a:cubicBezTo>
                <a:cubicBezTo>
                  <a:pt x="7118994" y="29177"/>
                  <a:pt x="6978247" y="47205"/>
                  <a:pt x="6748844" y="18288"/>
                </a:cubicBezTo>
                <a:cubicBezTo>
                  <a:pt x="6519441" y="-10629"/>
                  <a:pt x="6459241" y="43308"/>
                  <a:pt x="6170371" y="18288"/>
                </a:cubicBezTo>
                <a:cubicBezTo>
                  <a:pt x="5881501" y="-6732"/>
                  <a:pt x="5736201" y="35971"/>
                  <a:pt x="5591899" y="18288"/>
                </a:cubicBezTo>
                <a:cubicBezTo>
                  <a:pt x="5447597" y="605"/>
                  <a:pt x="4990303" y="20409"/>
                  <a:pt x="4793056" y="18288"/>
                </a:cubicBezTo>
                <a:cubicBezTo>
                  <a:pt x="4595809" y="16167"/>
                  <a:pt x="4271723" y="2909"/>
                  <a:pt x="4104399" y="18288"/>
                </a:cubicBezTo>
                <a:cubicBezTo>
                  <a:pt x="3937075" y="33667"/>
                  <a:pt x="3923235" y="10730"/>
                  <a:pt x="3746297" y="18288"/>
                </a:cubicBezTo>
                <a:cubicBezTo>
                  <a:pt x="3569359" y="25846"/>
                  <a:pt x="3351081" y="24702"/>
                  <a:pt x="3167825" y="18288"/>
                </a:cubicBezTo>
                <a:cubicBezTo>
                  <a:pt x="2984569" y="11874"/>
                  <a:pt x="2708033" y="13293"/>
                  <a:pt x="2368982" y="18288"/>
                </a:cubicBezTo>
                <a:cubicBezTo>
                  <a:pt x="2029931" y="23283"/>
                  <a:pt x="2009060" y="37671"/>
                  <a:pt x="1900695" y="18288"/>
                </a:cubicBezTo>
                <a:cubicBezTo>
                  <a:pt x="1792330" y="-1095"/>
                  <a:pt x="1183178" y="9337"/>
                  <a:pt x="991667" y="18288"/>
                </a:cubicBezTo>
                <a:cubicBezTo>
                  <a:pt x="800156" y="27239"/>
                  <a:pt x="375690" y="34110"/>
                  <a:pt x="0" y="18288"/>
                </a:cubicBezTo>
                <a:cubicBezTo>
                  <a:pt x="-213" y="9468"/>
                  <a:pt x="187" y="4459"/>
                  <a:pt x="0" y="0"/>
                </a:cubicBezTo>
                <a:close/>
              </a:path>
              <a:path w="11018520" h="18288" stroke="0" extrusionOk="0">
                <a:moveTo>
                  <a:pt x="0" y="0"/>
                </a:moveTo>
                <a:cubicBezTo>
                  <a:pt x="266588" y="-23405"/>
                  <a:pt x="350503" y="-27031"/>
                  <a:pt x="578472" y="0"/>
                </a:cubicBezTo>
                <a:cubicBezTo>
                  <a:pt x="806441" y="27031"/>
                  <a:pt x="803976" y="13604"/>
                  <a:pt x="936574" y="0"/>
                </a:cubicBezTo>
                <a:cubicBezTo>
                  <a:pt x="1069172" y="-13604"/>
                  <a:pt x="1661335" y="-31902"/>
                  <a:pt x="1845602" y="0"/>
                </a:cubicBezTo>
                <a:cubicBezTo>
                  <a:pt x="2029869" y="31902"/>
                  <a:pt x="2273452" y="17005"/>
                  <a:pt x="2424074" y="0"/>
                </a:cubicBezTo>
                <a:cubicBezTo>
                  <a:pt x="2574696" y="-17005"/>
                  <a:pt x="2790864" y="-28133"/>
                  <a:pt x="3002547" y="0"/>
                </a:cubicBezTo>
                <a:cubicBezTo>
                  <a:pt x="3214230" y="28133"/>
                  <a:pt x="3605033" y="-14934"/>
                  <a:pt x="3911575" y="0"/>
                </a:cubicBezTo>
                <a:cubicBezTo>
                  <a:pt x="4218117" y="14934"/>
                  <a:pt x="4198004" y="3604"/>
                  <a:pt x="4379862" y="0"/>
                </a:cubicBezTo>
                <a:cubicBezTo>
                  <a:pt x="4561720" y="-3604"/>
                  <a:pt x="4941151" y="-37368"/>
                  <a:pt x="5288890" y="0"/>
                </a:cubicBezTo>
                <a:cubicBezTo>
                  <a:pt x="5636629" y="37368"/>
                  <a:pt x="6011513" y="-33898"/>
                  <a:pt x="6197918" y="0"/>
                </a:cubicBezTo>
                <a:cubicBezTo>
                  <a:pt x="6384323" y="33898"/>
                  <a:pt x="6555799" y="11241"/>
                  <a:pt x="6886575" y="0"/>
                </a:cubicBezTo>
                <a:cubicBezTo>
                  <a:pt x="7217351" y="-11241"/>
                  <a:pt x="7604472" y="-44614"/>
                  <a:pt x="7795603" y="0"/>
                </a:cubicBezTo>
                <a:cubicBezTo>
                  <a:pt x="7986734" y="44614"/>
                  <a:pt x="8098870" y="-11086"/>
                  <a:pt x="8374075" y="0"/>
                </a:cubicBezTo>
                <a:cubicBezTo>
                  <a:pt x="8649280" y="11086"/>
                  <a:pt x="8701749" y="-25020"/>
                  <a:pt x="8952548" y="0"/>
                </a:cubicBezTo>
                <a:cubicBezTo>
                  <a:pt x="9203347" y="25020"/>
                  <a:pt x="9519297" y="4274"/>
                  <a:pt x="9751390" y="0"/>
                </a:cubicBezTo>
                <a:cubicBezTo>
                  <a:pt x="9983483" y="-4274"/>
                  <a:pt x="10169881" y="16480"/>
                  <a:pt x="10329863" y="0"/>
                </a:cubicBezTo>
                <a:cubicBezTo>
                  <a:pt x="10489845" y="-16480"/>
                  <a:pt x="10750941" y="-9727"/>
                  <a:pt x="11018520" y="0"/>
                </a:cubicBezTo>
                <a:cubicBezTo>
                  <a:pt x="11018113" y="8690"/>
                  <a:pt x="11018366" y="14141"/>
                  <a:pt x="11018520" y="18288"/>
                </a:cubicBezTo>
                <a:cubicBezTo>
                  <a:pt x="10841176" y="-3597"/>
                  <a:pt x="10399304" y="41504"/>
                  <a:pt x="10219677" y="18288"/>
                </a:cubicBezTo>
                <a:cubicBezTo>
                  <a:pt x="10040050" y="-4928"/>
                  <a:pt x="10030762" y="16144"/>
                  <a:pt x="9861575" y="18288"/>
                </a:cubicBezTo>
                <a:cubicBezTo>
                  <a:pt x="9692388" y="20432"/>
                  <a:pt x="9529439" y="40380"/>
                  <a:pt x="9393288" y="18288"/>
                </a:cubicBezTo>
                <a:cubicBezTo>
                  <a:pt x="9257137" y="-3804"/>
                  <a:pt x="8825003" y="25592"/>
                  <a:pt x="8484260" y="18288"/>
                </a:cubicBezTo>
                <a:cubicBezTo>
                  <a:pt x="8143517" y="10984"/>
                  <a:pt x="8082894" y="45968"/>
                  <a:pt x="7795603" y="18288"/>
                </a:cubicBezTo>
                <a:cubicBezTo>
                  <a:pt x="7508312" y="-9392"/>
                  <a:pt x="7466074" y="19486"/>
                  <a:pt x="7327316" y="18288"/>
                </a:cubicBezTo>
                <a:cubicBezTo>
                  <a:pt x="7188558" y="17090"/>
                  <a:pt x="6869645" y="4657"/>
                  <a:pt x="6638658" y="18288"/>
                </a:cubicBezTo>
                <a:cubicBezTo>
                  <a:pt x="6407671" y="31919"/>
                  <a:pt x="6359238" y="35967"/>
                  <a:pt x="6280556" y="18288"/>
                </a:cubicBezTo>
                <a:cubicBezTo>
                  <a:pt x="6201874" y="609"/>
                  <a:pt x="6041216" y="22404"/>
                  <a:pt x="5922455" y="18288"/>
                </a:cubicBezTo>
                <a:cubicBezTo>
                  <a:pt x="5803694" y="14172"/>
                  <a:pt x="5555521" y="48848"/>
                  <a:pt x="5233797" y="18288"/>
                </a:cubicBezTo>
                <a:cubicBezTo>
                  <a:pt x="4912073" y="-12272"/>
                  <a:pt x="4986440" y="-2740"/>
                  <a:pt x="4765510" y="18288"/>
                </a:cubicBezTo>
                <a:cubicBezTo>
                  <a:pt x="4544580" y="39316"/>
                  <a:pt x="4177715" y="18248"/>
                  <a:pt x="3966667" y="18288"/>
                </a:cubicBezTo>
                <a:cubicBezTo>
                  <a:pt x="3755619" y="18328"/>
                  <a:pt x="3664519" y="22387"/>
                  <a:pt x="3498380" y="18288"/>
                </a:cubicBezTo>
                <a:cubicBezTo>
                  <a:pt x="3332241" y="14189"/>
                  <a:pt x="3065858" y="-7524"/>
                  <a:pt x="2699537" y="18288"/>
                </a:cubicBezTo>
                <a:cubicBezTo>
                  <a:pt x="2333216" y="44100"/>
                  <a:pt x="2505666" y="4650"/>
                  <a:pt x="2341436" y="18288"/>
                </a:cubicBezTo>
                <a:cubicBezTo>
                  <a:pt x="2177206" y="31926"/>
                  <a:pt x="1790164" y="19880"/>
                  <a:pt x="1542593" y="18288"/>
                </a:cubicBezTo>
                <a:cubicBezTo>
                  <a:pt x="1295022" y="16696"/>
                  <a:pt x="1218012" y="39325"/>
                  <a:pt x="1074306" y="18288"/>
                </a:cubicBezTo>
                <a:cubicBezTo>
                  <a:pt x="930600" y="-2749"/>
                  <a:pt x="797266" y="24589"/>
                  <a:pt x="716204" y="18288"/>
                </a:cubicBezTo>
                <a:cubicBezTo>
                  <a:pt x="635142" y="11987"/>
                  <a:pt x="344503" y="41396"/>
                  <a:pt x="0" y="18288"/>
                </a:cubicBezTo>
                <a:cubicBezTo>
                  <a:pt x="-53" y="11301"/>
                  <a:pt x="-649" y="7756"/>
                  <a:pt x="0" y="0"/>
                </a:cubicBezTo>
                <a:close/>
              </a:path>
            </a:pathLst>
          </a:custGeom>
          <a:solidFill>
            <a:srgbClr val="C3724D"/>
          </a:solidFill>
          <a:ln w="38100" cap="rnd">
            <a:solidFill>
              <a:srgbClr val="C3724D"/>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A20309E9-E147-70CC-F8FB-1238945ACB95}"/>
              </a:ext>
            </a:extLst>
          </p:cNvPr>
          <p:cNvSpPr>
            <a:spLocks noGrp="1"/>
          </p:cNvSpPr>
          <p:nvPr>
            <p:ph idx="1"/>
          </p:nvPr>
        </p:nvSpPr>
        <p:spPr>
          <a:xfrm>
            <a:off x="572493" y="2071316"/>
            <a:ext cx="9305798" cy="4119172"/>
          </a:xfrm>
        </p:spPr>
        <p:txBody>
          <a:bodyPr anchor="t">
            <a:noAutofit/>
          </a:bodyPr>
          <a:lstStyle/>
          <a:p>
            <a:pPr marL="0" marR="0">
              <a:lnSpc>
                <a:spcPct val="107000"/>
              </a:lnSpc>
              <a:spcAft>
                <a:spcPts val="800"/>
              </a:spcAft>
            </a:pPr>
            <a:r>
              <a:rPr lang="en-US" sz="3200" kern="100" dirty="0">
                <a:effectLst/>
                <a:latin typeface="Aptos" panose="020B0004020202020204" pitchFamily="34" charset="0"/>
                <a:ea typeface="Aptos" panose="020B0004020202020204" pitchFamily="34" charset="0"/>
                <a:cs typeface="Times New Roman" panose="02020603050405020304" pitchFamily="18" charset="0"/>
              </a:rPr>
              <a:t>Paul preached the Gospel of Jesus Christ in Damascus.</a:t>
            </a:r>
          </a:p>
          <a:p>
            <a:pPr marL="0" marR="0">
              <a:lnSpc>
                <a:spcPct val="107000"/>
              </a:lnSpc>
              <a:spcAft>
                <a:spcPts val="800"/>
              </a:spcAft>
            </a:pPr>
            <a:r>
              <a:rPr lang="en-US" sz="3200" kern="100" dirty="0">
                <a:latin typeface="Aptos" panose="020B0004020202020204" pitchFamily="34" charset="0"/>
                <a:ea typeface="Aptos" panose="020B0004020202020204" pitchFamily="34" charset="0"/>
                <a:cs typeface="Times New Roman" panose="02020603050405020304" pitchFamily="18" charset="0"/>
              </a:rPr>
              <a:t>Jews sought to kill Paul based on his teaching,</a:t>
            </a:r>
          </a:p>
          <a:p>
            <a:pPr marL="0" marR="0">
              <a:lnSpc>
                <a:spcPct val="107000"/>
              </a:lnSpc>
              <a:spcAft>
                <a:spcPts val="800"/>
              </a:spcAft>
            </a:pPr>
            <a:r>
              <a:rPr lang="en-US" sz="3200" kern="100" dirty="0">
                <a:latin typeface="Aptos" panose="020B0004020202020204" pitchFamily="34" charset="0"/>
                <a:ea typeface="Aptos" panose="020B0004020202020204" pitchFamily="34" charset="0"/>
                <a:cs typeface="Times New Roman" panose="02020603050405020304" pitchFamily="18" charset="0"/>
              </a:rPr>
              <a:t>He escaped Damarcus one night as he was lowered in a basket avoiding the gates. </a:t>
            </a:r>
          </a:p>
          <a:p>
            <a:pPr marL="0" marR="0" indent="0">
              <a:lnSpc>
                <a:spcPct val="107000"/>
              </a:lnSpc>
              <a:spcAft>
                <a:spcPts val="800"/>
              </a:spcAft>
              <a:buNone/>
            </a:pPr>
            <a:endParaRPr lang="en-US" sz="1600" kern="100" dirty="0">
              <a:effectLst/>
              <a:latin typeface="Aptos" panose="020B0004020202020204" pitchFamily="34" charset="0"/>
              <a:ea typeface="Aptos" panose="020B0004020202020204" pitchFamily="34" charset="0"/>
              <a:cs typeface="Times New Roman" panose="02020603050405020304" pitchFamily="18" charset="0"/>
            </a:endParaRPr>
          </a:p>
        </p:txBody>
      </p:sp>
      <p:pic>
        <p:nvPicPr>
          <p:cNvPr id="4" name="Picture 3" descr="Isolated twigs and flowers on a white surface">
            <a:extLst>
              <a:ext uri="{FF2B5EF4-FFF2-40B4-BE49-F238E27FC236}">
                <a16:creationId xmlns:a16="http://schemas.microsoft.com/office/drawing/2014/main" id="{E1BE8B27-EAA5-ADD1-8B68-A4DC504128B1}"/>
              </a:ext>
            </a:extLst>
          </p:cNvPr>
          <p:cNvPicPr>
            <a:picLocks noChangeAspect="1"/>
          </p:cNvPicPr>
          <p:nvPr/>
        </p:nvPicPr>
        <p:blipFill>
          <a:blip r:embed="rId3"/>
          <a:srcRect l="23193" r="9705" b="1"/>
          <a:stretch/>
        </p:blipFill>
        <p:spPr>
          <a:xfrm>
            <a:off x="10270199" y="4468090"/>
            <a:ext cx="1918753" cy="1994435"/>
          </a:xfrm>
          <a:prstGeom prst="rect">
            <a:avLst/>
          </a:prstGeom>
        </p:spPr>
      </p:pic>
    </p:spTree>
    <p:extLst>
      <p:ext uri="{BB962C8B-B14F-4D97-AF65-F5344CB8AC3E}">
        <p14:creationId xmlns:p14="http://schemas.microsoft.com/office/powerpoint/2010/main" val="2848160899"/>
      </p:ext>
    </p:extLst>
  </p:cSld>
  <p:clrMapOvr>
    <a:masterClrMapping/>
  </p:clrMapOvr>
</p:sld>
</file>

<file path=ppt/theme/theme1.xml><?xml version="1.0" encoding="utf-8"?>
<a:theme xmlns:a="http://schemas.openxmlformats.org/drawingml/2006/main" name="SketchyVTI">
  <a:themeElements>
    <a:clrScheme name="AnalogousFromRegularSeedRightStep">
      <a:dk1>
        <a:srgbClr val="000000"/>
      </a:dk1>
      <a:lt1>
        <a:srgbClr val="FFFFFF"/>
      </a:lt1>
      <a:dk2>
        <a:srgbClr val="34381F"/>
      </a:dk2>
      <a:lt2>
        <a:srgbClr val="E2E6E8"/>
      </a:lt2>
      <a:accent1>
        <a:srgbClr val="C3724D"/>
      </a:accent1>
      <a:accent2>
        <a:srgbClr val="B1923B"/>
      </a:accent2>
      <a:accent3>
        <a:srgbClr val="9BAB43"/>
      </a:accent3>
      <a:accent4>
        <a:srgbClr val="6EB13B"/>
      </a:accent4>
      <a:accent5>
        <a:srgbClr val="4AB848"/>
      </a:accent5>
      <a:accent6>
        <a:srgbClr val="3BB16A"/>
      </a:accent6>
      <a:hlink>
        <a:srgbClr val="3A8BB0"/>
      </a:hlink>
      <a:folHlink>
        <a:srgbClr val="7F7F7F"/>
      </a:folHlink>
    </a:clrScheme>
    <a:fontScheme name="Custom 2">
      <a:majorFont>
        <a:latin typeface="Modern Love"/>
        <a:ea typeface=""/>
        <a:cs typeface=""/>
      </a:majorFont>
      <a:minorFont>
        <a:latin typeface="The Hand"/>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ketchyVTI" id="{A6D2C935-A6E4-4DD9-BCC5-5AE2504DB8EA}" vid="{F0754072-50B6-4C01-B911-67246C9F58D2}"/>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5805</TotalTime>
  <Words>3370</Words>
  <Application>Microsoft Office PowerPoint</Application>
  <PresentationFormat>Widescreen</PresentationFormat>
  <Paragraphs>365</Paragraphs>
  <Slides>68</Slides>
  <Notes>63</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68</vt:i4>
      </vt:variant>
    </vt:vector>
  </HeadingPairs>
  <TitlesOfParts>
    <vt:vector size="75" baseType="lpstr">
      <vt:lpstr>Aptos</vt:lpstr>
      <vt:lpstr>Aptos Black</vt:lpstr>
      <vt:lpstr>Arial</vt:lpstr>
      <vt:lpstr>Modern Love</vt:lpstr>
      <vt:lpstr>system-ui</vt:lpstr>
      <vt:lpstr>The Hand</vt:lpstr>
      <vt:lpstr>SketchyVTI</vt:lpstr>
      <vt:lpstr>Exploring Galatia</vt:lpstr>
      <vt:lpstr>      Exploring Churches in Galatia</vt:lpstr>
      <vt:lpstr>      Exploring Churches in Galatia</vt:lpstr>
      <vt:lpstr>      Exploring Churches in Galatia</vt:lpstr>
      <vt:lpstr>      Exploring Churches in Galatia</vt:lpstr>
      <vt:lpstr>      Exploring Churches in Galatia</vt:lpstr>
      <vt:lpstr>      Exploring Churches in Galatia</vt:lpstr>
      <vt:lpstr>      Exploring Churches in Galatia</vt:lpstr>
      <vt:lpstr>      Exploring Churches in Galatia</vt:lpstr>
      <vt:lpstr>      Exploring Churches in Galatia</vt:lpstr>
      <vt:lpstr>      Exploring Churches in Galatia</vt:lpstr>
      <vt:lpstr>      Exploring Churches in Galatia</vt:lpstr>
      <vt:lpstr>      Exploring Churches in Galatia</vt:lpstr>
      <vt:lpstr>PowerPoint Presentation</vt:lpstr>
      <vt:lpstr>      Exploring Churches in Galatia</vt:lpstr>
      <vt:lpstr>      Exploring Churches in Galatia</vt:lpstr>
      <vt:lpstr>      Exploring Churches in Galatia</vt:lpstr>
      <vt:lpstr>      Exploring Churches in Galatia</vt:lpstr>
      <vt:lpstr>      Exploring Churches in Galatia</vt:lpstr>
      <vt:lpstr>      Exploring Churches in Galatia</vt:lpstr>
      <vt:lpstr>      Exploring Churches in Galatia</vt:lpstr>
      <vt:lpstr>PowerPoint Presentation</vt:lpstr>
      <vt:lpstr>      Exploring Churches in Galatia</vt:lpstr>
      <vt:lpstr>      Exploring Churches in Galatia</vt:lpstr>
      <vt:lpstr>      Exploring Churches in Galatia</vt:lpstr>
      <vt:lpstr>      Exploring Churches in Galatia</vt:lpstr>
      <vt:lpstr>      Exploring Churches in Galatia</vt:lpstr>
      <vt:lpstr>      Exploring Churches in Galatia</vt:lpstr>
      <vt:lpstr>      Exploring Churches in Galatia</vt:lpstr>
      <vt:lpstr>      Exploring Churches in Galatia</vt:lpstr>
      <vt:lpstr>      Exploring Churches in Galatia</vt:lpstr>
      <vt:lpstr>      Exploring Churches in Galatia</vt:lpstr>
      <vt:lpstr>      Exploring Churches in Galatia</vt:lpstr>
      <vt:lpstr>      Exploring Churches in Galatia</vt:lpstr>
      <vt:lpstr>      Exploring Churches in Galatia</vt:lpstr>
      <vt:lpstr>      Exploring Churches in Galatia</vt:lpstr>
      <vt:lpstr>      Exploring Churches in Galatia</vt:lpstr>
      <vt:lpstr>PowerPoint Presentation</vt:lpstr>
      <vt:lpstr>      Exploring Churches in Galatia</vt:lpstr>
      <vt:lpstr>      Exploring Churches in Galatia</vt:lpstr>
      <vt:lpstr>      Exploring Churches in Galatia</vt:lpstr>
      <vt:lpstr>      Exploring Churches in Galatia</vt:lpstr>
      <vt:lpstr>      Exploring Churches in Galatia</vt:lpstr>
      <vt:lpstr>      Exploring Churches in Galatia</vt:lpstr>
      <vt:lpstr>      Exploring Churches in Galatia</vt:lpstr>
      <vt:lpstr>      Exploring Churches in Galatia</vt:lpstr>
      <vt:lpstr>      Exploring Churches in Galatia</vt:lpstr>
      <vt:lpstr>      Exploring Churches in Galatia</vt:lpstr>
      <vt:lpstr>      Exploring Churches in Galatia</vt:lpstr>
      <vt:lpstr>      Exploring Churches in Galatia</vt:lpstr>
      <vt:lpstr>      Exploring Churches in Galatia</vt:lpstr>
      <vt:lpstr>      Exploring Churches in Galatia</vt:lpstr>
      <vt:lpstr>      Exploring Churches in Galatia</vt:lpstr>
      <vt:lpstr>      Exploring Churches in Galatia</vt:lpstr>
      <vt:lpstr>      Exploring Churches in Galatia</vt:lpstr>
      <vt:lpstr>      Exploring Churches in Galatia</vt:lpstr>
      <vt:lpstr>      Exploring Churches in Galatia</vt:lpstr>
      <vt:lpstr>      Exploring Churches in Galatia</vt:lpstr>
      <vt:lpstr>      Exploring Churches in Galatia</vt:lpstr>
      <vt:lpstr>      Exploring Churches in Galatia</vt:lpstr>
      <vt:lpstr>      Exploring Churches in Galatia</vt:lpstr>
      <vt:lpstr>      Exploring Churches in Galatia</vt:lpstr>
      <vt:lpstr>      Exploring Churches in Galatia</vt:lpstr>
      <vt:lpstr>      Exploring Churches in Galatia</vt:lpstr>
      <vt:lpstr>      Notes</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Weldon Beardain</dc:creator>
  <cp:lastModifiedBy>Weldon Beardain</cp:lastModifiedBy>
  <cp:revision>10</cp:revision>
  <dcterms:created xsi:type="dcterms:W3CDTF">2024-09-12T00:44:36Z</dcterms:created>
  <dcterms:modified xsi:type="dcterms:W3CDTF">2025-02-03T17:10:42Z</dcterms:modified>
</cp:coreProperties>
</file>