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7"/>
  </p:notesMasterIdLst>
  <p:sldIdLst>
    <p:sldId id="256" r:id="rId2"/>
    <p:sldId id="258" r:id="rId3"/>
    <p:sldId id="271" r:id="rId4"/>
    <p:sldId id="278" r:id="rId5"/>
    <p:sldId id="302" r:id="rId6"/>
    <p:sldId id="301" r:id="rId7"/>
    <p:sldId id="314" r:id="rId8"/>
    <p:sldId id="317" r:id="rId9"/>
    <p:sldId id="316" r:id="rId10"/>
    <p:sldId id="274" r:id="rId11"/>
    <p:sldId id="277" r:id="rId12"/>
    <p:sldId id="303" r:id="rId13"/>
    <p:sldId id="305" r:id="rId14"/>
    <p:sldId id="304" r:id="rId15"/>
    <p:sldId id="306" r:id="rId16"/>
    <p:sldId id="307" r:id="rId17"/>
    <p:sldId id="318" r:id="rId18"/>
    <p:sldId id="319" r:id="rId19"/>
    <p:sldId id="309" r:id="rId20"/>
    <p:sldId id="310" r:id="rId21"/>
    <p:sldId id="315" r:id="rId22"/>
    <p:sldId id="320" r:id="rId23"/>
    <p:sldId id="321" r:id="rId24"/>
    <p:sldId id="281" r:id="rId25"/>
    <p:sldId id="282" r:id="rId26"/>
    <p:sldId id="280"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7" r:id="rId41"/>
    <p:sldId id="298" r:id="rId42"/>
    <p:sldId id="300" r:id="rId43"/>
    <p:sldId id="312" r:id="rId44"/>
    <p:sldId id="313" r:id="rId45"/>
    <p:sldId id="311" r:id="rId46"/>
    <p:sldId id="270" r:id="rId47"/>
    <p:sldId id="264" r:id="rId48"/>
    <p:sldId id="263" r:id="rId49"/>
    <p:sldId id="265" r:id="rId50"/>
    <p:sldId id="268" r:id="rId51"/>
    <p:sldId id="276" r:id="rId52"/>
    <p:sldId id="308" r:id="rId53"/>
    <p:sldId id="266" r:id="rId54"/>
    <p:sldId id="269" r:id="rId55"/>
    <p:sldId id="267"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E0D8E13-C1DB-42A0-A1C1-070027066C23}" v="15" dt="2024-11-30T19:20:31.63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93" autoAdjust="0"/>
    <p:restoredTop sz="86245" autoAdjust="0"/>
  </p:normalViewPr>
  <p:slideViewPr>
    <p:cSldViewPr snapToGrid="0">
      <p:cViewPr varScale="1">
        <p:scale>
          <a:sx n="62" d="100"/>
          <a:sy n="62" d="100"/>
        </p:scale>
        <p:origin x="123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eldon Beardain" userId="09afe1b543c8f812" providerId="LiveId" clId="{4E0D8E13-C1DB-42A0-A1C1-070027066C23}"/>
    <pc:docChg chg="undo custSel addSld delSld modSld sldOrd">
      <pc:chgData name="Weldon Beardain" userId="09afe1b543c8f812" providerId="LiveId" clId="{4E0D8E13-C1DB-42A0-A1C1-070027066C23}" dt="2024-12-01T03:54:40.235" v="344" actId="2696"/>
      <pc:docMkLst>
        <pc:docMk/>
      </pc:docMkLst>
      <pc:sldChg chg="addSp modSp mod">
        <pc:chgData name="Weldon Beardain" userId="09afe1b543c8f812" providerId="LiveId" clId="{4E0D8E13-C1DB-42A0-A1C1-070027066C23}" dt="2024-11-30T19:20:40.432" v="190" actId="1076"/>
        <pc:sldMkLst>
          <pc:docMk/>
          <pc:sldMk cId="538781763" sldId="277"/>
        </pc:sldMkLst>
        <pc:spChg chg="add mod">
          <ac:chgData name="Weldon Beardain" userId="09afe1b543c8f812" providerId="LiveId" clId="{4E0D8E13-C1DB-42A0-A1C1-070027066C23}" dt="2024-11-30T19:16:36.259" v="182" actId="14100"/>
          <ac:spMkLst>
            <pc:docMk/>
            <pc:sldMk cId="538781763" sldId="277"/>
            <ac:spMk id="3" creationId="{5D369DF4-AB43-F127-4E50-8D88BC8EC68C}"/>
          </ac:spMkLst>
        </pc:spChg>
        <pc:spChg chg="add mod">
          <ac:chgData name="Weldon Beardain" userId="09afe1b543c8f812" providerId="LiveId" clId="{4E0D8E13-C1DB-42A0-A1C1-070027066C23}" dt="2024-11-30T19:20:18.259" v="188" actId="688"/>
          <ac:spMkLst>
            <pc:docMk/>
            <pc:sldMk cId="538781763" sldId="277"/>
            <ac:spMk id="4" creationId="{A114E1B3-88F9-76CD-7B0C-555CDA9CC402}"/>
          </ac:spMkLst>
        </pc:spChg>
        <pc:spChg chg="add mod">
          <ac:chgData name="Weldon Beardain" userId="09afe1b543c8f812" providerId="LiveId" clId="{4E0D8E13-C1DB-42A0-A1C1-070027066C23}" dt="2024-11-30T19:20:40.432" v="190" actId="1076"/>
          <ac:spMkLst>
            <pc:docMk/>
            <pc:sldMk cId="538781763" sldId="277"/>
            <ac:spMk id="6" creationId="{1B65C547-9926-835A-1D54-B465E069B8FC}"/>
          </ac:spMkLst>
        </pc:spChg>
      </pc:sldChg>
      <pc:sldChg chg="del">
        <pc:chgData name="Weldon Beardain" userId="09afe1b543c8f812" providerId="LiveId" clId="{4E0D8E13-C1DB-42A0-A1C1-070027066C23}" dt="2024-12-01T03:54:40.235" v="344" actId="2696"/>
        <pc:sldMkLst>
          <pc:docMk/>
          <pc:sldMk cId="2200621566" sldId="279"/>
        </pc:sldMkLst>
      </pc:sldChg>
      <pc:sldChg chg="modSp del mod">
        <pc:chgData name="Weldon Beardain" userId="09afe1b543c8f812" providerId="LiveId" clId="{4E0D8E13-C1DB-42A0-A1C1-070027066C23}" dt="2024-12-01T03:53:38.701" v="342" actId="2696"/>
        <pc:sldMkLst>
          <pc:docMk/>
          <pc:sldMk cId="1369914804" sldId="296"/>
        </pc:sldMkLst>
        <pc:spChg chg="mod">
          <ac:chgData name="Weldon Beardain" userId="09afe1b543c8f812" providerId="LiveId" clId="{4E0D8E13-C1DB-42A0-A1C1-070027066C23}" dt="2024-12-01T03:53:01.461" v="341" actId="20577"/>
          <ac:spMkLst>
            <pc:docMk/>
            <pc:sldMk cId="1369914804" sldId="296"/>
            <ac:spMk id="10" creationId="{EF4693ED-176E-4076-297B-C04CAA1535B7}"/>
          </ac:spMkLst>
        </pc:spChg>
      </pc:sldChg>
      <pc:sldChg chg="del">
        <pc:chgData name="Weldon Beardain" userId="09afe1b543c8f812" providerId="LiveId" clId="{4E0D8E13-C1DB-42A0-A1C1-070027066C23}" dt="2024-12-01T03:54:21.524" v="343" actId="2696"/>
        <pc:sldMkLst>
          <pc:docMk/>
          <pc:sldMk cId="1645671644" sldId="299"/>
        </pc:sldMkLst>
      </pc:sldChg>
      <pc:sldChg chg="ord">
        <pc:chgData name="Weldon Beardain" userId="09afe1b543c8f812" providerId="LiveId" clId="{4E0D8E13-C1DB-42A0-A1C1-070027066C23}" dt="2024-11-30T19:24:39.153" v="195"/>
        <pc:sldMkLst>
          <pc:docMk/>
          <pc:sldMk cId="821530835" sldId="301"/>
        </pc:sldMkLst>
      </pc:sldChg>
      <pc:sldChg chg="modSp mod">
        <pc:chgData name="Weldon Beardain" userId="09afe1b543c8f812" providerId="LiveId" clId="{4E0D8E13-C1DB-42A0-A1C1-070027066C23}" dt="2024-11-30T19:13:09.144" v="171" actId="122"/>
        <pc:sldMkLst>
          <pc:docMk/>
          <pc:sldMk cId="2611774616" sldId="302"/>
        </pc:sldMkLst>
        <pc:spChg chg="mod">
          <ac:chgData name="Weldon Beardain" userId="09afe1b543c8f812" providerId="LiveId" clId="{4E0D8E13-C1DB-42A0-A1C1-070027066C23}" dt="2024-11-30T19:13:09.144" v="171" actId="122"/>
          <ac:spMkLst>
            <pc:docMk/>
            <pc:sldMk cId="2611774616" sldId="302"/>
            <ac:spMk id="3" creationId="{16ED2A76-5A10-209E-2E36-C1873C1C25F7}"/>
          </ac:spMkLst>
        </pc:spChg>
      </pc:sldChg>
      <pc:sldChg chg="addSp modSp add mod ord">
        <pc:chgData name="Weldon Beardain" userId="09afe1b543c8f812" providerId="LiveId" clId="{4E0D8E13-C1DB-42A0-A1C1-070027066C23}" dt="2024-11-30T17:05:50.919" v="85" actId="6549"/>
        <pc:sldMkLst>
          <pc:docMk/>
          <pc:sldMk cId="663934079" sldId="303"/>
        </pc:sldMkLst>
        <pc:spChg chg="mod">
          <ac:chgData name="Weldon Beardain" userId="09afe1b543c8f812" providerId="LiveId" clId="{4E0D8E13-C1DB-42A0-A1C1-070027066C23}" dt="2024-11-30T17:05:50.919" v="85" actId="6549"/>
          <ac:spMkLst>
            <pc:docMk/>
            <pc:sldMk cId="663934079" sldId="303"/>
            <ac:spMk id="3" creationId="{42E8C000-3BA5-ADC5-2B17-A5BB05D810C6}"/>
          </ac:spMkLst>
        </pc:spChg>
        <pc:spChg chg="add">
          <ac:chgData name="Weldon Beardain" userId="09afe1b543c8f812" providerId="LiveId" clId="{4E0D8E13-C1DB-42A0-A1C1-070027066C23}" dt="2024-11-30T16:45:33.306" v="3"/>
          <ac:spMkLst>
            <pc:docMk/>
            <pc:sldMk cId="663934079" sldId="303"/>
            <ac:spMk id="5" creationId="{4F721809-2773-5840-DBFB-AAE926FA9F8F}"/>
          </ac:spMkLst>
        </pc:spChg>
        <pc:spChg chg="add">
          <ac:chgData name="Weldon Beardain" userId="09afe1b543c8f812" providerId="LiveId" clId="{4E0D8E13-C1DB-42A0-A1C1-070027066C23}" dt="2024-11-30T16:45:42.992" v="4"/>
          <ac:spMkLst>
            <pc:docMk/>
            <pc:sldMk cId="663934079" sldId="303"/>
            <ac:spMk id="6" creationId="{B0089810-2919-7E0C-3691-F051F8CDCDDB}"/>
          </ac:spMkLst>
        </pc:spChg>
      </pc:sldChg>
      <pc:sldChg chg="addSp delSp modSp add mod modClrScheme delDesignElem chgLayout">
        <pc:chgData name="Weldon Beardain" userId="09afe1b543c8f812" providerId="LiveId" clId="{4E0D8E13-C1DB-42A0-A1C1-070027066C23}" dt="2024-11-30T16:54:40.721" v="17" actId="14100"/>
        <pc:sldMkLst>
          <pc:docMk/>
          <pc:sldMk cId="2147039439" sldId="304"/>
        </pc:sldMkLst>
        <pc:spChg chg="del mod ord">
          <ac:chgData name="Weldon Beardain" userId="09afe1b543c8f812" providerId="LiveId" clId="{4E0D8E13-C1DB-42A0-A1C1-070027066C23}" dt="2024-11-30T16:54:25.871" v="12" actId="478"/>
          <ac:spMkLst>
            <pc:docMk/>
            <pc:sldMk cId="2147039439" sldId="304"/>
            <ac:spMk id="2" creationId="{8871D14A-F54A-7B28-8A6F-F691880E30A5}"/>
          </ac:spMkLst>
        </pc:spChg>
        <pc:spChg chg="del mod ord">
          <ac:chgData name="Weldon Beardain" userId="09afe1b543c8f812" providerId="LiveId" clId="{4E0D8E13-C1DB-42A0-A1C1-070027066C23}" dt="2024-11-30T16:54:27.870" v="13" actId="478"/>
          <ac:spMkLst>
            <pc:docMk/>
            <pc:sldMk cId="2147039439" sldId="304"/>
            <ac:spMk id="3" creationId="{39B0E263-F31D-6E12-897D-0EC65E789CB6}"/>
          </ac:spMkLst>
        </pc:spChg>
        <pc:spChg chg="del">
          <ac:chgData name="Weldon Beardain" userId="09afe1b543c8f812" providerId="LiveId" clId="{4E0D8E13-C1DB-42A0-A1C1-070027066C23}" dt="2024-11-30T16:54:12.249" v="11" actId="700"/>
          <ac:spMkLst>
            <pc:docMk/>
            <pc:sldMk cId="2147039439" sldId="304"/>
            <ac:spMk id="9" creationId="{E0ADFC7F-0456-09CA-9F57-FA1ABDF4E9FC}"/>
          </ac:spMkLst>
        </pc:spChg>
        <pc:spChg chg="del">
          <ac:chgData name="Weldon Beardain" userId="09afe1b543c8f812" providerId="LiveId" clId="{4E0D8E13-C1DB-42A0-A1C1-070027066C23}" dt="2024-11-30T16:54:12.249" v="11" actId="700"/>
          <ac:spMkLst>
            <pc:docMk/>
            <pc:sldMk cId="2147039439" sldId="304"/>
            <ac:spMk id="11" creationId="{3FC42A64-F817-A1AB-35E0-49E72DFD8773}"/>
          </ac:spMkLst>
        </pc:spChg>
        <pc:picChg chg="del">
          <ac:chgData name="Weldon Beardain" userId="09afe1b543c8f812" providerId="LiveId" clId="{4E0D8E13-C1DB-42A0-A1C1-070027066C23}" dt="2024-11-30T16:54:32.904" v="15" actId="478"/>
          <ac:picMkLst>
            <pc:docMk/>
            <pc:sldMk cId="2147039439" sldId="304"/>
            <ac:picMk id="4" creationId="{5589C985-341C-107A-2CD7-506E78C9EE64}"/>
          </ac:picMkLst>
        </pc:picChg>
        <pc:picChg chg="add mod">
          <ac:chgData name="Weldon Beardain" userId="09afe1b543c8f812" providerId="LiveId" clId="{4E0D8E13-C1DB-42A0-A1C1-070027066C23}" dt="2024-11-30T16:54:40.721" v="17" actId="14100"/>
          <ac:picMkLst>
            <pc:docMk/>
            <pc:sldMk cId="2147039439" sldId="304"/>
            <ac:picMk id="6" creationId="{4C617AB8-F35A-B7FB-E756-C3BCE79669CA}"/>
          </ac:picMkLst>
        </pc:picChg>
      </pc:sldChg>
      <pc:sldChg chg="modSp add mod">
        <pc:chgData name="Weldon Beardain" userId="09afe1b543c8f812" providerId="LiveId" clId="{4E0D8E13-C1DB-42A0-A1C1-070027066C23}" dt="2024-11-30T17:05:40.475" v="84" actId="6549"/>
        <pc:sldMkLst>
          <pc:docMk/>
          <pc:sldMk cId="1324611611" sldId="305"/>
        </pc:sldMkLst>
        <pc:spChg chg="mod">
          <ac:chgData name="Weldon Beardain" userId="09afe1b543c8f812" providerId="LiveId" clId="{4E0D8E13-C1DB-42A0-A1C1-070027066C23}" dt="2024-11-30T17:05:40.475" v="84" actId="6549"/>
          <ac:spMkLst>
            <pc:docMk/>
            <pc:sldMk cId="1324611611" sldId="305"/>
            <ac:spMk id="3" creationId="{59460EA8-CBC5-10E7-EB91-6ECF2B935B95}"/>
          </ac:spMkLst>
        </pc:spChg>
      </pc:sldChg>
      <pc:sldChg chg="modSp add mod ord">
        <pc:chgData name="Weldon Beardain" userId="09afe1b543c8f812" providerId="LiveId" clId="{4E0D8E13-C1DB-42A0-A1C1-070027066C23}" dt="2024-11-30T17:06:31.735" v="86" actId="6549"/>
        <pc:sldMkLst>
          <pc:docMk/>
          <pc:sldMk cId="97674135" sldId="306"/>
        </pc:sldMkLst>
        <pc:spChg chg="mod">
          <ac:chgData name="Weldon Beardain" userId="09afe1b543c8f812" providerId="LiveId" clId="{4E0D8E13-C1DB-42A0-A1C1-070027066C23}" dt="2024-11-30T17:06:31.735" v="86" actId="6549"/>
          <ac:spMkLst>
            <pc:docMk/>
            <pc:sldMk cId="97674135" sldId="306"/>
            <ac:spMk id="3" creationId="{C56DD927-4E3B-E7F6-E2ED-D3A1FCCC2852}"/>
          </ac:spMkLst>
        </pc:spChg>
      </pc:sldChg>
      <pc:sldChg chg="modSp add mod">
        <pc:chgData name="Weldon Beardain" userId="09afe1b543c8f812" providerId="LiveId" clId="{4E0D8E13-C1DB-42A0-A1C1-070027066C23}" dt="2024-11-30T17:05:31.360" v="81" actId="6549"/>
        <pc:sldMkLst>
          <pc:docMk/>
          <pc:sldMk cId="3637155661" sldId="307"/>
        </pc:sldMkLst>
        <pc:spChg chg="mod">
          <ac:chgData name="Weldon Beardain" userId="09afe1b543c8f812" providerId="LiveId" clId="{4E0D8E13-C1DB-42A0-A1C1-070027066C23}" dt="2024-11-30T17:05:31.360" v="81" actId="6549"/>
          <ac:spMkLst>
            <pc:docMk/>
            <pc:sldMk cId="3637155661" sldId="307"/>
            <ac:spMk id="3" creationId="{24A3231D-8B1B-636D-4220-B2B955F68CA7}"/>
          </ac:spMkLst>
        </pc:spChg>
      </pc:sldChg>
      <pc:sldChg chg="addSp delSp add mod">
        <pc:chgData name="Weldon Beardain" userId="09afe1b543c8f812" providerId="LiveId" clId="{4E0D8E13-C1DB-42A0-A1C1-070027066C23}" dt="2024-11-30T18:37:31.045" v="91" actId="22"/>
        <pc:sldMkLst>
          <pc:docMk/>
          <pc:sldMk cId="3256318026" sldId="308"/>
        </pc:sldMkLst>
        <pc:spChg chg="del">
          <ac:chgData name="Weldon Beardain" userId="09afe1b543c8f812" providerId="LiveId" clId="{4E0D8E13-C1DB-42A0-A1C1-070027066C23}" dt="2024-11-30T18:37:24.133" v="89" actId="478"/>
          <ac:spMkLst>
            <pc:docMk/>
            <pc:sldMk cId="3256318026" sldId="308"/>
            <ac:spMk id="2" creationId="{C6FA1D34-E453-30EB-3951-63E66E6D647E}"/>
          </ac:spMkLst>
        </pc:spChg>
        <pc:spChg chg="del">
          <ac:chgData name="Weldon Beardain" userId="09afe1b543c8f812" providerId="LiveId" clId="{4E0D8E13-C1DB-42A0-A1C1-070027066C23}" dt="2024-11-30T18:37:26.994" v="90" actId="478"/>
          <ac:spMkLst>
            <pc:docMk/>
            <pc:sldMk cId="3256318026" sldId="308"/>
            <ac:spMk id="3" creationId="{B51277AD-ABEC-593D-F32D-F8CA65BF5BD2}"/>
          </ac:spMkLst>
        </pc:spChg>
        <pc:picChg chg="del">
          <ac:chgData name="Weldon Beardain" userId="09afe1b543c8f812" providerId="LiveId" clId="{4E0D8E13-C1DB-42A0-A1C1-070027066C23}" dt="2024-11-30T18:37:20.105" v="88" actId="478"/>
          <ac:picMkLst>
            <pc:docMk/>
            <pc:sldMk cId="3256318026" sldId="308"/>
            <ac:picMk id="5" creationId="{A6C39D2F-95C2-200D-3344-2A20AC63B884}"/>
          </ac:picMkLst>
        </pc:picChg>
        <pc:picChg chg="add">
          <ac:chgData name="Weldon Beardain" userId="09afe1b543c8f812" providerId="LiveId" clId="{4E0D8E13-C1DB-42A0-A1C1-070027066C23}" dt="2024-11-30T18:37:31.045" v="91" actId="22"/>
          <ac:picMkLst>
            <pc:docMk/>
            <pc:sldMk cId="3256318026" sldId="308"/>
            <ac:picMk id="6" creationId="{8D349ED0-55A2-D00A-9FDD-974B6B9262C2}"/>
          </ac:picMkLst>
        </pc:picChg>
      </pc:sldChg>
      <pc:sldChg chg="addSp delSp modSp add mod ord">
        <pc:chgData name="Weldon Beardain" userId="09afe1b543c8f812" providerId="LiveId" clId="{4E0D8E13-C1DB-42A0-A1C1-070027066C23}" dt="2024-12-01T03:25:19.109" v="250"/>
        <pc:sldMkLst>
          <pc:docMk/>
          <pc:sldMk cId="66919313" sldId="309"/>
        </pc:sldMkLst>
        <pc:picChg chg="add mod">
          <ac:chgData name="Weldon Beardain" userId="09afe1b543c8f812" providerId="LiveId" clId="{4E0D8E13-C1DB-42A0-A1C1-070027066C23}" dt="2024-11-30T18:39:21.708" v="97" actId="1076"/>
          <ac:picMkLst>
            <pc:docMk/>
            <pc:sldMk cId="66919313" sldId="309"/>
            <ac:picMk id="3" creationId="{CC4BA7C3-512A-5726-6B28-7DFE371C3B8D}"/>
          </ac:picMkLst>
        </pc:picChg>
        <pc:picChg chg="del">
          <ac:chgData name="Weldon Beardain" userId="09afe1b543c8f812" providerId="LiveId" clId="{4E0D8E13-C1DB-42A0-A1C1-070027066C23}" dt="2024-11-30T18:39:09.327" v="94" actId="478"/>
          <ac:picMkLst>
            <pc:docMk/>
            <pc:sldMk cId="66919313" sldId="309"/>
            <ac:picMk id="6" creationId="{97A6D09C-7A33-BBE1-24DF-B9BE1958999D}"/>
          </ac:picMkLst>
        </pc:picChg>
      </pc:sldChg>
      <pc:sldChg chg="addSp delSp modSp add mod ord">
        <pc:chgData name="Weldon Beardain" userId="09afe1b543c8f812" providerId="LiveId" clId="{4E0D8E13-C1DB-42A0-A1C1-070027066C23}" dt="2024-12-01T03:25:19.109" v="250"/>
        <pc:sldMkLst>
          <pc:docMk/>
          <pc:sldMk cId="1822171518" sldId="310"/>
        </pc:sldMkLst>
        <pc:picChg chg="del">
          <ac:chgData name="Weldon Beardain" userId="09afe1b543c8f812" providerId="LiveId" clId="{4E0D8E13-C1DB-42A0-A1C1-070027066C23}" dt="2024-11-30T18:40:39.733" v="100" actId="478"/>
          <ac:picMkLst>
            <pc:docMk/>
            <pc:sldMk cId="1822171518" sldId="310"/>
            <ac:picMk id="3" creationId="{7EFA5F55-0950-ECB8-130C-D89F855960FE}"/>
          </ac:picMkLst>
        </pc:picChg>
        <pc:picChg chg="add mod">
          <ac:chgData name="Weldon Beardain" userId="09afe1b543c8f812" providerId="LiveId" clId="{4E0D8E13-C1DB-42A0-A1C1-070027066C23}" dt="2024-11-30T18:41:51.123" v="106" actId="14100"/>
          <ac:picMkLst>
            <pc:docMk/>
            <pc:sldMk cId="1822171518" sldId="310"/>
            <ac:picMk id="4" creationId="{351548E0-95CF-4E17-94A3-B4D4B1D32332}"/>
          </ac:picMkLst>
        </pc:picChg>
        <pc:picChg chg="add mod">
          <ac:chgData name="Weldon Beardain" userId="09afe1b543c8f812" providerId="LiveId" clId="{4E0D8E13-C1DB-42A0-A1C1-070027066C23}" dt="2024-11-30T18:41:45.224" v="105" actId="1076"/>
          <ac:picMkLst>
            <pc:docMk/>
            <pc:sldMk cId="1822171518" sldId="310"/>
            <ac:picMk id="6" creationId="{591D739C-5A67-7D60-CFF8-EBD8B0D3A8C0}"/>
          </ac:picMkLst>
        </pc:picChg>
      </pc:sldChg>
      <pc:sldChg chg="addSp delSp modSp add mod ord">
        <pc:chgData name="Weldon Beardain" userId="09afe1b543c8f812" providerId="LiveId" clId="{4E0D8E13-C1DB-42A0-A1C1-070027066C23}" dt="2024-12-01T03:25:40.546" v="252"/>
        <pc:sldMkLst>
          <pc:docMk/>
          <pc:sldMk cId="3662509235" sldId="311"/>
        </pc:sldMkLst>
        <pc:graphicFrameChg chg="add mod modGraphic">
          <ac:chgData name="Weldon Beardain" userId="09afe1b543c8f812" providerId="LiveId" clId="{4E0D8E13-C1DB-42A0-A1C1-070027066C23}" dt="2024-11-30T19:09:33.043" v="170" actId="14734"/>
          <ac:graphicFrameMkLst>
            <pc:docMk/>
            <pc:sldMk cId="3662509235" sldId="311"/>
            <ac:graphicFrameMk id="2" creationId="{CB6E91B2-CEF2-2C28-AC3D-033794FD2A68}"/>
          </ac:graphicFrameMkLst>
        </pc:graphicFrameChg>
        <pc:picChg chg="del">
          <ac:chgData name="Weldon Beardain" userId="09afe1b543c8f812" providerId="LiveId" clId="{4E0D8E13-C1DB-42A0-A1C1-070027066C23}" dt="2024-11-30T18:54:44.594" v="108" actId="478"/>
          <ac:picMkLst>
            <pc:docMk/>
            <pc:sldMk cId="3662509235" sldId="311"/>
            <ac:picMk id="5" creationId="{F0CE2D02-D052-937A-E329-B624C82A5C7C}"/>
          </ac:picMkLst>
        </pc:picChg>
      </pc:sldChg>
      <pc:sldChg chg="addSp delSp modSp add mod">
        <pc:chgData name="Weldon Beardain" userId="09afe1b543c8f812" providerId="LiveId" clId="{4E0D8E13-C1DB-42A0-A1C1-070027066C23}" dt="2024-11-30T19:03:41.755" v="155" actId="14734"/>
        <pc:sldMkLst>
          <pc:docMk/>
          <pc:sldMk cId="2071450440" sldId="312"/>
        </pc:sldMkLst>
        <pc:spChg chg="add mod">
          <ac:chgData name="Weldon Beardain" userId="09afe1b543c8f812" providerId="LiveId" clId="{4E0D8E13-C1DB-42A0-A1C1-070027066C23}" dt="2024-11-30T18:55:16.049" v="114"/>
          <ac:spMkLst>
            <pc:docMk/>
            <pc:sldMk cId="2071450440" sldId="312"/>
            <ac:spMk id="3" creationId="{0B9D7A06-AF82-DB34-39B2-E831EA7F719A}"/>
          </ac:spMkLst>
        </pc:spChg>
        <pc:graphicFrameChg chg="add mod">
          <ac:chgData name="Weldon Beardain" userId="09afe1b543c8f812" providerId="LiveId" clId="{4E0D8E13-C1DB-42A0-A1C1-070027066C23}" dt="2024-11-30T18:55:14.775" v="113" actId="1076"/>
          <ac:graphicFrameMkLst>
            <pc:docMk/>
            <pc:sldMk cId="2071450440" sldId="312"/>
            <ac:graphicFrameMk id="2" creationId="{D030A337-CEDD-50DE-0F67-2046D4EE8A6C}"/>
          </ac:graphicFrameMkLst>
        </pc:graphicFrameChg>
        <pc:graphicFrameChg chg="add mod modGraphic">
          <ac:chgData name="Weldon Beardain" userId="09afe1b543c8f812" providerId="LiveId" clId="{4E0D8E13-C1DB-42A0-A1C1-070027066C23}" dt="2024-11-30T19:03:41.755" v="155" actId="14734"/>
          <ac:graphicFrameMkLst>
            <pc:docMk/>
            <pc:sldMk cId="2071450440" sldId="312"/>
            <ac:graphicFrameMk id="4" creationId="{F24EE052-EE9A-E77F-EB16-40B7BB5B6726}"/>
          </ac:graphicFrameMkLst>
        </pc:graphicFrameChg>
        <pc:picChg chg="del">
          <ac:chgData name="Weldon Beardain" userId="09afe1b543c8f812" providerId="LiveId" clId="{4E0D8E13-C1DB-42A0-A1C1-070027066C23}" dt="2024-11-30T18:54:49.117" v="110" actId="478"/>
          <ac:picMkLst>
            <pc:docMk/>
            <pc:sldMk cId="2071450440" sldId="312"/>
            <ac:picMk id="5" creationId="{DDB33424-B3A5-9D54-463B-C2457547FF80}"/>
          </ac:picMkLst>
        </pc:picChg>
      </pc:sldChg>
      <pc:sldChg chg="addSp delSp modSp add mod">
        <pc:chgData name="Weldon Beardain" userId="09afe1b543c8f812" providerId="LiveId" clId="{4E0D8E13-C1DB-42A0-A1C1-070027066C23}" dt="2024-11-30T19:05:02.591" v="161" actId="14734"/>
        <pc:sldMkLst>
          <pc:docMk/>
          <pc:sldMk cId="738772678" sldId="313"/>
        </pc:sldMkLst>
        <pc:graphicFrameChg chg="add mod modGraphic">
          <ac:chgData name="Weldon Beardain" userId="09afe1b543c8f812" providerId="LiveId" clId="{4E0D8E13-C1DB-42A0-A1C1-070027066C23}" dt="2024-11-30T19:05:02.591" v="161" actId="14734"/>
          <ac:graphicFrameMkLst>
            <pc:docMk/>
            <pc:sldMk cId="738772678" sldId="313"/>
            <ac:graphicFrameMk id="2" creationId="{D4C5190B-CD10-9542-A91A-A13F9B75BB68}"/>
          </ac:graphicFrameMkLst>
        </pc:graphicFrameChg>
        <pc:graphicFrameChg chg="del">
          <ac:chgData name="Weldon Beardain" userId="09afe1b543c8f812" providerId="LiveId" clId="{4E0D8E13-C1DB-42A0-A1C1-070027066C23}" dt="2024-11-30T19:02:24.237" v="144" actId="478"/>
          <ac:graphicFrameMkLst>
            <pc:docMk/>
            <pc:sldMk cId="738772678" sldId="313"/>
            <ac:graphicFrameMk id="4" creationId="{7BD8BAF9-F188-32BB-C0B2-9BA0027DD078}"/>
          </ac:graphicFrameMkLst>
        </pc:graphicFrameChg>
      </pc:sldChg>
      <pc:sldChg chg="addSp delSp modSp add mod ord modClrScheme chgLayout">
        <pc:chgData name="Weldon Beardain" userId="09afe1b543c8f812" providerId="LiveId" clId="{4E0D8E13-C1DB-42A0-A1C1-070027066C23}" dt="2024-12-01T03:15:16.716" v="233" actId="1076"/>
        <pc:sldMkLst>
          <pc:docMk/>
          <pc:sldMk cId="1048367065" sldId="314"/>
        </pc:sldMkLst>
        <pc:spChg chg="del">
          <ac:chgData name="Weldon Beardain" userId="09afe1b543c8f812" providerId="LiveId" clId="{4E0D8E13-C1DB-42A0-A1C1-070027066C23}" dt="2024-12-01T03:09:48.986" v="211" actId="700"/>
          <ac:spMkLst>
            <pc:docMk/>
            <pc:sldMk cId="1048367065" sldId="314"/>
            <ac:spMk id="2" creationId="{26F4F7B1-0D84-954C-C5D2-27B0B9D401AD}"/>
          </ac:spMkLst>
        </pc:spChg>
        <pc:spChg chg="del">
          <ac:chgData name="Weldon Beardain" userId="09afe1b543c8f812" providerId="LiveId" clId="{4E0D8E13-C1DB-42A0-A1C1-070027066C23}" dt="2024-12-01T03:09:48.986" v="211" actId="700"/>
          <ac:spMkLst>
            <pc:docMk/>
            <pc:sldMk cId="1048367065" sldId="314"/>
            <ac:spMk id="3" creationId="{DC2589D3-AD3E-3327-2F03-95C010B0FCBC}"/>
          </ac:spMkLst>
        </pc:spChg>
        <pc:spChg chg="add mod">
          <ac:chgData name="Weldon Beardain" userId="09afe1b543c8f812" providerId="LiveId" clId="{4E0D8E13-C1DB-42A0-A1C1-070027066C23}" dt="2024-12-01T03:15:16.716" v="233" actId="1076"/>
          <ac:spMkLst>
            <pc:docMk/>
            <pc:sldMk cId="1048367065" sldId="314"/>
            <ac:spMk id="8" creationId="{05D02E19-C29F-ED4D-73DE-2A4B505A9648}"/>
          </ac:spMkLst>
        </pc:spChg>
        <pc:picChg chg="del">
          <ac:chgData name="Weldon Beardain" userId="09afe1b543c8f812" providerId="LiveId" clId="{4E0D8E13-C1DB-42A0-A1C1-070027066C23}" dt="2024-12-01T03:09:16.661" v="209" actId="478"/>
          <ac:picMkLst>
            <pc:docMk/>
            <pc:sldMk cId="1048367065" sldId="314"/>
            <ac:picMk id="5" creationId="{5EAD674E-9E3A-E5C9-A412-5C51F7F855AC}"/>
          </ac:picMkLst>
        </pc:picChg>
        <pc:picChg chg="add">
          <ac:chgData name="Weldon Beardain" userId="09afe1b543c8f812" providerId="LiveId" clId="{4E0D8E13-C1DB-42A0-A1C1-070027066C23}" dt="2024-12-01T03:09:19.352" v="210" actId="22"/>
          <ac:picMkLst>
            <pc:docMk/>
            <pc:sldMk cId="1048367065" sldId="314"/>
            <ac:picMk id="6" creationId="{08EE5DB6-EBE8-7EB9-4832-D862182A2F6D}"/>
          </ac:picMkLst>
        </pc:picChg>
      </pc:sldChg>
      <pc:sldChg chg="add del">
        <pc:chgData name="Weldon Beardain" userId="09afe1b543c8f812" providerId="LiveId" clId="{4E0D8E13-C1DB-42A0-A1C1-070027066C23}" dt="2024-12-01T02:58:31.109" v="197" actId="47"/>
        <pc:sldMkLst>
          <pc:docMk/>
          <pc:sldMk cId="1827904388" sldId="315"/>
        </pc:sldMkLst>
      </pc:sldChg>
      <pc:sldChg chg="addSp delSp modSp add mod ord">
        <pc:chgData name="Weldon Beardain" userId="09afe1b543c8f812" providerId="LiveId" clId="{4E0D8E13-C1DB-42A0-A1C1-070027066C23}" dt="2024-12-01T03:25:19.109" v="250"/>
        <pc:sldMkLst>
          <pc:docMk/>
          <pc:sldMk cId="2092865417" sldId="315"/>
        </pc:sldMkLst>
        <pc:picChg chg="add mod">
          <ac:chgData name="Weldon Beardain" userId="09afe1b543c8f812" providerId="LiveId" clId="{4E0D8E13-C1DB-42A0-A1C1-070027066C23}" dt="2024-12-01T03:01:08.356" v="207" actId="14100"/>
          <ac:picMkLst>
            <pc:docMk/>
            <pc:sldMk cId="2092865417" sldId="315"/>
            <ac:picMk id="3" creationId="{BA267213-AB7F-6056-BC12-14DE5D422D56}"/>
          </ac:picMkLst>
        </pc:picChg>
        <pc:picChg chg="del">
          <ac:chgData name="Weldon Beardain" userId="09afe1b543c8f812" providerId="LiveId" clId="{4E0D8E13-C1DB-42A0-A1C1-070027066C23}" dt="2024-12-01T02:58:56.425" v="200" actId="478"/>
          <ac:picMkLst>
            <pc:docMk/>
            <pc:sldMk cId="2092865417" sldId="315"/>
            <ac:picMk id="4" creationId="{CFC016A5-2DCB-5701-A615-C22938C2A107}"/>
          </ac:picMkLst>
        </pc:picChg>
        <pc:picChg chg="del">
          <ac:chgData name="Weldon Beardain" userId="09afe1b543c8f812" providerId="LiveId" clId="{4E0D8E13-C1DB-42A0-A1C1-070027066C23}" dt="2024-12-01T02:58:54.747" v="199" actId="478"/>
          <ac:picMkLst>
            <pc:docMk/>
            <pc:sldMk cId="2092865417" sldId="315"/>
            <ac:picMk id="6" creationId="{508F0D46-ABAD-038E-0DDE-CC028296BD3B}"/>
          </ac:picMkLst>
        </pc:picChg>
      </pc:sldChg>
      <pc:sldChg chg="add">
        <pc:chgData name="Weldon Beardain" userId="09afe1b543c8f812" providerId="LiveId" clId="{4E0D8E13-C1DB-42A0-A1C1-070027066C23}" dt="2024-12-01T03:08:42.237" v="208" actId="2890"/>
        <pc:sldMkLst>
          <pc:docMk/>
          <pc:sldMk cId="1252304578" sldId="316"/>
        </pc:sldMkLst>
      </pc:sldChg>
      <pc:sldChg chg="modSp add mod ord">
        <pc:chgData name="Weldon Beardain" userId="09afe1b543c8f812" providerId="LiveId" clId="{4E0D8E13-C1DB-42A0-A1C1-070027066C23}" dt="2024-12-01T03:14:29.179" v="223" actId="6549"/>
        <pc:sldMkLst>
          <pc:docMk/>
          <pc:sldMk cId="4170503323" sldId="317"/>
        </pc:sldMkLst>
        <pc:spChg chg="mod">
          <ac:chgData name="Weldon Beardain" userId="09afe1b543c8f812" providerId="LiveId" clId="{4E0D8E13-C1DB-42A0-A1C1-070027066C23}" dt="2024-12-01T03:14:29.179" v="223" actId="6549"/>
          <ac:spMkLst>
            <pc:docMk/>
            <pc:sldMk cId="4170503323" sldId="317"/>
            <ac:spMk id="3" creationId="{4BBB36B2-AE5F-E607-86B5-2C4686D4A4F2}"/>
          </ac:spMkLst>
        </pc:spChg>
      </pc:sldChg>
      <pc:sldChg chg="modSp add mod">
        <pc:chgData name="Weldon Beardain" userId="09afe1b543c8f812" providerId="LiveId" clId="{4E0D8E13-C1DB-42A0-A1C1-070027066C23}" dt="2024-12-01T03:22:27.351" v="235"/>
        <pc:sldMkLst>
          <pc:docMk/>
          <pc:sldMk cId="1534289656" sldId="318"/>
        </pc:sldMkLst>
        <pc:spChg chg="mod">
          <ac:chgData name="Weldon Beardain" userId="09afe1b543c8f812" providerId="LiveId" clId="{4E0D8E13-C1DB-42A0-A1C1-070027066C23}" dt="2024-12-01T03:22:27.351" v="235"/>
          <ac:spMkLst>
            <pc:docMk/>
            <pc:sldMk cId="1534289656" sldId="318"/>
            <ac:spMk id="3" creationId="{CDF5C9FA-F171-E6BF-D47D-67D741325B4A}"/>
          </ac:spMkLst>
        </pc:spChg>
      </pc:sldChg>
      <pc:sldChg chg="modSp add mod">
        <pc:chgData name="Weldon Beardain" userId="09afe1b543c8f812" providerId="LiveId" clId="{4E0D8E13-C1DB-42A0-A1C1-070027066C23}" dt="2024-12-01T03:29:09.080" v="268" actId="20577"/>
        <pc:sldMkLst>
          <pc:docMk/>
          <pc:sldMk cId="959303967" sldId="319"/>
        </pc:sldMkLst>
        <pc:spChg chg="mod">
          <ac:chgData name="Weldon Beardain" userId="09afe1b543c8f812" providerId="LiveId" clId="{4E0D8E13-C1DB-42A0-A1C1-070027066C23}" dt="2024-12-01T03:29:09.080" v="268" actId="20577"/>
          <ac:spMkLst>
            <pc:docMk/>
            <pc:sldMk cId="959303967" sldId="319"/>
            <ac:spMk id="3" creationId="{D1231690-14BA-75F3-E7DD-63769D177BED}"/>
          </ac:spMkLst>
        </pc:spChg>
      </pc:sldChg>
      <pc:sldChg chg="modSp add mod ord">
        <pc:chgData name="Weldon Beardain" userId="09afe1b543c8f812" providerId="LiveId" clId="{4E0D8E13-C1DB-42A0-A1C1-070027066C23}" dt="2024-12-01T03:34:29.001" v="329" actId="20577"/>
        <pc:sldMkLst>
          <pc:docMk/>
          <pc:sldMk cId="93121844" sldId="320"/>
        </pc:sldMkLst>
        <pc:spChg chg="mod">
          <ac:chgData name="Weldon Beardain" userId="09afe1b543c8f812" providerId="LiveId" clId="{4E0D8E13-C1DB-42A0-A1C1-070027066C23}" dt="2024-12-01T03:34:29.001" v="329" actId="20577"/>
          <ac:spMkLst>
            <pc:docMk/>
            <pc:sldMk cId="93121844" sldId="320"/>
            <ac:spMk id="8" creationId="{702E9B5D-574B-ED1E-755E-C36068C14D19}"/>
          </ac:spMkLst>
        </pc:spChg>
        <pc:spChg chg="mod">
          <ac:chgData name="Weldon Beardain" userId="09afe1b543c8f812" providerId="LiveId" clId="{4E0D8E13-C1DB-42A0-A1C1-070027066C23}" dt="2024-12-01T03:32:21.078" v="272" actId="20577"/>
          <ac:spMkLst>
            <pc:docMk/>
            <pc:sldMk cId="93121844" sldId="320"/>
            <ac:spMk id="10" creationId="{B01CF3AD-B18B-59E2-E448-F0688940B5EF}"/>
          </ac:spMkLst>
        </pc:spChg>
      </pc:sldChg>
      <pc:sldChg chg="modSp add mod">
        <pc:chgData name="Weldon Beardain" userId="09afe1b543c8f812" providerId="LiveId" clId="{4E0D8E13-C1DB-42A0-A1C1-070027066C23}" dt="2024-12-01T03:36:21.170" v="332"/>
        <pc:sldMkLst>
          <pc:docMk/>
          <pc:sldMk cId="3381743707" sldId="321"/>
        </pc:sldMkLst>
        <pc:spChg chg="mod">
          <ac:chgData name="Weldon Beardain" userId="09afe1b543c8f812" providerId="LiveId" clId="{4E0D8E13-C1DB-42A0-A1C1-070027066C23}" dt="2024-12-01T03:36:21.170" v="332"/>
          <ac:spMkLst>
            <pc:docMk/>
            <pc:sldMk cId="3381743707" sldId="321"/>
            <ac:spMk id="8" creationId="{0F6F0505-F2B2-C182-D058-5BD90E97797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1B5F71-D344-4449-83FE-8ED35D37A93C}" type="datetimeFigureOut">
              <a:rPr lang="en-US" smtClean="0"/>
              <a:t>11/30/2024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21D9A3-0014-4ED9-837C-94109E9D67F4}" type="slidenum">
              <a:rPr lang="en-US" smtClean="0"/>
              <a:t>‹#›</a:t>
            </a:fld>
            <a:endParaRPr lang="en-US"/>
          </a:p>
        </p:txBody>
      </p:sp>
    </p:spTree>
    <p:extLst>
      <p:ext uri="{BB962C8B-B14F-4D97-AF65-F5344CB8AC3E}">
        <p14:creationId xmlns:p14="http://schemas.microsoft.com/office/powerpoint/2010/main" val="40717897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blueletterbible.org/search/preSearch.cfm?t=KJV&amp;Criteria=go*+G4198" TargetMode="External"/><Relationship Id="rId2" Type="http://schemas.openxmlformats.org/officeDocument/2006/relationships/slide" Target="../slides/slide48.xml"/><Relationship Id="rId1" Type="http://schemas.openxmlformats.org/officeDocument/2006/relationships/notesMaster" Target="../notesMasters/notesMaster1.xml"/><Relationship Id="rId6" Type="http://schemas.openxmlformats.org/officeDocument/2006/relationships/hyperlink" Target="https://www.blueletterbible.org/search/preSearch.cfm?t=KJV&amp;Criteria=%22go+way%22+G4198" TargetMode="External"/><Relationship Id="rId5" Type="http://schemas.openxmlformats.org/officeDocument/2006/relationships/hyperlink" Target="https://www.blueletterbible.org/search/preSearch.cfm?t=KJV&amp;Criteria=walk*+G4198" TargetMode="External"/><Relationship Id="rId4" Type="http://schemas.openxmlformats.org/officeDocument/2006/relationships/hyperlink" Target="https://www.blueletterbible.org/search/preSearch.cfm?t=KJV&amp;Criteria=depart*+G4198" TargetMode="Externa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blueletterbible.org/search/preSearch.cfm?t=KJV&amp;Criteria=go*+G4198" TargetMode="External"/><Relationship Id="rId2" Type="http://schemas.openxmlformats.org/officeDocument/2006/relationships/slide" Target="../slides/slide49.xml"/><Relationship Id="rId1" Type="http://schemas.openxmlformats.org/officeDocument/2006/relationships/notesMaster" Target="../notesMasters/notesMaster1.xml"/><Relationship Id="rId6" Type="http://schemas.openxmlformats.org/officeDocument/2006/relationships/hyperlink" Target="https://www.blueletterbible.org/search/preSearch.cfm?t=KJV&amp;Criteria=%22go+way%22+G4198" TargetMode="External"/><Relationship Id="rId5" Type="http://schemas.openxmlformats.org/officeDocument/2006/relationships/hyperlink" Target="https://www.blueletterbible.org/search/preSearch.cfm?t=KJV&amp;Criteria=walk*+G4198" TargetMode="External"/><Relationship Id="rId4" Type="http://schemas.openxmlformats.org/officeDocument/2006/relationships/hyperlink" Target="https://www.blueletterbible.org/search/preSearch.cfm?t=KJV&amp;Criteria=depart*+G4198"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blueletterbible.org/search/preSearch.cfm?t=KJV&amp;Criteria=go*+G4198" TargetMode="External"/><Relationship Id="rId2" Type="http://schemas.openxmlformats.org/officeDocument/2006/relationships/slide" Target="../slides/slide50.xml"/><Relationship Id="rId1" Type="http://schemas.openxmlformats.org/officeDocument/2006/relationships/notesMaster" Target="../notesMasters/notesMaster1.xml"/><Relationship Id="rId6" Type="http://schemas.openxmlformats.org/officeDocument/2006/relationships/hyperlink" Target="https://www.blueletterbible.org/search/preSearch.cfm?t=KJV&amp;Criteria=%22go+way%22+G4198" TargetMode="External"/><Relationship Id="rId5" Type="http://schemas.openxmlformats.org/officeDocument/2006/relationships/hyperlink" Target="https://www.blueletterbible.org/search/preSearch.cfm?t=KJV&amp;Criteria=walk*+G4198" TargetMode="External"/><Relationship Id="rId4" Type="http://schemas.openxmlformats.org/officeDocument/2006/relationships/hyperlink" Target="https://www.blueletterbible.org/search/preSearch.cfm?t=KJV&amp;Criteria=depart*+G4198" TargetMode="Externa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blueletterbible.org/search/preSearch.cfm?t=KJV&amp;Criteria=go*+G4198" TargetMode="External"/><Relationship Id="rId2" Type="http://schemas.openxmlformats.org/officeDocument/2006/relationships/slide" Target="../slides/slide53.xml"/><Relationship Id="rId1" Type="http://schemas.openxmlformats.org/officeDocument/2006/relationships/notesMaster" Target="../notesMasters/notesMaster1.xml"/><Relationship Id="rId6" Type="http://schemas.openxmlformats.org/officeDocument/2006/relationships/hyperlink" Target="https://www.blueletterbible.org/search/preSearch.cfm?t=KJV&amp;Criteria=%22go+way%22+G4198" TargetMode="External"/><Relationship Id="rId5" Type="http://schemas.openxmlformats.org/officeDocument/2006/relationships/hyperlink" Target="https://www.blueletterbible.org/search/preSearch.cfm?t=KJV&amp;Criteria=walk*+G4198" TargetMode="External"/><Relationship Id="rId4" Type="http://schemas.openxmlformats.org/officeDocument/2006/relationships/hyperlink" Target="https://www.blueletterbible.org/search/preSearch.cfm?t=KJV&amp;Criteria=depart*+G4198" TargetMode="Externa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blueletterbible.org/search/preSearch.cfm?t=KJV&amp;Criteria=go*+G4198" TargetMode="External"/><Relationship Id="rId2" Type="http://schemas.openxmlformats.org/officeDocument/2006/relationships/slide" Target="../slides/slide54.xml"/><Relationship Id="rId1" Type="http://schemas.openxmlformats.org/officeDocument/2006/relationships/notesMaster" Target="../notesMasters/notesMaster1.xml"/><Relationship Id="rId6" Type="http://schemas.openxmlformats.org/officeDocument/2006/relationships/hyperlink" Target="https://www.blueletterbible.org/search/preSearch.cfm?t=KJV&amp;Criteria=%22go+way%22+G4198" TargetMode="External"/><Relationship Id="rId5" Type="http://schemas.openxmlformats.org/officeDocument/2006/relationships/hyperlink" Target="https://www.blueletterbible.org/search/preSearch.cfm?t=KJV&amp;Criteria=walk*+G4198" TargetMode="External"/><Relationship Id="rId4" Type="http://schemas.openxmlformats.org/officeDocument/2006/relationships/hyperlink" Target="https://www.blueletterbible.org/search/preSearch.cfm?t=KJV&amp;Criteria=depart*+G4198" TargetMode="Externa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blueletterbible.org/search/preSearch.cfm?t=KJV&amp;Criteria=go*+G4198" TargetMode="External"/><Relationship Id="rId2" Type="http://schemas.openxmlformats.org/officeDocument/2006/relationships/slide" Target="../slides/slide55.xml"/><Relationship Id="rId1" Type="http://schemas.openxmlformats.org/officeDocument/2006/relationships/notesMaster" Target="../notesMasters/notesMaster1.xml"/><Relationship Id="rId6" Type="http://schemas.openxmlformats.org/officeDocument/2006/relationships/hyperlink" Target="https://www.blueletterbible.org/search/preSearch.cfm?t=KJV&amp;Criteria=%22go+way%22+G4198" TargetMode="External"/><Relationship Id="rId5" Type="http://schemas.openxmlformats.org/officeDocument/2006/relationships/hyperlink" Target="https://www.blueletterbible.org/search/preSearch.cfm?t=KJV&amp;Criteria=walk*+G4198" TargetMode="External"/><Relationship Id="rId4" Type="http://schemas.openxmlformats.org/officeDocument/2006/relationships/hyperlink" Target="https://www.blueletterbible.org/search/preSearch.cfm?t=KJV&amp;Criteria=depart*+G4198"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21D9A3-0014-4ED9-837C-94109E9D67F4}" type="slidenum">
              <a:rPr lang="en-US" smtClean="0"/>
              <a:t>2</a:t>
            </a:fld>
            <a:endParaRPr lang="en-US"/>
          </a:p>
        </p:txBody>
      </p:sp>
    </p:spTree>
    <p:extLst>
      <p:ext uri="{BB962C8B-B14F-4D97-AF65-F5344CB8AC3E}">
        <p14:creationId xmlns:p14="http://schemas.microsoft.com/office/powerpoint/2010/main" val="39947783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4CB214-2A26-7FC5-B84B-73536CACB0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4124C4-606B-7F5A-3DBD-F6DA604558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2DD0A0-6FCF-F041-84BA-5E4609BFD9B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CE72707-ED96-DD56-E0BC-60096FA18E09}"/>
              </a:ext>
            </a:extLst>
          </p:cNvPr>
          <p:cNvSpPr>
            <a:spLocks noGrp="1"/>
          </p:cNvSpPr>
          <p:nvPr>
            <p:ph type="sldNum" sz="quarter" idx="5"/>
          </p:nvPr>
        </p:nvSpPr>
        <p:spPr/>
        <p:txBody>
          <a:bodyPr/>
          <a:lstStyle/>
          <a:p>
            <a:fld id="{3021D9A3-0014-4ED9-837C-94109E9D67F4}" type="slidenum">
              <a:rPr lang="en-US" smtClean="0"/>
              <a:t>15</a:t>
            </a:fld>
            <a:endParaRPr lang="en-US"/>
          </a:p>
        </p:txBody>
      </p:sp>
    </p:spTree>
    <p:extLst>
      <p:ext uri="{BB962C8B-B14F-4D97-AF65-F5344CB8AC3E}">
        <p14:creationId xmlns:p14="http://schemas.microsoft.com/office/powerpoint/2010/main" val="25051953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49CB17-2CEB-41C9-B768-E19BF5C4B5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D7A838-E9F3-0E72-332A-6D6B37728F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659A34-A54E-0C8A-5F82-26E2EA7EDCE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4B6A4A9-AB7E-4CAF-AFB9-B8AFED6C33C3}"/>
              </a:ext>
            </a:extLst>
          </p:cNvPr>
          <p:cNvSpPr>
            <a:spLocks noGrp="1"/>
          </p:cNvSpPr>
          <p:nvPr>
            <p:ph type="sldNum" sz="quarter" idx="5"/>
          </p:nvPr>
        </p:nvSpPr>
        <p:spPr/>
        <p:txBody>
          <a:bodyPr/>
          <a:lstStyle/>
          <a:p>
            <a:fld id="{3021D9A3-0014-4ED9-837C-94109E9D67F4}" type="slidenum">
              <a:rPr lang="en-US" smtClean="0"/>
              <a:t>16</a:t>
            </a:fld>
            <a:endParaRPr lang="en-US"/>
          </a:p>
        </p:txBody>
      </p:sp>
    </p:spTree>
    <p:extLst>
      <p:ext uri="{BB962C8B-B14F-4D97-AF65-F5344CB8AC3E}">
        <p14:creationId xmlns:p14="http://schemas.microsoft.com/office/powerpoint/2010/main" val="17543030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2E37DD-A3A6-067D-B430-C8F4ED92E9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E08619-A966-7DCE-BCE0-15C3098FD0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6D79D4-5487-795A-B340-1C86F3413D0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50715E8-CBFA-34D7-83A1-12F3AA7D55A9}"/>
              </a:ext>
            </a:extLst>
          </p:cNvPr>
          <p:cNvSpPr>
            <a:spLocks noGrp="1"/>
          </p:cNvSpPr>
          <p:nvPr>
            <p:ph type="sldNum" sz="quarter" idx="5"/>
          </p:nvPr>
        </p:nvSpPr>
        <p:spPr/>
        <p:txBody>
          <a:bodyPr/>
          <a:lstStyle/>
          <a:p>
            <a:fld id="{3021D9A3-0014-4ED9-837C-94109E9D67F4}" type="slidenum">
              <a:rPr lang="en-US" smtClean="0"/>
              <a:t>17</a:t>
            </a:fld>
            <a:endParaRPr lang="en-US"/>
          </a:p>
        </p:txBody>
      </p:sp>
    </p:spTree>
    <p:extLst>
      <p:ext uri="{BB962C8B-B14F-4D97-AF65-F5344CB8AC3E}">
        <p14:creationId xmlns:p14="http://schemas.microsoft.com/office/powerpoint/2010/main" val="20713872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486F67-B1F7-DC36-7563-52C8816525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E91BC6A-8658-8E5E-CD68-2A21D3C900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83943B-5F26-6B0F-0CC0-FCABF984169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96671C2-C87B-896A-B47E-C85804A9D58D}"/>
              </a:ext>
            </a:extLst>
          </p:cNvPr>
          <p:cNvSpPr>
            <a:spLocks noGrp="1"/>
          </p:cNvSpPr>
          <p:nvPr>
            <p:ph type="sldNum" sz="quarter" idx="5"/>
          </p:nvPr>
        </p:nvSpPr>
        <p:spPr/>
        <p:txBody>
          <a:bodyPr/>
          <a:lstStyle/>
          <a:p>
            <a:fld id="{3021D9A3-0014-4ED9-837C-94109E9D67F4}" type="slidenum">
              <a:rPr lang="en-US" smtClean="0"/>
              <a:t>18</a:t>
            </a:fld>
            <a:endParaRPr lang="en-US"/>
          </a:p>
        </p:txBody>
      </p:sp>
    </p:spTree>
    <p:extLst>
      <p:ext uri="{BB962C8B-B14F-4D97-AF65-F5344CB8AC3E}">
        <p14:creationId xmlns:p14="http://schemas.microsoft.com/office/powerpoint/2010/main" val="20526660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21D9A3-0014-4ED9-837C-94109E9D67F4}" type="slidenum">
              <a:rPr lang="en-US" smtClean="0"/>
              <a:t>43</a:t>
            </a:fld>
            <a:endParaRPr lang="en-US"/>
          </a:p>
        </p:txBody>
      </p:sp>
    </p:spTree>
    <p:extLst>
      <p:ext uri="{BB962C8B-B14F-4D97-AF65-F5344CB8AC3E}">
        <p14:creationId xmlns:p14="http://schemas.microsoft.com/office/powerpoint/2010/main" val="40915082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267034-5C00-865E-AD3B-50E87662B3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8C242C-2AC2-8EAF-25F3-5DC96AAE374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B566C43-D770-BD7E-63B6-393FE2E2A66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C7CD2E4-29C5-48B4-03CD-A1AC9260EB65}"/>
              </a:ext>
            </a:extLst>
          </p:cNvPr>
          <p:cNvSpPr>
            <a:spLocks noGrp="1"/>
          </p:cNvSpPr>
          <p:nvPr>
            <p:ph type="sldNum" sz="quarter" idx="5"/>
          </p:nvPr>
        </p:nvSpPr>
        <p:spPr/>
        <p:txBody>
          <a:bodyPr/>
          <a:lstStyle/>
          <a:p>
            <a:fld id="{3021D9A3-0014-4ED9-837C-94109E9D67F4}" type="slidenum">
              <a:rPr lang="en-US" smtClean="0"/>
              <a:t>44</a:t>
            </a:fld>
            <a:endParaRPr lang="en-US"/>
          </a:p>
        </p:txBody>
      </p:sp>
    </p:spTree>
    <p:extLst>
      <p:ext uri="{BB962C8B-B14F-4D97-AF65-F5344CB8AC3E}">
        <p14:creationId xmlns:p14="http://schemas.microsoft.com/office/powerpoint/2010/main" val="10750121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085C57-C385-BE18-0C31-FEFC670F25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55E38E-6B80-EE20-B1B1-55AC450937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40B5E8-0C0A-C2F3-1088-5D73B251662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E0570A5-32C7-E539-8352-676326EDE6A1}"/>
              </a:ext>
            </a:extLst>
          </p:cNvPr>
          <p:cNvSpPr>
            <a:spLocks noGrp="1"/>
          </p:cNvSpPr>
          <p:nvPr>
            <p:ph type="sldNum" sz="quarter" idx="5"/>
          </p:nvPr>
        </p:nvSpPr>
        <p:spPr/>
        <p:txBody>
          <a:bodyPr/>
          <a:lstStyle/>
          <a:p>
            <a:fld id="{3021D9A3-0014-4ED9-837C-94109E9D67F4}" type="slidenum">
              <a:rPr lang="en-US" smtClean="0"/>
              <a:t>46</a:t>
            </a:fld>
            <a:endParaRPr lang="en-US"/>
          </a:p>
        </p:txBody>
      </p:sp>
    </p:spTree>
    <p:extLst>
      <p:ext uri="{BB962C8B-B14F-4D97-AF65-F5344CB8AC3E}">
        <p14:creationId xmlns:p14="http://schemas.microsoft.com/office/powerpoint/2010/main" val="32433396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21D9A3-0014-4ED9-837C-94109E9D67F4}" type="slidenum">
              <a:rPr lang="en-US" smtClean="0"/>
              <a:t>47</a:t>
            </a:fld>
            <a:endParaRPr lang="en-US"/>
          </a:p>
        </p:txBody>
      </p:sp>
    </p:spTree>
    <p:extLst>
      <p:ext uri="{BB962C8B-B14F-4D97-AF65-F5344CB8AC3E}">
        <p14:creationId xmlns:p14="http://schemas.microsoft.com/office/powerpoint/2010/main" val="23410721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a:p>
            <a:endParaRPr lang="en-US" dirty="0"/>
          </a:p>
          <a:p>
            <a:r>
              <a:rPr lang="en-US" b="1" i="0" dirty="0">
                <a:solidFill>
                  <a:srgbClr val="0A0A0A"/>
                </a:solidFill>
                <a:effectLst/>
                <a:latin typeface="arial" panose="020B0604020202020204" pitchFamily="34" charset="0"/>
              </a:rPr>
              <a:t>The KJV translates Strong's G4198 in the following manner:</a:t>
            </a:r>
            <a:r>
              <a:rPr lang="en-US" b="0" i="0" dirty="0">
                <a:solidFill>
                  <a:srgbClr val="0A0A0A"/>
                </a:solidFill>
                <a:effectLst/>
                <a:latin typeface="arial" panose="020B0604020202020204" pitchFamily="34" charset="0"/>
              </a:rPr>
              <a:t> </a:t>
            </a:r>
            <a:r>
              <a:rPr lang="en-US" b="0" i="0" u="none" strike="noStrike" dirty="0">
                <a:solidFill>
                  <a:srgbClr val="39547F"/>
                </a:solidFill>
                <a:effectLst/>
                <a:latin typeface="arial" panose="020B0604020202020204" pitchFamily="34" charset="0"/>
                <a:hlinkClick r:id="rId3"/>
              </a:rPr>
              <a:t>go</a:t>
            </a:r>
            <a:r>
              <a:rPr lang="en-US" b="0" i="0" dirty="0">
                <a:solidFill>
                  <a:srgbClr val="0A0A0A"/>
                </a:solidFill>
                <a:effectLst/>
                <a:latin typeface="arial" panose="020B0604020202020204" pitchFamily="34" charset="0"/>
              </a:rPr>
              <a:t> (117x), </a:t>
            </a:r>
            <a:r>
              <a:rPr lang="en-US" b="0" i="0" u="none" strike="noStrike" dirty="0">
                <a:solidFill>
                  <a:srgbClr val="39547F"/>
                </a:solidFill>
                <a:effectLst/>
                <a:latin typeface="arial" panose="020B0604020202020204" pitchFamily="34" charset="0"/>
                <a:hlinkClick r:id="rId4"/>
              </a:rPr>
              <a:t>depart</a:t>
            </a:r>
            <a:r>
              <a:rPr lang="en-US" b="0" i="0" dirty="0">
                <a:solidFill>
                  <a:srgbClr val="0A0A0A"/>
                </a:solidFill>
                <a:effectLst/>
                <a:latin typeface="arial" panose="020B0604020202020204" pitchFamily="34" charset="0"/>
              </a:rPr>
              <a:t> (11x), </a:t>
            </a:r>
            <a:r>
              <a:rPr lang="en-US" b="0" i="0" u="none" strike="noStrike" dirty="0">
                <a:solidFill>
                  <a:srgbClr val="39547F"/>
                </a:solidFill>
                <a:effectLst/>
                <a:latin typeface="arial" panose="020B0604020202020204" pitchFamily="34" charset="0"/>
                <a:hlinkClick r:id="rId5"/>
              </a:rPr>
              <a:t>walk</a:t>
            </a:r>
            <a:r>
              <a:rPr lang="en-US" b="0" i="0" dirty="0">
                <a:solidFill>
                  <a:srgbClr val="0A0A0A"/>
                </a:solidFill>
                <a:effectLst/>
                <a:latin typeface="arial" panose="020B0604020202020204" pitchFamily="34" charset="0"/>
              </a:rPr>
              <a:t> (9x), </a:t>
            </a:r>
            <a:r>
              <a:rPr lang="en-US" b="0" i="0" u="none" strike="noStrike" dirty="0">
                <a:solidFill>
                  <a:srgbClr val="39547F"/>
                </a:solidFill>
                <a:effectLst/>
                <a:latin typeface="arial" panose="020B0604020202020204" pitchFamily="34" charset="0"/>
                <a:hlinkClick r:id="rId6"/>
              </a:rPr>
              <a:t>go (one's) way</a:t>
            </a:r>
            <a:r>
              <a:rPr lang="en-US" b="0" i="0" dirty="0">
                <a:solidFill>
                  <a:srgbClr val="0A0A0A"/>
                </a:solidFill>
                <a:effectLst/>
                <a:latin typeface="arial" panose="020B0604020202020204" pitchFamily="34" charset="0"/>
              </a:rPr>
              <a:t> (8x), </a:t>
            </a:r>
            <a:r>
              <a:rPr lang="en-US" b="0" i="1" dirty="0">
                <a:solidFill>
                  <a:srgbClr val="0A0A0A"/>
                </a:solidFill>
                <a:effectLst/>
                <a:latin typeface="arial" panose="020B0604020202020204" pitchFamily="34" charset="0"/>
              </a:rPr>
              <a:t>miscellaneous</a:t>
            </a:r>
            <a:r>
              <a:rPr lang="en-US" b="0" i="0" dirty="0">
                <a:solidFill>
                  <a:srgbClr val="0A0A0A"/>
                </a:solidFill>
                <a:effectLst/>
                <a:latin typeface="arial" panose="020B0604020202020204" pitchFamily="34" charset="0"/>
              </a:rPr>
              <a:t> (9x).</a:t>
            </a:r>
            <a:endParaRPr lang="en-US" dirty="0"/>
          </a:p>
        </p:txBody>
      </p:sp>
      <p:sp>
        <p:nvSpPr>
          <p:cNvPr id="4" name="Slide Number Placeholder 3"/>
          <p:cNvSpPr>
            <a:spLocks noGrp="1"/>
          </p:cNvSpPr>
          <p:nvPr>
            <p:ph type="sldNum" sz="quarter" idx="5"/>
          </p:nvPr>
        </p:nvSpPr>
        <p:spPr/>
        <p:txBody>
          <a:bodyPr/>
          <a:lstStyle/>
          <a:p>
            <a:fld id="{3021D9A3-0014-4ED9-837C-94109E9D67F4}" type="slidenum">
              <a:rPr lang="en-US" smtClean="0"/>
              <a:t>48</a:t>
            </a:fld>
            <a:endParaRPr lang="en-US"/>
          </a:p>
        </p:txBody>
      </p:sp>
    </p:spTree>
    <p:extLst>
      <p:ext uri="{BB962C8B-B14F-4D97-AF65-F5344CB8AC3E}">
        <p14:creationId xmlns:p14="http://schemas.microsoft.com/office/powerpoint/2010/main" val="36966182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a:p>
            <a:endParaRPr lang="en-US" dirty="0"/>
          </a:p>
          <a:p>
            <a:r>
              <a:rPr lang="en-US" b="1" i="0" dirty="0">
                <a:solidFill>
                  <a:srgbClr val="0A0A0A"/>
                </a:solidFill>
                <a:effectLst/>
                <a:latin typeface="arial" panose="020B0604020202020204" pitchFamily="34" charset="0"/>
              </a:rPr>
              <a:t>The KJV translates Strong's G4198 in the following manner:</a:t>
            </a:r>
            <a:r>
              <a:rPr lang="en-US" b="0" i="0" dirty="0">
                <a:solidFill>
                  <a:srgbClr val="0A0A0A"/>
                </a:solidFill>
                <a:effectLst/>
                <a:latin typeface="arial" panose="020B0604020202020204" pitchFamily="34" charset="0"/>
              </a:rPr>
              <a:t> </a:t>
            </a:r>
            <a:r>
              <a:rPr lang="en-US" b="0" i="0" u="none" strike="noStrike" dirty="0">
                <a:solidFill>
                  <a:srgbClr val="39547F"/>
                </a:solidFill>
                <a:effectLst/>
                <a:latin typeface="arial" panose="020B0604020202020204" pitchFamily="34" charset="0"/>
                <a:hlinkClick r:id="rId3"/>
              </a:rPr>
              <a:t>go</a:t>
            </a:r>
            <a:r>
              <a:rPr lang="en-US" b="0" i="0" dirty="0">
                <a:solidFill>
                  <a:srgbClr val="0A0A0A"/>
                </a:solidFill>
                <a:effectLst/>
                <a:latin typeface="arial" panose="020B0604020202020204" pitchFamily="34" charset="0"/>
              </a:rPr>
              <a:t> (117x), </a:t>
            </a:r>
            <a:r>
              <a:rPr lang="en-US" b="0" i="0" u="none" strike="noStrike" dirty="0">
                <a:solidFill>
                  <a:srgbClr val="39547F"/>
                </a:solidFill>
                <a:effectLst/>
                <a:latin typeface="arial" panose="020B0604020202020204" pitchFamily="34" charset="0"/>
                <a:hlinkClick r:id="rId4"/>
              </a:rPr>
              <a:t>depart</a:t>
            </a:r>
            <a:r>
              <a:rPr lang="en-US" b="0" i="0" dirty="0">
                <a:solidFill>
                  <a:srgbClr val="0A0A0A"/>
                </a:solidFill>
                <a:effectLst/>
                <a:latin typeface="arial" panose="020B0604020202020204" pitchFamily="34" charset="0"/>
              </a:rPr>
              <a:t> (11x), </a:t>
            </a:r>
            <a:r>
              <a:rPr lang="en-US" b="0" i="0" u="none" strike="noStrike" dirty="0">
                <a:solidFill>
                  <a:srgbClr val="39547F"/>
                </a:solidFill>
                <a:effectLst/>
                <a:latin typeface="arial" panose="020B0604020202020204" pitchFamily="34" charset="0"/>
                <a:hlinkClick r:id="rId5"/>
              </a:rPr>
              <a:t>walk</a:t>
            </a:r>
            <a:r>
              <a:rPr lang="en-US" b="0" i="0" dirty="0">
                <a:solidFill>
                  <a:srgbClr val="0A0A0A"/>
                </a:solidFill>
                <a:effectLst/>
                <a:latin typeface="arial" panose="020B0604020202020204" pitchFamily="34" charset="0"/>
              </a:rPr>
              <a:t> (9x), </a:t>
            </a:r>
            <a:r>
              <a:rPr lang="en-US" b="0" i="0" u="none" strike="noStrike" dirty="0">
                <a:solidFill>
                  <a:srgbClr val="39547F"/>
                </a:solidFill>
                <a:effectLst/>
                <a:latin typeface="arial" panose="020B0604020202020204" pitchFamily="34" charset="0"/>
                <a:hlinkClick r:id="rId6"/>
              </a:rPr>
              <a:t>go (one's) way</a:t>
            </a:r>
            <a:r>
              <a:rPr lang="en-US" b="0" i="0" dirty="0">
                <a:solidFill>
                  <a:srgbClr val="0A0A0A"/>
                </a:solidFill>
                <a:effectLst/>
                <a:latin typeface="arial" panose="020B0604020202020204" pitchFamily="34" charset="0"/>
              </a:rPr>
              <a:t> (8x), </a:t>
            </a:r>
            <a:r>
              <a:rPr lang="en-US" b="0" i="1" dirty="0">
                <a:solidFill>
                  <a:srgbClr val="0A0A0A"/>
                </a:solidFill>
                <a:effectLst/>
                <a:latin typeface="arial" panose="020B0604020202020204" pitchFamily="34" charset="0"/>
              </a:rPr>
              <a:t>miscellaneous</a:t>
            </a:r>
            <a:r>
              <a:rPr lang="en-US" b="0" i="0" dirty="0">
                <a:solidFill>
                  <a:srgbClr val="0A0A0A"/>
                </a:solidFill>
                <a:effectLst/>
                <a:latin typeface="arial" panose="020B0604020202020204" pitchFamily="34" charset="0"/>
              </a:rPr>
              <a:t> (9x).</a:t>
            </a:r>
            <a:endParaRPr lang="en-US" dirty="0"/>
          </a:p>
        </p:txBody>
      </p:sp>
      <p:sp>
        <p:nvSpPr>
          <p:cNvPr id="4" name="Slide Number Placeholder 3"/>
          <p:cNvSpPr>
            <a:spLocks noGrp="1"/>
          </p:cNvSpPr>
          <p:nvPr>
            <p:ph type="sldNum" sz="quarter" idx="5"/>
          </p:nvPr>
        </p:nvSpPr>
        <p:spPr/>
        <p:txBody>
          <a:bodyPr/>
          <a:lstStyle/>
          <a:p>
            <a:fld id="{3021D9A3-0014-4ED9-837C-94109E9D67F4}" type="slidenum">
              <a:rPr lang="en-US" smtClean="0"/>
              <a:t>49</a:t>
            </a:fld>
            <a:endParaRPr lang="en-US"/>
          </a:p>
        </p:txBody>
      </p:sp>
    </p:spTree>
    <p:extLst>
      <p:ext uri="{BB962C8B-B14F-4D97-AF65-F5344CB8AC3E}">
        <p14:creationId xmlns:p14="http://schemas.microsoft.com/office/powerpoint/2010/main" val="23692300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994C4E-8EDE-ABBC-E5E5-FC9F4BBA03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ED1585-AE7C-24AF-3793-9519618637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BB0E85-F21B-A724-6763-542C6FCC2B6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216960C-E976-F67D-53E1-A3270AB785E6}"/>
              </a:ext>
            </a:extLst>
          </p:cNvPr>
          <p:cNvSpPr>
            <a:spLocks noGrp="1"/>
          </p:cNvSpPr>
          <p:nvPr>
            <p:ph type="sldNum" sz="quarter" idx="5"/>
          </p:nvPr>
        </p:nvSpPr>
        <p:spPr/>
        <p:txBody>
          <a:bodyPr/>
          <a:lstStyle/>
          <a:p>
            <a:fld id="{3021D9A3-0014-4ED9-837C-94109E9D67F4}" type="slidenum">
              <a:rPr lang="en-US" smtClean="0"/>
              <a:t>3</a:t>
            </a:fld>
            <a:endParaRPr lang="en-US"/>
          </a:p>
        </p:txBody>
      </p:sp>
    </p:spTree>
    <p:extLst>
      <p:ext uri="{BB962C8B-B14F-4D97-AF65-F5344CB8AC3E}">
        <p14:creationId xmlns:p14="http://schemas.microsoft.com/office/powerpoint/2010/main" val="12461789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8C07C8-AE39-07A0-852A-1A4CBF27F5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F97697-EFE8-1BEB-7B9F-C09E6B2E0F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50CF3B4-36C8-9FEF-7388-DB211266F340}"/>
              </a:ext>
            </a:extLst>
          </p:cNvPr>
          <p:cNvSpPr>
            <a:spLocks noGrp="1"/>
          </p:cNvSpPr>
          <p:nvPr>
            <p:ph type="body" idx="1"/>
          </p:nvPr>
        </p:nvSpPr>
        <p:spPr/>
        <p:txBody>
          <a:bodyPr/>
          <a:lstStyle/>
          <a:p>
            <a:endParaRPr lang="en-US" dirty="0"/>
          </a:p>
          <a:p>
            <a:endParaRPr lang="en-US" dirty="0"/>
          </a:p>
          <a:p>
            <a:endParaRPr lang="en-US" dirty="0"/>
          </a:p>
          <a:p>
            <a:endParaRPr lang="en-US" dirty="0"/>
          </a:p>
          <a:p>
            <a:endParaRPr lang="en-US" dirty="0"/>
          </a:p>
          <a:p>
            <a:r>
              <a:rPr lang="en-US" b="1" i="0" dirty="0">
                <a:solidFill>
                  <a:srgbClr val="0A0A0A"/>
                </a:solidFill>
                <a:effectLst/>
                <a:latin typeface="arial" panose="020B0604020202020204" pitchFamily="34" charset="0"/>
              </a:rPr>
              <a:t>The KJV translates Strong's G4198 in the following manner:</a:t>
            </a:r>
            <a:r>
              <a:rPr lang="en-US" b="0" i="0" dirty="0">
                <a:solidFill>
                  <a:srgbClr val="0A0A0A"/>
                </a:solidFill>
                <a:effectLst/>
                <a:latin typeface="arial" panose="020B0604020202020204" pitchFamily="34" charset="0"/>
              </a:rPr>
              <a:t> </a:t>
            </a:r>
            <a:r>
              <a:rPr lang="en-US" b="0" i="0" u="none" strike="noStrike" dirty="0">
                <a:solidFill>
                  <a:srgbClr val="39547F"/>
                </a:solidFill>
                <a:effectLst/>
                <a:latin typeface="arial" panose="020B0604020202020204" pitchFamily="34" charset="0"/>
                <a:hlinkClick r:id="rId3"/>
              </a:rPr>
              <a:t>go</a:t>
            </a:r>
            <a:r>
              <a:rPr lang="en-US" b="0" i="0" dirty="0">
                <a:solidFill>
                  <a:srgbClr val="0A0A0A"/>
                </a:solidFill>
                <a:effectLst/>
                <a:latin typeface="arial" panose="020B0604020202020204" pitchFamily="34" charset="0"/>
              </a:rPr>
              <a:t> (117x), </a:t>
            </a:r>
            <a:r>
              <a:rPr lang="en-US" b="0" i="0" u="none" strike="noStrike" dirty="0">
                <a:solidFill>
                  <a:srgbClr val="39547F"/>
                </a:solidFill>
                <a:effectLst/>
                <a:latin typeface="arial" panose="020B0604020202020204" pitchFamily="34" charset="0"/>
                <a:hlinkClick r:id="rId4"/>
              </a:rPr>
              <a:t>depart</a:t>
            </a:r>
            <a:r>
              <a:rPr lang="en-US" b="0" i="0" dirty="0">
                <a:solidFill>
                  <a:srgbClr val="0A0A0A"/>
                </a:solidFill>
                <a:effectLst/>
                <a:latin typeface="arial" panose="020B0604020202020204" pitchFamily="34" charset="0"/>
              </a:rPr>
              <a:t> (11x), </a:t>
            </a:r>
            <a:r>
              <a:rPr lang="en-US" b="0" i="0" u="none" strike="noStrike" dirty="0">
                <a:solidFill>
                  <a:srgbClr val="39547F"/>
                </a:solidFill>
                <a:effectLst/>
                <a:latin typeface="arial" panose="020B0604020202020204" pitchFamily="34" charset="0"/>
                <a:hlinkClick r:id="rId5"/>
              </a:rPr>
              <a:t>walk</a:t>
            </a:r>
            <a:r>
              <a:rPr lang="en-US" b="0" i="0" dirty="0">
                <a:solidFill>
                  <a:srgbClr val="0A0A0A"/>
                </a:solidFill>
                <a:effectLst/>
                <a:latin typeface="arial" panose="020B0604020202020204" pitchFamily="34" charset="0"/>
              </a:rPr>
              <a:t> (9x), </a:t>
            </a:r>
            <a:r>
              <a:rPr lang="en-US" b="0" i="0" u="none" strike="noStrike" dirty="0">
                <a:solidFill>
                  <a:srgbClr val="39547F"/>
                </a:solidFill>
                <a:effectLst/>
                <a:latin typeface="arial" panose="020B0604020202020204" pitchFamily="34" charset="0"/>
                <a:hlinkClick r:id="rId6"/>
              </a:rPr>
              <a:t>go (one's) way</a:t>
            </a:r>
            <a:r>
              <a:rPr lang="en-US" b="0" i="0" dirty="0">
                <a:solidFill>
                  <a:srgbClr val="0A0A0A"/>
                </a:solidFill>
                <a:effectLst/>
                <a:latin typeface="arial" panose="020B0604020202020204" pitchFamily="34" charset="0"/>
              </a:rPr>
              <a:t> (8x), </a:t>
            </a:r>
            <a:r>
              <a:rPr lang="en-US" b="0" i="1" dirty="0">
                <a:solidFill>
                  <a:srgbClr val="0A0A0A"/>
                </a:solidFill>
                <a:effectLst/>
                <a:latin typeface="arial" panose="020B0604020202020204" pitchFamily="34" charset="0"/>
              </a:rPr>
              <a:t>miscellaneous</a:t>
            </a:r>
            <a:r>
              <a:rPr lang="en-US" b="0" i="0" dirty="0">
                <a:solidFill>
                  <a:srgbClr val="0A0A0A"/>
                </a:solidFill>
                <a:effectLst/>
                <a:latin typeface="arial" panose="020B0604020202020204" pitchFamily="34" charset="0"/>
              </a:rPr>
              <a:t> (9x).</a:t>
            </a:r>
            <a:endParaRPr lang="en-US" dirty="0"/>
          </a:p>
        </p:txBody>
      </p:sp>
      <p:sp>
        <p:nvSpPr>
          <p:cNvPr id="4" name="Slide Number Placeholder 3">
            <a:extLst>
              <a:ext uri="{FF2B5EF4-FFF2-40B4-BE49-F238E27FC236}">
                <a16:creationId xmlns:a16="http://schemas.microsoft.com/office/drawing/2014/main" id="{D2199AE0-A2CE-0EFF-541B-A988935D3104}"/>
              </a:ext>
            </a:extLst>
          </p:cNvPr>
          <p:cNvSpPr>
            <a:spLocks noGrp="1"/>
          </p:cNvSpPr>
          <p:nvPr>
            <p:ph type="sldNum" sz="quarter" idx="5"/>
          </p:nvPr>
        </p:nvSpPr>
        <p:spPr/>
        <p:txBody>
          <a:bodyPr/>
          <a:lstStyle/>
          <a:p>
            <a:fld id="{3021D9A3-0014-4ED9-837C-94109E9D67F4}" type="slidenum">
              <a:rPr lang="en-US" smtClean="0"/>
              <a:t>50</a:t>
            </a:fld>
            <a:endParaRPr lang="en-US"/>
          </a:p>
        </p:txBody>
      </p:sp>
    </p:spTree>
    <p:extLst>
      <p:ext uri="{BB962C8B-B14F-4D97-AF65-F5344CB8AC3E}">
        <p14:creationId xmlns:p14="http://schemas.microsoft.com/office/powerpoint/2010/main" val="4686241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41CD00-D8C8-34B7-E27F-DCFB1BA39D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5D6123-A61A-D271-E688-BDDBB6159E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0E9A65-2632-557C-7CC5-A88026BECF7A}"/>
              </a:ext>
            </a:extLst>
          </p:cNvPr>
          <p:cNvSpPr>
            <a:spLocks noGrp="1"/>
          </p:cNvSpPr>
          <p:nvPr>
            <p:ph type="body" idx="1"/>
          </p:nvPr>
        </p:nvSpPr>
        <p:spPr/>
        <p:txBody>
          <a:bodyPr/>
          <a:lstStyle/>
          <a:p>
            <a:endParaRPr lang="en-US" dirty="0"/>
          </a:p>
          <a:p>
            <a:endParaRPr lang="en-US" dirty="0"/>
          </a:p>
          <a:p>
            <a:endParaRPr lang="en-US" dirty="0"/>
          </a:p>
          <a:p>
            <a:endParaRPr lang="en-US" dirty="0"/>
          </a:p>
          <a:p>
            <a:endParaRPr lang="en-US" dirty="0"/>
          </a:p>
          <a:p>
            <a:r>
              <a:rPr lang="en-US" b="1" i="0" dirty="0">
                <a:solidFill>
                  <a:srgbClr val="0A0A0A"/>
                </a:solidFill>
                <a:effectLst/>
                <a:latin typeface="arial" panose="020B0604020202020204" pitchFamily="34" charset="0"/>
              </a:rPr>
              <a:t>The KJV translates Strong's G4198 in the following manner:</a:t>
            </a:r>
            <a:r>
              <a:rPr lang="en-US" b="0" i="0" dirty="0">
                <a:solidFill>
                  <a:srgbClr val="0A0A0A"/>
                </a:solidFill>
                <a:effectLst/>
                <a:latin typeface="arial" panose="020B0604020202020204" pitchFamily="34" charset="0"/>
              </a:rPr>
              <a:t> </a:t>
            </a:r>
            <a:r>
              <a:rPr lang="en-US" b="0" i="0" u="none" strike="noStrike" dirty="0">
                <a:solidFill>
                  <a:srgbClr val="39547F"/>
                </a:solidFill>
                <a:effectLst/>
                <a:latin typeface="arial" panose="020B0604020202020204" pitchFamily="34" charset="0"/>
                <a:hlinkClick r:id="rId3"/>
              </a:rPr>
              <a:t>go</a:t>
            </a:r>
            <a:r>
              <a:rPr lang="en-US" b="0" i="0" dirty="0">
                <a:solidFill>
                  <a:srgbClr val="0A0A0A"/>
                </a:solidFill>
                <a:effectLst/>
                <a:latin typeface="arial" panose="020B0604020202020204" pitchFamily="34" charset="0"/>
              </a:rPr>
              <a:t> (117x), </a:t>
            </a:r>
            <a:r>
              <a:rPr lang="en-US" b="0" i="0" u="none" strike="noStrike" dirty="0">
                <a:solidFill>
                  <a:srgbClr val="39547F"/>
                </a:solidFill>
                <a:effectLst/>
                <a:latin typeface="arial" panose="020B0604020202020204" pitchFamily="34" charset="0"/>
                <a:hlinkClick r:id="rId4"/>
              </a:rPr>
              <a:t>depart</a:t>
            </a:r>
            <a:r>
              <a:rPr lang="en-US" b="0" i="0" dirty="0">
                <a:solidFill>
                  <a:srgbClr val="0A0A0A"/>
                </a:solidFill>
                <a:effectLst/>
                <a:latin typeface="arial" panose="020B0604020202020204" pitchFamily="34" charset="0"/>
              </a:rPr>
              <a:t> (11x), </a:t>
            </a:r>
            <a:r>
              <a:rPr lang="en-US" b="0" i="0" u="none" strike="noStrike" dirty="0">
                <a:solidFill>
                  <a:srgbClr val="39547F"/>
                </a:solidFill>
                <a:effectLst/>
                <a:latin typeface="arial" panose="020B0604020202020204" pitchFamily="34" charset="0"/>
                <a:hlinkClick r:id="rId5"/>
              </a:rPr>
              <a:t>walk</a:t>
            </a:r>
            <a:r>
              <a:rPr lang="en-US" b="0" i="0" dirty="0">
                <a:solidFill>
                  <a:srgbClr val="0A0A0A"/>
                </a:solidFill>
                <a:effectLst/>
                <a:latin typeface="arial" panose="020B0604020202020204" pitchFamily="34" charset="0"/>
              </a:rPr>
              <a:t> (9x), </a:t>
            </a:r>
            <a:r>
              <a:rPr lang="en-US" b="0" i="0" u="none" strike="noStrike" dirty="0">
                <a:solidFill>
                  <a:srgbClr val="39547F"/>
                </a:solidFill>
                <a:effectLst/>
                <a:latin typeface="arial" panose="020B0604020202020204" pitchFamily="34" charset="0"/>
                <a:hlinkClick r:id="rId6"/>
              </a:rPr>
              <a:t>go (one's) way</a:t>
            </a:r>
            <a:r>
              <a:rPr lang="en-US" b="0" i="0" dirty="0">
                <a:solidFill>
                  <a:srgbClr val="0A0A0A"/>
                </a:solidFill>
                <a:effectLst/>
                <a:latin typeface="arial" panose="020B0604020202020204" pitchFamily="34" charset="0"/>
              </a:rPr>
              <a:t> (8x), </a:t>
            </a:r>
            <a:r>
              <a:rPr lang="en-US" b="0" i="1" dirty="0">
                <a:solidFill>
                  <a:srgbClr val="0A0A0A"/>
                </a:solidFill>
                <a:effectLst/>
                <a:latin typeface="arial" panose="020B0604020202020204" pitchFamily="34" charset="0"/>
              </a:rPr>
              <a:t>miscellaneous</a:t>
            </a:r>
            <a:r>
              <a:rPr lang="en-US" b="0" i="0" dirty="0">
                <a:solidFill>
                  <a:srgbClr val="0A0A0A"/>
                </a:solidFill>
                <a:effectLst/>
                <a:latin typeface="arial" panose="020B0604020202020204" pitchFamily="34" charset="0"/>
              </a:rPr>
              <a:t> (9x).</a:t>
            </a:r>
            <a:endParaRPr lang="en-US" dirty="0"/>
          </a:p>
        </p:txBody>
      </p:sp>
      <p:sp>
        <p:nvSpPr>
          <p:cNvPr id="4" name="Slide Number Placeholder 3">
            <a:extLst>
              <a:ext uri="{FF2B5EF4-FFF2-40B4-BE49-F238E27FC236}">
                <a16:creationId xmlns:a16="http://schemas.microsoft.com/office/drawing/2014/main" id="{AF23AC11-0E71-346E-0DB3-5BCF89720F51}"/>
              </a:ext>
            </a:extLst>
          </p:cNvPr>
          <p:cNvSpPr>
            <a:spLocks noGrp="1"/>
          </p:cNvSpPr>
          <p:nvPr>
            <p:ph type="sldNum" sz="quarter" idx="5"/>
          </p:nvPr>
        </p:nvSpPr>
        <p:spPr/>
        <p:txBody>
          <a:bodyPr/>
          <a:lstStyle/>
          <a:p>
            <a:fld id="{3021D9A3-0014-4ED9-837C-94109E9D67F4}" type="slidenum">
              <a:rPr lang="en-US" smtClean="0"/>
              <a:t>53</a:t>
            </a:fld>
            <a:endParaRPr lang="en-US"/>
          </a:p>
        </p:txBody>
      </p:sp>
    </p:spTree>
    <p:extLst>
      <p:ext uri="{BB962C8B-B14F-4D97-AF65-F5344CB8AC3E}">
        <p14:creationId xmlns:p14="http://schemas.microsoft.com/office/powerpoint/2010/main" val="23025831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885A87-604F-25B9-4259-F34FBE2DDC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006F03-2DA0-EA21-394C-B39F92B3E4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AFBA11-A0C4-E31D-B2DF-39E543D1B3D4}"/>
              </a:ext>
            </a:extLst>
          </p:cNvPr>
          <p:cNvSpPr>
            <a:spLocks noGrp="1"/>
          </p:cNvSpPr>
          <p:nvPr>
            <p:ph type="body" idx="1"/>
          </p:nvPr>
        </p:nvSpPr>
        <p:spPr/>
        <p:txBody>
          <a:bodyPr/>
          <a:lstStyle/>
          <a:p>
            <a:endParaRPr lang="en-US" dirty="0"/>
          </a:p>
          <a:p>
            <a:endParaRPr lang="en-US" dirty="0"/>
          </a:p>
          <a:p>
            <a:endParaRPr lang="en-US" dirty="0"/>
          </a:p>
          <a:p>
            <a:endParaRPr lang="en-US" dirty="0"/>
          </a:p>
          <a:p>
            <a:endParaRPr lang="en-US" dirty="0"/>
          </a:p>
          <a:p>
            <a:r>
              <a:rPr lang="en-US" b="1" i="0" dirty="0">
                <a:solidFill>
                  <a:srgbClr val="0A0A0A"/>
                </a:solidFill>
                <a:effectLst/>
                <a:latin typeface="arial" panose="020B0604020202020204" pitchFamily="34" charset="0"/>
              </a:rPr>
              <a:t>The KJV translates Strong's G4198 in the following manner:</a:t>
            </a:r>
            <a:r>
              <a:rPr lang="en-US" b="0" i="0" dirty="0">
                <a:solidFill>
                  <a:srgbClr val="0A0A0A"/>
                </a:solidFill>
                <a:effectLst/>
                <a:latin typeface="arial" panose="020B0604020202020204" pitchFamily="34" charset="0"/>
              </a:rPr>
              <a:t> </a:t>
            </a:r>
            <a:r>
              <a:rPr lang="en-US" b="0" i="0" u="none" strike="noStrike" dirty="0">
                <a:solidFill>
                  <a:srgbClr val="39547F"/>
                </a:solidFill>
                <a:effectLst/>
                <a:latin typeface="arial" panose="020B0604020202020204" pitchFamily="34" charset="0"/>
                <a:hlinkClick r:id="rId3"/>
              </a:rPr>
              <a:t>go</a:t>
            </a:r>
            <a:r>
              <a:rPr lang="en-US" b="0" i="0" dirty="0">
                <a:solidFill>
                  <a:srgbClr val="0A0A0A"/>
                </a:solidFill>
                <a:effectLst/>
                <a:latin typeface="arial" panose="020B0604020202020204" pitchFamily="34" charset="0"/>
              </a:rPr>
              <a:t> (117x), </a:t>
            </a:r>
            <a:r>
              <a:rPr lang="en-US" b="0" i="0" u="none" strike="noStrike" dirty="0">
                <a:solidFill>
                  <a:srgbClr val="39547F"/>
                </a:solidFill>
                <a:effectLst/>
                <a:latin typeface="arial" panose="020B0604020202020204" pitchFamily="34" charset="0"/>
                <a:hlinkClick r:id="rId4"/>
              </a:rPr>
              <a:t>depart</a:t>
            </a:r>
            <a:r>
              <a:rPr lang="en-US" b="0" i="0" dirty="0">
                <a:solidFill>
                  <a:srgbClr val="0A0A0A"/>
                </a:solidFill>
                <a:effectLst/>
                <a:latin typeface="arial" panose="020B0604020202020204" pitchFamily="34" charset="0"/>
              </a:rPr>
              <a:t> (11x), </a:t>
            </a:r>
            <a:r>
              <a:rPr lang="en-US" b="0" i="0" u="none" strike="noStrike" dirty="0">
                <a:solidFill>
                  <a:srgbClr val="39547F"/>
                </a:solidFill>
                <a:effectLst/>
                <a:latin typeface="arial" panose="020B0604020202020204" pitchFamily="34" charset="0"/>
                <a:hlinkClick r:id="rId5"/>
              </a:rPr>
              <a:t>walk</a:t>
            </a:r>
            <a:r>
              <a:rPr lang="en-US" b="0" i="0" dirty="0">
                <a:solidFill>
                  <a:srgbClr val="0A0A0A"/>
                </a:solidFill>
                <a:effectLst/>
                <a:latin typeface="arial" panose="020B0604020202020204" pitchFamily="34" charset="0"/>
              </a:rPr>
              <a:t> (9x), </a:t>
            </a:r>
            <a:r>
              <a:rPr lang="en-US" b="0" i="0" u="none" strike="noStrike" dirty="0">
                <a:solidFill>
                  <a:srgbClr val="39547F"/>
                </a:solidFill>
                <a:effectLst/>
                <a:latin typeface="arial" panose="020B0604020202020204" pitchFamily="34" charset="0"/>
                <a:hlinkClick r:id="rId6"/>
              </a:rPr>
              <a:t>go (one's) way</a:t>
            </a:r>
            <a:r>
              <a:rPr lang="en-US" b="0" i="0" dirty="0">
                <a:solidFill>
                  <a:srgbClr val="0A0A0A"/>
                </a:solidFill>
                <a:effectLst/>
                <a:latin typeface="arial" panose="020B0604020202020204" pitchFamily="34" charset="0"/>
              </a:rPr>
              <a:t> (8x), </a:t>
            </a:r>
            <a:r>
              <a:rPr lang="en-US" b="0" i="1" dirty="0">
                <a:solidFill>
                  <a:srgbClr val="0A0A0A"/>
                </a:solidFill>
                <a:effectLst/>
                <a:latin typeface="arial" panose="020B0604020202020204" pitchFamily="34" charset="0"/>
              </a:rPr>
              <a:t>miscellaneous</a:t>
            </a:r>
            <a:r>
              <a:rPr lang="en-US" b="0" i="0" dirty="0">
                <a:solidFill>
                  <a:srgbClr val="0A0A0A"/>
                </a:solidFill>
                <a:effectLst/>
                <a:latin typeface="arial" panose="020B0604020202020204" pitchFamily="34" charset="0"/>
              </a:rPr>
              <a:t> (9x).</a:t>
            </a:r>
            <a:endParaRPr lang="en-US" dirty="0"/>
          </a:p>
        </p:txBody>
      </p:sp>
      <p:sp>
        <p:nvSpPr>
          <p:cNvPr id="4" name="Slide Number Placeholder 3">
            <a:extLst>
              <a:ext uri="{FF2B5EF4-FFF2-40B4-BE49-F238E27FC236}">
                <a16:creationId xmlns:a16="http://schemas.microsoft.com/office/drawing/2014/main" id="{47EFBF9A-9C60-B052-6BAE-F1CE472DAECC}"/>
              </a:ext>
            </a:extLst>
          </p:cNvPr>
          <p:cNvSpPr>
            <a:spLocks noGrp="1"/>
          </p:cNvSpPr>
          <p:nvPr>
            <p:ph type="sldNum" sz="quarter" idx="5"/>
          </p:nvPr>
        </p:nvSpPr>
        <p:spPr/>
        <p:txBody>
          <a:bodyPr/>
          <a:lstStyle/>
          <a:p>
            <a:fld id="{3021D9A3-0014-4ED9-837C-94109E9D67F4}" type="slidenum">
              <a:rPr lang="en-US" smtClean="0"/>
              <a:t>54</a:t>
            </a:fld>
            <a:endParaRPr lang="en-US"/>
          </a:p>
        </p:txBody>
      </p:sp>
    </p:spTree>
    <p:extLst>
      <p:ext uri="{BB962C8B-B14F-4D97-AF65-F5344CB8AC3E}">
        <p14:creationId xmlns:p14="http://schemas.microsoft.com/office/powerpoint/2010/main" val="39213717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DEEF47-A2B1-1881-C5DB-809BB2E9AD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847860-CB6B-18D9-CC02-068295E6B0A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B07DD07-5851-6B58-EE5C-865ED692B847}"/>
              </a:ext>
            </a:extLst>
          </p:cNvPr>
          <p:cNvSpPr>
            <a:spLocks noGrp="1"/>
          </p:cNvSpPr>
          <p:nvPr>
            <p:ph type="body" idx="1"/>
          </p:nvPr>
        </p:nvSpPr>
        <p:spPr/>
        <p:txBody>
          <a:bodyPr/>
          <a:lstStyle/>
          <a:p>
            <a:endParaRPr lang="en-US" dirty="0"/>
          </a:p>
          <a:p>
            <a:endParaRPr lang="en-US" dirty="0"/>
          </a:p>
          <a:p>
            <a:endParaRPr lang="en-US" dirty="0"/>
          </a:p>
          <a:p>
            <a:endParaRPr lang="en-US" dirty="0"/>
          </a:p>
          <a:p>
            <a:endParaRPr lang="en-US" dirty="0"/>
          </a:p>
          <a:p>
            <a:r>
              <a:rPr lang="en-US" b="1" i="0" dirty="0">
                <a:solidFill>
                  <a:srgbClr val="0A0A0A"/>
                </a:solidFill>
                <a:effectLst/>
                <a:latin typeface="arial" panose="020B0604020202020204" pitchFamily="34" charset="0"/>
              </a:rPr>
              <a:t>The KJV translates Strong's G4198 in the following manner:</a:t>
            </a:r>
            <a:r>
              <a:rPr lang="en-US" b="0" i="0" dirty="0">
                <a:solidFill>
                  <a:srgbClr val="0A0A0A"/>
                </a:solidFill>
                <a:effectLst/>
                <a:latin typeface="arial" panose="020B0604020202020204" pitchFamily="34" charset="0"/>
              </a:rPr>
              <a:t> </a:t>
            </a:r>
            <a:r>
              <a:rPr lang="en-US" b="0" i="0" u="none" strike="noStrike" dirty="0">
                <a:solidFill>
                  <a:srgbClr val="39547F"/>
                </a:solidFill>
                <a:effectLst/>
                <a:latin typeface="arial" panose="020B0604020202020204" pitchFamily="34" charset="0"/>
                <a:hlinkClick r:id="rId3"/>
              </a:rPr>
              <a:t>go</a:t>
            </a:r>
            <a:r>
              <a:rPr lang="en-US" b="0" i="0" dirty="0">
                <a:solidFill>
                  <a:srgbClr val="0A0A0A"/>
                </a:solidFill>
                <a:effectLst/>
                <a:latin typeface="arial" panose="020B0604020202020204" pitchFamily="34" charset="0"/>
              </a:rPr>
              <a:t> (117x), </a:t>
            </a:r>
            <a:r>
              <a:rPr lang="en-US" b="0" i="0" u="none" strike="noStrike" dirty="0">
                <a:solidFill>
                  <a:srgbClr val="39547F"/>
                </a:solidFill>
                <a:effectLst/>
                <a:latin typeface="arial" panose="020B0604020202020204" pitchFamily="34" charset="0"/>
                <a:hlinkClick r:id="rId4"/>
              </a:rPr>
              <a:t>depart</a:t>
            </a:r>
            <a:r>
              <a:rPr lang="en-US" b="0" i="0" dirty="0">
                <a:solidFill>
                  <a:srgbClr val="0A0A0A"/>
                </a:solidFill>
                <a:effectLst/>
                <a:latin typeface="arial" panose="020B0604020202020204" pitchFamily="34" charset="0"/>
              </a:rPr>
              <a:t> (11x), </a:t>
            </a:r>
            <a:r>
              <a:rPr lang="en-US" b="0" i="0" u="none" strike="noStrike" dirty="0">
                <a:solidFill>
                  <a:srgbClr val="39547F"/>
                </a:solidFill>
                <a:effectLst/>
                <a:latin typeface="arial" panose="020B0604020202020204" pitchFamily="34" charset="0"/>
                <a:hlinkClick r:id="rId5"/>
              </a:rPr>
              <a:t>walk</a:t>
            </a:r>
            <a:r>
              <a:rPr lang="en-US" b="0" i="0" dirty="0">
                <a:solidFill>
                  <a:srgbClr val="0A0A0A"/>
                </a:solidFill>
                <a:effectLst/>
                <a:latin typeface="arial" panose="020B0604020202020204" pitchFamily="34" charset="0"/>
              </a:rPr>
              <a:t> (9x), </a:t>
            </a:r>
            <a:r>
              <a:rPr lang="en-US" b="0" i="0" u="none" strike="noStrike" dirty="0">
                <a:solidFill>
                  <a:srgbClr val="39547F"/>
                </a:solidFill>
                <a:effectLst/>
                <a:latin typeface="arial" panose="020B0604020202020204" pitchFamily="34" charset="0"/>
                <a:hlinkClick r:id="rId6"/>
              </a:rPr>
              <a:t>go (one's) way</a:t>
            </a:r>
            <a:r>
              <a:rPr lang="en-US" b="0" i="0" dirty="0">
                <a:solidFill>
                  <a:srgbClr val="0A0A0A"/>
                </a:solidFill>
                <a:effectLst/>
                <a:latin typeface="arial" panose="020B0604020202020204" pitchFamily="34" charset="0"/>
              </a:rPr>
              <a:t> (8x), </a:t>
            </a:r>
            <a:r>
              <a:rPr lang="en-US" b="0" i="1" dirty="0">
                <a:solidFill>
                  <a:srgbClr val="0A0A0A"/>
                </a:solidFill>
                <a:effectLst/>
                <a:latin typeface="arial" panose="020B0604020202020204" pitchFamily="34" charset="0"/>
              </a:rPr>
              <a:t>miscellaneous</a:t>
            </a:r>
            <a:r>
              <a:rPr lang="en-US" b="0" i="0" dirty="0">
                <a:solidFill>
                  <a:srgbClr val="0A0A0A"/>
                </a:solidFill>
                <a:effectLst/>
                <a:latin typeface="arial" panose="020B0604020202020204" pitchFamily="34" charset="0"/>
              </a:rPr>
              <a:t> (9x).</a:t>
            </a:r>
            <a:endParaRPr lang="en-US" dirty="0"/>
          </a:p>
        </p:txBody>
      </p:sp>
      <p:sp>
        <p:nvSpPr>
          <p:cNvPr id="4" name="Slide Number Placeholder 3">
            <a:extLst>
              <a:ext uri="{FF2B5EF4-FFF2-40B4-BE49-F238E27FC236}">
                <a16:creationId xmlns:a16="http://schemas.microsoft.com/office/drawing/2014/main" id="{EDCDCB67-AC05-D998-C047-31DEA756524D}"/>
              </a:ext>
            </a:extLst>
          </p:cNvPr>
          <p:cNvSpPr>
            <a:spLocks noGrp="1"/>
          </p:cNvSpPr>
          <p:nvPr>
            <p:ph type="sldNum" sz="quarter" idx="5"/>
          </p:nvPr>
        </p:nvSpPr>
        <p:spPr/>
        <p:txBody>
          <a:bodyPr/>
          <a:lstStyle/>
          <a:p>
            <a:fld id="{3021D9A3-0014-4ED9-837C-94109E9D67F4}" type="slidenum">
              <a:rPr lang="en-US" smtClean="0"/>
              <a:t>55</a:t>
            </a:fld>
            <a:endParaRPr lang="en-US"/>
          </a:p>
        </p:txBody>
      </p:sp>
    </p:spTree>
    <p:extLst>
      <p:ext uri="{BB962C8B-B14F-4D97-AF65-F5344CB8AC3E}">
        <p14:creationId xmlns:p14="http://schemas.microsoft.com/office/powerpoint/2010/main" val="33211591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19FC4D-4BD0-80B9-7425-24CC60587C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D24B0F-1D42-998A-4F31-5778172F620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0EAEC8-0A21-B5DB-1ADA-A8629623217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006BA0C-03EA-B84B-F61E-5EF859BB5E3E}"/>
              </a:ext>
            </a:extLst>
          </p:cNvPr>
          <p:cNvSpPr>
            <a:spLocks noGrp="1"/>
          </p:cNvSpPr>
          <p:nvPr>
            <p:ph type="sldNum" sz="quarter" idx="5"/>
          </p:nvPr>
        </p:nvSpPr>
        <p:spPr/>
        <p:txBody>
          <a:bodyPr/>
          <a:lstStyle/>
          <a:p>
            <a:fld id="{3021D9A3-0014-4ED9-837C-94109E9D67F4}" type="slidenum">
              <a:rPr lang="en-US" smtClean="0"/>
              <a:t>4</a:t>
            </a:fld>
            <a:endParaRPr lang="en-US"/>
          </a:p>
        </p:txBody>
      </p:sp>
    </p:spTree>
    <p:extLst>
      <p:ext uri="{BB962C8B-B14F-4D97-AF65-F5344CB8AC3E}">
        <p14:creationId xmlns:p14="http://schemas.microsoft.com/office/powerpoint/2010/main" val="34373648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2E658F-20EC-1E44-C5C2-22A9F7D59F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935011-E107-DD22-6D70-1C93B9A9A27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1FFC5E-BF0A-2502-5F26-812F46DB2CC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C4C11DE-714E-FE59-8C7D-802F36A9A674}"/>
              </a:ext>
            </a:extLst>
          </p:cNvPr>
          <p:cNvSpPr>
            <a:spLocks noGrp="1"/>
          </p:cNvSpPr>
          <p:nvPr>
            <p:ph type="sldNum" sz="quarter" idx="5"/>
          </p:nvPr>
        </p:nvSpPr>
        <p:spPr/>
        <p:txBody>
          <a:bodyPr/>
          <a:lstStyle/>
          <a:p>
            <a:fld id="{3021D9A3-0014-4ED9-837C-94109E9D67F4}" type="slidenum">
              <a:rPr lang="en-US" smtClean="0"/>
              <a:t>5</a:t>
            </a:fld>
            <a:endParaRPr lang="en-US"/>
          </a:p>
        </p:txBody>
      </p:sp>
    </p:spTree>
    <p:extLst>
      <p:ext uri="{BB962C8B-B14F-4D97-AF65-F5344CB8AC3E}">
        <p14:creationId xmlns:p14="http://schemas.microsoft.com/office/powerpoint/2010/main" val="38055987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E2A085-C959-F77D-BCD9-9AF6175E27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80E14C-F00C-6768-1BA2-D66EDF8111E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74EA99A-91C8-45C3-F002-2AA6937D017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3EE0F92-921A-207D-2F3E-564E1C0418BE}"/>
              </a:ext>
            </a:extLst>
          </p:cNvPr>
          <p:cNvSpPr>
            <a:spLocks noGrp="1"/>
          </p:cNvSpPr>
          <p:nvPr>
            <p:ph type="sldNum" sz="quarter" idx="5"/>
          </p:nvPr>
        </p:nvSpPr>
        <p:spPr/>
        <p:txBody>
          <a:bodyPr/>
          <a:lstStyle/>
          <a:p>
            <a:fld id="{3021D9A3-0014-4ED9-837C-94109E9D67F4}" type="slidenum">
              <a:rPr lang="en-US" smtClean="0"/>
              <a:t>6</a:t>
            </a:fld>
            <a:endParaRPr lang="en-US"/>
          </a:p>
        </p:txBody>
      </p:sp>
    </p:spTree>
    <p:extLst>
      <p:ext uri="{BB962C8B-B14F-4D97-AF65-F5344CB8AC3E}">
        <p14:creationId xmlns:p14="http://schemas.microsoft.com/office/powerpoint/2010/main" val="36230417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B31FF6-A30A-5C7F-5EFF-D3BBD91229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50995E-27FD-3109-0E22-37D09ADAB7C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4CAE536-CDF7-0DFC-CD45-3007A726298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31D032C-0D5D-E7D1-F18A-F5897BE085C8}"/>
              </a:ext>
            </a:extLst>
          </p:cNvPr>
          <p:cNvSpPr>
            <a:spLocks noGrp="1"/>
          </p:cNvSpPr>
          <p:nvPr>
            <p:ph type="sldNum" sz="quarter" idx="5"/>
          </p:nvPr>
        </p:nvSpPr>
        <p:spPr/>
        <p:txBody>
          <a:bodyPr/>
          <a:lstStyle/>
          <a:p>
            <a:fld id="{3021D9A3-0014-4ED9-837C-94109E9D67F4}" type="slidenum">
              <a:rPr lang="en-US" smtClean="0"/>
              <a:t>8</a:t>
            </a:fld>
            <a:endParaRPr lang="en-US"/>
          </a:p>
        </p:txBody>
      </p:sp>
    </p:spTree>
    <p:extLst>
      <p:ext uri="{BB962C8B-B14F-4D97-AF65-F5344CB8AC3E}">
        <p14:creationId xmlns:p14="http://schemas.microsoft.com/office/powerpoint/2010/main" val="3175385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961DFC-3115-59D2-AD4C-C20AA6D0E0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484F8A-B12F-A31F-1C72-2F352EE163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DDA855D-33A9-3E36-0E9B-25CB5C5B546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C7283BE-ADF7-6911-4841-EEC13299BD3B}"/>
              </a:ext>
            </a:extLst>
          </p:cNvPr>
          <p:cNvSpPr>
            <a:spLocks noGrp="1"/>
          </p:cNvSpPr>
          <p:nvPr>
            <p:ph type="sldNum" sz="quarter" idx="5"/>
          </p:nvPr>
        </p:nvSpPr>
        <p:spPr/>
        <p:txBody>
          <a:bodyPr/>
          <a:lstStyle/>
          <a:p>
            <a:fld id="{3021D9A3-0014-4ED9-837C-94109E9D67F4}" type="slidenum">
              <a:rPr lang="en-US" smtClean="0"/>
              <a:t>12</a:t>
            </a:fld>
            <a:endParaRPr lang="en-US"/>
          </a:p>
        </p:txBody>
      </p:sp>
    </p:spTree>
    <p:extLst>
      <p:ext uri="{BB962C8B-B14F-4D97-AF65-F5344CB8AC3E}">
        <p14:creationId xmlns:p14="http://schemas.microsoft.com/office/powerpoint/2010/main" val="31972203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820386-6237-49C0-587E-D5473AE4D6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5F125D-65EF-7908-76A3-4C89707695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138CE88-212A-96C3-9BF0-4F577B91276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888CB62-70E6-B360-2F67-A9B67DA1C03F}"/>
              </a:ext>
            </a:extLst>
          </p:cNvPr>
          <p:cNvSpPr>
            <a:spLocks noGrp="1"/>
          </p:cNvSpPr>
          <p:nvPr>
            <p:ph type="sldNum" sz="quarter" idx="5"/>
          </p:nvPr>
        </p:nvSpPr>
        <p:spPr/>
        <p:txBody>
          <a:bodyPr/>
          <a:lstStyle/>
          <a:p>
            <a:fld id="{3021D9A3-0014-4ED9-837C-94109E9D67F4}" type="slidenum">
              <a:rPr lang="en-US" smtClean="0"/>
              <a:t>13</a:t>
            </a:fld>
            <a:endParaRPr lang="en-US"/>
          </a:p>
        </p:txBody>
      </p:sp>
    </p:spTree>
    <p:extLst>
      <p:ext uri="{BB962C8B-B14F-4D97-AF65-F5344CB8AC3E}">
        <p14:creationId xmlns:p14="http://schemas.microsoft.com/office/powerpoint/2010/main" val="30702020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1E938C-22F2-2D79-556A-E373F6CC76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8CAE9A-BD65-60F8-B97E-FDF4838BAA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5166A74-4070-8893-2B75-647D525ECC4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A475332-E0B5-1BE5-CE2C-87EE0B952CB9}"/>
              </a:ext>
            </a:extLst>
          </p:cNvPr>
          <p:cNvSpPr>
            <a:spLocks noGrp="1"/>
          </p:cNvSpPr>
          <p:nvPr>
            <p:ph type="sldNum" sz="quarter" idx="5"/>
          </p:nvPr>
        </p:nvSpPr>
        <p:spPr/>
        <p:txBody>
          <a:bodyPr/>
          <a:lstStyle/>
          <a:p>
            <a:fld id="{3021D9A3-0014-4ED9-837C-94109E9D67F4}" type="slidenum">
              <a:rPr lang="en-US" smtClean="0"/>
              <a:t>14</a:t>
            </a:fld>
            <a:endParaRPr lang="en-US"/>
          </a:p>
        </p:txBody>
      </p:sp>
    </p:spTree>
    <p:extLst>
      <p:ext uri="{BB962C8B-B14F-4D97-AF65-F5344CB8AC3E}">
        <p14:creationId xmlns:p14="http://schemas.microsoft.com/office/powerpoint/2010/main" val="25354388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11/30/2024</a:t>
            </a:fld>
            <a:endParaRPr lang="en-US" dirty="0"/>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064870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72345051-2045-45DA-935E-2E3CA1A69ADC}" type="datetimeFigureOut">
              <a:rPr lang="en-US" smtClean="0"/>
              <a:t>11/30/2024</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7219550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72345051-2045-45DA-935E-2E3CA1A69ADC}" type="datetimeFigureOut">
              <a:rPr lang="en-US" smtClean="0"/>
              <a:t>11/30/2024</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9910623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72345051-2045-45DA-935E-2E3CA1A69ADC}" type="datetimeFigureOut">
              <a:rPr lang="en-US" smtClean="0"/>
              <a:t>11/30/2024</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127642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72345051-2045-45DA-935E-2E3CA1A69ADC}" type="datetimeFigureOut">
              <a:rPr lang="en-US" smtClean="0"/>
              <a:t>11/30/2024</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5612579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72345051-2045-45DA-935E-2E3CA1A69ADC}" type="datetimeFigureOut">
              <a:rPr lang="en-US" smtClean="0"/>
              <a:t>11/30/2024</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0629288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72345051-2045-45DA-935E-2E3CA1A69ADC}" type="datetimeFigureOut">
              <a:rPr lang="en-US" smtClean="0"/>
              <a:t>11/30/2024</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8552182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72345051-2045-45DA-935E-2E3CA1A69ADC}" type="datetimeFigureOut">
              <a:rPr lang="en-US" smtClean="0"/>
              <a:t>11/30/2024</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171663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72345051-2045-45DA-935E-2E3CA1A69ADC}" type="datetimeFigureOut">
              <a:rPr lang="en-US" smtClean="0"/>
              <a:t>11/30/2024</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0786361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72345051-2045-45DA-935E-2E3CA1A69ADC}" type="datetimeFigureOut">
              <a:rPr lang="en-US" smtClean="0"/>
              <a:t>11/30/2024</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93635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72345051-2045-45DA-935E-2E3CA1A69ADC}" type="datetimeFigureOut">
              <a:rPr lang="en-US" smtClean="0"/>
              <a:t>11/30/2024</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5406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11/30/2024</a:t>
            </a:fld>
            <a:endParaRPr lang="en-US" dirty="0"/>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a:t>
            </a:fld>
            <a:endParaRPr lang="en-US" dirty="0"/>
          </a:p>
        </p:txBody>
      </p:sp>
    </p:spTree>
    <p:extLst>
      <p:ext uri="{BB962C8B-B14F-4D97-AF65-F5344CB8AC3E}">
        <p14:creationId xmlns:p14="http://schemas.microsoft.com/office/powerpoint/2010/main" val="3519706590"/>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txStyles>
    <p:title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8" Type="http://schemas.openxmlformats.org/officeDocument/2006/relationships/hyperlink" Target="https://bible.usccb.org/bible/acts/9?31#52009031" TargetMode="External"/><Relationship Id="rId3" Type="http://schemas.openxmlformats.org/officeDocument/2006/relationships/hyperlink" Target="https://bible.usccb.org/bible/acts/3" TargetMode="External"/><Relationship Id="rId7" Type="http://schemas.openxmlformats.org/officeDocument/2006/relationships/hyperlink" Target="https://bible.usccb.org/bible/acts/9"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hyperlink" Target="https://bible.usccb.org/bible/acts/8?12#52008012" TargetMode="External"/><Relationship Id="rId5" Type="http://schemas.openxmlformats.org/officeDocument/2006/relationships/hyperlink" Target="https://bible.usccb.org/bible/acts/5?12#52005012" TargetMode="External"/><Relationship Id="rId4" Type="http://schemas.openxmlformats.org/officeDocument/2006/relationships/hyperlink" Target="https://bible.usccb.org/bible/acts/5" TargetMode="External"/></Relationships>
</file>

<file path=ppt/slides/_rels/slide44.xml.rels><?xml version="1.0" encoding="UTF-8" standalone="yes"?>
<Relationships xmlns="http://schemas.openxmlformats.org/package/2006/relationships"><Relationship Id="rId8" Type="http://schemas.openxmlformats.org/officeDocument/2006/relationships/hyperlink" Target="https://bible.usccb.org/bible/acts/16?16#52016016" TargetMode="External"/><Relationship Id="rId3" Type="http://schemas.openxmlformats.org/officeDocument/2006/relationships/hyperlink" Target="https://bible.usccb.org/bible/acts/9?36#52009036" TargetMode="External"/><Relationship Id="rId7" Type="http://schemas.openxmlformats.org/officeDocument/2006/relationships/hyperlink" Target="https://bible.usccb.org/bible/acts/14?8#52014008"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hyperlink" Target="https://bible.usccb.org/bible/acts/13?4#52013004" TargetMode="External"/><Relationship Id="rId5" Type="http://schemas.openxmlformats.org/officeDocument/2006/relationships/hyperlink" Target="https://bible.usccb.org/bible/acts/12?18#52012018" TargetMode="External"/><Relationship Id="rId4" Type="http://schemas.openxmlformats.org/officeDocument/2006/relationships/hyperlink" Target="https://bible.usccb.org/bible/acts/12?5#52012005"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s://bible.usccb.org/bible/acts/19?12#52019012" TargetMode="External"/><Relationship Id="rId2" Type="http://schemas.openxmlformats.org/officeDocument/2006/relationships/hyperlink" Target="https://bible.usccb.org/bible/acts/19" TargetMode="External"/><Relationship Id="rId1" Type="http://schemas.openxmlformats.org/officeDocument/2006/relationships/slideLayout" Target="../slideLayouts/slideLayout7.xml"/><Relationship Id="rId6" Type="http://schemas.openxmlformats.org/officeDocument/2006/relationships/hyperlink" Target="https://bible.usccb.org/bible/acts/28?6#52028006" TargetMode="External"/><Relationship Id="rId5" Type="http://schemas.openxmlformats.org/officeDocument/2006/relationships/hyperlink" Target="https://bible.usccb.org/bible/acts/28" TargetMode="External"/><Relationship Id="rId4" Type="http://schemas.openxmlformats.org/officeDocument/2006/relationships/hyperlink" Target="https://bible.usccb.org/bible/acts/20?7#52020007"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s://www.blueletterbible.org/lexicon/G4198/kjv/"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png"/></Relationships>
</file>

<file path=ppt/slides/_rels/slide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5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5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hyperlink" Target="https://www.britannica.com/topic/Gaul-people" TargetMode="External"/><Relationship Id="rId3" Type="http://schemas.openxmlformats.org/officeDocument/2006/relationships/hyperlink" Target="https://www.merriam-webster.com/dictionary/comprising" TargetMode="External"/><Relationship Id="rId7" Type="http://schemas.openxmlformats.org/officeDocument/2006/relationships/hyperlink" Target="https://www.britannica.com/place/Italy"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www.britannica.com/place/Germany" TargetMode="External"/><Relationship Id="rId5" Type="http://schemas.openxmlformats.org/officeDocument/2006/relationships/hyperlink" Target="https://www.britannica.com/place/Belgium" TargetMode="External"/><Relationship Id="rId4" Type="http://schemas.openxmlformats.org/officeDocument/2006/relationships/hyperlink" Target="https://www.britannica.com/place/France" TargetMode="External"/><Relationship Id="rId9" Type="http://schemas.openxmlformats.org/officeDocument/2006/relationships/image" Target="../media/image1.jpeg"/></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72BD74-BE6F-1922-30A5-4BB243402F33}"/>
              </a:ext>
            </a:extLst>
          </p:cNvPr>
          <p:cNvSpPr>
            <a:spLocks noGrp="1"/>
          </p:cNvSpPr>
          <p:nvPr>
            <p:ph type="ctrTitle"/>
          </p:nvPr>
        </p:nvSpPr>
        <p:spPr>
          <a:xfrm>
            <a:off x="5573807" y="308183"/>
            <a:ext cx="6251110" cy="3566160"/>
          </a:xfrm>
        </p:spPr>
        <p:txBody>
          <a:bodyPr anchor="b">
            <a:normAutofit/>
          </a:bodyPr>
          <a:lstStyle/>
          <a:p>
            <a:r>
              <a:rPr lang="en-US" dirty="0"/>
              <a:t>Exploring</a:t>
            </a:r>
            <a:br>
              <a:rPr lang="en-US" dirty="0"/>
            </a:br>
            <a:r>
              <a:rPr lang="en-US" dirty="0"/>
              <a:t>Galatia</a:t>
            </a:r>
          </a:p>
        </p:txBody>
      </p:sp>
      <p:sp>
        <p:nvSpPr>
          <p:cNvPr id="11" name="Rectangle 6">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4409267"/>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Isolated twigs and flowers on a white surface">
            <a:extLst>
              <a:ext uri="{FF2B5EF4-FFF2-40B4-BE49-F238E27FC236}">
                <a16:creationId xmlns:a16="http://schemas.microsoft.com/office/drawing/2014/main" id="{CE54F590-E9F0-AA14-0811-741894721344}"/>
              </a:ext>
            </a:extLst>
          </p:cNvPr>
          <p:cNvPicPr>
            <a:picLocks noChangeAspect="1"/>
          </p:cNvPicPr>
          <p:nvPr/>
        </p:nvPicPr>
        <p:blipFill>
          <a:blip r:embed="rId2"/>
          <a:srcRect l="33265" r="19367" b="2"/>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6" name="Subtitle 5">
            <a:extLst>
              <a:ext uri="{FF2B5EF4-FFF2-40B4-BE49-F238E27FC236}">
                <a16:creationId xmlns:a16="http://schemas.microsoft.com/office/drawing/2014/main" id="{07490111-634B-73A0-44A0-D18D90F09F20}"/>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4640510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378D9C9-4811-A38B-5186-9DE4E65D0B3C}"/>
              </a:ext>
            </a:extLst>
          </p:cNvPr>
          <p:cNvPicPr>
            <a:picLocks noChangeAspect="1"/>
          </p:cNvPicPr>
          <p:nvPr/>
        </p:nvPicPr>
        <p:blipFill>
          <a:blip r:embed="rId2"/>
          <a:stretch>
            <a:fillRect/>
          </a:stretch>
        </p:blipFill>
        <p:spPr>
          <a:xfrm>
            <a:off x="940510" y="0"/>
            <a:ext cx="9725392" cy="6748670"/>
          </a:xfrm>
          <a:prstGeom prst="rect">
            <a:avLst/>
          </a:prstGeom>
        </p:spPr>
      </p:pic>
    </p:spTree>
    <p:extLst>
      <p:ext uri="{BB962C8B-B14F-4D97-AF65-F5344CB8AC3E}">
        <p14:creationId xmlns:p14="http://schemas.microsoft.com/office/powerpoint/2010/main" val="3063608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4267B6-0B45-8E53-ECBA-F8781AFE338F}"/>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6837777C-9970-5710-34E8-C06233F09FC1}"/>
              </a:ext>
            </a:extLst>
          </p:cNvPr>
          <p:cNvPicPr>
            <a:picLocks noChangeAspect="1"/>
          </p:cNvPicPr>
          <p:nvPr/>
        </p:nvPicPr>
        <p:blipFill>
          <a:blip r:embed="rId2"/>
          <a:stretch>
            <a:fillRect/>
          </a:stretch>
        </p:blipFill>
        <p:spPr>
          <a:xfrm>
            <a:off x="2384847" y="0"/>
            <a:ext cx="9725392" cy="6748670"/>
          </a:xfrm>
          <a:prstGeom prst="rect">
            <a:avLst/>
          </a:prstGeom>
        </p:spPr>
      </p:pic>
      <p:sp>
        <p:nvSpPr>
          <p:cNvPr id="2" name="Rectangle 1">
            <a:extLst>
              <a:ext uri="{FF2B5EF4-FFF2-40B4-BE49-F238E27FC236}">
                <a16:creationId xmlns:a16="http://schemas.microsoft.com/office/drawing/2014/main" id="{ADED48A4-6289-4A6F-403C-D81FE5785242}"/>
              </a:ext>
            </a:extLst>
          </p:cNvPr>
          <p:cNvSpPr/>
          <p:nvPr/>
        </p:nvSpPr>
        <p:spPr>
          <a:xfrm>
            <a:off x="290945" y="540327"/>
            <a:ext cx="1672937" cy="6182591"/>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r>
              <a:rPr lang="en-US" b="0" i="0" dirty="0">
                <a:solidFill>
                  <a:srgbClr val="000000"/>
                </a:solidFill>
                <a:effectLst/>
                <a:latin typeface="system-ui"/>
              </a:rPr>
              <a:t>Parthians, and Medes, and Elamites, and the dwellers in Mesopotamia, and in Judaea, and </a:t>
            </a:r>
            <a:r>
              <a:rPr lang="en-US" b="0" i="0" dirty="0">
                <a:solidFill>
                  <a:srgbClr val="000000"/>
                </a:solidFill>
                <a:effectLst/>
                <a:highlight>
                  <a:srgbClr val="FFFF00"/>
                </a:highlight>
                <a:latin typeface="system-ui"/>
              </a:rPr>
              <a:t>Cappadocia</a:t>
            </a:r>
            <a:r>
              <a:rPr lang="en-US" b="0" i="0" dirty="0">
                <a:solidFill>
                  <a:srgbClr val="000000"/>
                </a:solidFill>
                <a:effectLst/>
                <a:latin typeface="system-ui"/>
              </a:rPr>
              <a:t>, in </a:t>
            </a:r>
            <a:r>
              <a:rPr lang="en-US" b="0" i="0" dirty="0">
                <a:solidFill>
                  <a:srgbClr val="000000"/>
                </a:solidFill>
                <a:effectLst/>
                <a:highlight>
                  <a:srgbClr val="FFFF00"/>
                </a:highlight>
                <a:latin typeface="system-ui"/>
              </a:rPr>
              <a:t>Pontus</a:t>
            </a:r>
            <a:r>
              <a:rPr lang="en-US" b="0" i="0" dirty="0">
                <a:solidFill>
                  <a:srgbClr val="000000"/>
                </a:solidFill>
                <a:effectLst/>
                <a:latin typeface="system-ui"/>
              </a:rPr>
              <a:t>, and Asia,</a:t>
            </a:r>
          </a:p>
          <a:p>
            <a:pPr algn="l"/>
            <a:r>
              <a:rPr lang="en-US" b="1" i="0" baseline="30000" dirty="0">
                <a:solidFill>
                  <a:srgbClr val="000000"/>
                </a:solidFill>
                <a:effectLst/>
                <a:latin typeface="system-ui"/>
              </a:rPr>
              <a:t>10 </a:t>
            </a:r>
            <a:r>
              <a:rPr lang="en-US" b="0" i="0" dirty="0">
                <a:solidFill>
                  <a:srgbClr val="000000"/>
                </a:solidFill>
                <a:effectLst/>
                <a:latin typeface="system-ui"/>
              </a:rPr>
              <a:t>Phrygia, and </a:t>
            </a:r>
            <a:r>
              <a:rPr lang="en-US" b="0" i="0" dirty="0">
                <a:solidFill>
                  <a:srgbClr val="000000"/>
                </a:solidFill>
                <a:effectLst/>
                <a:highlight>
                  <a:srgbClr val="FFFF00"/>
                </a:highlight>
                <a:latin typeface="system-ui"/>
              </a:rPr>
              <a:t>Pamphylia</a:t>
            </a:r>
            <a:r>
              <a:rPr lang="en-US" b="0" i="0" dirty="0">
                <a:solidFill>
                  <a:srgbClr val="000000"/>
                </a:solidFill>
                <a:effectLst/>
                <a:latin typeface="system-ui"/>
              </a:rPr>
              <a:t>, in Egypt, and in the parts of Libya about Cyrene, and strangers of Rome, Jews and proselytes,</a:t>
            </a:r>
          </a:p>
          <a:p>
            <a:pPr algn="l"/>
            <a:r>
              <a:rPr lang="en-US" b="1" i="0" baseline="30000" dirty="0">
                <a:solidFill>
                  <a:srgbClr val="000000"/>
                </a:solidFill>
                <a:effectLst/>
                <a:latin typeface="system-ui"/>
              </a:rPr>
              <a:t>11 </a:t>
            </a:r>
            <a:r>
              <a:rPr lang="en-US" b="0" i="0" dirty="0" err="1">
                <a:solidFill>
                  <a:srgbClr val="000000"/>
                </a:solidFill>
                <a:effectLst/>
                <a:latin typeface="system-ui"/>
              </a:rPr>
              <a:t>Cretes</a:t>
            </a:r>
            <a:r>
              <a:rPr lang="en-US" b="0" i="0" dirty="0">
                <a:solidFill>
                  <a:srgbClr val="000000"/>
                </a:solidFill>
                <a:effectLst/>
                <a:latin typeface="system-ui"/>
              </a:rPr>
              <a:t> and Arabians, we do </a:t>
            </a:r>
          </a:p>
          <a:p>
            <a:pPr algn="l"/>
            <a:r>
              <a:rPr lang="en-US" b="0" i="0" dirty="0">
                <a:solidFill>
                  <a:srgbClr val="000000"/>
                </a:solidFill>
                <a:effectLst/>
                <a:latin typeface="system-ui"/>
              </a:rPr>
              <a:t>.</a:t>
            </a:r>
          </a:p>
        </p:txBody>
      </p:sp>
      <p:sp>
        <p:nvSpPr>
          <p:cNvPr id="3" name="TextBox 2">
            <a:extLst>
              <a:ext uri="{FF2B5EF4-FFF2-40B4-BE49-F238E27FC236}">
                <a16:creationId xmlns:a16="http://schemas.microsoft.com/office/drawing/2014/main" id="{5D369DF4-AB43-F127-4E50-8D88BC8EC68C}"/>
              </a:ext>
            </a:extLst>
          </p:cNvPr>
          <p:cNvSpPr txBox="1"/>
          <p:nvPr/>
        </p:nvSpPr>
        <p:spPr>
          <a:xfrm>
            <a:off x="290946" y="135082"/>
            <a:ext cx="1228366" cy="369332"/>
          </a:xfrm>
          <a:prstGeom prst="rect">
            <a:avLst/>
          </a:prstGeom>
          <a:noFill/>
        </p:spPr>
        <p:txBody>
          <a:bodyPr wrap="square" rtlCol="0">
            <a:spAutoFit/>
          </a:bodyPr>
          <a:lstStyle/>
          <a:p>
            <a:r>
              <a:rPr lang="en-US" dirty="0">
                <a:latin typeface="Aptos" panose="020B0004020202020204" pitchFamily="34" charset="0"/>
              </a:rPr>
              <a:t>Acts 2</a:t>
            </a:r>
          </a:p>
        </p:txBody>
      </p:sp>
      <p:sp>
        <p:nvSpPr>
          <p:cNvPr id="4" name="Arrow: Up 3">
            <a:extLst>
              <a:ext uri="{FF2B5EF4-FFF2-40B4-BE49-F238E27FC236}">
                <a16:creationId xmlns:a16="http://schemas.microsoft.com/office/drawing/2014/main" id="{A114E1B3-88F9-76CD-7B0C-555CDA9CC402}"/>
              </a:ext>
            </a:extLst>
          </p:cNvPr>
          <p:cNvSpPr/>
          <p:nvPr/>
        </p:nvSpPr>
        <p:spPr>
          <a:xfrm rot="20715247">
            <a:off x="4726744" y="4586067"/>
            <a:ext cx="253219" cy="978408"/>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Up 5">
            <a:extLst>
              <a:ext uri="{FF2B5EF4-FFF2-40B4-BE49-F238E27FC236}">
                <a16:creationId xmlns:a16="http://schemas.microsoft.com/office/drawing/2014/main" id="{1B65C547-9926-835A-1D54-B465E069B8FC}"/>
              </a:ext>
            </a:extLst>
          </p:cNvPr>
          <p:cNvSpPr/>
          <p:nvPr/>
        </p:nvSpPr>
        <p:spPr>
          <a:xfrm rot="20715247">
            <a:off x="6216349" y="3575432"/>
            <a:ext cx="253219" cy="978408"/>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87817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024AAC0-1495-2C3B-B6D3-F514DBD440E8}"/>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DA97E89-7BED-7552-0C27-284F52655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901A561-DC11-177D-0E42-DA4E094409A0}"/>
              </a:ext>
            </a:extLst>
          </p:cNvPr>
          <p:cNvSpPr>
            <a:spLocks noGrp="1"/>
          </p:cNvSpPr>
          <p:nvPr>
            <p:ph type="title"/>
          </p:nvPr>
        </p:nvSpPr>
        <p:spPr>
          <a:xfrm>
            <a:off x="576072" y="238539"/>
            <a:ext cx="11018520" cy="1434415"/>
          </a:xfrm>
        </p:spPr>
        <p:txBody>
          <a:bodyPr anchor="b">
            <a:normAutofit/>
          </a:bodyPr>
          <a:lstStyle/>
          <a:p>
            <a:r>
              <a:rPr lang="en-US" sz="5400" dirty="0"/>
              <a:t>      Exploring Churches in Galatia</a:t>
            </a:r>
          </a:p>
        </p:txBody>
      </p:sp>
      <p:sp>
        <p:nvSpPr>
          <p:cNvPr id="11" name="Rectangle 6">
            <a:extLst>
              <a:ext uri="{FF2B5EF4-FFF2-40B4-BE49-F238E27FC236}">
                <a16:creationId xmlns:a16="http://schemas.microsoft.com/office/drawing/2014/main" id="{439A4B09-8FCF-6BC0-0B7B-3A364B412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2E8C000-3BA5-ADC5-2B17-A5BB05D810C6}"/>
              </a:ext>
            </a:extLst>
          </p:cNvPr>
          <p:cNvSpPr>
            <a:spLocks noGrp="1"/>
          </p:cNvSpPr>
          <p:nvPr>
            <p:ph idx="1"/>
          </p:nvPr>
        </p:nvSpPr>
        <p:spPr>
          <a:xfrm>
            <a:off x="572492" y="2071316"/>
            <a:ext cx="9988827" cy="4119172"/>
          </a:xfrm>
        </p:spPr>
        <p:txBody>
          <a:bodyPr anchor="t">
            <a:noAutofit/>
          </a:bodyPr>
          <a:lstStyle/>
          <a:p>
            <a:r>
              <a:rPr lang="en-US" sz="3600" dirty="0">
                <a:effectLst/>
                <a:latin typeface="Aptos" panose="020B0004020202020204" pitchFamily="34" charset="0"/>
                <a:ea typeface="Aptos" panose="020B0004020202020204" pitchFamily="34" charset="0"/>
                <a:cs typeface="Times New Roman" panose="02020603050405020304" pitchFamily="18" charset="0"/>
              </a:rPr>
              <a:t>Lystra, an ancient city in central Anatolia (modern-day Turkey), was settled around </a:t>
            </a:r>
            <a:r>
              <a:rPr lang="en-US" sz="3600" b="1" dirty="0">
                <a:effectLst/>
                <a:latin typeface="Aptos" panose="020B0004020202020204" pitchFamily="34" charset="0"/>
                <a:ea typeface="Aptos" panose="020B0004020202020204" pitchFamily="34" charset="0"/>
                <a:cs typeface="Times New Roman" panose="02020603050405020304" pitchFamily="18" charset="0"/>
              </a:rPr>
              <a:t>6 BC</a:t>
            </a:r>
            <a:r>
              <a:rPr lang="en-US" sz="3600" dirty="0">
                <a:effectLst/>
                <a:latin typeface="Aptos" panose="020B0004020202020204" pitchFamily="34" charset="0"/>
                <a:ea typeface="Aptos" panose="020B0004020202020204" pitchFamily="34" charset="0"/>
                <a:cs typeface="Times New Roman" panose="02020603050405020304" pitchFamily="18" charset="0"/>
              </a:rPr>
              <a:t> when the Roman Empire made it a colony under the name </a:t>
            </a:r>
            <a:r>
              <a:rPr lang="en-US" sz="3600" b="1" dirty="0">
                <a:effectLst/>
                <a:latin typeface="Aptos" panose="020B0004020202020204" pitchFamily="34" charset="0"/>
                <a:ea typeface="Aptos" panose="020B0004020202020204" pitchFamily="34" charset="0"/>
                <a:cs typeface="Times New Roman" panose="02020603050405020304" pitchFamily="18" charset="0"/>
              </a:rPr>
              <a:t>Colonia Iulia Felix </a:t>
            </a:r>
            <a:r>
              <a:rPr lang="en-US" sz="3600" b="1" dirty="0" err="1">
                <a:effectLst/>
                <a:latin typeface="Aptos" panose="020B0004020202020204" pitchFamily="34" charset="0"/>
                <a:ea typeface="Aptos" panose="020B0004020202020204" pitchFamily="34" charset="0"/>
                <a:cs typeface="Times New Roman" panose="02020603050405020304" pitchFamily="18" charset="0"/>
              </a:rPr>
              <a:t>Gemina</a:t>
            </a:r>
            <a:r>
              <a:rPr lang="en-US" sz="3600" dirty="0">
                <a:effectLst/>
                <a:latin typeface="Aptos" panose="020B0004020202020204" pitchFamily="34" charset="0"/>
                <a:ea typeface="Aptos" panose="020B0004020202020204" pitchFamily="34" charset="0"/>
                <a:cs typeface="Times New Roman" panose="02020603050405020304" pitchFamily="18" charset="0"/>
              </a:rPr>
              <a:t>. This was part of Rome's efforts to gain better control over the tribes in the region1</a:t>
            </a:r>
            <a:endParaRPr lang="en-US" sz="3600" dirty="0">
              <a:latin typeface="Aptos" panose="020B0004020202020204" pitchFamily="34" charset="0"/>
            </a:endParaRPr>
          </a:p>
        </p:txBody>
      </p:sp>
      <p:pic>
        <p:nvPicPr>
          <p:cNvPr id="4" name="Picture 3" descr="Isolated twigs and flowers on a white surface">
            <a:extLst>
              <a:ext uri="{FF2B5EF4-FFF2-40B4-BE49-F238E27FC236}">
                <a16:creationId xmlns:a16="http://schemas.microsoft.com/office/drawing/2014/main" id="{EFC28361-73B3-7B3C-8985-E014194ECDA9}"/>
              </a:ext>
            </a:extLst>
          </p:cNvPr>
          <p:cNvPicPr>
            <a:picLocks noChangeAspect="1"/>
          </p:cNvPicPr>
          <p:nvPr/>
        </p:nvPicPr>
        <p:blipFill>
          <a:blip r:embed="rId3"/>
          <a:srcRect l="23193" r="9705" b="1"/>
          <a:stretch/>
        </p:blipFill>
        <p:spPr>
          <a:xfrm>
            <a:off x="10270199" y="4468090"/>
            <a:ext cx="1918753" cy="1994435"/>
          </a:xfrm>
          <a:prstGeom prst="rect">
            <a:avLst/>
          </a:prstGeom>
        </p:spPr>
      </p:pic>
    </p:spTree>
    <p:extLst>
      <p:ext uri="{BB962C8B-B14F-4D97-AF65-F5344CB8AC3E}">
        <p14:creationId xmlns:p14="http://schemas.microsoft.com/office/powerpoint/2010/main" val="6639340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80F9157-4CA0-6249-2D29-C174D4814182}"/>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9C78A9E-2DB6-2181-FB37-0EF428A85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70EA487-2955-80BF-15A6-6B1E9173E114}"/>
              </a:ext>
            </a:extLst>
          </p:cNvPr>
          <p:cNvSpPr>
            <a:spLocks noGrp="1"/>
          </p:cNvSpPr>
          <p:nvPr>
            <p:ph type="title"/>
          </p:nvPr>
        </p:nvSpPr>
        <p:spPr>
          <a:xfrm>
            <a:off x="576072" y="238539"/>
            <a:ext cx="11018520" cy="1434415"/>
          </a:xfrm>
        </p:spPr>
        <p:txBody>
          <a:bodyPr anchor="b">
            <a:normAutofit/>
          </a:bodyPr>
          <a:lstStyle/>
          <a:p>
            <a:r>
              <a:rPr lang="en-US" sz="5400" dirty="0"/>
              <a:t>      Exploring Churches in Galatia</a:t>
            </a:r>
          </a:p>
        </p:txBody>
      </p:sp>
      <p:sp>
        <p:nvSpPr>
          <p:cNvPr id="11" name="Rectangle 6">
            <a:extLst>
              <a:ext uri="{FF2B5EF4-FFF2-40B4-BE49-F238E27FC236}">
                <a16:creationId xmlns:a16="http://schemas.microsoft.com/office/drawing/2014/main" id="{7E8EFD1A-8A66-1061-065A-B1ED6FFD53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9460EA8-CBC5-10E7-EB91-6ECF2B935B95}"/>
              </a:ext>
            </a:extLst>
          </p:cNvPr>
          <p:cNvSpPr>
            <a:spLocks noGrp="1"/>
          </p:cNvSpPr>
          <p:nvPr>
            <p:ph idx="1"/>
          </p:nvPr>
        </p:nvSpPr>
        <p:spPr>
          <a:xfrm>
            <a:off x="572492" y="2071316"/>
            <a:ext cx="9988827" cy="4119172"/>
          </a:xfrm>
        </p:spPr>
        <p:txBody>
          <a:bodyPr anchor="t">
            <a:noAutofit/>
          </a:bodyPr>
          <a:lstStyle/>
          <a:p>
            <a:pPr marL="0" marR="0">
              <a:lnSpc>
                <a:spcPct val="107000"/>
              </a:lnSpc>
              <a:spcAft>
                <a:spcPts val="800"/>
              </a:spcAft>
            </a:pPr>
            <a:r>
              <a:rPr lang="en-US" sz="3200" kern="100" dirty="0">
                <a:effectLst/>
                <a:latin typeface="Aptos" panose="020B0004020202020204" pitchFamily="34" charset="0"/>
                <a:ea typeface="Aptos" panose="020B0004020202020204" pitchFamily="34" charset="0"/>
                <a:cs typeface="Times New Roman" panose="02020603050405020304" pitchFamily="18" charset="0"/>
              </a:rPr>
              <a:t>Iconium, known today as </a:t>
            </a:r>
            <a:r>
              <a:rPr lang="en-US" sz="3200" b="1" kern="100" dirty="0">
                <a:effectLst/>
                <a:latin typeface="Aptos" panose="020B0004020202020204" pitchFamily="34" charset="0"/>
                <a:ea typeface="Aptos" panose="020B0004020202020204" pitchFamily="34" charset="0"/>
                <a:cs typeface="Times New Roman" panose="02020603050405020304" pitchFamily="18" charset="0"/>
              </a:rPr>
              <a:t>Konya</a:t>
            </a:r>
            <a:r>
              <a:rPr lang="en-US" sz="3200" kern="100" dirty="0">
                <a:effectLst/>
                <a:latin typeface="Aptos" panose="020B0004020202020204" pitchFamily="34" charset="0"/>
                <a:ea typeface="Aptos" panose="020B0004020202020204" pitchFamily="34" charset="0"/>
                <a:cs typeface="Times New Roman" panose="02020603050405020304" pitchFamily="18" charset="0"/>
              </a:rPr>
              <a:t>, has a long history of settlement. The earliest known settlement in the area dates back to around </a:t>
            </a:r>
            <a:r>
              <a:rPr lang="en-US" sz="3200" b="1" kern="100" dirty="0">
                <a:effectLst/>
                <a:latin typeface="Aptos" panose="020B0004020202020204" pitchFamily="34" charset="0"/>
                <a:ea typeface="Aptos" panose="020B0004020202020204" pitchFamily="34" charset="0"/>
                <a:cs typeface="Times New Roman" panose="02020603050405020304" pitchFamily="18" charset="0"/>
              </a:rPr>
              <a:t>7100 BC</a:t>
            </a:r>
            <a:r>
              <a:rPr lang="en-US" sz="3200" kern="100" dirty="0">
                <a:effectLst/>
                <a:latin typeface="Aptos" panose="020B0004020202020204" pitchFamily="34" charset="0"/>
                <a:ea typeface="Aptos" panose="020B0004020202020204" pitchFamily="34" charset="0"/>
                <a:cs typeface="Times New Roman" panose="02020603050405020304" pitchFamily="18" charset="0"/>
              </a:rPr>
              <a:t> with the Neolithic site of </a:t>
            </a:r>
            <a:r>
              <a:rPr lang="en-US" sz="3200" b="1" kern="100" dirty="0" err="1">
                <a:effectLst/>
                <a:latin typeface="Aptos" panose="020B0004020202020204" pitchFamily="34" charset="0"/>
                <a:ea typeface="Aptos" panose="020B0004020202020204" pitchFamily="34" charset="0"/>
                <a:cs typeface="Times New Roman" panose="02020603050405020304" pitchFamily="18" charset="0"/>
              </a:rPr>
              <a:t>Çatalhöyük</a:t>
            </a:r>
            <a:r>
              <a:rPr lang="en-US" sz="3200" kern="100" dirty="0">
                <a:effectLst/>
                <a:latin typeface="Aptos" panose="020B0004020202020204" pitchFamily="34" charset="0"/>
                <a:ea typeface="Aptos" panose="020B0004020202020204" pitchFamily="34" charset="0"/>
                <a:cs typeface="Times New Roman" panose="02020603050405020304" pitchFamily="18" charset="0"/>
              </a:rPr>
              <a:t>. This proto-city settlement flourished around </a:t>
            </a:r>
            <a:r>
              <a:rPr lang="en-US" sz="3200" b="1" kern="100" dirty="0">
                <a:effectLst/>
                <a:latin typeface="Aptos" panose="020B0004020202020204" pitchFamily="34" charset="0"/>
                <a:ea typeface="Aptos" panose="020B0004020202020204" pitchFamily="34" charset="0"/>
                <a:cs typeface="Times New Roman" panose="02020603050405020304" pitchFamily="18" charset="0"/>
              </a:rPr>
              <a:t>7000 BC</a:t>
            </a:r>
            <a:r>
              <a:rPr lang="en-US" sz="3200" kern="100" dirty="0">
                <a:effectLst/>
                <a:latin typeface="Aptos" panose="020B0004020202020204" pitchFamily="34" charset="0"/>
                <a:ea typeface="Aptos" panose="020B0004020202020204" pitchFamily="34" charset="0"/>
                <a:cs typeface="Times New Roman" panose="02020603050405020304" pitchFamily="18" charset="0"/>
              </a:rPr>
              <a:t> and continued until about </a:t>
            </a:r>
            <a:r>
              <a:rPr lang="en-US" sz="3200" b="1" kern="100" dirty="0">
                <a:effectLst/>
                <a:latin typeface="Aptos" panose="020B0004020202020204" pitchFamily="34" charset="0"/>
                <a:ea typeface="Aptos" panose="020B0004020202020204" pitchFamily="34" charset="0"/>
                <a:cs typeface="Times New Roman" panose="02020603050405020304" pitchFamily="18" charset="0"/>
              </a:rPr>
              <a:t>5600 BC</a:t>
            </a:r>
            <a:r>
              <a:rPr lang="en-US" sz="3200" kern="100" dirty="0">
                <a:effectLst/>
                <a:latin typeface="Aptos" panose="020B0004020202020204" pitchFamily="34" charset="0"/>
                <a:ea typeface="Aptos" panose="020B0004020202020204" pitchFamily="34" charset="0"/>
                <a:cs typeface="Times New Roman" panose="02020603050405020304" pitchFamily="18" charset="0"/>
              </a:rPr>
              <a:t>. The city itself, as Iconium, was later established by the Hittites and became an important city in the region. It was later known as </a:t>
            </a:r>
            <a:r>
              <a:rPr lang="en-US" sz="3200" b="1" kern="100" dirty="0">
                <a:effectLst/>
                <a:latin typeface="Aptos" panose="020B0004020202020204" pitchFamily="34" charset="0"/>
                <a:ea typeface="Aptos" panose="020B0004020202020204" pitchFamily="34" charset="0"/>
                <a:cs typeface="Times New Roman" panose="02020603050405020304" pitchFamily="18" charset="0"/>
              </a:rPr>
              <a:t>Colonia Iconium</a:t>
            </a:r>
            <a:r>
              <a:rPr lang="en-US" sz="3200" kern="100" dirty="0">
                <a:effectLst/>
                <a:latin typeface="Aptos" panose="020B0004020202020204" pitchFamily="34" charset="0"/>
                <a:ea typeface="Aptos" panose="020B0004020202020204" pitchFamily="34" charset="0"/>
                <a:cs typeface="Times New Roman" panose="02020603050405020304" pitchFamily="18" charset="0"/>
              </a:rPr>
              <a:t> during the Roman period</a:t>
            </a:r>
          </a:p>
        </p:txBody>
      </p:sp>
      <p:pic>
        <p:nvPicPr>
          <p:cNvPr id="4" name="Picture 3" descr="Isolated twigs and flowers on a white surface">
            <a:extLst>
              <a:ext uri="{FF2B5EF4-FFF2-40B4-BE49-F238E27FC236}">
                <a16:creationId xmlns:a16="http://schemas.microsoft.com/office/drawing/2014/main" id="{BAD2AE3A-29FF-F864-1EC5-ED418E5A76E9}"/>
              </a:ext>
            </a:extLst>
          </p:cNvPr>
          <p:cNvPicPr>
            <a:picLocks noChangeAspect="1"/>
          </p:cNvPicPr>
          <p:nvPr/>
        </p:nvPicPr>
        <p:blipFill>
          <a:blip r:embed="rId3"/>
          <a:srcRect l="23193" r="9705" b="1"/>
          <a:stretch/>
        </p:blipFill>
        <p:spPr>
          <a:xfrm>
            <a:off x="10270199" y="4468090"/>
            <a:ext cx="1918753" cy="1994435"/>
          </a:xfrm>
          <a:prstGeom prst="rect">
            <a:avLst/>
          </a:prstGeom>
        </p:spPr>
      </p:pic>
    </p:spTree>
    <p:extLst>
      <p:ext uri="{BB962C8B-B14F-4D97-AF65-F5344CB8AC3E}">
        <p14:creationId xmlns:p14="http://schemas.microsoft.com/office/powerpoint/2010/main" val="13246116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CC9AE49-FC46-1100-05AD-EC32B4152720}"/>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4C617AB8-F35A-B7FB-E756-C3BCE79669CA}"/>
              </a:ext>
            </a:extLst>
          </p:cNvPr>
          <p:cNvPicPr>
            <a:picLocks noChangeAspect="1"/>
          </p:cNvPicPr>
          <p:nvPr/>
        </p:nvPicPr>
        <p:blipFill>
          <a:blip r:embed="rId3"/>
          <a:stretch>
            <a:fillRect/>
          </a:stretch>
        </p:blipFill>
        <p:spPr>
          <a:xfrm>
            <a:off x="-40482" y="428625"/>
            <a:ext cx="11941261" cy="6172200"/>
          </a:xfrm>
          <a:prstGeom prst="rect">
            <a:avLst/>
          </a:prstGeom>
        </p:spPr>
      </p:pic>
    </p:spTree>
    <p:extLst>
      <p:ext uri="{BB962C8B-B14F-4D97-AF65-F5344CB8AC3E}">
        <p14:creationId xmlns:p14="http://schemas.microsoft.com/office/powerpoint/2010/main" val="21470394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2254154-EC85-3A44-1050-33D764820BFE}"/>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63FD574-7E2E-9D53-59E4-1F2EB03400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1273744-C112-372B-57F3-66204C1134CD}"/>
              </a:ext>
            </a:extLst>
          </p:cNvPr>
          <p:cNvSpPr>
            <a:spLocks noGrp="1"/>
          </p:cNvSpPr>
          <p:nvPr>
            <p:ph type="title"/>
          </p:nvPr>
        </p:nvSpPr>
        <p:spPr>
          <a:xfrm>
            <a:off x="576072" y="238539"/>
            <a:ext cx="11018520" cy="1434415"/>
          </a:xfrm>
        </p:spPr>
        <p:txBody>
          <a:bodyPr anchor="b">
            <a:normAutofit/>
          </a:bodyPr>
          <a:lstStyle/>
          <a:p>
            <a:r>
              <a:rPr lang="en-US" sz="5400" dirty="0"/>
              <a:t>      Exploring Churches in Galatia</a:t>
            </a:r>
          </a:p>
        </p:txBody>
      </p:sp>
      <p:sp>
        <p:nvSpPr>
          <p:cNvPr id="11" name="Rectangle 6">
            <a:extLst>
              <a:ext uri="{FF2B5EF4-FFF2-40B4-BE49-F238E27FC236}">
                <a16:creationId xmlns:a16="http://schemas.microsoft.com/office/drawing/2014/main" id="{6535415A-8E85-8AFB-5F59-486C40DF7B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56DD927-4E3B-E7F6-E2ED-D3A1FCCC2852}"/>
              </a:ext>
            </a:extLst>
          </p:cNvPr>
          <p:cNvSpPr>
            <a:spLocks noGrp="1"/>
          </p:cNvSpPr>
          <p:nvPr>
            <p:ph idx="1"/>
          </p:nvPr>
        </p:nvSpPr>
        <p:spPr>
          <a:xfrm>
            <a:off x="572492" y="2071316"/>
            <a:ext cx="9988827" cy="4119172"/>
          </a:xfrm>
        </p:spPr>
        <p:txBody>
          <a:bodyPr anchor="t">
            <a:noAutofit/>
          </a:bodyPr>
          <a:lstStyle/>
          <a:p>
            <a:pPr marL="0" marR="0">
              <a:lnSpc>
                <a:spcPct val="107000"/>
              </a:lnSpc>
              <a:spcAft>
                <a:spcPts val="800"/>
              </a:spcAft>
            </a:pPr>
            <a:r>
              <a:rPr lang="en-US" sz="4000" dirty="0" err="1">
                <a:latin typeface="Aptos" panose="020B0004020202020204" pitchFamily="34" charset="0"/>
              </a:rPr>
              <a:t>Derbe</a:t>
            </a:r>
            <a:r>
              <a:rPr lang="en-US" sz="4000" dirty="0">
                <a:latin typeface="Aptos" panose="020B0004020202020204" pitchFamily="34" charset="0"/>
              </a:rPr>
              <a:t>, an ancient city in the region of Lycaonia (modern-day Turkey), was settled around </a:t>
            </a:r>
            <a:r>
              <a:rPr lang="en-US" sz="4000" b="1" dirty="0">
                <a:latin typeface="Aptos" panose="020B0004020202020204" pitchFamily="34" charset="0"/>
              </a:rPr>
              <a:t>6 BC</a:t>
            </a:r>
            <a:r>
              <a:rPr lang="en-US" sz="4000" dirty="0">
                <a:latin typeface="Aptos" panose="020B0004020202020204" pitchFamily="34" charset="0"/>
              </a:rPr>
              <a:t> during the Roman period. It later became part of the Roman province of Galatia</a:t>
            </a:r>
            <a:endParaRPr lang="en-US" sz="40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4" name="Picture 3" descr="Isolated twigs and flowers on a white surface">
            <a:extLst>
              <a:ext uri="{FF2B5EF4-FFF2-40B4-BE49-F238E27FC236}">
                <a16:creationId xmlns:a16="http://schemas.microsoft.com/office/drawing/2014/main" id="{6C5B26BD-0451-2CE0-F20D-ED83CC5447D8}"/>
              </a:ext>
            </a:extLst>
          </p:cNvPr>
          <p:cNvPicPr>
            <a:picLocks noChangeAspect="1"/>
          </p:cNvPicPr>
          <p:nvPr/>
        </p:nvPicPr>
        <p:blipFill>
          <a:blip r:embed="rId3"/>
          <a:srcRect l="23193" r="9705" b="1"/>
          <a:stretch/>
        </p:blipFill>
        <p:spPr>
          <a:xfrm>
            <a:off x="10270199" y="4468090"/>
            <a:ext cx="1918753" cy="1994435"/>
          </a:xfrm>
          <a:prstGeom prst="rect">
            <a:avLst/>
          </a:prstGeom>
        </p:spPr>
      </p:pic>
    </p:spTree>
    <p:extLst>
      <p:ext uri="{BB962C8B-B14F-4D97-AF65-F5344CB8AC3E}">
        <p14:creationId xmlns:p14="http://schemas.microsoft.com/office/powerpoint/2010/main" val="976741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F6F44F5-41EC-893E-C347-1AE25F216182}"/>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5ADE773-EE2E-9AD9-CA47-F62637F480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1911812-4812-7695-E665-DEB2477CAF35}"/>
              </a:ext>
            </a:extLst>
          </p:cNvPr>
          <p:cNvSpPr>
            <a:spLocks noGrp="1"/>
          </p:cNvSpPr>
          <p:nvPr>
            <p:ph type="title"/>
          </p:nvPr>
        </p:nvSpPr>
        <p:spPr>
          <a:xfrm>
            <a:off x="576072" y="238539"/>
            <a:ext cx="11018520" cy="1434415"/>
          </a:xfrm>
        </p:spPr>
        <p:txBody>
          <a:bodyPr anchor="b">
            <a:normAutofit/>
          </a:bodyPr>
          <a:lstStyle/>
          <a:p>
            <a:r>
              <a:rPr lang="en-US" sz="5400" dirty="0"/>
              <a:t>      Exploring Churches in Galatia</a:t>
            </a:r>
          </a:p>
        </p:txBody>
      </p:sp>
      <p:sp>
        <p:nvSpPr>
          <p:cNvPr id="11" name="Rectangle 6">
            <a:extLst>
              <a:ext uri="{FF2B5EF4-FFF2-40B4-BE49-F238E27FC236}">
                <a16:creationId xmlns:a16="http://schemas.microsoft.com/office/drawing/2014/main" id="{BC2BF147-9020-4058-3D0A-A42E278E8F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4A3231D-8B1B-636D-4220-B2B955F68CA7}"/>
              </a:ext>
            </a:extLst>
          </p:cNvPr>
          <p:cNvSpPr>
            <a:spLocks noGrp="1"/>
          </p:cNvSpPr>
          <p:nvPr>
            <p:ph idx="1"/>
          </p:nvPr>
        </p:nvSpPr>
        <p:spPr>
          <a:xfrm>
            <a:off x="572492" y="2071316"/>
            <a:ext cx="9988827" cy="4119172"/>
          </a:xfrm>
        </p:spPr>
        <p:txBody>
          <a:bodyPr anchor="t">
            <a:noAutofit/>
          </a:bodyPr>
          <a:lstStyle/>
          <a:p>
            <a:pPr marL="0" marR="0">
              <a:lnSpc>
                <a:spcPct val="107000"/>
              </a:lnSpc>
              <a:spcAft>
                <a:spcPts val="800"/>
              </a:spcAft>
            </a:pPr>
            <a:r>
              <a:rPr lang="en-US" sz="4000" kern="100" dirty="0">
                <a:effectLst/>
                <a:latin typeface="Aptos" panose="020B0004020202020204" pitchFamily="34" charset="0"/>
                <a:ea typeface="Aptos" panose="020B0004020202020204" pitchFamily="34" charset="0"/>
                <a:cs typeface="Times New Roman" panose="02020603050405020304" pitchFamily="18" charset="0"/>
              </a:rPr>
              <a:t>Antioch in Pisidia, also known as </a:t>
            </a:r>
            <a:r>
              <a:rPr lang="en-US" sz="4000" b="1" kern="100" dirty="0" err="1">
                <a:effectLst/>
                <a:latin typeface="Aptos" panose="020B0004020202020204" pitchFamily="34" charset="0"/>
                <a:ea typeface="Aptos" panose="020B0004020202020204" pitchFamily="34" charset="0"/>
                <a:cs typeface="Times New Roman" panose="02020603050405020304" pitchFamily="18" charset="0"/>
              </a:rPr>
              <a:t>Antiochia</a:t>
            </a:r>
            <a:r>
              <a:rPr lang="en-US" sz="4000" b="1" kern="100" dirty="0">
                <a:effectLst/>
                <a:latin typeface="Aptos" panose="020B0004020202020204" pitchFamily="34" charset="0"/>
                <a:ea typeface="Aptos" panose="020B0004020202020204" pitchFamily="34" charset="0"/>
                <a:cs typeface="Times New Roman" panose="02020603050405020304" pitchFamily="18" charset="0"/>
              </a:rPr>
              <a:t> in Pisidia</a:t>
            </a:r>
            <a:r>
              <a:rPr lang="en-US" sz="4000" kern="100" dirty="0">
                <a:effectLst/>
                <a:latin typeface="Aptos" panose="020B0004020202020204" pitchFamily="34" charset="0"/>
                <a:ea typeface="Aptos" panose="020B0004020202020204" pitchFamily="34" charset="0"/>
                <a:cs typeface="Times New Roman" panose="02020603050405020304" pitchFamily="18" charset="0"/>
              </a:rPr>
              <a:t>, was founded in the </a:t>
            </a:r>
            <a:r>
              <a:rPr lang="en-US" sz="4000" b="1" kern="100" dirty="0">
                <a:effectLst/>
                <a:latin typeface="Aptos" panose="020B0004020202020204" pitchFamily="34" charset="0"/>
                <a:ea typeface="Aptos" panose="020B0004020202020204" pitchFamily="34" charset="0"/>
                <a:cs typeface="Times New Roman" panose="02020603050405020304" pitchFamily="18" charset="0"/>
              </a:rPr>
              <a:t>last quarter of the 3rd century BC</a:t>
            </a:r>
            <a:r>
              <a:rPr lang="en-US" sz="4000" kern="100" dirty="0">
                <a:effectLst/>
                <a:latin typeface="Aptos" panose="020B0004020202020204" pitchFamily="34" charset="0"/>
                <a:ea typeface="Aptos" panose="020B0004020202020204" pitchFamily="34" charset="0"/>
                <a:cs typeface="Times New Roman" panose="02020603050405020304" pitchFamily="18" charset="0"/>
              </a:rPr>
              <a:t> by the Seleucid Dynasty. However, it only gained prominence after it was </a:t>
            </a:r>
            <a:r>
              <a:rPr lang="en-US" sz="4000" kern="100" dirty="0" err="1">
                <a:effectLst/>
                <a:latin typeface="Aptos" panose="020B0004020202020204" pitchFamily="34" charset="0"/>
                <a:ea typeface="Aptos" panose="020B0004020202020204" pitchFamily="34" charset="0"/>
                <a:cs typeface="Times New Roman" panose="02020603050405020304" pitchFamily="18" charset="0"/>
              </a:rPr>
              <a:t>refounded</a:t>
            </a:r>
            <a:r>
              <a:rPr lang="en-US" sz="4000" kern="100" dirty="0">
                <a:effectLst/>
                <a:latin typeface="Aptos" panose="020B0004020202020204" pitchFamily="34" charset="0"/>
                <a:ea typeface="Aptos" panose="020B0004020202020204" pitchFamily="34" charset="0"/>
                <a:cs typeface="Times New Roman" panose="02020603050405020304" pitchFamily="18" charset="0"/>
              </a:rPr>
              <a:t> as a Roman colony by </a:t>
            </a:r>
            <a:r>
              <a:rPr lang="en-US" sz="4000" b="1" kern="100" dirty="0">
                <a:effectLst/>
                <a:latin typeface="Aptos" panose="020B0004020202020204" pitchFamily="34" charset="0"/>
                <a:ea typeface="Aptos" panose="020B0004020202020204" pitchFamily="34" charset="0"/>
                <a:cs typeface="Times New Roman" panose="02020603050405020304" pitchFamily="18" charset="0"/>
              </a:rPr>
              <a:t>Augustus in 25 BC</a:t>
            </a:r>
            <a:r>
              <a:rPr lang="en-US" sz="4000" kern="100" dirty="0">
                <a:effectLst/>
                <a:latin typeface="Aptos" panose="020B0004020202020204" pitchFamily="34" charset="0"/>
                <a:ea typeface="Aptos" panose="020B0004020202020204" pitchFamily="34" charset="0"/>
                <a:cs typeface="Times New Roman" panose="02020603050405020304" pitchFamily="18" charset="0"/>
              </a:rPr>
              <a:t>.</a:t>
            </a:r>
          </a:p>
        </p:txBody>
      </p:sp>
      <p:pic>
        <p:nvPicPr>
          <p:cNvPr id="4" name="Picture 3" descr="Isolated twigs and flowers on a white surface">
            <a:extLst>
              <a:ext uri="{FF2B5EF4-FFF2-40B4-BE49-F238E27FC236}">
                <a16:creationId xmlns:a16="http://schemas.microsoft.com/office/drawing/2014/main" id="{E4A48B6D-5F93-68C0-73A3-BBBBD5F01F24}"/>
              </a:ext>
            </a:extLst>
          </p:cNvPr>
          <p:cNvPicPr>
            <a:picLocks noChangeAspect="1"/>
          </p:cNvPicPr>
          <p:nvPr/>
        </p:nvPicPr>
        <p:blipFill>
          <a:blip r:embed="rId3"/>
          <a:srcRect l="23193" r="9705" b="1"/>
          <a:stretch/>
        </p:blipFill>
        <p:spPr>
          <a:xfrm>
            <a:off x="10270199" y="4468090"/>
            <a:ext cx="1918753" cy="1994435"/>
          </a:xfrm>
          <a:prstGeom prst="rect">
            <a:avLst/>
          </a:prstGeom>
        </p:spPr>
      </p:pic>
    </p:spTree>
    <p:extLst>
      <p:ext uri="{BB962C8B-B14F-4D97-AF65-F5344CB8AC3E}">
        <p14:creationId xmlns:p14="http://schemas.microsoft.com/office/powerpoint/2010/main" val="36371556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76AA096-095E-A548-1471-FCCD9D58920A}"/>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3C336EF-CA52-8415-5C2E-49F94B50C9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6BFEE7A-4485-7A13-210A-6B9CA857B39F}"/>
              </a:ext>
            </a:extLst>
          </p:cNvPr>
          <p:cNvSpPr>
            <a:spLocks noGrp="1"/>
          </p:cNvSpPr>
          <p:nvPr>
            <p:ph type="title"/>
          </p:nvPr>
        </p:nvSpPr>
        <p:spPr>
          <a:xfrm>
            <a:off x="576072" y="238539"/>
            <a:ext cx="11018520" cy="1434415"/>
          </a:xfrm>
        </p:spPr>
        <p:txBody>
          <a:bodyPr anchor="b">
            <a:normAutofit/>
          </a:bodyPr>
          <a:lstStyle/>
          <a:p>
            <a:r>
              <a:rPr lang="en-US" sz="5400" dirty="0"/>
              <a:t>      Exploring Churches in Galatia</a:t>
            </a:r>
          </a:p>
        </p:txBody>
      </p:sp>
      <p:sp>
        <p:nvSpPr>
          <p:cNvPr id="11" name="Rectangle 6">
            <a:extLst>
              <a:ext uri="{FF2B5EF4-FFF2-40B4-BE49-F238E27FC236}">
                <a16:creationId xmlns:a16="http://schemas.microsoft.com/office/drawing/2014/main" id="{23DFE520-3D34-6471-73C2-290E55F2D6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DF5C9FA-F171-E6BF-D47D-67D741325B4A}"/>
              </a:ext>
            </a:extLst>
          </p:cNvPr>
          <p:cNvSpPr>
            <a:spLocks noGrp="1"/>
          </p:cNvSpPr>
          <p:nvPr>
            <p:ph idx="1"/>
          </p:nvPr>
        </p:nvSpPr>
        <p:spPr>
          <a:xfrm>
            <a:off x="572492" y="2071316"/>
            <a:ext cx="9988827" cy="4119172"/>
          </a:xfrm>
        </p:spPr>
        <p:txBody>
          <a:bodyPr anchor="t">
            <a:noAutofit/>
          </a:bodyPr>
          <a:lstStyle/>
          <a:p>
            <a:pPr marL="342900" marR="0" lvl="0" indent="-342900">
              <a:lnSpc>
                <a:spcPct val="107000"/>
              </a:lnSpc>
              <a:spcAft>
                <a:spcPts val="800"/>
              </a:spcAft>
              <a:buSzPts val="1000"/>
              <a:buFont typeface="Symbol" panose="05050102010706020507" pitchFamily="18" charset="2"/>
              <a:buChar char=""/>
              <a:tabLst>
                <a:tab pos="457200" algn="l"/>
              </a:tabLs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Augustus</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(27 BC - 14 AD): The first Roman emperor, who established the Roman Empire and ruled from 27 BC to 14 CE.</a:t>
            </a:r>
          </a:p>
          <a:p>
            <a:pPr marL="342900" marR="0" lvl="0" indent="-342900">
              <a:lnSpc>
                <a:spcPct val="107000"/>
              </a:lnSpc>
              <a:spcAft>
                <a:spcPts val="800"/>
              </a:spcAft>
              <a:buSzPts val="1000"/>
              <a:buFont typeface="Symbol" panose="05050102010706020507" pitchFamily="18" charset="2"/>
              <a:buChar char=""/>
              <a:tabLst>
                <a:tab pos="457200" algn="l"/>
              </a:tabLs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Tiberius</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(14-37 AD): Augustus' stepson and successor, known for his reclusive and paranoid rule.</a:t>
            </a:r>
          </a:p>
          <a:p>
            <a:pPr marL="342900" marR="0" lvl="0" indent="-342900">
              <a:lnSpc>
                <a:spcPct val="107000"/>
              </a:lnSpc>
              <a:spcAft>
                <a:spcPts val="800"/>
              </a:spcAft>
              <a:buSzPts val="1000"/>
              <a:buFont typeface="Symbol" panose="05050102010706020507" pitchFamily="18" charset="2"/>
              <a:buChar char=""/>
              <a:tabLst>
                <a:tab pos="457200" algn="l"/>
              </a:tabLs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Caligula</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(37-41 AD): Known for his eccentric and cruel behavior, his reign was marked by extravagance and tyranny.</a:t>
            </a:r>
          </a:p>
          <a:p>
            <a:pPr marL="342900" marR="0" lvl="0" indent="-342900">
              <a:lnSpc>
                <a:spcPct val="107000"/>
              </a:lnSpc>
              <a:spcAft>
                <a:spcPts val="800"/>
              </a:spcAft>
              <a:buSzPts val="1000"/>
              <a:buFont typeface="Symbol" panose="05050102010706020507" pitchFamily="18" charset="2"/>
              <a:buChar char=""/>
              <a:tabLst>
                <a:tab pos="457200" algn="l"/>
              </a:tabLs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Claudius</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(41-54 AD): Despite being considered an unlikely candidate, he proved to be an effective emperor.</a:t>
            </a:r>
          </a:p>
          <a:p>
            <a:pPr marL="342900" marR="0" lvl="0" indent="-342900">
              <a:lnSpc>
                <a:spcPct val="107000"/>
              </a:lnSpc>
              <a:spcAft>
                <a:spcPts val="800"/>
              </a:spcAft>
              <a:buSzPts val="1000"/>
              <a:buFont typeface="Symbol" panose="05050102010706020507" pitchFamily="18" charset="2"/>
              <a:buChar char=""/>
              <a:tabLst>
                <a:tab pos="457200" algn="l"/>
              </a:tabLs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Nero</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(54-68 AD): Famous for his artistic ambitions and the Great Fire of Rome, his rule ended in rebellion and his suicide.</a:t>
            </a:r>
          </a:p>
        </p:txBody>
      </p:sp>
      <p:pic>
        <p:nvPicPr>
          <p:cNvPr id="4" name="Picture 3" descr="Isolated twigs and flowers on a white surface">
            <a:extLst>
              <a:ext uri="{FF2B5EF4-FFF2-40B4-BE49-F238E27FC236}">
                <a16:creationId xmlns:a16="http://schemas.microsoft.com/office/drawing/2014/main" id="{4882EBF4-EA51-AF7E-9FFA-EF6860DA899D}"/>
              </a:ext>
            </a:extLst>
          </p:cNvPr>
          <p:cNvPicPr>
            <a:picLocks noChangeAspect="1"/>
          </p:cNvPicPr>
          <p:nvPr/>
        </p:nvPicPr>
        <p:blipFill>
          <a:blip r:embed="rId3"/>
          <a:srcRect l="23193" r="9705" b="1"/>
          <a:stretch/>
        </p:blipFill>
        <p:spPr>
          <a:xfrm>
            <a:off x="10270199" y="4468090"/>
            <a:ext cx="1918753" cy="1994435"/>
          </a:xfrm>
          <a:prstGeom prst="rect">
            <a:avLst/>
          </a:prstGeom>
        </p:spPr>
      </p:pic>
    </p:spTree>
    <p:extLst>
      <p:ext uri="{BB962C8B-B14F-4D97-AF65-F5344CB8AC3E}">
        <p14:creationId xmlns:p14="http://schemas.microsoft.com/office/powerpoint/2010/main" val="15342896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A03F5E0-8F3E-AA23-4552-923AF302C9DB}"/>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60D2399-FBDB-20A5-972F-9A137D5B83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AA2EEE-A6F3-101F-71C6-B123896086EC}"/>
              </a:ext>
            </a:extLst>
          </p:cNvPr>
          <p:cNvSpPr>
            <a:spLocks noGrp="1"/>
          </p:cNvSpPr>
          <p:nvPr>
            <p:ph type="title"/>
          </p:nvPr>
        </p:nvSpPr>
        <p:spPr>
          <a:xfrm>
            <a:off x="576072" y="238539"/>
            <a:ext cx="11018520" cy="1434415"/>
          </a:xfrm>
        </p:spPr>
        <p:txBody>
          <a:bodyPr anchor="b">
            <a:normAutofit/>
          </a:bodyPr>
          <a:lstStyle/>
          <a:p>
            <a:r>
              <a:rPr lang="en-US" sz="5400" dirty="0"/>
              <a:t>      Exploring Churches in Galatia</a:t>
            </a:r>
          </a:p>
        </p:txBody>
      </p:sp>
      <p:sp>
        <p:nvSpPr>
          <p:cNvPr id="11" name="Rectangle 6">
            <a:extLst>
              <a:ext uri="{FF2B5EF4-FFF2-40B4-BE49-F238E27FC236}">
                <a16:creationId xmlns:a16="http://schemas.microsoft.com/office/drawing/2014/main" id="{72F648D2-E4F4-047B-6156-924E3171BF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1231690-14BA-75F3-E7DD-63769D177BED}"/>
              </a:ext>
            </a:extLst>
          </p:cNvPr>
          <p:cNvSpPr>
            <a:spLocks noGrp="1"/>
          </p:cNvSpPr>
          <p:nvPr>
            <p:ph idx="1"/>
          </p:nvPr>
        </p:nvSpPr>
        <p:spPr>
          <a:xfrm>
            <a:off x="572492" y="2071316"/>
            <a:ext cx="9988827" cy="4119172"/>
          </a:xfrm>
        </p:spPr>
        <p:txBody>
          <a:bodyPr anchor="t">
            <a:noAutofit/>
          </a:bodyPr>
          <a:lstStyle/>
          <a:p>
            <a:pPr marL="342900" marR="0" lvl="0" indent="-342900">
              <a:lnSpc>
                <a:spcPct val="107000"/>
              </a:lnSpc>
              <a:spcAft>
                <a:spcPts val="800"/>
              </a:spcAft>
              <a:buSzPts val="1000"/>
              <a:buFont typeface="Symbol" panose="05050102010706020507" pitchFamily="18" charset="2"/>
              <a:buChar char=""/>
              <a:tabLst>
                <a:tab pos="457200" algn="l"/>
              </a:tabLst>
            </a:pPr>
            <a:r>
              <a:rPr lang="en-US" sz="3600" b="1" kern="100" dirty="0">
                <a:effectLst/>
                <a:latin typeface="Aptos" panose="020B0004020202020204" pitchFamily="34" charset="0"/>
                <a:ea typeface="Aptos" panose="020B0004020202020204" pitchFamily="34" charset="0"/>
                <a:cs typeface="Times New Roman" panose="02020603050405020304" pitchFamily="18" charset="0"/>
              </a:rPr>
              <a:t>Augustus</a:t>
            </a:r>
            <a:r>
              <a:rPr lang="en-US" sz="3600" kern="100" dirty="0">
                <a:effectLst/>
                <a:latin typeface="Aptos" panose="020B0004020202020204" pitchFamily="34" charset="0"/>
                <a:ea typeface="Aptos" panose="020B0004020202020204" pitchFamily="34" charset="0"/>
                <a:cs typeface="Times New Roman" panose="02020603050405020304" pitchFamily="18" charset="0"/>
              </a:rPr>
              <a:t> (27 BC - 14 AD</a:t>
            </a:r>
          </a:p>
          <a:p>
            <a:pPr marL="342900" marR="0" lvl="0" indent="-342900">
              <a:lnSpc>
                <a:spcPct val="107000"/>
              </a:lnSpc>
              <a:spcAft>
                <a:spcPts val="800"/>
              </a:spcAft>
              <a:buSzPts val="1000"/>
              <a:buFont typeface="Symbol" panose="05050102010706020507" pitchFamily="18" charset="2"/>
              <a:buChar char=""/>
              <a:tabLst>
                <a:tab pos="457200" algn="l"/>
              </a:tabLst>
            </a:pPr>
            <a:r>
              <a:rPr lang="en-US" sz="3600" b="1" kern="100" dirty="0">
                <a:effectLst/>
                <a:latin typeface="Aptos" panose="020B0004020202020204" pitchFamily="34" charset="0"/>
                <a:ea typeface="Aptos" panose="020B0004020202020204" pitchFamily="34" charset="0"/>
                <a:cs typeface="Times New Roman" panose="02020603050405020304" pitchFamily="18" charset="0"/>
              </a:rPr>
              <a:t>Tiberius</a:t>
            </a:r>
            <a:r>
              <a:rPr lang="en-US" sz="3600" kern="100" dirty="0">
                <a:effectLst/>
                <a:latin typeface="Aptos" panose="020B0004020202020204" pitchFamily="34" charset="0"/>
                <a:ea typeface="Aptos" panose="020B0004020202020204" pitchFamily="34" charset="0"/>
                <a:cs typeface="Times New Roman" panose="02020603050405020304" pitchFamily="18" charset="0"/>
              </a:rPr>
              <a:t> (14-37) AD</a:t>
            </a:r>
          </a:p>
          <a:p>
            <a:pPr marL="342900" marR="0" lvl="0" indent="-342900">
              <a:lnSpc>
                <a:spcPct val="107000"/>
              </a:lnSpc>
              <a:spcAft>
                <a:spcPts val="800"/>
              </a:spcAft>
              <a:buSzPts val="1000"/>
              <a:buFont typeface="Symbol" panose="05050102010706020507" pitchFamily="18" charset="2"/>
              <a:buChar char=""/>
              <a:tabLst>
                <a:tab pos="457200" algn="l"/>
              </a:tabLst>
            </a:pPr>
            <a:r>
              <a:rPr lang="en-US" sz="3600" b="1" kern="100" dirty="0">
                <a:effectLst/>
                <a:latin typeface="Aptos" panose="020B0004020202020204" pitchFamily="34" charset="0"/>
                <a:ea typeface="Aptos" panose="020B0004020202020204" pitchFamily="34" charset="0"/>
                <a:cs typeface="Times New Roman" panose="02020603050405020304" pitchFamily="18" charset="0"/>
              </a:rPr>
              <a:t>Caligula</a:t>
            </a:r>
            <a:r>
              <a:rPr lang="en-US" sz="3600" kern="100" dirty="0">
                <a:effectLst/>
                <a:latin typeface="Aptos" panose="020B0004020202020204" pitchFamily="34" charset="0"/>
                <a:ea typeface="Aptos" panose="020B0004020202020204" pitchFamily="34" charset="0"/>
                <a:cs typeface="Times New Roman" panose="02020603050405020304" pitchFamily="18" charset="0"/>
              </a:rPr>
              <a:t> (37-41) AD.</a:t>
            </a:r>
          </a:p>
          <a:p>
            <a:pPr marL="342900" marR="0" lvl="0" indent="-342900">
              <a:lnSpc>
                <a:spcPct val="107000"/>
              </a:lnSpc>
              <a:spcAft>
                <a:spcPts val="800"/>
              </a:spcAft>
              <a:buSzPts val="1000"/>
              <a:buFont typeface="Symbol" panose="05050102010706020507" pitchFamily="18" charset="2"/>
              <a:buChar char=""/>
              <a:tabLst>
                <a:tab pos="457200" algn="l"/>
              </a:tabLst>
            </a:pPr>
            <a:r>
              <a:rPr lang="en-US" sz="3600" b="1" kern="100" dirty="0">
                <a:effectLst/>
                <a:latin typeface="Aptos" panose="020B0004020202020204" pitchFamily="34" charset="0"/>
                <a:ea typeface="Aptos" panose="020B0004020202020204" pitchFamily="34" charset="0"/>
                <a:cs typeface="Times New Roman" panose="02020603050405020304" pitchFamily="18" charset="0"/>
              </a:rPr>
              <a:t>Claudius</a:t>
            </a:r>
            <a:r>
              <a:rPr lang="en-US" sz="3600" kern="100" dirty="0">
                <a:effectLst/>
                <a:latin typeface="Aptos" panose="020B0004020202020204" pitchFamily="34" charset="0"/>
                <a:ea typeface="Aptos" panose="020B0004020202020204" pitchFamily="34" charset="0"/>
                <a:cs typeface="Times New Roman" panose="02020603050405020304" pitchFamily="18" charset="0"/>
              </a:rPr>
              <a:t> (41-54) AD</a:t>
            </a:r>
          </a:p>
          <a:p>
            <a:pPr marL="342900" marR="0" lvl="0" indent="-342900">
              <a:lnSpc>
                <a:spcPct val="107000"/>
              </a:lnSpc>
              <a:spcAft>
                <a:spcPts val="800"/>
              </a:spcAft>
              <a:buSzPts val="1000"/>
              <a:buFont typeface="Symbol" panose="05050102010706020507" pitchFamily="18" charset="2"/>
              <a:buChar char=""/>
              <a:tabLst>
                <a:tab pos="457200" algn="l"/>
              </a:tabLst>
            </a:pPr>
            <a:r>
              <a:rPr lang="en-US" sz="3600" b="1" kern="100" dirty="0">
                <a:effectLst/>
                <a:latin typeface="Aptos" panose="020B0004020202020204" pitchFamily="34" charset="0"/>
                <a:ea typeface="Aptos" panose="020B0004020202020204" pitchFamily="34" charset="0"/>
                <a:cs typeface="Times New Roman" panose="02020603050405020304" pitchFamily="18" charset="0"/>
              </a:rPr>
              <a:t>Nero</a:t>
            </a:r>
            <a:r>
              <a:rPr lang="en-US" sz="3600" kern="100" dirty="0">
                <a:effectLst/>
                <a:latin typeface="Aptos" panose="020B0004020202020204" pitchFamily="34" charset="0"/>
                <a:ea typeface="Aptos" panose="020B0004020202020204" pitchFamily="34" charset="0"/>
                <a:cs typeface="Times New Roman" panose="02020603050405020304" pitchFamily="18" charset="0"/>
              </a:rPr>
              <a:t> (54-68) AD.</a:t>
            </a:r>
          </a:p>
        </p:txBody>
      </p:sp>
      <p:pic>
        <p:nvPicPr>
          <p:cNvPr id="4" name="Picture 3" descr="Isolated twigs and flowers on a white surface">
            <a:extLst>
              <a:ext uri="{FF2B5EF4-FFF2-40B4-BE49-F238E27FC236}">
                <a16:creationId xmlns:a16="http://schemas.microsoft.com/office/drawing/2014/main" id="{45652B3C-9F18-C8B2-2A04-2C7D317834DB}"/>
              </a:ext>
            </a:extLst>
          </p:cNvPr>
          <p:cNvPicPr>
            <a:picLocks noChangeAspect="1"/>
          </p:cNvPicPr>
          <p:nvPr/>
        </p:nvPicPr>
        <p:blipFill>
          <a:blip r:embed="rId3"/>
          <a:srcRect l="23193" r="9705" b="1"/>
          <a:stretch/>
        </p:blipFill>
        <p:spPr>
          <a:xfrm>
            <a:off x="10270199" y="4468090"/>
            <a:ext cx="1918753" cy="1994435"/>
          </a:xfrm>
          <a:prstGeom prst="rect">
            <a:avLst/>
          </a:prstGeom>
        </p:spPr>
      </p:pic>
    </p:spTree>
    <p:extLst>
      <p:ext uri="{BB962C8B-B14F-4D97-AF65-F5344CB8AC3E}">
        <p14:creationId xmlns:p14="http://schemas.microsoft.com/office/powerpoint/2010/main" val="9593039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28D1DF-105A-6E20-19CB-47E6E6C2B7AD}"/>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CC4BA7C3-512A-5726-6B28-7DFE371C3B8D}"/>
              </a:ext>
            </a:extLst>
          </p:cNvPr>
          <p:cNvPicPr>
            <a:picLocks noChangeAspect="1"/>
          </p:cNvPicPr>
          <p:nvPr/>
        </p:nvPicPr>
        <p:blipFill>
          <a:blip r:embed="rId2"/>
          <a:stretch>
            <a:fillRect/>
          </a:stretch>
        </p:blipFill>
        <p:spPr>
          <a:xfrm>
            <a:off x="45177" y="385762"/>
            <a:ext cx="12101645" cy="4443413"/>
          </a:xfrm>
          <a:prstGeom prst="rect">
            <a:avLst/>
          </a:prstGeom>
        </p:spPr>
      </p:pic>
    </p:spTree>
    <p:extLst>
      <p:ext uri="{BB962C8B-B14F-4D97-AF65-F5344CB8AC3E}">
        <p14:creationId xmlns:p14="http://schemas.microsoft.com/office/powerpoint/2010/main" val="669193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1AC8984-C703-C59A-1E50-3D50FD029F92}"/>
              </a:ext>
            </a:extLst>
          </p:cNvPr>
          <p:cNvSpPr>
            <a:spLocks noGrp="1"/>
          </p:cNvSpPr>
          <p:nvPr>
            <p:ph type="title"/>
          </p:nvPr>
        </p:nvSpPr>
        <p:spPr>
          <a:xfrm>
            <a:off x="576072" y="238539"/>
            <a:ext cx="11018520" cy="1434415"/>
          </a:xfrm>
        </p:spPr>
        <p:txBody>
          <a:bodyPr anchor="b">
            <a:normAutofit/>
          </a:bodyPr>
          <a:lstStyle/>
          <a:p>
            <a:r>
              <a:rPr lang="en-US" sz="5400" dirty="0"/>
              <a:t>      Exploring Churches in Galatia</a:t>
            </a:r>
          </a:p>
        </p:txBody>
      </p:sp>
      <p:sp>
        <p:nvSpPr>
          <p:cNvPr id="11" name="Rectangle 6">
            <a:extLst>
              <a:ext uri="{FF2B5EF4-FFF2-40B4-BE49-F238E27FC236}">
                <a16:creationId xmlns:a16="http://schemas.microsoft.com/office/drawing/2014/main" id="{3CE8AF5E-D374-4CF1-90CC-35CF73B81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BF205C5-F479-EB90-E0A4-D65B07A01529}"/>
              </a:ext>
            </a:extLst>
          </p:cNvPr>
          <p:cNvSpPr>
            <a:spLocks noGrp="1"/>
          </p:cNvSpPr>
          <p:nvPr>
            <p:ph idx="1"/>
          </p:nvPr>
        </p:nvSpPr>
        <p:spPr>
          <a:xfrm>
            <a:off x="572493" y="2071316"/>
            <a:ext cx="9305798" cy="4119172"/>
          </a:xfrm>
        </p:spPr>
        <p:txBody>
          <a:bodyPr anchor="t">
            <a:noAutofit/>
          </a:bodyPr>
          <a:lstStyle/>
          <a:p>
            <a:pPr marL="0" marR="0">
              <a:lnSpc>
                <a:spcPct val="107000"/>
              </a:lnSpc>
              <a:spcAft>
                <a:spcPts val="800"/>
              </a:spcAft>
            </a:pPr>
            <a:r>
              <a:rPr lang="en-US" sz="3600" kern="100" dirty="0">
                <a:effectLst/>
                <a:latin typeface="Aptos" panose="020B0004020202020204" pitchFamily="34" charset="0"/>
                <a:ea typeface="Aptos" panose="020B0004020202020204" pitchFamily="34" charset="0"/>
                <a:cs typeface="Times New Roman" panose="02020603050405020304" pitchFamily="18" charset="0"/>
              </a:rPr>
              <a:t>Starting with Paul’s conversion and travels, the first missionary journey will take us to the locale and establishment of the first churches in Galatia.  The Judaizing element challenges the sufficiency of Christ leading Paul to write his harshest letter which deals directly with this issue.</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p:txBody>
      </p:sp>
      <p:pic>
        <p:nvPicPr>
          <p:cNvPr id="4" name="Picture 3" descr="Isolated twigs and flowers on a white surface">
            <a:extLst>
              <a:ext uri="{FF2B5EF4-FFF2-40B4-BE49-F238E27FC236}">
                <a16:creationId xmlns:a16="http://schemas.microsoft.com/office/drawing/2014/main" id="{EE96C680-4168-6FBF-F897-F74AEDB32FA7}"/>
              </a:ext>
            </a:extLst>
          </p:cNvPr>
          <p:cNvPicPr>
            <a:picLocks noChangeAspect="1"/>
          </p:cNvPicPr>
          <p:nvPr/>
        </p:nvPicPr>
        <p:blipFill>
          <a:blip r:embed="rId3"/>
          <a:srcRect l="23193" r="9705" b="1"/>
          <a:stretch/>
        </p:blipFill>
        <p:spPr>
          <a:xfrm>
            <a:off x="10270199" y="4468090"/>
            <a:ext cx="1918753" cy="1994435"/>
          </a:xfrm>
          <a:prstGeom prst="rect">
            <a:avLst/>
          </a:prstGeom>
        </p:spPr>
      </p:pic>
    </p:spTree>
    <p:extLst>
      <p:ext uri="{BB962C8B-B14F-4D97-AF65-F5344CB8AC3E}">
        <p14:creationId xmlns:p14="http://schemas.microsoft.com/office/powerpoint/2010/main" val="149544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F9C6A7-D019-662A-EB2F-0C8243BF88AE}"/>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351548E0-95CF-4E17-94A3-B4D4B1D32332}"/>
              </a:ext>
            </a:extLst>
          </p:cNvPr>
          <p:cNvPicPr>
            <a:picLocks noChangeAspect="1"/>
          </p:cNvPicPr>
          <p:nvPr/>
        </p:nvPicPr>
        <p:blipFill>
          <a:blip r:embed="rId2"/>
          <a:stretch>
            <a:fillRect/>
          </a:stretch>
        </p:blipFill>
        <p:spPr>
          <a:xfrm>
            <a:off x="0" y="0"/>
            <a:ext cx="12192000" cy="1228725"/>
          </a:xfrm>
          <a:prstGeom prst="rect">
            <a:avLst/>
          </a:prstGeom>
        </p:spPr>
      </p:pic>
      <p:pic>
        <p:nvPicPr>
          <p:cNvPr id="6" name="Picture 5">
            <a:extLst>
              <a:ext uri="{FF2B5EF4-FFF2-40B4-BE49-F238E27FC236}">
                <a16:creationId xmlns:a16="http://schemas.microsoft.com/office/drawing/2014/main" id="{591D739C-5A67-7D60-CFF8-EBD8B0D3A8C0}"/>
              </a:ext>
            </a:extLst>
          </p:cNvPr>
          <p:cNvPicPr>
            <a:picLocks noChangeAspect="1"/>
          </p:cNvPicPr>
          <p:nvPr/>
        </p:nvPicPr>
        <p:blipFill>
          <a:blip r:embed="rId3"/>
          <a:stretch>
            <a:fillRect/>
          </a:stretch>
        </p:blipFill>
        <p:spPr>
          <a:xfrm>
            <a:off x="-23580" y="1228725"/>
            <a:ext cx="12239159" cy="4481799"/>
          </a:xfrm>
          <a:prstGeom prst="rect">
            <a:avLst/>
          </a:prstGeom>
        </p:spPr>
      </p:pic>
    </p:spTree>
    <p:extLst>
      <p:ext uri="{BB962C8B-B14F-4D97-AF65-F5344CB8AC3E}">
        <p14:creationId xmlns:p14="http://schemas.microsoft.com/office/powerpoint/2010/main" val="18221715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FCD0CA-2062-A3BA-E044-09FC35118575}"/>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BA267213-AB7F-6056-BC12-14DE5D422D56}"/>
              </a:ext>
            </a:extLst>
          </p:cNvPr>
          <p:cNvPicPr>
            <a:picLocks noChangeAspect="1"/>
          </p:cNvPicPr>
          <p:nvPr/>
        </p:nvPicPr>
        <p:blipFill>
          <a:blip r:embed="rId2"/>
          <a:stretch>
            <a:fillRect/>
          </a:stretch>
        </p:blipFill>
        <p:spPr>
          <a:xfrm>
            <a:off x="402956" y="-18484"/>
            <a:ext cx="11205275" cy="6698253"/>
          </a:xfrm>
          <a:prstGeom prst="rect">
            <a:avLst/>
          </a:prstGeom>
        </p:spPr>
      </p:pic>
    </p:spTree>
    <p:extLst>
      <p:ext uri="{BB962C8B-B14F-4D97-AF65-F5344CB8AC3E}">
        <p14:creationId xmlns:p14="http://schemas.microsoft.com/office/powerpoint/2010/main" val="20928654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E5D290-87CC-3F15-2A23-EA0CFA6AB237}"/>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A2C87C40-EF44-8DCC-91E1-38C8089E611E}"/>
              </a:ext>
            </a:extLst>
          </p:cNvPr>
          <p:cNvPicPr>
            <a:picLocks noChangeAspect="1"/>
          </p:cNvPicPr>
          <p:nvPr/>
        </p:nvPicPr>
        <p:blipFill>
          <a:blip r:embed="rId2"/>
          <a:stretch>
            <a:fillRect/>
          </a:stretch>
        </p:blipFill>
        <p:spPr>
          <a:xfrm>
            <a:off x="-171450" y="971515"/>
            <a:ext cx="11260121" cy="247685"/>
          </a:xfrm>
          <a:prstGeom prst="rect">
            <a:avLst/>
          </a:prstGeom>
        </p:spPr>
      </p:pic>
      <p:sp>
        <p:nvSpPr>
          <p:cNvPr id="8" name="TextBox 7">
            <a:extLst>
              <a:ext uri="{FF2B5EF4-FFF2-40B4-BE49-F238E27FC236}">
                <a16:creationId xmlns:a16="http://schemas.microsoft.com/office/drawing/2014/main" id="{702E9B5D-574B-ED1E-755E-C36068C14D19}"/>
              </a:ext>
            </a:extLst>
          </p:cNvPr>
          <p:cNvSpPr txBox="1"/>
          <p:nvPr/>
        </p:nvSpPr>
        <p:spPr>
          <a:xfrm>
            <a:off x="0" y="1219200"/>
            <a:ext cx="10639425" cy="4801314"/>
          </a:xfrm>
          <a:prstGeom prst="rect">
            <a:avLst/>
          </a:prstGeom>
          <a:noFill/>
        </p:spPr>
        <p:txBody>
          <a:bodyPr wrap="square" rtlCol="0">
            <a:spAutoFit/>
          </a:bodyPr>
          <a:lstStyle/>
          <a:p>
            <a:pPr algn="l"/>
            <a:r>
              <a:rPr lang="en-US" sz="3600" b="1" i="0" baseline="30000" dirty="0">
                <a:solidFill>
                  <a:srgbClr val="000000"/>
                </a:solidFill>
                <a:effectLst/>
                <a:latin typeface="system-ui"/>
              </a:rPr>
              <a:t>5 </a:t>
            </a:r>
            <a:r>
              <a:rPr lang="en-US" sz="3600" b="0" i="0" dirty="0">
                <a:solidFill>
                  <a:srgbClr val="000000"/>
                </a:solidFill>
                <a:effectLst/>
                <a:latin typeface="system-ui"/>
              </a:rPr>
              <a:t>This proposal (choose someone to feed widows) pleased the whole group. They chose Stephen, a man full of faith and of the Holy Spirit; ……….</a:t>
            </a:r>
            <a:r>
              <a:rPr lang="en-US" sz="3600" b="1" i="0" baseline="30000" dirty="0">
                <a:solidFill>
                  <a:srgbClr val="000000"/>
                </a:solidFill>
                <a:effectLst/>
                <a:latin typeface="system-ui"/>
              </a:rPr>
              <a:t>6 </a:t>
            </a:r>
            <a:r>
              <a:rPr lang="en-US" sz="3600" b="0" i="0" dirty="0">
                <a:solidFill>
                  <a:srgbClr val="000000"/>
                </a:solidFill>
                <a:effectLst/>
                <a:latin typeface="system-ui"/>
              </a:rPr>
              <a:t>They presented these men to the apostles, who prayed and laid their hands on them.</a:t>
            </a:r>
          </a:p>
          <a:p>
            <a:pPr algn="l"/>
            <a:r>
              <a:rPr lang="en-US" sz="3600" b="0" i="0" dirty="0">
                <a:solidFill>
                  <a:srgbClr val="000000"/>
                </a:solidFill>
                <a:effectLst/>
                <a:latin typeface="system-ui"/>
              </a:rPr>
              <a:t> ….number of disciples in Jerusalem increased rapidly, and a large number of priests became obedient to the faith.</a:t>
            </a:r>
            <a:br>
              <a:rPr lang="en-US" sz="3600" dirty="0"/>
            </a:br>
            <a:endParaRPr lang="en-US" dirty="0"/>
          </a:p>
        </p:txBody>
      </p:sp>
      <p:sp>
        <p:nvSpPr>
          <p:cNvPr id="10" name="Title 1">
            <a:extLst>
              <a:ext uri="{FF2B5EF4-FFF2-40B4-BE49-F238E27FC236}">
                <a16:creationId xmlns:a16="http://schemas.microsoft.com/office/drawing/2014/main" id="{B01CF3AD-B18B-59E2-E448-F0688940B5EF}"/>
              </a:ext>
            </a:extLst>
          </p:cNvPr>
          <p:cNvSpPr txBox="1">
            <a:spLocks/>
          </p:cNvSpPr>
          <p:nvPr/>
        </p:nvSpPr>
        <p:spPr>
          <a:xfrm>
            <a:off x="586740" y="228251"/>
            <a:ext cx="11018520" cy="609949"/>
          </a:xfrm>
          <a:prstGeom prst="rect">
            <a:avLst/>
          </a:prstGeom>
        </p:spPr>
        <p:txBody>
          <a:bodyPr anchor="b">
            <a:normAutofit fontScale="85000" lnSpcReduction="20000"/>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r>
              <a:rPr lang="en-US" sz="4400" dirty="0"/>
              <a:t>     Saul   Acts 6   Stephens’s Credentials</a:t>
            </a:r>
          </a:p>
        </p:txBody>
      </p:sp>
      <p:pic>
        <p:nvPicPr>
          <p:cNvPr id="11" name="Picture 10" descr="Isolated twigs and flowers on a white surface">
            <a:extLst>
              <a:ext uri="{FF2B5EF4-FFF2-40B4-BE49-F238E27FC236}">
                <a16:creationId xmlns:a16="http://schemas.microsoft.com/office/drawing/2014/main" id="{B2FD10DC-9EE3-0D00-A1E4-ABAD5AABB7A8}"/>
              </a:ext>
            </a:extLst>
          </p:cNvPr>
          <p:cNvPicPr>
            <a:picLocks noChangeAspect="1"/>
          </p:cNvPicPr>
          <p:nvPr/>
        </p:nvPicPr>
        <p:blipFill>
          <a:blip r:embed="rId3"/>
          <a:srcRect l="23193" r="9705" b="1"/>
          <a:stretch/>
        </p:blipFill>
        <p:spPr>
          <a:xfrm>
            <a:off x="10273247" y="3827526"/>
            <a:ext cx="1918753" cy="1994435"/>
          </a:xfrm>
          <a:prstGeom prst="rect">
            <a:avLst/>
          </a:prstGeom>
        </p:spPr>
      </p:pic>
    </p:spTree>
    <p:extLst>
      <p:ext uri="{BB962C8B-B14F-4D97-AF65-F5344CB8AC3E}">
        <p14:creationId xmlns:p14="http://schemas.microsoft.com/office/powerpoint/2010/main" val="931218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E440D7-DE32-E508-2951-EF1578860C58}"/>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1123B935-2F03-CE8E-DEF9-3427219C9792}"/>
              </a:ext>
            </a:extLst>
          </p:cNvPr>
          <p:cNvPicPr>
            <a:picLocks noChangeAspect="1"/>
          </p:cNvPicPr>
          <p:nvPr/>
        </p:nvPicPr>
        <p:blipFill>
          <a:blip r:embed="rId2"/>
          <a:stretch>
            <a:fillRect/>
          </a:stretch>
        </p:blipFill>
        <p:spPr>
          <a:xfrm>
            <a:off x="-171450" y="971515"/>
            <a:ext cx="11260121" cy="247685"/>
          </a:xfrm>
          <a:prstGeom prst="rect">
            <a:avLst/>
          </a:prstGeom>
        </p:spPr>
      </p:pic>
      <p:sp>
        <p:nvSpPr>
          <p:cNvPr id="8" name="TextBox 7">
            <a:extLst>
              <a:ext uri="{FF2B5EF4-FFF2-40B4-BE49-F238E27FC236}">
                <a16:creationId xmlns:a16="http://schemas.microsoft.com/office/drawing/2014/main" id="{0F6F0505-F2B2-C182-D058-5BD90E977970}"/>
              </a:ext>
            </a:extLst>
          </p:cNvPr>
          <p:cNvSpPr txBox="1"/>
          <p:nvPr/>
        </p:nvSpPr>
        <p:spPr>
          <a:xfrm>
            <a:off x="0" y="1219200"/>
            <a:ext cx="10639425" cy="4801314"/>
          </a:xfrm>
          <a:prstGeom prst="rect">
            <a:avLst/>
          </a:prstGeom>
          <a:noFill/>
        </p:spPr>
        <p:txBody>
          <a:bodyPr wrap="square" rtlCol="0">
            <a:spAutoFit/>
          </a:bodyPr>
          <a:lstStyle/>
          <a:p>
            <a:pPr algn="l"/>
            <a:r>
              <a:rPr lang="en-US" sz="3600" b="1" i="0" baseline="30000" dirty="0">
                <a:solidFill>
                  <a:srgbClr val="000000"/>
                </a:solidFill>
                <a:effectLst/>
                <a:latin typeface="system-ui"/>
              </a:rPr>
              <a:t>8 </a:t>
            </a:r>
            <a:r>
              <a:rPr lang="en-US" sz="3600" b="0" i="0" dirty="0">
                <a:solidFill>
                  <a:srgbClr val="000000"/>
                </a:solidFill>
                <a:effectLst/>
                <a:latin typeface="system-ui"/>
              </a:rPr>
              <a:t>Now Stephen, a man full of God’s grace and power, performed great wonders and signs among the people. </a:t>
            </a:r>
            <a:r>
              <a:rPr lang="en-US" sz="3600" b="1" i="0" baseline="30000" dirty="0">
                <a:solidFill>
                  <a:srgbClr val="000000"/>
                </a:solidFill>
                <a:effectLst/>
                <a:latin typeface="system-ui"/>
              </a:rPr>
              <a:t>9 </a:t>
            </a:r>
            <a:r>
              <a:rPr lang="en-US" sz="3600" b="0" i="0" dirty="0">
                <a:solidFill>
                  <a:srgbClr val="000000"/>
                </a:solidFill>
                <a:effectLst/>
                <a:latin typeface="system-ui"/>
              </a:rPr>
              <a:t>Opposition arose, however, from members of the Synagogue of the Freedmen   (as it was called)—Jews of Cyrene and Alexandria as well as the provinces of Cilicia and Asia—who began to argue with Stephen. </a:t>
            </a:r>
            <a:r>
              <a:rPr lang="en-US" sz="3600" b="1" i="0" baseline="30000" dirty="0">
                <a:solidFill>
                  <a:srgbClr val="000000"/>
                </a:solidFill>
                <a:effectLst/>
                <a:latin typeface="system-ui"/>
              </a:rPr>
              <a:t>10 </a:t>
            </a:r>
            <a:r>
              <a:rPr lang="en-US" sz="3600" b="0" i="0" dirty="0">
                <a:solidFill>
                  <a:srgbClr val="000000"/>
                </a:solidFill>
                <a:effectLst/>
                <a:latin typeface="system-ui"/>
              </a:rPr>
              <a:t>But they could not stand up against the wisdom the Spirit gave him as he spoke.</a:t>
            </a:r>
            <a:br>
              <a:rPr lang="en-US" sz="3600" dirty="0"/>
            </a:br>
            <a:endParaRPr lang="en-US" dirty="0"/>
          </a:p>
        </p:txBody>
      </p:sp>
      <p:sp>
        <p:nvSpPr>
          <p:cNvPr id="10" name="Title 1">
            <a:extLst>
              <a:ext uri="{FF2B5EF4-FFF2-40B4-BE49-F238E27FC236}">
                <a16:creationId xmlns:a16="http://schemas.microsoft.com/office/drawing/2014/main" id="{12B72AFB-2034-D703-0615-EC2263A03481}"/>
              </a:ext>
            </a:extLst>
          </p:cNvPr>
          <p:cNvSpPr txBox="1">
            <a:spLocks/>
          </p:cNvSpPr>
          <p:nvPr/>
        </p:nvSpPr>
        <p:spPr>
          <a:xfrm>
            <a:off x="586740" y="228251"/>
            <a:ext cx="11018520" cy="609949"/>
          </a:xfrm>
          <a:prstGeom prst="rect">
            <a:avLst/>
          </a:prstGeom>
        </p:spPr>
        <p:txBody>
          <a:bodyPr anchor="b">
            <a:normAutofit fontScale="85000" lnSpcReduction="20000"/>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r>
              <a:rPr lang="en-US" sz="4400" dirty="0"/>
              <a:t>     Saul   Acts 6   Stephens’s Credentials</a:t>
            </a:r>
          </a:p>
        </p:txBody>
      </p:sp>
      <p:pic>
        <p:nvPicPr>
          <p:cNvPr id="11" name="Picture 10" descr="Isolated twigs and flowers on a white surface">
            <a:extLst>
              <a:ext uri="{FF2B5EF4-FFF2-40B4-BE49-F238E27FC236}">
                <a16:creationId xmlns:a16="http://schemas.microsoft.com/office/drawing/2014/main" id="{72D8FE19-9DDA-31D4-E700-52DBB85F8C57}"/>
              </a:ext>
            </a:extLst>
          </p:cNvPr>
          <p:cNvPicPr>
            <a:picLocks noChangeAspect="1"/>
          </p:cNvPicPr>
          <p:nvPr/>
        </p:nvPicPr>
        <p:blipFill>
          <a:blip r:embed="rId3"/>
          <a:srcRect l="23193" r="9705" b="1"/>
          <a:stretch/>
        </p:blipFill>
        <p:spPr>
          <a:xfrm>
            <a:off x="10273247" y="3827526"/>
            <a:ext cx="1918753" cy="1994435"/>
          </a:xfrm>
          <a:prstGeom prst="rect">
            <a:avLst/>
          </a:prstGeom>
        </p:spPr>
      </p:pic>
    </p:spTree>
    <p:extLst>
      <p:ext uri="{BB962C8B-B14F-4D97-AF65-F5344CB8AC3E}">
        <p14:creationId xmlns:p14="http://schemas.microsoft.com/office/powerpoint/2010/main" val="33817437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3CE627-FCA4-F8D9-3E43-B073B45CFF4A}"/>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3D6C087A-47DE-0989-4748-6C2C67E31F05}"/>
              </a:ext>
            </a:extLst>
          </p:cNvPr>
          <p:cNvPicPr>
            <a:picLocks noChangeAspect="1"/>
          </p:cNvPicPr>
          <p:nvPr/>
        </p:nvPicPr>
        <p:blipFill>
          <a:blip r:embed="rId2"/>
          <a:stretch>
            <a:fillRect/>
          </a:stretch>
        </p:blipFill>
        <p:spPr>
          <a:xfrm>
            <a:off x="-171450" y="971515"/>
            <a:ext cx="11260121" cy="247685"/>
          </a:xfrm>
          <a:prstGeom prst="rect">
            <a:avLst/>
          </a:prstGeom>
        </p:spPr>
      </p:pic>
      <p:sp>
        <p:nvSpPr>
          <p:cNvPr id="8" name="TextBox 7">
            <a:extLst>
              <a:ext uri="{FF2B5EF4-FFF2-40B4-BE49-F238E27FC236}">
                <a16:creationId xmlns:a16="http://schemas.microsoft.com/office/drawing/2014/main" id="{01A170FB-EB0F-F14E-DDF3-FC0014BA4E81}"/>
              </a:ext>
            </a:extLst>
          </p:cNvPr>
          <p:cNvSpPr txBox="1"/>
          <p:nvPr/>
        </p:nvSpPr>
        <p:spPr>
          <a:xfrm>
            <a:off x="0" y="1219200"/>
            <a:ext cx="10639425" cy="5355312"/>
          </a:xfrm>
          <a:prstGeom prst="rect">
            <a:avLst/>
          </a:prstGeom>
          <a:noFill/>
        </p:spPr>
        <p:txBody>
          <a:bodyPr wrap="square" rtlCol="0">
            <a:spAutoFit/>
          </a:bodyPr>
          <a:lstStyle/>
          <a:p>
            <a:pPr algn="l"/>
            <a:r>
              <a:rPr lang="en-US" sz="3600" b="1" i="0" baseline="30000" dirty="0">
                <a:solidFill>
                  <a:srgbClr val="000000"/>
                </a:solidFill>
                <a:effectLst/>
                <a:latin typeface="system-ui"/>
              </a:rPr>
              <a:t>51 </a:t>
            </a:r>
            <a:r>
              <a:rPr lang="en-US" sz="3600" b="0" i="0" dirty="0">
                <a:solidFill>
                  <a:srgbClr val="000000"/>
                </a:solidFill>
                <a:effectLst/>
                <a:latin typeface="system-ui"/>
              </a:rPr>
              <a:t>“You stiff-necked people! Your hearts and ears are still uncircumcised. You are just like your ancestors: You always resist the Holy Spirit! ………</a:t>
            </a:r>
            <a:r>
              <a:rPr lang="en-US" sz="3600" b="1" i="0" baseline="30000" dirty="0">
                <a:solidFill>
                  <a:srgbClr val="000000"/>
                </a:solidFill>
                <a:effectLst/>
                <a:latin typeface="system-ui"/>
              </a:rPr>
              <a:t>54 </a:t>
            </a:r>
            <a:r>
              <a:rPr lang="en-US" sz="3600" b="0" i="0" dirty="0">
                <a:solidFill>
                  <a:srgbClr val="000000"/>
                </a:solidFill>
                <a:effectLst/>
                <a:latin typeface="system-ui"/>
              </a:rPr>
              <a:t>When the members of the Sanhedrin heard this, they were furious and gnashed their teeth at him. </a:t>
            </a:r>
            <a:r>
              <a:rPr lang="en-US" sz="3600" b="1" i="0" baseline="30000" dirty="0">
                <a:solidFill>
                  <a:srgbClr val="000000"/>
                </a:solidFill>
                <a:effectLst/>
                <a:latin typeface="system-ui"/>
              </a:rPr>
              <a:t>55 </a:t>
            </a:r>
            <a:r>
              <a:rPr lang="en-US" sz="3600" b="0" i="0" dirty="0">
                <a:solidFill>
                  <a:srgbClr val="000000"/>
                </a:solidFill>
                <a:effectLst/>
                <a:latin typeface="system-ui"/>
              </a:rPr>
              <a:t>But Stephen, full of the Holy Spirit, looked up to heaven and saw the glory of God, and Jesus standing at the right hand of God. </a:t>
            </a:r>
            <a:r>
              <a:rPr lang="en-US" sz="3600" b="1" i="0" baseline="30000" dirty="0">
                <a:solidFill>
                  <a:srgbClr val="000000"/>
                </a:solidFill>
                <a:effectLst/>
                <a:latin typeface="system-ui"/>
              </a:rPr>
              <a:t>56 </a:t>
            </a:r>
            <a:r>
              <a:rPr lang="en-US" sz="3600" b="0" i="0" dirty="0">
                <a:solidFill>
                  <a:srgbClr val="000000"/>
                </a:solidFill>
                <a:effectLst/>
                <a:latin typeface="system-ui"/>
              </a:rPr>
              <a:t>“Look,” he said, “I see heaven open and the Son of Man standing at the right hand of God.”</a:t>
            </a:r>
            <a:br>
              <a:rPr lang="en-US" sz="3600" dirty="0"/>
            </a:br>
            <a:endParaRPr lang="en-US" dirty="0"/>
          </a:p>
        </p:txBody>
      </p:sp>
      <p:sp>
        <p:nvSpPr>
          <p:cNvPr id="10" name="Title 1">
            <a:extLst>
              <a:ext uri="{FF2B5EF4-FFF2-40B4-BE49-F238E27FC236}">
                <a16:creationId xmlns:a16="http://schemas.microsoft.com/office/drawing/2014/main" id="{7A780A33-A323-FAF6-4838-ED89555D9DD1}"/>
              </a:ext>
            </a:extLst>
          </p:cNvPr>
          <p:cNvSpPr txBox="1">
            <a:spLocks/>
          </p:cNvSpPr>
          <p:nvPr/>
        </p:nvSpPr>
        <p:spPr>
          <a:xfrm>
            <a:off x="586740" y="228251"/>
            <a:ext cx="11018520" cy="609949"/>
          </a:xfrm>
          <a:prstGeom prst="rect">
            <a:avLst/>
          </a:prstGeom>
        </p:spPr>
        <p:txBody>
          <a:bodyPr anchor="b">
            <a:normAutofit fontScale="85000" lnSpcReduction="20000"/>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r>
              <a:rPr lang="en-US" sz="4400" dirty="0"/>
              <a:t>     Saul   Acts 7   Stephens’s Lesson</a:t>
            </a:r>
          </a:p>
        </p:txBody>
      </p:sp>
      <p:pic>
        <p:nvPicPr>
          <p:cNvPr id="11" name="Picture 10" descr="Isolated twigs and flowers on a white surface">
            <a:extLst>
              <a:ext uri="{FF2B5EF4-FFF2-40B4-BE49-F238E27FC236}">
                <a16:creationId xmlns:a16="http://schemas.microsoft.com/office/drawing/2014/main" id="{0B6AA416-7FB6-BB09-2993-6B8CDFF7A59A}"/>
              </a:ext>
            </a:extLst>
          </p:cNvPr>
          <p:cNvPicPr>
            <a:picLocks noChangeAspect="1"/>
          </p:cNvPicPr>
          <p:nvPr/>
        </p:nvPicPr>
        <p:blipFill>
          <a:blip r:embed="rId3"/>
          <a:srcRect l="23193" r="9705" b="1"/>
          <a:stretch/>
        </p:blipFill>
        <p:spPr>
          <a:xfrm>
            <a:off x="10273247" y="3827526"/>
            <a:ext cx="1918753" cy="1994435"/>
          </a:xfrm>
          <a:prstGeom prst="rect">
            <a:avLst/>
          </a:prstGeom>
        </p:spPr>
      </p:pic>
    </p:spTree>
    <p:extLst>
      <p:ext uri="{BB962C8B-B14F-4D97-AF65-F5344CB8AC3E}">
        <p14:creationId xmlns:p14="http://schemas.microsoft.com/office/powerpoint/2010/main" val="4021969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0AD2BC-F40A-B57C-C63B-3CE1F48B7400}"/>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B6B0F10F-E697-8396-44BC-86055CC47DAD}"/>
              </a:ext>
            </a:extLst>
          </p:cNvPr>
          <p:cNvPicPr>
            <a:picLocks noChangeAspect="1"/>
          </p:cNvPicPr>
          <p:nvPr/>
        </p:nvPicPr>
        <p:blipFill>
          <a:blip r:embed="rId2"/>
          <a:stretch>
            <a:fillRect/>
          </a:stretch>
        </p:blipFill>
        <p:spPr>
          <a:xfrm>
            <a:off x="-171450" y="971515"/>
            <a:ext cx="11260121" cy="247685"/>
          </a:xfrm>
          <a:prstGeom prst="rect">
            <a:avLst/>
          </a:prstGeom>
        </p:spPr>
      </p:pic>
      <p:sp>
        <p:nvSpPr>
          <p:cNvPr id="8" name="TextBox 7">
            <a:extLst>
              <a:ext uri="{FF2B5EF4-FFF2-40B4-BE49-F238E27FC236}">
                <a16:creationId xmlns:a16="http://schemas.microsoft.com/office/drawing/2014/main" id="{00E9D892-6BBF-EA25-7BCC-262F894E86D6}"/>
              </a:ext>
            </a:extLst>
          </p:cNvPr>
          <p:cNvSpPr txBox="1"/>
          <p:nvPr/>
        </p:nvSpPr>
        <p:spPr>
          <a:xfrm>
            <a:off x="0" y="1219200"/>
            <a:ext cx="10639425" cy="5355312"/>
          </a:xfrm>
          <a:prstGeom prst="rect">
            <a:avLst/>
          </a:prstGeom>
          <a:noFill/>
        </p:spPr>
        <p:txBody>
          <a:bodyPr wrap="square" rtlCol="0">
            <a:spAutoFit/>
          </a:bodyPr>
          <a:lstStyle/>
          <a:p>
            <a:pPr algn="l"/>
            <a:r>
              <a:rPr lang="en-US" sz="3600" b="1" i="0" baseline="30000" dirty="0">
                <a:solidFill>
                  <a:srgbClr val="000000"/>
                </a:solidFill>
                <a:effectLst/>
                <a:latin typeface="system-ui"/>
              </a:rPr>
              <a:t>51 </a:t>
            </a:r>
            <a:r>
              <a:rPr lang="en-US" sz="3600" b="0" i="0" dirty="0">
                <a:solidFill>
                  <a:srgbClr val="000000"/>
                </a:solidFill>
                <a:effectLst/>
                <a:latin typeface="system-ui"/>
              </a:rPr>
              <a:t>“You stiff-necked people! Your hearts and ears are still uncircumcised. You are just like your ancestors: You always resist the Holy Spirit! ………</a:t>
            </a:r>
            <a:r>
              <a:rPr lang="en-US" sz="3600" b="1" i="0" baseline="30000" dirty="0">
                <a:solidFill>
                  <a:srgbClr val="000000"/>
                </a:solidFill>
                <a:effectLst/>
                <a:latin typeface="system-ui"/>
              </a:rPr>
              <a:t>54 </a:t>
            </a:r>
            <a:r>
              <a:rPr lang="en-US" sz="3600" b="0" i="0" dirty="0">
                <a:solidFill>
                  <a:srgbClr val="000000"/>
                </a:solidFill>
                <a:effectLst/>
                <a:latin typeface="system-ui"/>
              </a:rPr>
              <a:t>When the members of the Sanhedrin heard this, they were furious and gnashed their teeth at him. </a:t>
            </a:r>
            <a:r>
              <a:rPr lang="en-US" sz="3600" b="1" i="0" baseline="30000" dirty="0">
                <a:solidFill>
                  <a:srgbClr val="000000"/>
                </a:solidFill>
                <a:effectLst/>
                <a:latin typeface="system-ui"/>
              </a:rPr>
              <a:t>55 </a:t>
            </a:r>
            <a:r>
              <a:rPr lang="en-US" sz="3600" b="0" i="0" dirty="0">
                <a:solidFill>
                  <a:srgbClr val="000000"/>
                </a:solidFill>
                <a:effectLst/>
                <a:latin typeface="system-ui"/>
              </a:rPr>
              <a:t>But Stephen, full of the Holy Spirit, looked up to heaven and saw the glory of God, and Jesus standing at the right hand of God. </a:t>
            </a:r>
            <a:r>
              <a:rPr lang="en-US" sz="3600" b="1" i="0" baseline="30000" dirty="0">
                <a:solidFill>
                  <a:srgbClr val="000000"/>
                </a:solidFill>
                <a:effectLst/>
                <a:latin typeface="system-ui"/>
              </a:rPr>
              <a:t>56 </a:t>
            </a:r>
            <a:r>
              <a:rPr lang="en-US" sz="3600" b="0" i="0" dirty="0">
                <a:solidFill>
                  <a:srgbClr val="000000"/>
                </a:solidFill>
                <a:effectLst/>
                <a:latin typeface="system-ui"/>
              </a:rPr>
              <a:t>“Look,” he said, </a:t>
            </a:r>
            <a:r>
              <a:rPr lang="en-US" sz="3600" b="0" i="0" dirty="0">
                <a:solidFill>
                  <a:srgbClr val="000000"/>
                </a:solidFill>
                <a:effectLst/>
                <a:highlight>
                  <a:srgbClr val="FFFF00"/>
                </a:highlight>
                <a:latin typeface="system-ui"/>
              </a:rPr>
              <a:t>“I see heaven open and the Son of Man standing at the right hand of God.”</a:t>
            </a:r>
            <a:br>
              <a:rPr lang="en-US" sz="3600" dirty="0"/>
            </a:br>
            <a:endParaRPr lang="en-US" dirty="0"/>
          </a:p>
        </p:txBody>
      </p:sp>
      <p:sp>
        <p:nvSpPr>
          <p:cNvPr id="10" name="Title 1">
            <a:extLst>
              <a:ext uri="{FF2B5EF4-FFF2-40B4-BE49-F238E27FC236}">
                <a16:creationId xmlns:a16="http://schemas.microsoft.com/office/drawing/2014/main" id="{B8C09976-4C1A-C333-DA2F-BAC3D0E63462}"/>
              </a:ext>
            </a:extLst>
          </p:cNvPr>
          <p:cNvSpPr txBox="1">
            <a:spLocks/>
          </p:cNvSpPr>
          <p:nvPr/>
        </p:nvSpPr>
        <p:spPr>
          <a:xfrm>
            <a:off x="586740" y="228251"/>
            <a:ext cx="11018520" cy="609949"/>
          </a:xfrm>
          <a:prstGeom prst="rect">
            <a:avLst/>
          </a:prstGeom>
        </p:spPr>
        <p:txBody>
          <a:bodyPr anchor="b">
            <a:normAutofit fontScale="85000" lnSpcReduction="20000"/>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r>
              <a:rPr lang="en-US" sz="4400" dirty="0"/>
              <a:t>     Saul   Acts 7   Stephens’s Lesson</a:t>
            </a:r>
          </a:p>
        </p:txBody>
      </p:sp>
      <p:pic>
        <p:nvPicPr>
          <p:cNvPr id="11" name="Picture 10" descr="Isolated twigs and flowers on a white surface">
            <a:extLst>
              <a:ext uri="{FF2B5EF4-FFF2-40B4-BE49-F238E27FC236}">
                <a16:creationId xmlns:a16="http://schemas.microsoft.com/office/drawing/2014/main" id="{EDB13669-200A-3AC7-BE04-7F59B02FF6CA}"/>
              </a:ext>
            </a:extLst>
          </p:cNvPr>
          <p:cNvPicPr>
            <a:picLocks noChangeAspect="1"/>
          </p:cNvPicPr>
          <p:nvPr/>
        </p:nvPicPr>
        <p:blipFill>
          <a:blip r:embed="rId3"/>
          <a:srcRect l="23193" r="9705" b="1"/>
          <a:stretch/>
        </p:blipFill>
        <p:spPr>
          <a:xfrm>
            <a:off x="10367498" y="3429000"/>
            <a:ext cx="1640277" cy="1704975"/>
          </a:xfrm>
          <a:prstGeom prst="rect">
            <a:avLst/>
          </a:prstGeom>
        </p:spPr>
      </p:pic>
    </p:spTree>
    <p:extLst>
      <p:ext uri="{BB962C8B-B14F-4D97-AF65-F5344CB8AC3E}">
        <p14:creationId xmlns:p14="http://schemas.microsoft.com/office/powerpoint/2010/main" val="25280366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BE1969C-6FB2-B103-81CF-8614FDFB3DC7}"/>
              </a:ext>
            </a:extLst>
          </p:cNvPr>
          <p:cNvPicPr>
            <a:picLocks noChangeAspect="1"/>
          </p:cNvPicPr>
          <p:nvPr/>
        </p:nvPicPr>
        <p:blipFill>
          <a:blip r:embed="rId2"/>
          <a:stretch>
            <a:fillRect/>
          </a:stretch>
        </p:blipFill>
        <p:spPr>
          <a:xfrm>
            <a:off x="-171450" y="971515"/>
            <a:ext cx="11260121" cy="247685"/>
          </a:xfrm>
          <a:prstGeom prst="rect">
            <a:avLst/>
          </a:prstGeom>
        </p:spPr>
      </p:pic>
      <p:sp>
        <p:nvSpPr>
          <p:cNvPr id="8" name="TextBox 7">
            <a:extLst>
              <a:ext uri="{FF2B5EF4-FFF2-40B4-BE49-F238E27FC236}">
                <a16:creationId xmlns:a16="http://schemas.microsoft.com/office/drawing/2014/main" id="{530B41EF-FB83-922B-4130-4741FCD322E2}"/>
              </a:ext>
            </a:extLst>
          </p:cNvPr>
          <p:cNvSpPr txBox="1"/>
          <p:nvPr/>
        </p:nvSpPr>
        <p:spPr>
          <a:xfrm>
            <a:off x="0" y="1219200"/>
            <a:ext cx="10639425" cy="5355312"/>
          </a:xfrm>
          <a:prstGeom prst="rect">
            <a:avLst/>
          </a:prstGeom>
          <a:noFill/>
        </p:spPr>
        <p:txBody>
          <a:bodyPr wrap="square" rtlCol="0">
            <a:spAutoFit/>
          </a:bodyPr>
          <a:lstStyle/>
          <a:p>
            <a:pPr algn="l"/>
            <a:r>
              <a:rPr lang="en-US" sz="3600" b="1" i="0" baseline="30000" dirty="0">
                <a:solidFill>
                  <a:srgbClr val="000000"/>
                </a:solidFill>
                <a:effectLst/>
                <a:latin typeface="system-ui"/>
              </a:rPr>
              <a:t>57 </a:t>
            </a:r>
            <a:r>
              <a:rPr lang="en-US" sz="3600" b="0" i="0" dirty="0">
                <a:solidFill>
                  <a:srgbClr val="000000"/>
                </a:solidFill>
                <a:effectLst/>
                <a:latin typeface="system-ui"/>
              </a:rPr>
              <a:t>At this they covered their ears and, yelling at the top of their voices, they all rushed at him, </a:t>
            </a:r>
            <a:r>
              <a:rPr lang="en-US" sz="3600" b="1" i="0" baseline="30000" dirty="0">
                <a:solidFill>
                  <a:srgbClr val="000000"/>
                </a:solidFill>
                <a:effectLst/>
                <a:latin typeface="system-ui"/>
              </a:rPr>
              <a:t>58 </a:t>
            </a:r>
            <a:r>
              <a:rPr lang="en-US" sz="3600" b="0" i="0" dirty="0">
                <a:solidFill>
                  <a:srgbClr val="000000"/>
                </a:solidFill>
                <a:effectLst/>
                <a:latin typeface="system-ui"/>
              </a:rPr>
              <a:t>dragged him out of the city and began to stone him. Meanwhile, the witnesses laid their coats at the feet of a young man named Saul.</a:t>
            </a:r>
          </a:p>
          <a:p>
            <a:pPr algn="l"/>
            <a:r>
              <a:rPr lang="en-US" sz="3600" b="1" i="0" baseline="30000" dirty="0">
                <a:solidFill>
                  <a:srgbClr val="000000"/>
                </a:solidFill>
                <a:effectLst/>
                <a:latin typeface="system-ui"/>
              </a:rPr>
              <a:t>59 </a:t>
            </a:r>
            <a:r>
              <a:rPr lang="en-US" sz="3600" b="0" i="0" dirty="0">
                <a:solidFill>
                  <a:srgbClr val="000000"/>
                </a:solidFill>
                <a:effectLst/>
                <a:latin typeface="system-ui"/>
              </a:rPr>
              <a:t>While they were stoning him, Stephen prayed, “Lord Jesus, receive my spirit.” </a:t>
            </a:r>
            <a:r>
              <a:rPr lang="en-US" sz="3600" b="1" i="0" baseline="30000" dirty="0">
                <a:solidFill>
                  <a:srgbClr val="000000"/>
                </a:solidFill>
                <a:effectLst/>
                <a:latin typeface="system-ui"/>
              </a:rPr>
              <a:t>60 </a:t>
            </a:r>
            <a:r>
              <a:rPr lang="en-US" sz="3600" b="0" i="0" dirty="0">
                <a:solidFill>
                  <a:srgbClr val="000000"/>
                </a:solidFill>
                <a:effectLst/>
                <a:latin typeface="system-ui"/>
              </a:rPr>
              <a:t>Then he fell on his knees and cried out, “Lord, do not hold this sin against them.” When he had said this, he fell asleep.</a:t>
            </a:r>
          </a:p>
          <a:p>
            <a:endParaRPr lang="en-US" dirty="0"/>
          </a:p>
        </p:txBody>
      </p:sp>
      <p:sp>
        <p:nvSpPr>
          <p:cNvPr id="10" name="Title 1">
            <a:extLst>
              <a:ext uri="{FF2B5EF4-FFF2-40B4-BE49-F238E27FC236}">
                <a16:creationId xmlns:a16="http://schemas.microsoft.com/office/drawing/2014/main" id="{106E1088-625F-2323-2BDD-FE73D2A0C6FB}"/>
              </a:ext>
            </a:extLst>
          </p:cNvPr>
          <p:cNvSpPr txBox="1">
            <a:spLocks/>
          </p:cNvSpPr>
          <p:nvPr/>
        </p:nvSpPr>
        <p:spPr>
          <a:xfrm>
            <a:off x="586740" y="228251"/>
            <a:ext cx="11018520" cy="609949"/>
          </a:xfrm>
          <a:prstGeom prst="rect">
            <a:avLst/>
          </a:prstGeom>
        </p:spPr>
        <p:txBody>
          <a:bodyPr anchor="b">
            <a:normAutofit fontScale="85000" lnSpcReduction="20000"/>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r>
              <a:rPr lang="en-US" sz="4400" dirty="0"/>
              <a:t>     Saul   Acts 7   Stephens’s Lesson</a:t>
            </a:r>
          </a:p>
        </p:txBody>
      </p:sp>
      <p:pic>
        <p:nvPicPr>
          <p:cNvPr id="11" name="Picture 10" descr="Isolated twigs and flowers on a white surface">
            <a:extLst>
              <a:ext uri="{FF2B5EF4-FFF2-40B4-BE49-F238E27FC236}">
                <a16:creationId xmlns:a16="http://schemas.microsoft.com/office/drawing/2014/main" id="{CE291FEA-E04C-E5E9-2370-95B851634DE6}"/>
              </a:ext>
            </a:extLst>
          </p:cNvPr>
          <p:cNvPicPr>
            <a:picLocks noChangeAspect="1"/>
          </p:cNvPicPr>
          <p:nvPr/>
        </p:nvPicPr>
        <p:blipFill>
          <a:blip r:embed="rId3"/>
          <a:srcRect l="23193" r="9705" b="1"/>
          <a:stretch/>
        </p:blipFill>
        <p:spPr>
          <a:xfrm>
            <a:off x="10129294" y="4156710"/>
            <a:ext cx="1918753" cy="1994435"/>
          </a:xfrm>
          <a:prstGeom prst="rect">
            <a:avLst/>
          </a:prstGeom>
        </p:spPr>
      </p:pic>
    </p:spTree>
    <p:extLst>
      <p:ext uri="{BB962C8B-B14F-4D97-AF65-F5344CB8AC3E}">
        <p14:creationId xmlns:p14="http://schemas.microsoft.com/office/powerpoint/2010/main" val="20062022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1299E4-73F7-83FE-7E06-6E8FE558EF63}"/>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5CF5BA92-7B42-0C86-875A-AB82E3C358FF}"/>
              </a:ext>
            </a:extLst>
          </p:cNvPr>
          <p:cNvPicPr>
            <a:picLocks noChangeAspect="1"/>
          </p:cNvPicPr>
          <p:nvPr/>
        </p:nvPicPr>
        <p:blipFill>
          <a:blip r:embed="rId2"/>
          <a:stretch>
            <a:fillRect/>
          </a:stretch>
        </p:blipFill>
        <p:spPr>
          <a:xfrm>
            <a:off x="-171450" y="971515"/>
            <a:ext cx="11260121" cy="247685"/>
          </a:xfrm>
          <a:prstGeom prst="rect">
            <a:avLst/>
          </a:prstGeom>
        </p:spPr>
      </p:pic>
      <p:sp>
        <p:nvSpPr>
          <p:cNvPr id="8" name="TextBox 7">
            <a:extLst>
              <a:ext uri="{FF2B5EF4-FFF2-40B4-BE49-F238E27FC236}">
                <a16:creationId xmlns:a16="http://schemas.microsoft.com/office/drawing/2014/main" id="{DBF676D5-1A1C-D6C9-161B-0D30F84CEA6F}"/>
              </a:ext>
            </a:extLst>
          </p:cNvPr>
          <p:cNvSpPr txBox="1"/>
          <p:nvPr/>
        </p:nvSpPr>
        <p:spPr>
          <a:xfrm>
            <a:off x="0" y="1219200"/>
            <a:ext cx="10639425" cy="6204263"/>
          </a:xfrm>
          <a:prstGeom prst="rect">
            <a:avLst/>
          </a:prstGeom>
          <a:noFill/>
        </p:spPr>
        <p:txBody>
          <a:bodyPr wrap="square" rtlCol="0">
            <a:spAutoFit/>
          </a:bodyPr>
          <a:lstStyle/>
          <a:p>
            <a:pPr algn="l"/>
            <a:r>
              <a:rPr lang="en-US" sz="3600" b="1" i="0" dirty="0">
                <a:solidFill>
                  <a:srgbClr val="000000"/>
                </a:solidFill>
                <a:effectLst/>
                <a:latin typeface="system-ui"/>
              </a:rPr>
              <a:t>8 </a:t>
            </a:r>
            <a:r>
              <a:rPr lang="en-US" sz="3600" b="0" i="0" dirty="0">
                <a:solidFill>
                  <a:srgbClr val="000000"/>
                </a:solidFill>
                <a:effectLst/>
                <a:latin typeface="system-ui"/>
              </a:rPr>
              <a:t>And Saul approved of their killing him.</a:t>
            </a:r>
          </a:p>
          <a:p>
            <a:pPr algn="l">
              <a:spcBef>
                <a:spcPts val="1500"/>
              </a:spcBef>
              <a:spcAft>
                <a:spcPts val="750"/>
              </a:spcAft>
            </a:pPr>
            <a:r>
              <a:rPr lang="en-US" sz="3600" b="1" i="0" dirty="0">
                <a:solidFill>
                  <a:srgbClr val="000000"/>
                </a:solidFill>
                <a:effectLst/>
                <a:latin typeface="system-ui"/>
              </a:rPr>
              <a:t>The Church Persecuted and Scattered</a:t>
            </a:r>
          </a:p>
          <a:p>
            <a:pPr algn="l"/>
            <a:r>
              <a:rPr lang="en-US" sz="3600" b="0" i="0" dirty="0">
                <a:solidFill>
                  <a:srgbClr val="000000"/>
                </a:solidFill>
                <a:effectLst/>
                <a:latin typeface="system-ui"/>
              </a:rPr>
              <a:t>On that day a great persecution broke out against the church in Jerusalem, and all except the apostles were scattered throughout Judea and Samaria. </a:t>
            </a:r>
            <a:r>
              <a:rPr lang="en-US" sz="3600" b="1" i="0" baseline="30000" dirty="0">
                <a:solidFill>
                  <a:srgbClr val="000000"/>
                </a:solidFill>
                <a:effectLst/>
                <a:latin typeface="system-ui"/>
              </a:rPr>
              <a:t>2 </a:t>
            </a:r>
            <a:r>
              <a:rPr lang="en-US" sz="3600" b="0" i="0" dirty="0">
                <a:solidFill>
                  <a:srgbClr val="000000"/>
                </a:solidFill>
                <a:effectLst/>
                <a:latin typeface="system-ui"/>
              </a:rPr>
              <a:t>Godly men buried Stephen and mourned deeply for him. </a:t>
            </a:r>
            <a:r>
              <a:rPr lang="en-US" sz="3600" b="1" i="0" baseline="30000" dirty="0">
                <a:solidFill>
                  <a:srgbClr val="000000"/>
                </a:solidFill>
                <a:effectLst/>
                <a:latin typeface="system-ui"/>
              </a:rPr>
              <a:t>3 </a:t>
            </a:r>
            <a:r>
              <a:rPr lang="en-US" sz="3600" b="0" i="0" dirty="0">
                <a:solidFill>
                  <a:srgbClr val="000000"/>
                </a:solidFill>
                <a:effectLst/>
                <a:latin typeface="system-ui"/>
              </a:rPr>
              <a:t>But Saul began to destroy the church. Going from house to house, he dragged off both men and women and put them in prison.</a:t>
            </a:r>
          </a:p>
          <a:p>
            <a:pPr algn="l"/>
            <a:br>
              <a:rPr lang="en-US" sz="3600" dirty="0"/>
            </a:br>
            <a:endParaRPr lang="en-US" dirty="0"/>
          </a:p>
        </p:txBody>
      </p:sp>
      <p:sp>
        <p:nvSpPr>
          <p:cNvPr id="10" name="Title 1">
            <a:extLst>
              <a:ext uri="{FF2B5EF4-FFF2-40B4-BE49-F238E27FC236}">
                <a16:creationId xmlns:a16="http://schemas.microsoft.com/office/drawing/2014/main" id="{B90C86F0-FD18-8B79-1737-D31185E11F52}"/>
              </a:ext>
            </a:extLst>
          </p:cNvPr>
          <p:cNvSpPr txBox="1">
            <a:spLocks/>
          </p:cNvSpPr>
          <p:nvPr/>
        </p:nvSpPr>
        <p:spPr>
          <a:xfrm>
            <a:off x="586740" y="228251"/>
            <a:ext cx="11018520" cy="609949"/>
          </a:xfrm>
          <a:prstGeom prst="rect">
            <a:avLst/>
          </a:prstGeom>
        </p:spPr>
        <p:txBody>
          <a:bodyPr anchor="b">
            <a:normAutofit fontScale="85000" lnSpcReduction="20000"/>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r>
              <a:rPr lang="en-US" sz="4400" dirty="0"/>
              <a:t>     Saul   Acts 8   Saul’s zeal against “the way”</a:t>
            </a:r>
          </a:p>
        </p:txBody>
      </p:sp>
      <p:pic>
        <p:nvPicPr>
          <p:cNvPr id="11" name="Picture 10" descr="Isolated twigs and flowers on a white surface">
            <a:extLst>
              <a:ext uri="{FF2B5EF4-FFF2-40B4-BE49-F238E27FC236}">
                <a16:creationId xmlns:a16="http://schemas.microsoft.com/office/drawing/2014/main" id="{1733141B-2028-9485-8708-6EEAC70F8138}"/>
              </a:ext>
            </a:extLst>
          </p:cNvPr>
          <p:cNvPicPr>
            <a:picLocks noChangeAspect="1"/>
          </p:cNvPicPr>
          <p:nvPr/>
        </p:nvPicPr>
        <p:blipFill>
          <a:blip r:embed="rId3"/>
          <a:srcRect l="23193" r="9705" b="1"/>
          <a:stretch/>
        </p:blipFill>
        <p:spPr>
          <a:xfrm>
            <a:off x="10367498" y="3429000"/>
            <a:ext cx="1640277" cy="1704975"/>
          </a:xfrm>
          <a:prstGeom prst="rect">
            <a:avLst/>
          </a:prstGeom>
        </p:spPr>
      </p:pic>
    </p:spTree>
    <p:extLst>
      <p:ext uri="{BB962C8B-B14F-4D97-AF65-F5344CB8AC3E}">
        <p14:creationId xmlns:p14="http://schemas.microsoft.com/office/powerpoint/2010/main" val="33092908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8CC217-86FD-AEAA-1634-E550191E1AAB}"/>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5B30C871-C9EB-8D32-3AC9-D7D4D8233B2A}"/>
              </a:ext>
            </a:extLst>
          </p:cNvPr>
          <p:cNvPicPr>
            <a:picLocks noChangeAspect="1"/>
          </p:cNvPicPr>
          <p:nvPr/>
        </p:nvPicPr>
        <p:blipFill>
          <a:blip r:embed="rId2"/>
          <a:stretch>
            <a:fillRect/>
          </a:stretch>
        </p:blipFill>
        <p:spPr>
          <a:xfrm>
            <a:off x="-171450" y="971515"/>
            <a:ext cx="11260121" cy="247685"/>
          </a:xfrm>
          <a:prstGeom prst="rect">
            <a:avLst/>
          </a:prstGeom>
        </p:spPr>
      </p:pic>
      <p:sp>
        <p:nvSpPr>
          <p:cNvPr id="8" name="TextBox 7">
            <a:extLst>
              <a:ext uri="{FF2B5EF4-FFF2-40B4-BE49-F238E27FC236}">
                <a16:creationId xmlns:a16="http://schemas.microsoft.com/office/drawing/2014/main" id="{24A0C4D6-9424-214B-C0D2-E67A3A62014E}"/>
              </a:ext>
            </a:extLst>
          </p:cNvPr>
          <p:cNvSpPr txBox="1"/>
          <p:nvPr/>
        </p:nvSpPr>
        <p:spPr>
          <a:xfrm>
            <a:off x="0" y="1219200"/>
            <a:ext cx="10639425" cy="4247317"/>
          </a:xfrm>
          <a:prstGeom prst="rect">
            <a:avLst/>
          </a:prstGeom>
          <a:noFill/>
        </p:spPr>
        <p:txBody>
          <a:bodyPr wrap="square" rtlCol="0">
            <a:spAutoFit/>
          </a:bodyPr>
          <a:lstStyle/>
          <a:p>
            <a:pPr algn="l"/>
            <a:r>
              <a:rPr lang="en-US" sz="3600" b="1" i="0" dirty="0">
                <a:solidFill>
                  <a:srgbClr val="000000"/>
                </a:solidFill>
                <a:effectLst/>
                <a:latin typeface="system-ui"/>
              </a:rPr>
              <a:t>9 </a:t>
            </a:r>
            <a:r>
              <a:rPr lang="en-US" sz="3600" b="0" i="0" dirty="0">
                <a:solidFill>
                  <a:srgbClr val="000000"/>
                </a:solidFill>
                <a:effectLst/>
                <a:latin typeface="system-ui"/>
              </a:rPr>
              <a:t>Meanwhile, Saul was still breathing out murderous threats against the Lord’s disciples. He went to the high priest </a:t>
            </a:r>
            <a:r>
              <a:rPr lang="en-US" sz="3600" b="1" i="0" baseline="30000" dirty="0">
                <a:solidFill>
                  <a:srgbClr val="000000"/>
                </a:solidFill>
                <a:effectLst/>
                <a:latin typeface="system-ui"/>
              </a:rPr>
              <a:t>2 </a:t>
            </a:r>
            <a:r>
              <a:rPr lang="en-US" sz="3600" b="0" i="0" dirty="0">
                <a:solidFill>
                  <a:srgbClr val="000000"/>
                </a:solidFill>
                <a:effectLst/>
                <a:latin typeface="system-ui"/>
              </a:rPr>
              <a:t>and asked him for letters to the synagogues in Damascus, so that if he found any there who belonged to the Way, whether men or women, he might take them as prisoners to Jerusalem.</a:t>
            </a:r>
          </a:p>
          <a:p>
            <a:pPr algn="l"/>
            <a:br>
              <a:rPr lang="en-US" sz="3600" dirty="0"/>
            </a:br>
            <a:endParaRPr lang="en-US" dirty="0"/>
          </a:p>
        </p:txBody>
      </p:sp>
      <p:sp>
        <p:nvSpPr>
          <p:cNvPr id="10" name="Title 1">
            <a:extLst>
              <a:ext uri="{FF2B5EF4-FFF2-40B4-BE49-F238E27FC236}">
                <a16:creationId xmlns:a16="http://schemas.microsoft.com/office/drawing/2014/main" id="{75C98947-E97B-42AF-016C-EF8248903849}"/>
              </a:ext>
            </a:extLst>
          </p:cNvPr>
          <p:cNvSpPr txBox="1">
            <a:spLocks/>
          </p:cNvSpPr>
          <p:nvPr/>
        </p:nvSpPr>
        <p:spPr>
          <a:xfrm>
            <a:off x="586740" y="228251"/>
            <a:ext cx="11018520" cy="609949"/>
          </a:xfrm>
          <a:prstGeom prst="rect">
            <a:avLst/>
          </a:prstGeom>
        </p:spPr>
        <p:txBody>
          <a:bodyPr anchor="b">
            <a:normAutofit fontScale="85000" lnSpcReduction="20000"/>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r>
              <a:rPr lang="en-US" sz="4400" dirty="0"/>
              <a:t>     Saul   Acts 9   Saul’s zeal against “the way”</a:t>
            </a:r>
          </a:p>
        </p:txBody>
      </p:sp>
      <p:pic>
        <p:nvPicPr>
          <p:cNvPr id="11" name="Picture 10" descr="Isolated twigs and flowers on a white surface">
            <a:extLst>
              <a:ext uri="{FF2B5EF4-FFF2-40B4-BE49-F238E27FC236}">
                <a16:creationId xmlns:a16="http://schemas.microsoft.com/office/drawing/2014/main" id="{DF75F362-22DF-AE5B-7A9C-65217F356D1D}"/>
              </a:ext>
            </a:extLst>
          </p:cNvPr>
          <p:cNvPicPr>
            <a:picLocks noChangeAspect="1"/>
          </p:cNvPicPr>
          <p:nvPr/>
        </p:nvPicPr>
        <p:blipFill>
          <a:blip r:embed="rId3"/>
          <a:srcRect l="23193" r="9705" b="1"/>
          <a:stretch/>
        </p:blipFill>
        <p:spPr>
          <a:xfrm>
            <a:off x="10367498" y="3429000"/>
            <a:ext cx="1640277" cy="1704975"/>
          </a:xfrm>
          <a:prstGeom prst="rect">
            <a:avLst/>
          </a:prstGeom>
        </p:spPr>
      </p:pic>
    </p:spTree>
    <p:extLst>
      <p:ext uri="{BB962C8B-B14F-4D97-AF65-F5344CB8AC3E}">
        <p14:creationId xmlns:p14="http://schemas.microsoft.com/office/powerpoint/2010/main" val="39836102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8BF119-A461-B6FA-7FB4-90C83EBD317B}"/>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3B912A05-81C8-0B0A-3F40-9856B0B59C97}"/>
              </a:ext>
            </a:extLst>
          </p:cNvPr>
          <p:cNvPicPr>
            <a:picLocks noChangeAspect="1"/>
          </p:cNvPicPr>
          <p:nvPr/>
        </p:nvPicPr>
        <p:blipFill>
          <a:blip r:embed="rId2"/>
          <a:stretch>
            <a:fillRect/>
          </a:stretch>
        </p:blipFill>
        <p:spPr>
          <a:xfrm>
            <a:off x="-171450" y="971515"/>
            <a:ext cx="11260121" cy="247685"/>
          </a:xfrm>
          <a:prstGeom prst="rect">
            <a:avLst/>
          </a:prstGeom>
        </p:spPr>
      </p:pic>
      <p:sp>
        <p:nvSpPr>
          <p:cNvPr id="8" name="TextBox 7">
            <a:extLst>
              <a:ext uri="{FF2B5EF4-FFF2-40B4-BE49-F238E27FC236}">
                <a16:creationId xmlns:a16="http://schemas.microsoft.com/office/drawing/2014/main" id="{8DE5926A-FE31-CF5A-7373-77BA2B035789}"/>
              </a:ext>
            </a:extLst>
          </p:cNvPr>
          <p:cNvSpPr txBox="1"/>
          <p:nvPr/>
        </p:nvSpPr>
        <p:spPr>
          <a:xfrm>
            <a:off x="0" y="1219200"/>
            <a:ext cx="10639425" cy="2585323"/>
          </a:xfrm>
          <a:prstGeom prst="rect">
            <a:avLst/>
          </a:prstGeom>
          <a:noFill/>
        </p:spPr>
        <p:txBody>
          <a:bodyPr wrap="square" rtlCol="0">
            <a:spAutoFit/>
          </a:bodyPr>
          <a:lstStyle/>
          <a:p>
            <a:pPr algn="l"/>
            <a:r>
              <a:rPr lang="en-US" sz="3600" b="0" i="0" dirty="0">
                <a:solidFill>
                  <a:srgbClr val="000000"/>
                </a:solidFill>
                <a:effectLst/>
                <a:latin typeface="system-ui"/>
              </a:rPr>
              <a:t> </a:t>
            </a:r>
            <a:r>
              <a:rPr lang="en-US" sz="3600" b="1" i="0" baseline="30000" dirty="0">
                <a:solidFill>
                  <a:srgbClr val="000000"/>
                </a:solidFill>
                <a:effectLst/>
                <a:latin typeface="system-ui"/>
              </a:rPr>
              <a:t>3 </a:t>
            </a:r>
            <a:r>
              <a:rPr lang="en-US" sz="3600" b="0" i="0" dirty="0">
                <a:solidFill>
                  <a:srgbClr val="000000"/>
                </a:solidFill>
                <a:effectLst/>
                <a:latin typeface="system-ui"/>
              </a:rPr>
              <a:t>As he neared Damascus on his journey, suddenly a light from heaven flashed around him. </a:t>
            </a:r>
            <a:r>
              <a:rPr lang="en-US" sz="3600" b="1" i="0" baseline="30000" dirty="0">
                <a:solidFill>
                  <a:srgbClr val="000000"/>
                </a:solidFill>
                <a:effectLst/>
                <a:latin typeface="system-ui"/>
              </a:rPr>
              <a:t>4 </a:t>
            </a:r>
            <a:r>
              <a:rPr lang="en-US" sz="3600" b="0" i="0" dirty="0">
                <a:solidFill>
                  <a:srgbClr val="000000"/>
                </a:solidFill>
                <a:effectLst/>
                <a:latin typeface="system-ui"/>
              </a:rPr>
              <a:t>He fell to the ground and heard a voice say to him, “</a:t>
            </a:r>
            <a:r>
              <a:rPr lang="en-US" sz="3600" b="0" i="0" dirty="0">
                <a:solidFill>
                  <a:srgbClr val="FF0000"/>
                </a:solidFill>
                <a:effectLst/>
                <a:latin typeface="system-ui"/>
              </a:rPr>
              <a:t>Saul, Saul, why do you persecute me?”</a:t>
            </a:r>
            <a:br>
              <a:rPr lang="en-US" sz="3600" dirty="0"/>
            </a:br>
            <a:endParaRPr lang="en-US" dirty="0"/>
          </a:p>
        </p:txBody>
      </p:sp>
      <p:sp>
        <p:nvSpPr>
          <p:cNvPr id="10" name="Title 1">
            <a:extLst>
              <a:ext uri="{FF2B5EF4-FFF2-40B4-BE49-F238E27FC236}">
                <a16:creationId xmlns:a16="http://schemas.microsoft.com/office/drawing/2014/main" id="{46F821DC-13AB-F095-0B01-A4F9AD3B45DC}"/>
              </a:ext>
            </a:extLst>
          </p:cNvPr>
          <p:cNvSpPr txBox="1">
            <a:spLocks/>
          </p:cNvSpPr>
          <p:nvPr/>
        </p:nvSpPr>
        <p:spPr>
          <a:xfrm>
            <a:off x="586740" y="228251"/>
            <a:ext cx="11018520" cy="609949"/>
          </a:xfrm>
          <a:prstGeom prst="rect">
            <a:avLst/>
          </a:prstGeom>
        </p:spPr>
        <p:txBody>
          <a:bodyPr anchor="b">
            <a:normAutofit fontScale="85000" lnSpcReduction="20000"/>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r>
              <a:rPr lang="en-US" sz="4400" dirty="0"/>
              <a:t>     Saul   Acts 8   Saul’s conversion</a:t>
            </a:r>
          </a:p>
        </p:txBody>
      </p:sp>
      <p:pic>
        <p:nvPicPr>
          <p:cNvPr id="11" name="Picture 10" descr="Isolated twigs and flowers on a white surface">
            <a:extLst>
              <a:ext uri="{FF2B5EF4-FFF2-40B4-BE49-F238E27FC236}">
                <a16:creationId xmlns:a16="http://schemas.microsoft.com/office/drawing/2014/main" id="{6EA735A8-66AE-BA69-5FC9-95355DD47C7F}"/>
              </a:ext>
            </a:extLst>
          </p:cNvPr>
          <p:cNvPicPr>
            <a:picLocks noChangeAspect="1"/>
          </p:cNvPicPr>
          <p:nvPr/>
        </p:nvPicPr>
        <p:blipFill>
          <a:blip r:embed="rId3"/>
          <a:srcRect l="23193" r="9705" b="1"/>
          <a:stretch/>
        </p:blipFill>
        <p:spPr>
          <a:xfrm>
            <a:off x="10367498" y="3429000"/>
            <a:ext cx="1640277" cy="1704975"/>
          </a:xfrm>
          <a:prstGeom prst="rect">
            <a:avLst/>
          </a:prstGeom>
        </p:spPr>
      </p:pic>
    </p:spTree>
    <p:extLst>
      <p:ext uri="{BB962C8B-B14F-4D97-AF65-F5344CB8AC3E}">
        <p14:creationId xmlns:p14="http://schemas.microsoft.com/office/powerpoint/2010/main" val="18853358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0A7D830-A3C7-1D99-1175-95AE531D7D5F}"/>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0D1A028-7D18-05D2-5930-EA1B78DD8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628E8B-651B-D36E-D40C-A91AC4E6FFF8}"/>
              </a:ext>
            </a:extLst>
          </p:cNvPr>
          <p:cNvSpPr>
            <a:spLocks noGrp="1"/>
          </p:cNvSpPr>
          <p:nvPr>
            <p:ph type="title"/>
          </p:nvPr>
        </p:nvSpPr>
        <p:spPr>
          <a:xfrm>
            <a:off x="576072" y="238539"/>
            <a:ext cx="11018520" cy="1434415"/>
          </a:xfrm>
        </p:spPr>
        <p:txBody>
          <a:bodyPr anchor="b">
            <a:normAutofit/>
          </a:bodyPr>
          <a:lstStyle/>
          <a:p>
            <a:r>
              <a:rPr lang="en-US" sz="5400" dirty="0"/>
              <a:t>      Exploring Churches in Galatia</a:t>
            </a:r>
          </a:p>
        </p:txBody>
      </p:sp>
      <p:sp>
        <p:nvSpPr>
          <p:cNvPr id="11" name="Rectangle 6">
            <a:extLst>
              <a:ext uri="{FF2B5EF4-FFF2-40B4-BE49-F238E27FC236}">
                <a16:creationId xmlns:a16="http://schemas.microsoft.com/office/drawing/2014/main" id="{3AC9B01A-EF4F-68D6-639D-69132170CC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226BE92-B764-1BA6-16DE-DD6F25BA211A}"/>
              </a:ext>
            </a:extLst>
          </p:cNvPr>
          <p:cNvSpPr>
            <a:spLocks noGrp="1"/>
          </p:cNvSpPr>
          <p:nvPr>
            <p:ph idx="1"/>
          </p:nvPr>
        </p:nvSpPr>
        <p:spPr>
          <a:xfrm>
            <a:off x="572493" y="2071316"/>
            <a:ext cx="9305798" cy="4119172"/>
          </a:xfrm>
        </p:spPr>
        <p:txBody>
          <a:bodyPr anchor="t">
            <a:noAutofit/>
          </a:bodyPr>
          <a:lstStyle/>
          <a:p>
            <a:pPr marL="0" marR="0">
              <a:lnSpc>
                <a:spcPct val="107000"/>
              </a:lnSpc>
              <a:spcAft>
                <a:spcPts val="800"/>
              </a:spcAft>
            </a:pPr>
            <a:r>
              <a:rPr lang="en-US" sz="3200" kern="100" dirty="0">
                <a:effectLst/>
                <a:latin typeface="Aptos" panose="020B0004020202020204" pitchFamily="34" charset="0"/>
                <a:ea typeface="Aptos" panose="020B0004020202020204" pitchFamily="34" charset="0"/>
                <a:cs typeface="Times New Roman" panose="02020603050405020304" pitchFamily="18" charset="0"/>
              </a:rPr>
              <a:t>Galatians is written to these churches which have been infiltrated by Judaizing teachers that insist that the new Christians were obligated to observe Jewish laws in order to be in a “correct” relationship with God. Paul’s response is direct and uncompromising as he confronts those adding a burden to those who have been set free</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4" name="Picture 3" descr="Isolated twigs and flowers on a white surface">
            <a:extLst>
              <a:ext uri="{FF2B5EF4-FFF2-40B4-BE49-F238E27FC236}">
                <a16:creationId xmlns:a16="http://schemas.microsoft.com/office/drawing/2014/main" id="{E4F014EA-F8F4-FE2B-50B3-CD2F2BFCD364}"/>
              </a:ext>
            </a:extLst>
          </p:cNvPr>
          <p:cNvPicPr>
            <a:picLocks noChangeAspect="1"/>
          </p:cNvPicPr>
          <p:nvPr/>
        </p:nvPicPr>
        <p:blipFill>
          <a:blip r:embed="rId3"/>
          <a:srcRect l="23193" r="9705" b="1"/>
          <a:stretch/>
        </p:blipFill>
        <p:spPr>
          <a:xfrm>
            <a:off x="10270199" y="4468090"/>
            <a:ext cx="1918753" cy="1994435"/>
          </a:xfrm>
          <a:prstGeom prst="rect">
            <a:avLst/>
          </a:prstGeom>
        </p:spPr>
      </p:pic>
    </p:spTree>
    <p:extLst>
      <p:ext uri="{BB962C8B-B14F-4D97-AF65-F5344CB8AC3E}">
        <p14:creationId xmlns:p14="http://schemas.microsoft.com/office/powerpoint/2010/main" val="38357422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6C68B6-F13C-8F6A-BC02-691F1E43D9A7}"/>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0AC98537-F659-45C0-B843-4C0A1015F1D0}"/>
              </a:ext>
            </a:extLst>
          </p:cNvPr>
          <p:cNvPicPr>
            <a:picLocks noChangeAspect="1"/>
          </p:cNvPicPr>
          <p:nvPr/>
        </p:nvPicPr>
        <p:blipFill>
          <a:blip r:embed="rId2"/>
          <a:stretch>
            <a:fillRect/>
          </a:stretch>
        </p:blipFill>
        <p:spPr>
          <a:xfrm>
            <a:off x="-171450" y="971515"/>
            <a:ext cx="11260121" cy="247685"/>
          </a:xfrm>
          <a:prstGeom prst="rect">
            <a:avLst/>
          </a:prstGeom>
        </p:spPr>
      </p:pic>
      <p:sp>
        <p:nvSpPr>
          <p:cNvPr id="8" name="TextBox 7">
            <a:extLst>
              <a:ext uri="{FF2B5EF4-FFF2-40B4-BE49-F238E27FC236}">
                <a16:creationId xmlns:a16="http://schemas.microsoft.com/office/drawing/2014/main" id="{F497E9FF-A5F9-8AAF-290B-5230F08B34AC}"/>
              </a:ext>
            </a:extLst>
          </p:cNvPr>
          <p:cNvSpPr txBox="1"/>
          <p:nvPr/>
        </p:nvSpPr>
        <p:spPr>
          <a:xfrm>
            <a:off x="0" y="1219200"/>
            <a:ext cx="10639425" cy="5355312"/>
          </a:xfrm>
          <a:prstGeom prst="rect">
            <a:avLst/>
          </a:prstGeom>
          <a:noFill/>
        </p:spPr>
        <p:txBody>
          <a:bodyPr wrap="square" rtlCol="0">
            <a:spAutoFit/>
          </a:bodyPr>
          <a:lstStyle/>
          <a:p>
            <a:pPr algn="l"/>
            <a:r>
              <a:rPr lang="en-US" sz="3600" b="0" i="0" dirty="0">
                <a:solidFill>
                  <a:srgbClr val="000000"/>
                </a:solidFill>
                <a:effectLst/>
                <a:latin typeface="system-ui"/>
              </a:rPr>
              <a:t> </a:t>
            </a:r>
            <a:r>
              <a:rPr lang="en-US" sz="3600" b="1" i="0" baseline="30000" dirty="0">
                <a:solidFill>
                  <a:srgbClr val="000000"/>
                </a:solidFill>
                <a:effectLst/>
                <a:latin typeface="system-ui"/>
              </a:rPr>
              <a:t>3 </a:t>
            </a:r>
            <a:r>
              <a:rPr lang="en-US" sz="3600" b="0" i="0" dirty="0">
                <a:solidFill>
                  <a:srgbClr val="000000"/>
                </a:solidFill>
                <a:effectLst/>
                <a:latin typeface="system-ui"/>
              </a:rPr>
              <a:t>As he neared Damascus on his journey, suddenly a light from heaven flashed around him. </a:t>
            </a:r>
            <a:r>
              <a:rPr lang="en-US" sz="3600" b="1" i="0" baseline="30000" dirty="0">
                <a:solidFill>
                  <a:srgbClr val="000000"/>
                </a:solidFill>
                <a:effectLst/>
                <a:latin typeface="system-ui"/>
              </a:rPr>
              <a:t>4 </a:t>
            </a:r>
            <a:r>
              <a:rPr lang="en-US" sz="3600" b="0" i="0" dirty="0">
                <a:solidFill>
                  <a:srgbClr val="000000"/>
                </a:solidFill>
                <a:effectLst/>
                <a:latin typeface="system-ui"/>
              </a:rPr>
              <a:t>He fell to the ground and heard a voice say to him, “</a:t>
            </a:r>
            <a:r>
              <a:rPr lang="en-US" sz="3600" b="0" i="0" dirty="0">
                <a:solidFill>
                  <a:srgbClr val="FF0000"/>
                </a:solidFill>
                <a:effectLst/>
                <a:latin typeface="system-ui"/>
              </a:rPr>
              <a:t>Saul, Saul, why do you persecute me?”</a:t>
            </a:r>
          </a:p>
          <a:p>
            <a:pPr algn="l"/>
            <a:r>
              <a:rPr lang="en-US" sz="3600" b="1" i="0" baseline="30000" dirty="0">
                <a:solidFill>
                  <a:srgbClr val="000000"/>
                </a:solidFill>
                <a:effectLst/>
                <a:latin typeface="system-ui"/>
              </a:rPr>
              <a:t>5 </a:t>
            </a:r>
            <a:r>
              <a:rPr lang="en-US" sz="3600" b="0" i="0" dirty="0">
                <a:solidFill>
                  <a:srgbClr val="000000"/>
                </a:solidFill>
                <a:effectLst/>
                <a:latin typeface="system-ui"/>
              </a:rPr>
              <a:t>“Who are you, Lord?” Saul asked.</a:t>
            </a:r>
          </a:p>
          <a:p>
            <a:pPr algn="l"/>
            <a:r>
              <a:rPr lang="en-US" sz="3600" b="0" i="0" dirty="0">
                <a:solidFill>
                  <a:srgbClr val="FF0000"/>
                </a:solidFill>
                <a:effectLst/>
                <a:latin typeface="system-ui"/>
              </a:rPr>
              <a:t>“I am Jesus, whom you are persecuting,”</a:t>
            </a:r>
            <a:r>
              <a:rPr lang="en-US" sz="3600" b="0" i="0" dirty="0">
                <a:solidFill>
                  <a:srgbClr val="000000"/>
                </a:solidFill>
                <a:effectLst/>
                <a:latin typeface="system-ui"/>
              </a:rPr>
              <a:t> he replied. </a:t>
            </a:r>
            <a:r>
              <a:rPr lang="en-US" sz="3600" b="1" i="0" baseline="30000" dirty="0">
                <a:solidFill>
                  <a:srgbClr val="000000"/>
                </a:solidFill>
                <a:effectLst/>
                <a:latin typeface="system-ui"/>
              </a:rPr>
              <a:t>6 </a:t>
            </a:r>
            <a:r>
              <a:rPr lang="en-US" sz="3600" b="0" i="0" dirty="0">
                <a:solidFill>
                  <a:srgbClr val="FF0000"/>
                </a:solidFill>
                <a:effectLst/>
                <a:latin typeface="system-ui"/>
              </a:rPr>
              <a:t>“Now get up and go into the city, and you will be told what you must do.”</a:t>
            </a:r>
          </a:p>
          <a:p>
            <a:pPr algn="l"/>
            <a:br>
              <a:rPr lang="en-US" sz="3600" dirty="0"/>
            </a:br>
            <a:endParaRPr lang="en-US" dirty="0"/>
          </a:p>
        </p:txBody>
      </p:sp>
      <p:sp>
        <p:nvSpPr>
          <p:cNvPr id="10" name="Title 1">
            <a:extLst>
              <a:ext uri="{FF2B5EF4-FFF2-40B4-BE49-F238E27FC236}">
                <a16:creationId xmlns:a16="http://schemas.microsoft.com/office/drawing/2014/main" id="{033C4EF8-15A2-F1B7-9E37-020C8BE29306}"/>
              </a:ext>
            </a:extLst>
          </p:cNvPr>
          <p:cNvSpPr txBox="1">
            <a:spLocks/>
          </p:cNvSpPr>
          <p:nvPr/>
        </p:nvSpPr>
        <p:spPr>
          <a:xfrm>
            <a:off x="586740" y="228251"/>
            <a:ext cx="11018520" cy="609949"/>
          </a:xfrm>
          <a:prstGeom prst="rect">
            <a:avLst/>
          </a:prstGeom>
        </p:spPr>
        <p:txBody>
          <a:bodyPr anchor="b">
            <a:normAutofit fontScale="85000" lnSpcReduction="20000"/>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r>
              <a:rPr lang="en-US" sz="4400" dirty="0"/>
              <a:t>     Saul   Acts 8   Saul’s conversion</a:t>
            </a:r>
          </a:p>
        </p:txBody>
      </p:sp>
      <p:pic>
        <p:nvPicPr>
          <p:cNvPr id="11" name="Picture 10" descr="Isolated twigs and flowers on a white surface">
            <a:extLst>
              <a:ext uri="{FF2B5EF4-FFF2-40B4-BE49-F238E27FC236}">
                <a16:creationId xmlns:a16="http://schemas.microsoft.com/office/drawing/2014/main" id="{48573411-1F55-E233-614B-49DA49A1791A}"/>
              </a:ext>
            </a:extLst>
          </p:cNvPr>
          <p:cNvPicPr>
            <a:picLocks noChangeAspect="1"/>
          </p:cNvPicPr>
          <p:nvPr/>
        </p:nvPicPr>
        <p:blipFill>
          <a:blip r:embed="rId3"/>
          <a:srcRect l="23193" r="9705" b="1"/>
          <a:stretch/>
        </p:blipFill>
        <p:spPr>
          <a:xfrm>
            <a:off x="10367498" y="3429000"/>
            <a:ext cx="1640277" cy="1704975"/>
          </a:xfrm>
          <a:prstGeom prst="rect">
            <a:avLst/>
          </a:prstGeom>
        </p:spPr>
      </p:pic>
    </p:spTree>
    <p:extLst>
      <p:ext uri="{BB962C8B-B14F-4D97-AF65-F5344CB8AC3E}">
        <p14:creationId xmlns:p14="http://schemas.microsoft.com/office/powerpoint/2010/main" val="9938040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6F8D95-76F4-576B-6C3B-E5A190D75CEC}"/>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A81B34AD-E8E7-3B74-4B7F-A3FD35B2BEB4}"/>
              </a:ext>
            </a:extLst>
          </p:cNvPr>
          <p:cNvPicPr>
            <a:picLocks noChangeAspect="1"/>
          </p:cNvPicPr>
          <p:nvPr/>
        </p:nvPicPr>
        <p:blipFill>
          <a:blip r:embed="rId2"/>
          <a:stretch>
            <a:fillRect/>
          </a:stretch>
        </p:blipFill>
        <p:spPr>
          <a:xfrm>
            <a:off x="-171450" y="971515"/>
            <a:ext cx="11260121" cy="247685"/>
          </a:xfrm>
          <a:prstGeom prst="rect">
            <a:avLst/>
          </a:prstGeom>
        </p:spPr>
      </p:pic>
      <p:sp>
        <p:nvSpPr>
          <p:cNvPr id="8" name="TextBox 7">
            <a:extLst>
              <a:ext uri="{FF2B5EF4-FFF2-40B4-BE49-F238E27FC236}">
                <a16:creationId xmlns:a16="http://schemas.microsoft.com/office/drawing/2014/main" id="{AF6B8512-9806-C9F9-1764-2DF5DEAE702D}"/>
              </a:ext>
            </a:extLst>
          </p:cNvPr>
          <p:cNvSpPr txBox="1"/>
          <p:nvPr/>
        </p:nvSpPr>
        <p:spPr>
          <a:xfrm>
            <a:off x="0" y="1219200"/>
            <a:ext cx="10639425" cy="3693319"/>
          </a:xfrm>
          <a:prstGeom prst="rect">
            <a:avLst/>
          </a:prstGeom>
          <a:noFill/>
        </p:spPr>
        <p:txBody>
          <a:bodyPr wrap="square" rtlCol="0">
            <a:spAutoFit/>
          </a:bodyPr>
          <a:lstStyle/>
          <a:p>
            <a:pPr algn="l"/>
            <a:r>
              <a:rPr lang="en-US" sz="3600" b="1" i="0" baseline="30000" dirty="0">
                <a:solidFill>
                  <a:srgbClr val="000000"/>
                </a:solidFill>
                <a:effectLst/>
                <a:latin typeface="system-ui"/>
              </a:rPr>
              <a:t>7 </a:t>
            </a:r>
            <a:r>
              <a:rPr lang="en-US" sz="3600" b="0" i="0" dirty="0">
                <a:solidFill>
                  <a:srgbClr val="000000"/>
                </a:solidFill>
                <a:effectLst/>
                <a:latin typeface="system-ui"/>
              </a:rPr>
              <a:t>The men traveling with Saul stood there speechless; they heard the sound but did not see anyone. </a:t>
            </a:r>
            <a:r>
              <a:rPr lang="en-US" sz="3600" b="1" i="0" baseline="30000" dirty="0">
                <a:solidFill>
                  <a:srgbClr val="000000"/>
                </a:solidFill>
                <a:effectLst/>
                <a:latin typeface="system-ui"/>
              </a:rPr>
              <a:t>8 </a:t>
            </a:r>
            <a:r>
              <a:rPr lang="en-US" sz="3600" b="0" i="0" dirty="0">
                <a:solidFill>
                  <a:srgbClr val="000000"/>
                </a:solidFill>
                <a:effectLst/>
                <a:latin typeface="system-ui"/>
              </a:rPr>
              <a:t>Saul got up from the ground, but when he opened his eyes he could see nothing. So they led him by the hand into Damascus. </a:t>
            </a:r>
            <a:r>
              <a:rPr lang="en-US" sz="3600" b="1" i="0" baseline="30000" dirty="0">
                <a:solidFill>
                  <a:srgbClr val="000000"/>
                </a:solidFill>
                <a:effectLst/>
                <a:latin typeface="system-ui"/>
              </a:rPr>
              <a:t>9 </a:t>
            </a:r>
            <a:r>
              <a:rPr lang="en-US" sz="3600" b="0" i="0" dirty="0">
                <a:solidFill>
                  <a:srgbClr val="000000"/>
                </a:solidFill>
                <a:effectLst/>
                <a:latin typeface="system-ui"/>
              </a:rPr>
              <a:t>For three days he was blind, and did not eat or drink anything.</a:t>
            </a:r>
            <a:br>
              <a:rPr lang="en-US" sz="3600" dirty="0"/>
            </a:br>
            <a:endParaRPr lang="en-US" dirty="0"/>
          </a:p>
        </p:txBody>
      </p:sp>
      <p:sp>
        <p:nvSpPr>
          <p:cNvPr id="10" name="Title 1">
            <a:extLst>
              <a:ext uri="{FF2B5EF4-FFF2-40B4-BE49-F238E27FC236}">
                <a16:creationId xmlns:a16="http://schemas.microsoft.com/office/drawing/2014/main" id="{26BD51E4-4E29-3CD1-E227-0C48DEA33594}"/>
              </a:ext>
            </a:extLst>
          </p:cNvPr>
          <p:cNvSpPr txBox="1">
            <a:spLocks/>
          </p:cNvSpPr>
          <p:nvPr/>
        </p:nvSpPr>
        <p:spPr>
          <a:xfrm>
            <a:off x="586740" y="228251"/>
            <a:ext cx="11018520" cy="609949"/>
          </a:xfrm>
          <a:prstGeom prst="rect">
            <a:avLst/>
          </a:prstGeom>
        </p:spPr>
        <p:txBody>
          <a:bodyPr anchor="b">
            <a:normAutofit fontScale="85000" lnSpcReduction="20000"/>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r>
              <a:rPr lang="en-US" sz="4400" dirty="0"/>
              <a:t>     Saul   Acts 9   Saul’s zeal against “the way”</a:t>
            </a:r>
          </a:p>
        </p:txBody>
      </p:sp>
      <p:pic>
        <p:nvPicPr>
          <p:cNvPr id="11" name="Picture 10" descr="Isolated twigs and flowers on a white surface">
            <a:extLst>
              <a:ext uri="{FF2B5EF4-FFF2-40B4-BE49-F238E27FC236}">
                <a16:creationId xmlns:a16="http://schemas.microsoft.com/office/drawing/2014/main" id="{24D70386-2E99-022D-17D6-11DCDE091932}"/>
              </a:ext>
            </a:extLst>
          </p:cNvPr>
          <p:cNvPicPr>
            <a:picLocks noChangeAspect="1"/>
          </p:cNvPicPr>
          <p:nvPr/>
        </p:nvPicPr>
        <p:blipFill>
          <a:blip r:embed="rId3"/>
          <a:srcRect l="23193" r="9705" b="1"/>
          <a:stretch/>
        </p:blipFill>
        <p:spPr>
          <a:xfrm>
            <a:off x="10268532" y="5033997"/>
            <a:ext cx="1640277" cy="1704975"/>
          </a:xfrm>
          <a:prstGeom prst="rect">
            <a:avLst/>
          </a:prstGeom>
        </p:spPr>
      </p:pic>
    </p:spTree>
    <p:extLst>
      <p:ext uri="{BB962C8B-B14F-4D97-AF65-F5344CB8AC3E}">
        <p14:creationId xmlns:p14="http://schemas.microsoft.com/office/powerpoint/2010/main" val="36639981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93D8E8-4EAF-5459-78D5-982D88426552}"/>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D93A2135-4057-88AB-FA0B-98E6639B9771}"/>
              </a:ext>
            </a:extLst>
          </p:cNvPr>
          <p:cNvPicPr>
            <a:picLocks noChangeAspect="1"/>
          </p:cNvPicPr>
          <p:nvPr/>
        </p:nvPicPr>
        <p:blipFill>
          <a:blip r:embed="rId2"/>
          <a:stretch>
            <a:fillRect/>
          </a:stretch>
        </p:blipFill>
        <p:spPr>
          <a:xfrm>
            <a:off x="-171450" y="971515"/>
            <a:ext cx="11260121" cy="247685"/>
          </a:xfrm>
          <a:prstGeom prst="rect">
            <a:avLst/>
          </a:prstGeom>
        </p:spPr>
      </p:pic>
      <p:sp>
        <p:nvSpPr>
          <p:cNvPr id="8" name="TextBox 7">
            <a:extLst>
              <a:ext uri="{FF2B5EF4-FFF2-40B4-BE49-F238E27FC236}">
                <a16:creationId xmlns:a16="http://schemas.microsoft.com/office/drawing/2014/main" id="{0EBFC744-A7A9-F83A-88E6-EFCE31730A66}"/>
              </a:ext>
            </a:extLst>
          </p:cNvPr>
          <p:cNvSpPr txBox="1"/>
          <p:nvPr/>
        </p:nvSpPr>
        <p:spPr>
          <a:xfrm>
            <a:off x="0" y="1219200"/>
            <a:ext cx="10639425" cy="3693319"/>
          </a:xfrm>
          <a:prstGeom prst="rect">
            <a:avLst/>
          </a:prstGeom>
          <a:noFill/>
        </p:spPr>
        <p:txBody>
          <a:bodyPr wrap="square" rtlCol="0">
            <a:spAutoFit/>
          </a:bodyPr>
          <a:lstStyle/>
          <a:p>
            <a:pPr algn="l"/>
            <a:r>
              <a:rPr lang="en-US" sz="3600" b="1" i="0" baseline="30000" dirty="0">
                <a:solidFill>
                  <a:srgbClr val="000000"/>
                </a:solidFill>
                <a:effectLst/>
                <a:latin typeface="system-ui"/>
              </a:rPr>
              <a:t>7 </a:t>
            </a:r>
            <a:r>
              <a:rPr lang="en-US" sz="3600" b="0" i="0" dirty="0">
                <a:solidFill>
                  <a:srgbClr val="000000"/>
                </a:solidFill>
                <a:effectLst/>
                <a:latin typeface="system-ui"/>
              </a:rPr>
              <a:t>The men traveling with Saul stood there speechless; they heard the sound but did not see anyone. </a:t>
            </a:r>
            <a:r>
              <a:rPr lang="en-US" sz="3600" b="1" i="0" baseline="30000" dirty="0">
                <a:solidFill>
                  <a:srgbClr val="000000"/>
                </a:solidFill>
                <a:effectLst/>
                <a:latin typeface="system-ui"/>
              </a:rPr>
              <a:t>8 </a:t>
            </a:r>
            <a:r>
              <a:rPr lang="en-US" sz="3600" b="0" i="0" dirty="0">
                <a:solidFill>
                  <a:srgbClr val="000000"/>
                </a:solidFill>
                <a:effectLst/>
                <a:latin typeface="system-ui"/>
              </a:rPr>
              <a:t>Saul got up from the ground, but when he opened his eyes he could see nothing. So they led him by the hand into Damascus. </a:t>
            </a:r>
            <a:r>
              <a:rPr lang="en-US" sz="3600" b="1" i="0" baseline="30000" dirty="0">
                <a:solidFill>
                  <a:srgbClr val="000000"/>
                </a:solidFill>
                <a:effectLst/>
                <a:latin typeface="system-ui"/>
              </a:rPr>
              <a:t>9 </a:t>
            </a:r>
            <a:r>
              <a:rPr lang="en-US" sz="3600" b="0" i="0" dirty="0">
                <a:solidFill>
                  <a:srgbClr val="000000"/>
                </a:solidFill>
                <a:effectLst/>
                <a:latin typeface="system-ui"/>
              </a:rPr>
              <a:t>For three days he was blind, and did not eat or drink anything.</a:t>
            </a:r>
            <a:br>
              <a:rPr lang="en-US" sz="3600" dirty="0"/>
            </a:br>
            <a:endParaRPr lang="en-US" dirty="0"/>
          </a:p>
        </p:txBody>
      </p:sp>
      <p:sp>
        <p:nvSpPr>
          <p:cNvPr id="10" name="Title 1">
            <a:extLst>
              <a:ext uri="{FF2B5EF4-FFF2-40B4-BE49-F238E27FC236}">
                <a16:creationId xmlns:a16="http://schemas.microsoft.com/office/drawing/2014/main" id="{FCE8BB74-26D2-A26D-F0EF-E60051ADB7E0}"/>
              </a:ext>
            </a:extLst>
          </p:cNvPr>
          <p:cNvSpPr txBox="1">
            <a:spLocks/>
          </p:cNvSpPr>
          <p:nvPr/>
        </p:nvSpPr>
        <p:spPr>
          <a:xfrm>
            <a:off x="586740" y="228251"/>
            <a:ext cx="11018520" cy="609949"/>
          </a:xfrm>
          <a:prstGeom prst="rect">
            <a:avLst/>
          </a:prstGeom>
        </p:spPr>
        <p:txBody>
          <a:bodyPr anchor="b">
            <a:normAutofit fontScale="85000" lnSpcReduction="20000"/>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r>
              <a:rPr lang="en-US" sz="4400" dirty="0"/>
              <a:t>     Saul   Acts 9   Saul’s conversion”</a:t>
            </a:r>
          </a:p>
        </p:txBody>
      </p:sp>
      <p:pic>
        <p:nvPicPr>
          <p:cNvPr id="11" name="Picture 10" descr="Isolated twigs and flowers on a white surface">
            <a:extLst>
              <a:ext uri="{FF2B5EF4-FFF2-40B4-BE49-F238E27FC236}">
                <a16:creationId xmlns:a16="http://schemas.microsoft.com/office/drawing/2014/main" id="{A56C9B3B-71F9-66A5-BDE8-6389DFAA4E28}"/>
              </a:ext>
            </a:extLst>
          </p:cNvPr>
          <p:cNvPicPr>
            <a:picLocks noChangeAspect="1"/>
          </p:cNvPicPr>
          <p:nvPr/>
        </p:nvPicPr>
        <p:blipFill>
          <a:blip r:embed="rId3"/>
          <a:srcRect l="23193" r="9705" b="1"/>
          <a:stretch/>
        </p:blipFill>
        <p:spPr>
          <a:xfrm>
            <a:off x="10268532" y="5033997"/>
            <a:ext cx="1640277" cy="1704975"/>
          </a:xfrm>
          <a:prstGeom prst="rect">
            <a:avLst/>
          </a:prstGeom>
        </p:spPr>
      </p:pic>
    </p:spTree>
    <p:extLst>
      <p:ext uri="{BB962C8B-B14F-4D97-AF65-F5344CB8AC3E}">
        <p14:creationId xmlns:p14="http://schemas.microsoft.com/office/powerpoint/2010/main" val="13046701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94D143-67B8-0D83-917C-091781F25DE1}"/>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7D3878C6-2E0D-36C1-88C4-C116700B7E54}"/>
              </a:ext>
            </a:extLst>
          </p:cNvPr>
          <p:cNvPicPr>
            <a:picLocks noChangeAspect="1"/>
          </p:cNvPicPr>
          <p:nvPr/>
        </p:nvPicPr>
        <p:blipFill>
          <a:blip r:embed="rId2"/>
          <a:stretch>
            <a:fillRect/>
          </a:stretch>
        </p:blipFill>
        <p:spPr>
          <a:xfrm>
            <a:off x="-171450" y="971515"/>
            <a:ext cx="11260121" cy="247685"/>
          </a:xfrm>
          <a:prstGeom prst="rect">
            <a:avLst/>
          </a:prstGeom>
        </p:spPr>
      </p:pic>
      <p:sp>
        <p:nvSpPr>
          <p:cNvPr id="8" name="TextBox 7">
            <a:extLst>
              <a:ext uri="{FF2B5EF4-FFF2-40B4-BE49-F238E27FC236}">
                <a16:creationId xmlns:a16="http://schemas.microsoft.com/office/drawing/2014/main" id="{75B5C84D-1965-349C-A2A4-7C07DECC83D2}"/>
              </a:ext>
            </a:extLst>
          </p:cNvPr>
          <p:cNvSpPr txBox="1"/>
          <p:nvPr/>
        </p:nvSpPr>
        <p:spPr>
          <a:xfrm>
            <a:off x="0" y="1219200"/>
            <a:ext cx="10639425" cy="5355312"/>
          </a:xfrm>
          <a:prstGeom prst="rect">
            <a:avLst/>
          </a:prstGeom>
          <a:noFill/>
        </p:spPr>
        <p:txBody>
          <a:bodyPr wrap="square" rtlCol="0">
            <a:spAutoFit/>
          </a:bodyPr>
          <a:lstStyle/>
          <a:p>
            <a:pPr algn="l"/>
            <a:r>
              <a:rPr lang="en-US" sz="3600" b="1" i="0" baseline="30000" dirty="0">
                <a:solidFill>
                  <a:srgbClr val="000000"/>
                </a:solidFill>
                <a:effectLst/>
                <a:latin typeface="system-ui"/>
              </a:rPr>
              <a:t>10 </a:t>
            </a:r>
            <a:r>
              <a:rPr lang="en-US" sz="3600" b="0" i="0" dirty="0">
                <a:solidFill>
                  <a:srgbClr val="000000"/>
                </a:solidFill>
                <a:effectLst/>
                <a:latin typeface="system-ui"/>
              </a:rPr>
              <a:t>In Damascus there was a disciple named Ananias. The Lord called to him in a vision, </a:t>
            </a:r>
            <a:r>
              <a:rPr lang="en-US" sz="3600" b="0" i="0" dirty="0">
                <a:solidFill>
                  <a:srgbClr val="FF0000"/>
                </a:solidFill>
                <a:effectLst/>
                <a:latin typeface="system-ui"/>
              </a:rPr>
              <a:t>“Ananias!”</a:t>
            </a:r>
          </a:p>
          <a:p>
            <a:pPr algn="l"/>
            <a:r>
              <a:rPr lang="en-US" sz="3600" b="0" i="0" dirty="0">
                <a:solidFill>
                  <a:srgbClr val="000000"/>
                </a:solidFill>
                <a:effectLst/>
                <a:latin typeface="system-ui"/>
              </a:rPr>
              <a:t>“Yes, Lord,” he answered.</a:t>
            </a:r>
          </a:p>
          <a:p>
            <a:r>
              <a:rPr lang="en-US" sz="3600" b="1" i="0" baseline="30000" dirty="0">
                <a:solidFill>
                  <a:srgbClr val="000000"/>
                </a:solidFill>
                <a:effectLst/>
                <a:latin typeface="system-ui"/>
              </a:rPr>
              <a:t>11 </a:t>
            </a:r>
            <a:r>
              <a:rPr lang="en-US" sz="3600" b="0" i="0" dirty="0">
                <a:solidFill>
                  <a:srgbClr val="000000"/>
                </a:solidFill>
                <a:effectLst/>
                <a:latin typeface="system-ui"/>
              </a:rPr>
              <a:t>The Lord told him, for a man from Tarsus named Saul, for he </a:t>
            </a:r>
            <a:r>
              <a:rPr lang="en-US" sz="3600" dirty="0">
                <a:solidFill>
                  <a:srgbClr val="000000"/>
                </a:solidFill>
                <a:latin typeface="system-ui"/>
              </a:rPr>
              <a:t>is praying </a:t>
            </a:r>
            <a:r>
              <a:rPr lang="en-US" sz="3600" dirty="0">
                <a:solidFill>
                  <a:srgbClr val="FF0000"/>
                </a:solidFill>
                <a:latin typeface="system-ui"/>
              </a:rPr>
              <a:t>“Go to the house of Judas on Straight Street and ask . </a:t>
            </a:r>
            <a:r>
              <a:rPr lang="en-US" sz="3600" b="1" i="0" baseline="30000" dirty="0">
                <a:solidFill>
                  <a:srgbClr val="FF0000"/>
                </a:solidFill>
                <a:effectLst/>
                <a:latin typeface="system-ui"/>
              </a:rPr>
              <a:t>12 </a:t>
            </a:r>
            <a:r>
              <a:rPr lang="en-US" sz="3600" b="0" i="0" dirty="0">
                <a:solidFill>
                  <a:srgbClr val="FF0000"/>
                </a:solidFill>
                <a:effectLst/>
                <a:latin typeface="system-ui"/>
              </a:rPr>
              <a:t>In a vision he has seen a man named Ananias come and place his hands on him to restore his sight.”</a:t>
            </a:r>
          </a:p>
          <a:p>
            <a:pPr algn="l"/>
            <a:br>
              <a:rPr lang="en-US" sz="3600" dirty="0"/>
            </a:br>
            <a:endParaRPr lang="en-US" dirty="0"/>
          </a:p>
        </p:txBody>
      </p:sp>
      <p:sp>
        <p:nvSpPr>
          <p:cNvPr id="10" name="Title 1">
            <a:extLst>
              <a:ext uri="{FF2B5EF4-FFF2-40B4-BE49-F238E27FC236}">
                <a16:creationId xmlns:a16="http://schemas.microsoft.com/office/drawing/2014/main" id="{FA7F7F03-0C74-7291-86EA-C817FFDA40B7}"/>
              </a:ext>
            </a:extLst>
          </p:cNvPr>
          <p:cNvSpPr txBox="1">
            <a:spLocks/>
          </p:cNvSpPr>
          <p:nvPr/>
        </p:nvSpPr>
        <p:spPr>
          <a:xfrm>
            <a:off x="586740" y="228251"/>
            <a:ext cx="11018520" cy="609949"/>
          </a:xfrm>
          <a:prstGeom prst="rect">
            <a:avLst/>
          </a:prstGeom>
        </p:spPr>
        <p:txBody>
          <a:bodyPr anchor="b">
            <a:normAutofit fontScale="85000" lnSpcReduction="20000"/>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r>
              <a:rPr lang="en-US" sz="4400" dirty="0"/>
              <a:t>     Saul   Acts 9   Saul’s conversion”</a:t>
            </a:r>
          </a:p>
        </p:txBody>
      </p:sp>
      <p:pic>
        <p:nvPicPr>
          <p:cNvPr id="11" name="Picture 10" descr="Isolated twigs and flowers on a white surface">
            <a:extLst>
              <a:ext uri="{FF2B5EF4-FFF2-40B4-BE49-F238E27FC236}">
                <a16:creationId xmlns:a16="http://schemas.microsoft.com/office/drawing/2014/main" id="{0EAF69E5-995E-7134-C111-D6F063C58887}"/>
              </a:ext>
            </a:extLst>
          </p:cNvPr>
          <p:cNvPicPr>
            <a:picLocks noChangeAspect="1"/>
          </p:cNvPicPr>
          <p:nvPr/>
        </p:nvPicPr>
        <p:blipFill>
          <a:blip r:embed="rId3"/>
          <a:srcRect l="23193" r="9705" b="1"/>
          <a:stretch/>
        </p:blipFill>
        <p:spPr>
          <a:xfrm>
            <a:off x="10268532" y="5033997"/>
            <a:ext cx="1640277" cy="1704975"/>
          </a:xfrm>
          <a:prstGeom prst="rect">
            <a:avLst/>
          </a:prstGeom>
        </p:spPr>
      </p:pic>
    </p:spTree>
    <p:extLst>
      <p:ext uri="{BB962C8B-B14F-4D97-AF65-F5344CB8AC3E}">
        <p14:creationId xmlns:p14="http://schemas.microsoft.com/office/powerpoint/2010/main" val="7025250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281013-8CD5-9F41-7CAC-7056BFEB283F}"/>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759CD1F1-EC66-6340-4392-4C17E06A8064}"/>
              </a:ext>
            </a:extLst>
          </p:cNvPr>
          <p:cNvPicPr>
            <a:picLocks noChangeAspect="1"/>
          </p:cNvPicPr>
          <p:nvPr/>
        </p:nvPicPr>
        <p:blipFill>
          <a:blip r:embed="rId2"/>
          <a:stretch>
            <a:fillRect/>
          </a:stretch>
        </p:blipFill>
        <p:spPr>
          <a:xfrm>
            <a:off x="-171450" y="971515"/>
            <a:ext cx="11260121" cy="247685"/>
          </a:xfrm>
          <a:prstGeom prst="rect">
            <a:avLst/>
          </a:prstGeom>
        </p:spPr>
      </p:pic>
      <p:sp>
        <p:nvSpPr>
          <p:cNvPr id="8" name="TextBox 7">
            <a:extLst>
              <a:ext uri="{FF2B5EF4-FFF2-40B4-BE49-F238E27FC236}">
                <a16:creationId xmlns:a16="http://schemas.microsoft.com/office/drawing/2014/main" id="{FCC98CC6-305A-042E-EAEC-F7F31DA3B3C3}"/>
              </a:ext>
            </a:extLst>
          </p:cNvPr>
          <p:cNvSpPr txBox="1"/>
          <p:nvPr/>
        </p:nvSpPr>
        <p:spPr>
          <a:xfrm>
            <a:off x="0" y="1219200"/>
            <a:ext cx="10639425" cy="5909310"/>
          </a:xfrm>
          <a:prstGeom prst="rect">
            <a:avLst/>
          </a:prstGeom>
          <a:noFill/>
        </p:spPr>
        <p:txBody>
          <a:bodyPr wrap="square" rtlCol="0">
            <a:spAutoFit/>
          </a:bodyPr>
          <a:lstStyle/>
          <a:p>
            <a:pPr algn="l"/>
            <a:r>
              <a:rPr lang="en-US" sz="3600" b="1" i="0" baseline="30000" dirty="0">
                <a:solidFill>
                  <a:srgbClr val="000000"/>
                </a:solidFill>
                <a:effectLst/>
                <a:latin typeface="system-ui"/>
              </a:rPr>
              <a:t>13 </a:t>
            </a:r>
            <a:r>
              <a:rPr lang="en-US" sz="3600" b="0" i="0" dirty="0">
                <a:solidFill>
                  <a:srgbClr val="000000"/>
                </a:solidFill>
                <a:effectLst/>
                <a:latin typeface="system-ui"/>
              </a:rPr>
              <a:t>“Lord,” Ananias answered, “I have heard many reports about this man and all the harm he has done to your holy people in Jerusalem. </a:t>
            </a:r>
            <a:r>
              <a:rPr lang="en-US" sz="3600" b="1" i="0" baseline="30000" dirty="0">
                <a:solidFill>
                  <a:srgbClr val="000000"/>
                </a:solidFill>
                <a:effectLst/>
                <a:latin typeface="system-ui"/>
              </a:rPr>
              <a:t>14 </a:t>
            </a:r>
            <a:r>
              <a:rPr lang="en-US" sz="3600" b="0" i="0" dirty="0">
                <a:solidFill>
                  <a:srgbClr val="000000"/>
                </a:solidFill>
                <a:effectLst/>
                <a:latin typeface="system-ui"/>
              </a:rPr>
              <a:t>And he has come here with authority from the chief priests to arrest all who call on your name.”</a:t>
            </a:r>
          </a:p>
          <a:p>
            <a:r>
              <a:rPr lang="en-US" sz="3600" b="1" i="0" baseline="30000" dirty="0">
                <a:solidFill>
                  <a:srgbClr val="000000"/>
                </a:solidFill>
                <a:effectLst/>
                <a:latin typeface="system-ui"/>
              </a:rPr>
              <a:t>15 </a:t>
            </a:r>
            <a:r>
              <a:rPr lang="en-US" sz="3600" b="0" i="0" dirty="0">
                <a:solidFill>
                  <a:srgbClr val="000000"/>
                </a:solidFill>
                <a:effectLst/>
                <a:latin typeface="system-ui"/>
              </a:rPr>
              <a:t>But the Lord said to Ananias, </a:t>
            </a:r>
            <a:r>
              <a:rPr lang="en-US" sz="3600" dirty="0">
                <a:solidFill>
                  <a:srgbClr val="000000"/>
                </a:solidFill>
                <a:latin typeface="system-ui"/>
              </a:rPr>
              <a:t>. </a:t>
            </a:r>
            <a:r>
              <a:rPr lang="en-US" sz="3600" dirty="0">
                <a:solidFill>
                  <a:srgbClr val="FF0000"/>
                </a:solidFill>
                <a:latin typeface="system-ui"/>
              </a:rPr>
              <a:t>“Go! This man is my chosen instrument to proclaim my name to the Gentiles and their kings and to the people of Israel. </a:t>
            </a:r>
            <a:r>
              <a:rPr lang="en-US" sz="3600" b="1" baseline="30000" dirty="0">
                <a:solidFill>
                  <a:srgbClr val="FF0000"/>
                </a:solidFill>
                <a:latin typeface="system-ui"/>
              </a:rPr>
              <a:t>16 </a:t>
            </a:r>
            <a:r>
              <a:rPr lang="en-US" sz="3600" dirty="0">
                <a:solidFill>
                  <a:srgbClr val="FF0000"/>
                </a:solidFill>
                <a:latin typeface="system-ui"/>
              </a:rPr>
              <a:t>I will show him how much he must suffer for my name</a:t>
            </a:r>
            <a:r>
              <a:rPr lang="en-US" sz="3600" dirty="0">
                <a:solidFill>
                  <a:srgbClr val="000000"/>
                </a:solidFill>
                <a:latin typeface="system-ui"/>
              </a:rPr>
              <a:t>”</a:t>
            </a:r>
            <a:endParaRPr lang="en-US" sz="3600" b="0" i="0" dirty="0">
              <a:solidFill>
                <a:srgbClr val="000000"/>
              </a:solidFill>
              <a:effectLst/>
              <a:latin typeface="system-ui"/>
            </a:endParaRPr>
          </a:p>
          <a:p>
            <a:pPr algn="l"/>
            <a:br>
              <a:rPr lang="en-US" sz="3600" dirty="0"/>
            </a:br>
            <a:endParaRPr lang="en-US" dirty="0"/>
          </a:p>
        </p:txBody>
      </p:sp>
      <p:sp>
        <p:nvSpPr>
          <p:cNvPr id="10" name="Title 1">
            <a:extLst>
              <a:ext uri="{FF2B5EF4-FFF2-40B4-BE49-F238E27FC236}">
                <a16:creationId xmlns:a16="http://schemas.microsoft.com/office/drawing/2014/main" id="{3F21DDD5-45A7-2C8C-5B23-10D3DDCB3B9B}"/>
              </a:ext>
            </a:extLst>
          </p:cNvPr>
          <p:cNvSpPr txBox="1">
            <a:spLocks/>
          </p:cNvSpPr>
          <p:nvPr/>
        </p:nvSpPr>
        <p:spPr>
          <a:xfrm>
            <a:off x="586740" y="228251"/>
            <a:ext cx="11018520" cy="609949"/>
          </a:xfrm>
          <a:prstGeom prst="rect">
            <a:avLst/>
          </a:prstGeom>
        </p:spPr>
        <p:txBody>
          <a:bodyPr anchor="b">
            <a:normAutofit fontScale="85000" lnSpcReduction="20000"/>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r>
              <a:rPr lang="en-US" sz="4400" dirty="0"/>
              <a:t>     Saul   Acts 9   Saul’s conversion”</a:t>
            </a:r>
          </a:p>
        </p:txBody>
      </p:sp>
      <p:pic>
        <p:nvPicPr>
          <p:cNvPr id="11" name="Picture 10" descr="Isolated twigs and flowers on a white surface">
            <a:extLst>
              <a:ext uri="{FF2B5EF4-FFF2-40B4-BE49-F238E27FC236}">
                <a16:creationId xmlns:a16="http://schemas.microsoft.com/office/drawing/2014/main" id="{6E11CBEE-4737-1AE0-3D63-7C58D4413FEA}"/>
              </a:ext>
            </a:extLst>
          </p:cNvPr>
          <p:cNvPicPr>
            <a:picLocks noChangeAspect="1"/>
          </p:cNvPicPr>
          <p:nvPr/>
        </p:nvPicPr>
        <p:blipFill>
          <a:blip r:embed="rId3"/>
          <a:srcRect l="23193" r="9705" b="1"/>
          <a:stretch/>
        </p:blipFill>
        <p:spPr>
          <a:xfrm>
            <a:off x="10363782" y="4786312"/>
            <a:ext cx="1640277" cy="1704975"/>
          </a:xfrm>
          <a:prstGeom prst="rect">
            <a:avLst/>
          </a:prstGeom>
        </p:spPr>
      </p:pic>
    </p:spTree>
    <p:extLst>
      <p:ext uri="{BB962C8B-B14F-4D97-AF65-F5344CB8AC3E}">
        <p14:creationId xmlns:p14="http://schemas.microsoft.com/office/powerpoint/2010/main" val="8126376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EE0C6B-94E5-90CD-C553-F7D53F35C1D3}"/>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A164E8DD-823A-FB3C-242C-58752549EE98}"/>
              </a:ext>
            </a:extLst>
          </p:cNvPr>
          <p:cNvPicPr>
            <a:picLocks noChangeAspect="1"/>
          </p:cNvPicPr>
          <p:nvPr/>
        </p:nvPicPr>
        <p:blipFill>
          <a:blip r:embed="rId2"/>
          <a:stretch>
            <a:fillRect/>
          </a:stretch>
        </p:blipFill>
        <p:spPr>
          <a:xfrm>
            <a:off x="-171450" y="971515"/>
            <a:ext cx="11260121" cy="247685"/>
          </a:xfrm>
          <a:prstGeom prst="rect">
            <a:avLst/>
          </a:prstGeom>
        </p:spPr>
      </p:pic>
      <p:sp>
        <p:nvSpPr>
          <p:cNvPr id="8" name="TextBox 7">
            <a:extLst>
              <a:ext uri="{FF2B5EF4-FFF2-40B4-BE49-F238E27FC236}">
                <a16:creationId xmlns:a16="http://schemas.microsoft.com/office/drawing/2014/main" id="{E0A69AF5-50B8-25AB-D793-86A2AB336454}"/>
              </a:ext>
            </a:extLst>
          </p:cNvPr>
          <p:cNvSpPr txBox="1"/>
          <p:nvPr/>
        </p:nvSpPr>
        <p:spPr>
          <a:xfrm>
            <a:off x="0" y="1219200"/>
            <a:ext cx="10639425" cy="5909310"/>
          </a:xfrm>
          <a:prstGeom prst="rect">
            <a:avLst/>
          </a:prstGeom>
          <a:noFill/>
        </p:spPr>
        <p:txBody>
          <a:bodyPr wrap="square" rtlCol="0">
            <a:spAutoFit/>
          </a:bodyPr>
          <a:lstStyle/>
          <a:p>
            <a:pPr algn="l"/>
            <a:r>
              <a:rPr lang="en-US" sz="3600" b="1" i="0" baseline="30000" dirty="0">
                <a:solidFill>
                  <a:srgbClr val="000000"/>
                </a:solidFill>
                <a:effectLst/>
                <a:latin typeface="system-ui"/>
              </a:rPr>
              <a:t>13 </a:t>
            </a:r>
            <a:r>
              <a:rPr lang="en-US" sz="3600" b="0" i="0" dirty="0">
                <a:solidFill>
                  <a:srgbClr val="000000"/>
                </a:solidFill>
                <a:effectLst/>
                <a:latin typeface="system-ui"/>
              </a:rPr>
              <a:t>“Lord,” Ananias answered, “I have heard many reports about this man and all the harm he has done to your holy people in Jerusalem. </a:t>
            </a:r>
            <a:r>
              <a:rPr lang="en-US" sz="3600" b="1" i="0" baseline="30000" dirty="0">
                <a:solidFill>
                  <a:srgbClr val="000000"/>
                </a:solidFill>
                <a:effectLst/>
                <a:latin typeface="system-ui"/>
              </a:rPr>
              <a:t>14 </a:t>
            </a:r>
            <a:r>
              <a:rPr lang="en-US" sz="3600" b="0" i="0" dirty="0">
                <a:solidFill>
                  <a:srgbClr val="000000"/>
                </a:solidFill>
                <a:effectLst/>
                <a:latin typeface="system-ui"/>
              </a:rPr>
              <a:t>And he has come here with authority from the chief priests to arrest all who call on your name.”</a:t>
            </a:r>
          </a:p>
          <a:p>
            <a:r>
              <a:rPr lang="en-US" sz="3600" b="1" i="0" baseline="30000" dirty="0">
                <a:solidFill>
                  <a:srgbClr val="000000"/>
                </a:solidFill>
                <a:effectLst/>
                <a:latin typeface="system-ui"/>
              </a:rPr>
              <a:t>15 </a:t>
            </a:r>
            <a:r>
              <a:rPr lang="en-US" sz="3600" b="0" i="0" dirty="0">
                <a:solidFill>
                  <a:srgbClr val="000000"/>
                </a:solidFill>
                <a:effectLst/>
                <a:latin typeface="system-ui"/>
              </a:rPr>
              <a:t>But the Lord said to Ananias, </a:t>
            </a:r>
            <a:r>
              <a:rPr lang="en-US" sz="3600" dirty="0">
                <a:solidFill>
                  <a:srgbClr val="000000"/>
                </a:solidFill>
                <a:latin typeface="system-ui"/>
              </a:rPr>
              <a:t>. </a:t>
            </a:r>
            <a:r>
              <a:rPr lang="en-US" sz="3600" dirty="0">
                <a:solidFill>
                  <a:srgbClr val="FF0000"/>
                </a:solidFill>
                <a:latin typeface="system-ui"/>
              </a:rPr>
              <a:t>“Go! This man is my chosen instrument to proclaim my name to the Gentiles and their kings and to the people of Israel. </a:t>
            </a:r>
            <a:r>
              <a:rPr lang="en-US" sz="3600" b="1" baseline="30000" dirty="0">
                <a:solidFill>
                  <a:srgbClr val="FF0000"/>
                </a:solidFill>
                <a:latin typeface="system-ui"/>
              </a:rPr>
              <a:t>16 </a:t>
            </a:r>
            <a:r>
              <a:rPr lang="en-US" sz="3600" dirty="0">
                <a:solidFill>
                  <a:srgbClr val="FF0000"/>
                </a:solidFill>
                <a:latin typeface="system-ui"/>
              </a:rPr>
              <a:t>I will show him how much he must suffer for my name</a:t>
            </a:r>
            <a:r>
              <a:rPr lang="en-US" sz="3600" dirty="0">
                <a:solidFill>
                  <a:srgbClr val="000000"/>
                </a:solidFill>
                <a:latin typeface="system-ui"/>
              </a:rPr>
              <a:t>”</a:t>
            </a:r>
            <a:endParaRPr lang="en-US" sz="3600" b="0" i="0" dirty="0">
              <a:solidFill>
                <a:srgbClr val="000000"/>
              </a:solidFill>
              <a:effectLst/>
              <a:latin typeface="system-ui"/>
            </a:endParaRPr>
          </a:p>
          <a:p>
            <a:pPr algn="l"/>
            <a:br>
              <a:rPr lang="en-US" sz="3600" dirty="0"/>
            </a:br>
            <a:endParaRPr lang="en-US" dirty="0"/>
          </a:p>
        </p:txBody>
      </p:sp>
      <p:sp>
        <p:nvSpPr>
          <p:cNvPr id="10" name="Title 1">
            <a:extLst>
              <a:ext uri="{FF2B5EF4-FFF2-40B4-BE49-F238E27FC236}">
                <a16:creationId xmlns:a16="http://schemas.microsoft.com/office/drawing/2014/main" id="{A6E42462-2C1E-A8DD-DE2F-FD5C227E678E}"/>
              </a:ext>
            </a:extLst>
          </p:cNvPr>
          <p:cNvSpPr txBox="1">
            <a:spLocks/>
          </p:cNvSpPr>
          <p:nvPr/>
        </p:nvSpPr>
        <p:spPr>
          <a:xfrm>
            <a:off x="586740" y="228251"/>
            <a:ext cx="11018520" cy="609949"/>
          </a:xfrm>
          <a:prstGeom prst="rect">
            <a:avLst/>
          </a:prstGeom>
        </p:spPr>
        <p:txBody>
          <a:bodyPr anchor="b">
            <a:normAutofit fontScale="85000" lnSpcReduction="20000"/>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r>
              <a:rPr lang="en-US" sz="4400" dirty="0"/>
              <a:t>     Saul   Acts 9   Saul’s conversion”</a:t>
            </a:r>
          </a:p>
        </p:txBody>
      </p:sp>
      <p:pic>
        <p:nvPicPr>
          <p:cNvPr id="11" name="Picture 10" descr="Isolated twigs and flowers on a white surface">
            <a:extLst>
              <a:ext uri="{FF2B5EF4-FFF2-40B4-BE49-F238E27FC236}">
                <a16:creationId xmlns:a16="http://schemas.microsoft.com/office/drawing/2014/main" id="{B1647ACE-2E2F-2534-86CE-341274FC9DCE}"/>
              </a:ext>
            </a:extLst>
          </p:cNvPr>
          <p:cNvPicPr>
            <a:picLocks noChangeAspect="1"/>
          </p:cNvPicPr>
          <p:nvPr/>
        </p:nvPicPr>
        <p:blipFill>
          <a:blip r:embed="rId3"/>
          <a:srcRect l="23193" r="9705" b="1"/>
          <a:stretch/>
        </p:blipFill>
        <p:spPr>
          <a:xfrm>
            <a:off x="10363782" y="4786312"/>
            <a:ext cx="1640277" cy="1704975"/>
          </a:xfrm>
          <a:prstGeom prst="rect">
            <a:avLst/>
          </a:prstGeom>
        </p:spPr>
      </p:pic>
    </p:spTree>
    <p:extLst>
      <p:ext uri="{BB962C8B-B14F-4D97-AF65-F5344CB8AC3E}">
        <p14:creationId xmlns:p14="http://schemas.microsoft.com/office/powerpoint/2010/main" val="29603627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9EA0B6-42B5-C897-0B97-BD30BE043E92}"/>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974B3FA9-68C0-DA70-DE49-8EE298990464}"/>
              </a:ext>
            </a:extLst>
          </p:cNvPr>
          <p:cNvPicPr>
            <a:picLocks noChangeAspect="1"/>
          </p:cNvPicPr>
          <p:nvPr/>
        </p:nvPicPr>
        <p:blipFill>
          <a:blip r:embed="rId2"/>
          <a:stretch>
            <a:fillRect/>
          </a:stretch>
        </p:blipFill>
        <p:spPr>
          <a:xfrm>
            <a:off x="-171450" y="971515"/>
            <a:ext cx="11260121" cy="247685"/>
          </a:xfrm>
          <a:prstGeom prst="rect">
            <a:avLst/>
          </a:prstGeom>
        </p:spPr>
      </p:pic>
      <p:sp>
        <p:nvSpPr>
          <p:cNvPr id="8" name="TextBox 7">
            <a:extLst>
              <a:ext uri="{FF2B5EF4-FFF2-40B4-BE49-F238E27FC236}">
                <a16:creationId xmlns:a16="http://schemas.microsoft.com/office/drawing/2014/main" id="{23261175-5064-A8F8-888F-B51B6F415E8B}"/>
              </a:ext>
            </a:extLst>
          </p:cNvPr>
          <p:cNvSpPr txBox="1"/>
          <p:nvPr/>
        </p:nvSpPr>
        <p:spPr>
          <a:xfrm>
            <a:off x="0" y="1219200"/>
            <a:ext cx="10639425" cy="4801314"/>
          </a:xfrm>
          <a:prstGeom prst="rect">
            <a:avLst/>
          </a:prstGeom>
          <a:noFill/>
        </p:spPr>
        <p:txBody>
          <a:bodyPr wrap="square" rtlCol="0">
            <a:spAutoFit/>
          </a:bodyPr>
          <a:lstStyle/>
          <a:p>
            <a:r>
              <a:rPr lang="en-US" sz="3600" b="1" i="0" baseline="30000" dirty="0">
                <a:solidFill>
                  <a:srgbClr val="000000"/>
                </a:solidFill>
                <a:effectLst/>
                <a:latin typeface="system-ui"/>
              </a:rPr>
              <a:t>17 </a:t>
            </a:r>
            <a:r>
              <a:rPr lang="en-US" sz="3600" b="0" i="0" dirty="0">
                <a:solidFill>
                  <a:srgbClr val="000000"/>
                </a:solidFill>
                <a:effectLst/>
                <a:latin typeface="system-ui"/>
              </a:rPr>
              <a:t>Then Ananias went to the house and entered it. Placing his hands on Saul, he said, “Brother Saul, the Lord—Jesus, who appeared to you on the road as you were coming here—has sent me so that you may see again and be filled with the Holy Spirit.” </a:t>
            </a:r>
            <a:r>
              <a:rPr lang="en-US" sz="3600" b="1" i="0" baseline="30000" dirty="0">
                <a:solidFill>
                  <a:srgbClr val="000000"/>
                </a:solidFill>
                <a:effectLst/>
                <a:latin typeface="system-ui"/>
              </a:rPr>
              <a:t>18 </a:t>
            </a:r>
            <a:r>
              <a:rPr lang="en-US" sz="3600" b="0" i="0" dirty="0">
                <a:solidFill>
                  <a:srgbClr val="000000"/>
                </a:solidFill>
                <a:effectLst/>
                <a:latin typeface="system-ui"/>
              </a:rPr>
              <a:t>Immediately, something like scales fell from Saul’s eyes, and he could see again. He got up and was baptized, </a:t>
            </a:r>
            <a:r>
              <a:rPr lang="en-US" sz="3600" b="1" i="0" baseline="30000" dirty="0">
                <a:solidFill>
                  <a:srgbClr val="000000"/>
                </a:solidFill>
                <a:effectLst/>
                <a:latin typeface="system-ui"/>
              </a:rPr>
              <a:t>19 </a:t>
            </a:r>
            <a:r>
              <a:rPr lang="en-US" sz="3600" b="0" i="0" dirty="0">
                <a:solidFill>
                  <a:srgbClr val="000000"/>
                </a:solidFill>
                <a:effectLst/>
                <a:latin typeface="system-ui"/>
              </a:rPr>
              <a:t>and after taking some food, he regained his strength.</a:t>
            </a:r>
            <a:br>
              <a:rPr lang="en-US" sz="3600" dirty="0"/>
            </a:br>
            <a:endParaRPr lang="en-US" dirty="0"/>
          </a:p>
        </p:txBody>
      </p:sp>
      <p:sp>
        <p:nvSpPr>
          <p:cNvPr id="10" name="Title 1">
            <a:extLst>
              <a:ext uri="{FF2B5EF4-FFF2-40B4-BE49-F238E27FC236}">
                <a16:creationId xmlns:a16="http://schemas.microsoft.com/office/drawing/2014/main" id="{EE41D47E-0A55-286C-6D19-52A731BBE394}"/>
              </a:ext>
            </a:extLst>
          </p:cNvPr>
          <p:cNvSpPr txBox="1">
            <a:spLocks/>
          </p:cNvSpPr>
          <p:nvPr/>
        </p:nvSpPr>
        <p:spPr>
          <a:xfrm>
            <a:off x="586740" y="228251"/>
            <a:ext cx="11018520" cy="609949"/>
          </a:xfrm>
          <a:prstGeom prst="rect">
            <a:avLst/>
          </a:prstGeom>
        </p:spPr>
        <p:txBody>
          <a:bodyPr anchor="b">
            <a:normAutofit fontScale="85000" lnSpcReduction="20000"/>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r>
              <a:rPr lang="en-US" sz="4400" dirty="0"/>
              <a:t>     Saul   Acts 9   Saul’s conversion”</a:t>
            </a:r>
          </a:p>
        </p:txBody>
      </p:sp>
      <p:pic>
        <p:nvPicPr>
          <p:cNvPr id="11" name="Picture 10" descr="Isolated twigs and flowers on a white surface">
            <a:extLst>
              <a:ext uri="{FF2B5EF4-FFF2-40B4-BE49-F238E27FC236}">
                <a16:creationId xmlns:a16="http://schemas.microsoft.com/office/drawing/2014/main" id="{6D4F143E-A2A2-F505-F318-4E46E165F6BC}"/>
              </a:ext>
            </a:extLst>
          </p:cNvPr>
          <p:cNvPicPr>
            <a:picLocks noChangeAspect="1"/>
          </p:cNvPicPr>
          <p:nvPr/>
        </p:nvPicPr>
        <p:blipFill>
          <a:blip r:embed="rId3"/>
          <a:srcRect l="23193" r="9705" b="1"/>
          <a:stretch/>
        </p:blipFill>
        <p:spPr>
          <a:xfrm>
            <a:off x="10363782" y="4786312"/>
            <a:ext cx="1640277" cy="1704975"/>
          </a:xfrm>
          <a:prstGeom prst="rect">
            <a:avLst/>
          </a:prstGeom>
        </p:spPr>
      </p:pic>
    </p:spTree>
    <p:extLst>
      <p:ext uri="{BB962C8B-B14F-4D97-AF65-F5344CB8AC3E}">
        <p14:creationId xmlns:p14="http://schemas.microsoft.com/office/powerpoint/2010/main" val="6173562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7F36AE-56CE-6BB6-A16A-7C62E0260572}"/>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76E07BDE-6ABA-79A2-E5C0-B640DC87A032}"/>
              </a:ext>
            </a:extLst>
          </p:cNvPr>
          <p:cNvPicPr>
            <a:picLocks noChangeAspect="1"/>
          </p:cNvPicPr>
          <p:nvPr/>
        </p:nvPicPr>
        <p:blipFill>
          <a:blip r:embed="rId2"/>
          <a:stretch>
            <a:fillRect/>
          </a:stretch>
        </p:blipFill>
        <p:spPr>
          <a:xfrm>
            <a:off x="-171450" y="971515"/>
            <a:ext cx="11260121" cy="247685"/>
          </a:xfrm>
          <a:prstGeom prst="rect">
            <a:avLst/>
          </a:prstGeom>
        </p:spPr>
      </p:pic>
      <p:sp>
        <p:nvSpPr>
          <p:cNvPr id="8" name="TextBox 7">
            <a:extLst>
              <a:ext uri="{FF2B5EF4-FFF2-40B4-BE49-F238E27FC236}">
                <a16:creationId xmlns:a16="http://schemas.microsoft.com/office/drawing/2014/main" id="{29CE28C3-2E2E-8956-40D5-1EC2E886C1B8}"/>
              </a:ext>
            </a:extLst>
          </p:cNvPr>
          <p:cNvSpPr txBox="1"/>
          <p:nvPr/>
        </p:nvSpPr>
        <p:spPr>
          <a:xfrm>
            <a:off x="0" y="1219200"/>
            <a:ext cx="10639425" cy="5355312"/>
          </a:xfrm>
          <a:prstGeom prst="rect">
            <a:avLst/>
          </a:prstGeom>
          <a:noFill/>
        </p:spPr>
        <p:txBody>
          <a:bodyPr wrap="square" rtlCol="0">
            <a:spAutoFit/>
          </a:bodyPr>
          <a:lstStyle/>
          <a:p>
            <a:r>
              <a:rPr lang="en-US" sz="3600" b="0" i="0" dirty="0">
                <a:solidFill>
                  <a:srgbClr val="000000"/>
                </a:solidFill>
                <a:effectLst/>
                <a:latin typeface="system-ui"/>
              </a:rPr>
              <a:t>Saul spent several days with the disciples in Damascus. </a:t>
            </a:r>
            <a:r>
              <a:rPr lang="en-US" sz="3600" b="1" i="0" baseline="30000" dirty="0">
                <a:solidFill>
                  <a:srgbClr val="000000"/>
                </a:solidFill>
                <a:effectLst/>
                <a:latin typeface="system-ui"/>
              </a:rPr>
              <a:t>20 </a:t>
            </a:r>
            <a:r>
              <a:rPr lang="en-US" sz="3600" b="0" i="0" dirty="0">
                <a:solidFill>
                  <a:srgbClr val="000000"/>
                </a:solidFill>
                <a:effectLst/>
                <a:latin typeface="system-ui"/>
              </a:rPr>
              <a:t>At once he began to preach in the synagogues that Jesus is the Son of God. </a:t>
            </a:r>
            <a:r>
              <a:rPr lang="en-US" sz="3600" b="1" i="0" baseline="30000" dirty="0">
                <a:solidFill>
                  <a:srgbClr val="000000"/>
                </a:solidFill>
                <a:effectLst/>
                <a:latin typeface="system-ui"/>
              </a:rPr>
              <a:t>21 </a:t>
            </a:r>
            <a:r>
              <a:rPr lang="en-US" sz="3600" b="0" i="0" dirty="0">
                <a:solidFill>
                  <a:srgbClr val="000000"/>
                </a:solidFill>
                <a:effectLst/>
                <a:latin typeface="system-ui"/>
              </a:rPr>
              <a:t>All those who heard him were astonished and asked, “Isn’t he the man who raised havoc in Jerusalem among those who call on this name? And hasn’t he come here to take them as prisoners to the chief priests?” </a:t>
            </a:r>
            <a:r>
              <a:rPr lang="en-US" sz="3600" b="1" i="0" baseline="30000" dirty="0">
                <a:solidFill>
                  <a:srgbClr val="000000"/>
                </a:solidFill>
                <a:effectLst/>
                <a:latin typeface="system-ui"/>
              </a:rPr>
              <a:t>22 </a:t>
            </a:r>
            <a:r>
              <a:rPr lang="en-US" sz="3600" b="0" i="0" dirty="0">
                <a:solidFill>
                  <a:srgbClr val="000000"/>
                </a:solidFill>
                <a:effectLst/>
                <a:latin typeface="system-ui"/>
              </a:rPr>
              <a:t>Yet Saul grew more and more powerful and baffled the Jews living in Damascus by proving that Jesus is the Messiah.</a:t>
            </a:r>
            <a:br>
              <a:rPr lang="en-US" sz="3600" dirty="0"/>
            </a:br>
            <a:endParaRPr lang="en-US" dirty="0"/>
          </a:p>
        </p:txBody>
      </p:sp>
      <p:sp>
        <p:nvSpPr>
          <p:cNvPr id="10" name="Title 1">
            <a:extLst>
              <a:ext uri="{FF2B5EF4-FFF2-40B4-BE49-F238E27FC236}">
                <a16:creationId xmlns:a16="http://schemas.microsoft.com/office/drawing/2014/main" id="{D6BFE200-A40B-08E3-F1D2-774D0B927C60}"/>
              </a:ext>
            </a:extLst>
          </p:cNvPr>
          <p:cNvSpPr txBox="1">
            <a:spLocks/>
          </p:cNvSpPr>
          <p:nvPr/>
        </p:nvSpPr>
        <p:spPr>
          <a:xfrm>
            <a:off x="586740" y="228251"/>
            <a:ext cx="11018520" cy="609949"/>
          </a:xfrm>
          <a:prstGeom prst="rect">
            <a:avLst/>
          </a:prstGeom>
        </p:spPr>
        <p:txBody>
          <a:bodyPr anchor="b">
            <a:normAutofit fontScale="85000" lnSpcReduction="20000"/>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r>
              <a:rPr lang="en-US" sz="4400" dirty="0"/>
              <a:t>     Saul   Acts 9   Saul preaching in Damascus</a:t>
            </a:r>
          </a:p>
        </p:txBody>
      </p:sp>
      <p:pic>
        <p:nvPicPr>
          <p:cNvPr id="11" name="Picture 10" descr="Isolated twigs and flowers on a white surface">
            <a:extLst>
              <a:ext uri="{FF2B5EF4-FFF2-40B4-BE49-F238E27FC236}">
                <a16:creationId xmlns:a16="http://schemas.microsoft.com/office/drawing/2014/main" id="{897134C6-7F5F-FE09-9B41-7168BEFA9C69}"/>
              </a:ext>
            </a:extLst>
          </p:cNvPr>
          <p:cNvPicPr>
            <a:picLocks noChangeAspect="1"/>
          </p:cNvPicPr>
          <p:nvPr/>
        </p:nvPicPr>
        <p:blipFill>
          <a:blip r:embed="rId3"/>
          <a:srcRect l="23193" r="9705" b="1"/>
          <a:stretch/>
        </p:blipFill>
        <p:spPr>
          <a:xfrm>
            <a:off x="10363782" y="4786312"/>
            <a:ext cx="1640277" cy="1704975"/>
          </a:xfrm>
          <a:prstGeom prst="rect">
            <a:avLst/>
          </a:prstGeom>
        </p:spPr>
      </p:pic>
    </p:spTree>
    <p:extLst>
      <p:ext uri="{BB962C8B-B14F-4D97-AF65-F5344CB8AC3E}">
        <p14:creationId xmlns:p14="http://schemas.microsoft.com/office/powerpoint/2010/main" val="17700822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44206B-1600-C8F5-90D5-B1D6CF0AFBDD}"/>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88E5CC57-895B-BE0A-BDEE-900BCBD95317}"/>
              </a:ext>
            </a:extLst>
          </p:cNvPr>
          <p:cNvPicPr>
            <a:picLocks noChangeAspect="1"/>
          </p:cNvPicPr>
          <p:nvPr/>
        </p:nvPicPr>
        <p:blipFill>
          <a:blip r:embed="rId2"/>
          <a:stretch>
            <a:fillRect/>
          </a:stretch>
        </p:blipFill>
        <p:spPr>
          <a:xfrm>
            <a:off x="-171450" y="971515"/>
            <a:ext cx="11260121" cy="247685"/>
          </a:xfrm>
          <a:prstGeom prst="rect">
            <a:avLst/>
          </a:prstGeom>
        </p:spPr>
      </p:pic>
      <p:sp>
        <p:nvSpPr>
          <p:cNvPr id="8" name="TextBox 7">
            <a:extLst>
              <a:ext uri="{FF2B5EF4-FFF2-40B4-BE49-F238E27FC236}">
                <a16:creationId xmlns:a16="http://schemas.microsoft.com/office/drawing/2014/main" id="{32CBEC34-982C-4900-9054-EF1D7E017272}"/>
              </a:ext>
            </a:extLst>
          </p:cNvPr>
          <p:cNvSpPr txBox="1"/>
          <p:nvPr/>
        </p:nvSpPr>
        <p:spPr>
          <a:xfrm>
            <a:off x="0" y="1219200"/>
            <a:ext cx="10639425" cy="3693319"/>
          </a:xfrm>
          <a:prstGeom prst="rect">
            <a:avLst/>
          </a:prstGeom>
          <a:noFill/>
        </p:spPr>
        <p:txBody>
          <a:bodyPr wrap="square" rtlCol="0">
            <a:spAutoFit/>
          </a:bodyPr>
          <a:lstStyle/>
          <a:p>
            <a:r>
              <a:rPr lang="en-US" sz="3600" b="1" i="0" baseline="30000" dirty="0">
                <a:solidFill>
                  <a:srgbClr val="000000"/>
                </a:solidFill>
                <a:effectLst/>
                <a:latin typeface="system-ui"/>
              </a:rPr>
              <a:t>23 </a:t>
            </a:r>
            <a:r>
              <a:rPr lang="en-US" sz="3600" b="0" i="0" dirty="0">
                <a:solidFill>
                  <a:srgbClr val="000000"/>
                </a:solidFill>
                <a:effectLst/>
                <a:latin typeface="system-ui"/>
              </a:rPr>
              <a:t>After many days had gone by, there was a conspiracy among the Jews to kill him, </a:t>
            </a:r>
            <a:r>
              <a:rPr lang="en-US" sz="3600" b="1" i="0" baseline="30000" dirty="0">
                <a:solidFill>
                  <a:srgbClr val="000000"/>
                </a:solidFill>
                <a:effectLst/>
                <a:latin typeface="system-ui"/>
              </a:rPr>
              <a:t>24 </a:t>
            </a:r>
            <a:r>
              <a:rPr lang="en-US" sz="3600" b="0" i="0" dirty="0">
                <a:solidFill>
                  <a:srgbClr val="000000"/>
                </a:solidFill>
                <a:effectLst/>
                <a:latin typeface="system-ui"/>
              </a:rPr>
              <a:t>but Saul learned of their plan. Day and night they kept close watch on the city gates in order to kill him. </a:t>
            </a:r>
            <a:r>
              <a:rPr lang="en-US" sz="3600" b="1" i="0" baseline="30000" dirty="0">
                <a:solidFill>
                  <a:srgbClr val="000000"/>
                </a:solidFill>
                <a:effectLst/>
                <a:latin typeface="system-ui"/>
              </a:rPr>
              <a:t>25 </a:t>
            </a:r>
            <a:r>
              <a:rPr lang="en-US" sz="3600" b="0" i="0" dirty="0">
                <a:solidFill>
                  <a:srgbClr val="000000"/>
                </a:solidFill>
                <a:effectLst/>
                <a:latin typeface="system-ui"/>
              </a:rPr>
              <a:t>But his followers took him by night and lowered him in a basket through an opening in the wall.</a:t>
            </a:r>
            <a:br>
              <a:rPr lang="en-US" sz="3600" dirty="0"/>
            </a:br>
            <a:endParaRPr lang="en-US" dirty="0"/>
          </a:p>
        </p:txBody>
      </p:sp>
      <p:sp>
        <p:nvSpPr>
          <p:cNvPr id="10" name="Title 1">
            <a:extLst>
              <a:ext uri="{FF2B5EF4-FFF2-40B4-BE49-F238E27FC236}">
                <a16:creationId xmlns:a16="http://schemas.microsoft.com/office/drawing/2014/main" id="{4A599740-1A05-63BB-9D1F-DB7B4A98519A}"/>
              </a:ext>
            </a:extLst>
          </p:cNvPr>
          <p:cNvSpPr txBox="1">
            <a:spLocks/>
          </p:cNvSpPr>
          <p:nvPr/>
        </p:nvSpPr>
        <p:spPr>
          <a:xfrm>
            <a:off x="586740" y="228251"/>
            <a:ext cx="11018520" cy="609949"/>
          </a:xfrm>
          <a:prstGeom prst="rect">
            <a:avLst/>
          </a:prstGeom>
        </p:spPr>
        <p:txBody>
          <a:bodyPr anchor="b">
            <a:normAutofit fontScale="85000" lnSpcReduction="20000"/>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r>
              <a:rPr lang="en-US" sz="4400" dirty="0"/>
              <a:t>     Saul   Acts 9   Saul escaping Damascus</a:t>
            </a:r>
          </a:p>
        </p:txBody>
      </p:sp>
      <p:pic>
        <p:nvPicPr>
          <p:cNvPr id="11" name="Picture 10" descr="Isolated twigs and flowers on a white surface">
            <a:extLst>
              <a:ext uri="{FF2B5EF4-FFF2-40B4-BE49-F238E27FC236}">
                <a16:creationId xmlns:a16="http://schemas.microsoft.com/office/drawing/2014/main" id="{7281A7BC-529E-3204-A447-08070CB699B3}"/>
              </a:ext>
            </a:extLst>
          </p:cNvPr>
          <p:cNvPicPr>
            <a:picLocks noChangeAspect="1"/>
          </p:cNvPicPr>
          <p:nvPr/>
        </p:nvPicPr>
        <p:blipFill>
          <a:blip r:embed="rId3"/>
          <a:srcRect l="23193" r="9705" b="1"/>
          <a:stretch/>
        </p:blipFill>
        <p:spPr>
          <a:xfrm>
            <a:off x="10363782" y="4786312"/>
            <a:ext cx="1640277" cy="1704975"/>
          </a:xfrm>
          <a:prstGeom prst="rect">
            <a:avLst/>
          </a:prstGeom>
        </p:spPr>
      </p:pic>
    </p:spTree>
    <p:extLst>
      <p:ext uri="{BB962C8B-B14F-4D97-AF65-F5344CB8AC3E}">
        <p14:creationId xmlns:p14="http://schemas.microsoft.com/office/powerpoint/2010/main" val="8782952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90004E-6F74-D266-D325-6EDD54B751A8}"/>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09773DFD-EE18-25BC-AF8D-6A53B16562EE}"/>
              </a:ext>
            </a:extLst>
          </p:cNvPr>
          <p:cNvPicPr>
            <a:picLocks noChangeAspect="1"/>
          </p:cNvPicPr>
          <p:nvPr/>
        </p:nvPicPr>
        <p:blipFill>
          <a:blip r:embed="rId2"/>
          <a:stretch>
            <a:fillRect/>
          </a:stretch>
        </p:blipFill>
        <p:spPr>
          <a:xfrm>
            <a:off x="-171450" y="971515"/>
            <a:ext cx="11260121" cy="247685"/>
          </a:xfrm>
          <a:prstGeom prst="rect">
            <a:avLst/>
          </a:prstGeom>
        </p:spPr>
      </p:pic>
      <p:sp>
        <p:nvSpPr>
          <p:cNvPr id="8" name="TextBox 7">
            <a:extLst>
              <a:ext uri="{FF2B5EF4-FFF2-40B4-BE49-F238E27FC236}">
                <a16:creationId xmlns:a16="http://schemas.microsoft.com/office/drawing/2014/main" id="{D0C6C666-59FD-E094-AB51-D241E3563FDB}"/>
              </a:ext>
            </a:extLst>
          </p:cNvPr>
          <p:cNvSpPr txBox="1"/>
          <p:nvPr/>
        </p:nvSpPr>
        <p:spPr>
          <a:xfrm>
            <a:off x="0" y="1219200"/>
            <a:ext cx="10639425" cy="4801314"/>
          </a:xfrm>
          <a:prstGeom prst="rect">
            <a:avLst/>
          </a:prstGeom>
          <a:noFill/>
        </p:spPr>
        <p:txBody>
          <a:bodyPr wrap="square" rtlCol="0">
            <a:spAutoFit/>
          </a:bodyPr>
          <a:lstStyle/>
          <a:p>
            <a:r>
              <a:rPr lang="en-US" sz="3600" b="1" i="0" baseline="30000" dirty="0">
                <a:solidFill>
                  <a:srgbClr val="000000"/>
                </a:solidFill>
                <a:effectLst/>
                <a:latin typeface="system-ui"/>
              </a:rPr>
              <a:t>23 </a:t>
            </a:r>
            <a:r>
              <a:rPr lang="en-US" sz="3600" b="0" i="0" dirty="0">
                <a:solidFill>
                  <a:srgbClr val="000000"/>
                </a:solidFill>
                <a:effectLst/>
                <a:latin typeface="system-ui"/>
              </a:rPr>
              <a:t>After many days had gone by, there was a conspiracy among the Jews to kill him, </a:t>
            </a:r>
            <a:r>
              <a:rPr lang="en-US" sz="3600" b="1" i="0" baseline="30000" dirty="0">
                <a:solidFill>
                  <a:srgbClr val="000000"/>
                </a:solidFill>
                <a:effectLst/>
                <a:latin typeface="system-ui"/>
              </a:rPr>
              <a:t>24 </a:t>
            </a:r>
            <a:r>
              <a:rPr lang="en-US" sz="3600" b="0" i="0" dirty="0">
                <a:solidFill>
                  <a:srgbClr val="000000"/>
                </a:solidFill>
                <a:effectLst/>
                <a:latin typeface="system-ui"/>
              </a:rPr>
              <a:t>but Saul learned of their plan. Day and night they kept close watch on the city gates in order to kill him. </a:t>
            </a:r>
            <a:r>
              <a:rPr lang="en-US" sz="3600" b="1" i="0" baseline="30000" dirty="0">
                <a:solidFill>
                  <a:srgbClr val="000000"/>
                </a:solidFill>
                <a:effectLst/>
                <a:latin typeface="system-ui"/>
              </a:rPr>
              <a:t>25 </a:t>
            </a:r>
            <a:r>
              <a:rPr lang="en-US" sz="3600" b="0" i="0" dirty="0">
                <a:solidFill>
                  <a:srgbClr val="000000"/>
                </a:solidFill>
                <a:effectLst/>
                <a:latin typeface="system-ui"/>
              </a:rPr>
              <a:t>But his followers took him by night and lowered him in a basket through an opening in the wall.</a:t>
            </a:r>
          </a:p>
          <a:p>
            <a:endParaRPr lang="en-US" sz="3600" dirty="0">
              <a:solidFill>
                <a:srgbClr val="000000"/>
              </a:solidFill>
              <a:latin typeface="system-ui"/>
            </a:endParaRPr>
          </a:p>
          <a:p>
            <a:r>
              <a:rPr lang="en-US" sz="3600" dirty="0">
                <a:solidFill>
                  <a:srgbClr val="000000"/>
                </a:solidFill>
                <a:latin typeface="system-ui"/>
              </a:rPr>
              <a:t>          Special mode of operation--- Preach then Escape</a:t>
            </a:r>
            <a:br>
              <a:rPr lang="en-US" sz="3600" dirty="0"/>
            </a:br>
            <a:endParaRPr lang="en-US" dirty="0"/>
          </a:p>
        </p:txBody>
      </p:sp>
      <p:sp>
        <p:nvSpPr>
          <p:cNvPr id="10" name="Title 1">
            <a:extLst>
              <a:ext uri="{FF2B5EF4-FFF2-40B4-BE49-F238E27FC236}">
                <a16:creationId xmlns:a16="http://schemas.microsoft.com/office/drawing/2014/main" id="{9804EDAA-19CB-A41B-D1D0-09D15BC632B3}"/>
              </a:ext>
            </a:extLst>
          </p:cNvPr>
          <p:cNvSpPr txBox="1">
            <a:spLocks/>
          </p:cNvSpPr>
          <p:nvPr/>
        </p:nvSpPr>
        <p:spPr>
          <a:xfrm>
            <a:off x="586740" y="228251"/>
            <a:ext cx="11018520" cy="609949"/>
          </a:xfrm>
          <a:prstGeom prst="rect">
            <a:avLst/>
          </a:prstGeom>
        </p:spPr>
        <p:txBody>
          <a:bodyPr anchor="b">
            <a:normAutofit fontScale="85000" lnSpcReduction="20000"/>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r>
              <a:rPr lang="en-US" sz="4400" dirty="0"/>
              <a:t>     Saul   Acts 9   Saul escaping Damascus</a:t>
            </a:r>
          </a:p>
        </p:txBody>
      </p:sp>
      <p:pic>
        <p:nvPicPr>
          <p:cNvPr id="11" name="Picture 10" descr="Isolated twigs and flowers on a white surface">
            <a:extLst>
              <a:ext uri="{FF2B5EF4-FFF2-40B4-BE49-F238E27FC236}">
                <a16:creationId xmlns:a16="http://schemas.microsoft.com/office/drawing/2014/main" id="{703C9385-D041-4BEC-23CA-72A8E72140C1}"/>
              </a:ext>
            </a:extLst>
          </p:cNvPr>
          <p:cNvPicPr>
            <a:picLocks noChangeAspect="1"/>
          </p:cNvPicPr>
          <p:nvPr/>
        </p:nvPicPr>
        <p:blipFill>
          <a:blip r:embed="rId3"/>
          <a:srcRect l="23193" r="9705" b="1"/>
          <a:stretch/>
        </p:blipFill>
        <p:spPr>
          <a:xfrm>
            <a:off x="10363782" y="4786312"/>
            <a:ext cx="1640277" cy="1704975"/>
          </a:xfrm>
          <a:prstGeom prst="rect">
            <a:avLst/>
          </a:prstGeom>
        </p:spPr>
      </p:pic>
    </p:spTree>
    <p:extLst>
      <p:ext uri="{BB962C8B-B14F-4D97-AF65-F5344CB8AC3E}">
        <p14:creationId xmlns:p14="http://schemas.microsoft.com/office/powerpoint/2010/main" val="28274746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F8C40FA-1406-86DF-F147-C8AF9F42232B}"/>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41D0E57-B2C0-F132-7BF7-3B914B712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3E77CC-1090-318E-D792-72B555725A59}"/>
              </a:ext>
            </a:extLst>
          </p:cNvPr>
          <p:cNvSpPr>
            <a:spLocks noGrp="1"/>
          </p:cNvSpPr>
          <p:nvPr>
            <p:ph type="title"/>
          </p:nvPr>
        </p:nvSpPr>
        <p:spPr>
          <a:xfrm>
            <a:off x="576072" y="238539"/>
            <a:ext cx="11018520" cy="1434415"/>
          </a:xfrm>
        </p:spPr>
        <p:txBody>
          <a:bodyPr anchor="b">
            <a:normAutofit/>
          </a:bodyPr>
          <a:lstStyle/>
          <a:p>
            <a:r>
              <a:rPr lang="en-US" sz="5400" dirty="0"/>
              <a:t>      Exploring Churches in Galatia</a:t>
            </a:r>
          </a:p>
        </p:txBody>
      </p:sp>
      <p:sp>
        <p:nvSpPr>
          <p:cNvPr id="11" name="Rectangle 6">
            <a:extLst>
              <a:ext uri="{FF2B5EF4-FFF2-40B4-BE49-F238E27FC236}">
                <a16:creationId xmlns:a16="http://schemas.microsoft.com/office/drawing/2014/main" id="{82E4CA33-6963-F210-D162-CA68B6D179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DF242BD-0CE3-97CF-45C7-473C0DC659AA}"/>
              </a:ext>
            </a:extLst>
          </p:cNvPr>
          <p:cNvSpPr>
            <a:spLocks noGrp="1"/>
          </p:cNvSpPr>
          <p:nvPr>
            <p:ph idx="1"/>
          </p:nvPr>
        </p:nvSpPr>
        <p:spPr>
          <a:xfrm>
            <a:off x="572493" y="2071316"/>
            <a:ext cx="9305798" cy="4119172"/>
          </a:xfrm>
        </p:spPr>
        <p:txBody>
          <a:bodyPr anchor="t">
            <a:noAutofit/>
          </a:bodyPr>
          <a:lstStyle/>
          <a:p>
            <a:pPr marL="0" marR="0">
              <a:lnSpc>
                <a:spcPct val="107000"/>
              </a:lnSpc>
              <a:spcAft>
                <a:spcPts val="800"/>
              </a:spcAft>
            </a:pPr>
            <a:r>
              <a:rPr lang="en-US" sz="4000" kern="100" dirty="0">
                <a:effectLst/>
                <a:latin typeface="Aptos" panose="020B0004020202020204" pitchFamily="34" charset="0"/>
                <a:ea typeface="Aptos" panose="020B0004020202020204" pitchFamily="34" charset="0"/>
                <a:cs typeface="Times New Roman" panose="02020603050405020304" pitchFamily="18" charset="0"/>
              </a:rPr>
              <a:t>The backstory of the Apostle and the Galatian  churches comes from Acts</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4" name="Picture 3" descr="Isolated twigs and flowers on a white surface">
            <a:extLst>
              <a:ext uri="{FF2B5EF4-FFF2-40B4-BE49-F238E27FC236}">
                <a16:creationId xmlns:a16="http://schemas.microsoft.com/office/drawing/2014/main" id="{14824225-C40E-04C2-468A-E897ED4D3D03}"/>
              </a:ext>
            </a:extLst>
          </p:cNvPr>
          <p:cNvPicPr>
            <a:picLocks noChangeAspect="1"/>
          </p:cNvPicPr>
          <p:nvPr/>
        </p:nvPicPr>
        <p:blipFill>
          <a:blip r:embed="rId3"/>
          <a:srcRect l="23193" r="9705" b="1"/>
          <a:stretch/>
        </p:blipFill>
        <p:spPr>
          <a:xfrm>
            <a:off x="10270199" y="4468090"/>
            <a:ext cx="1918753" cy="1994435"/>
          </a:xfrm>
          <a:prstGeom prst="rect">
            <a:avLst/>
          </a:prstGeom>
        </p:spPr>
      </p:pic>
    </p:spTree>
    <p:extLst>
      <p:ext uri="{BB962C8B-B14F-4D97-AF65-F5344CB8AC3E}">
        <p14:creationId xmlns:p14="http://schemas.microsoft.com/office/powerpoint/2010/main" val="18858451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6DE7AA-66FB-8834-4014-C6C762F4E9DB}"/>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78EAEEC4-A327-632F-C107-7E02BDADB957}"/>
              </a:ext>
            </a:extLst>
          </p:cNvPr>
          <p:cNvPicPr>
            <a:picLocks noChangeAspect="1"/>
          </p:cNvPicPr>
          <p:nvPr/>
        </p:nvPicPr>
        <p:blipFill>
          <a:blip r:embed="rId2"/>
          <a:stretch>
            <a:fillRect/>
          </a:stretch>
        </p:blipFill>
        <p:spPr>
          <a:xfrm>
            <a:off x="-171450" y="971515"/>
            <a:ext cx="11260121" cy="247685"/>
          </a:xfrm>
          <a:prstGeom prst="rect">
            <a:avLst/>
          </a:prstGeom>
        </p:spPr>
      </p:pic>
      <p:sp>
        <p:nvSpPr>
          <p:cNvPr id="8" name="TextBox 7">
            <a:extLst>
              <a:ext uri="{FF2B5EF4-FFF2-40B4-BE49-F238E27FC236}">
                <a16:creationId xmlns:a16="http://schemas.microsoft.com/office/drawing/2014/main" id="{F5E7E044-232F-4BF1-4196-B7FB7EBF792A}"/>
              </a:ext>
            </a:extLst>
          </p:cNvPr>
          <p:cNvSpPr txBox="1"/>
          <p:nvPr/>
        </p:nvSpPr>
        <p:spPr>
          <a:xfrm>
            <a:off x="0" y="1219200"/>
            <a:ext cx="10639425" cy="5909310"/>
          </a:xfrm>
          <a:prstGeom prst="rect">
            <a:avLst/>
          </a:prstGeom>
          <a:noFill/>
        </p:spPr>
        <p:txBody>
          <a:bodyPr wrap="square" rtlCol="0">
            <a:spAutoFit/>
          </a:bodyPr>
          <a:lstStyle/>
          <a:p>
            <a:r>
              <a:rPr lang="en-US" sz="3600" b="1" i="0" baseline="30000" dirty="0">
                <a:solidFill>
                  <a:srgbClr val="000000"/>
                </a:solidFill>
                <a:effectLst/>
                <a:latin typeface="system-ui"/>
              </a:rPr>
              <a:t>26 </a:t>
            </a:r>
            <a:r>
              <a:rPr lang="en-US" sz="3600" b="0" i="0" dirty="0">
                <a:solidFill>
                  <a:srgbClr val="000000"/>
                </a:solidFill>
                <a:effectLst/>
                <a:latin typeface="system-ui"/>
              </a:rPr>
              <a:t>When he came to Jerusalem, he tried to join the disciples, but they were all afraid of him, not believing that he really was a disciple. </a:t>
            </a:r>
            <a:r>
              <a:rPr lang="en-US" sz="3600" b="1" i="0" baseline="30000" dirty="0">
                <a:solidFill>
                  <a:srgbClr val="000000"/>
                </a:solidFill>
                <a:effectLst/>
                <a:latin typeface="system-ui"/>
              </a:rPr>
              <a:t>27 </a:t>
            </a:r>
            <a:r>
              <a:rPr lang="en-US" sz="3600" b="0" i="0" dirty="0">
                <a:solidFill>
                  <a:srgbClr val="000000"/>
                </a:solidFill>
                <a:effectLst/>
                <a:latin typeface="system-ui"/>
              </a:rPr>
              <a:t>But Barnabas took him and brought him to the apostles. He told them how Saul on his journey </a:t>
            </a:r>
            <a:r>
              <a:rPr lang="en-US" sz="3600" b="0" i="0" dirty="0">
                <a:solidFill>
                  <a:srgbClr val="000000"/>
                </a:solidFill>
                <a:effectLst/>
                <a:highlight>
                  <a:srgbClr val="FFFF00"/>
                </a:highlight>
                <a:latin typeface="system-ui"/>
              </a:rPr>
              <a:t>had seen the Lord </a:t>
            </a:r>
            <a:r>
              <a:rPr lang="en-US" sz="3600" b="0" i="0" dirty="0">
                <a:solidFill>
                  <a:srgbClr val="000000"/>
                </a:solidFill>
                <a:effectLst/>
                <a:latin typeface="system-ui"/>
              </a:rPr>
              <a:t>and that the Lord had spoken to him, and how in Damascus he had preached fearlessly in the name of Jesus. </a:t>
            </a:r>
            <a:r>
              <a:rPr lang="en-US" sz="3600" b="1" i="0" baseline="30000" dirty="0">
                <a:solidFill>
                  <a:srgbClr val="000000"/>
                </a:solidFill>
                <a:effectLst/>
                <a:latin typeface="system-ui"/>
              </a:rPr>
              <a:t>28 </a:t>
            </a:r>
            <a:r>
              <a:rPr lang="en-US" sz="3600" b="0" i="0" dirty="0">
                <a:solidFill>
                  <a:srgbClr val="000000"/>
                </a:solidFill>
                <a:effectLst/>
                <a:latin typeface="system-ui"/>
              </a:rPr>
              <a:t>So Saul stayed with them and moved about freely in Jerusalem, speaking boldly in the name of the Lord. </a:t>
            </a:r>
            <a:r>
              <a:rPr lang="en-US" sz="3600" b="1" i="0" baseline="30000" dirty="0">
                <a:solidFill>
                  <a:srgbClr val="000000"/>
                </a:solidFill>
                <a:effectLst/>
                <a:latin typeface="system-ui"/>
              </a:rPr>
              <a:t>29 </a:t>
            </a:r>
            <a:r>
              <a:rPr lang="en-US" sz="3600" b="0" i="0" dirty="0">
                <a:solidFill>
                  <a:srgbClr val="000000"/>
                </a:solidFill>
                <a:effectLst/>
                <a:latin typeface="system-ui"/>
              </a:rPr>
              <a:t>He talked and debated with the Hellenistic Jews     (then -</a:t>
            </a:r>
            <a:r>
              <a:rPr lang="en-US" sz="3600" b="0" i="0" dirty="0">
                <a:solidFill>
                  <a:srgbClr val="000000"/>
                </a:solidFill>
                <a:effectLst/>
                <a:latin typeface="system-ui"/>
                <a:sym typeface="Wingdings" panose="05000000000000000000" pitchFamily="2" charset="2"/>
              </a:rPr>
              <a:t>)</a:t>
            </a:r>
            <a:br>
              <a:rPr lang="en-US" sz="3600" dirty="0"/>
            </a:br>
            <a:endParaRPr lang="en-US" dirty="0"/>
          </a:p>
        </p:txBody>
      </p:sp>
      <p:sp>
        <p:nvSpPr>
          <p:cNvPr id="10" name="Title 1">
            <a:extLst>
              <a:ext uri="{FF2B5EF4-FFF2-40B4-BE49-F238E27FC236}">
                <a16:creationId xmlns:a16="http://schemas.microsoft.com/office/drawing/2014/main" id="{250C7ED3-AAE5-3A7B-1497-D5A720081049}"/>
              </a:ext>
            </a:extLst>
          </p:cNvPr>
          <p:cNvSpPr txBox="1">
            <a:spLocks/>
          </p:cNvSpPr>
          <p:nvPr/>
        </p:nvSpPr>
        <p:spPr>
          <a:xfrm>
            <a:off x="586740" y="228251"/>
            <a:ext cx="11018520" cy="609949"/>
          </a:xfrm>
          <a:prstGeom prst="rect">
            <a:avLst/>
          </a:prstGeom>
        </p:spPr>
        <p:txBody>
          <a:bodyPr anchor="b">
            <a:normAutofit fontScale="85000" lnSpcReduction="20000"/>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r>
              <a:rPr lang="en-US" sz="4400" dirty="0"/>
              <a:t>     Saul   Acts 9   Saul preaching in Jerusalem</a:t>
            </a:r>
          </a:p>
        </p:txBody>
      </p:sp>
      <p:pic>
        <p:nvPicPr>
          <p:cNvPr id="11" name="Picture 10" descr="Isolated twigs and flowers on a white surface">
            <a:extLst>
              <a:ext uri="{FF2B5EF4-FFF2-40B4-BE49-F238E27FC236}">
                <a16:creationId xmlns:a16="http://schemas.microsoft.com/office/drawing/2014/main" id="{9025E209-0C76-261F-4E8E-77B493F39FEF}"/>
              </a:ext>
            </a:extLst>
          </p:cNvPr>
          <p:cNvPicPr>
            <a:picLocks noChangeAspect="1"/>
          </p:cNvPicPr>
          <p:nvPr/>
        </p:nvPicPr>
        <p:blipFill>
          <a:blip r:embed="rId3"/>
          <a:srcRect l="23193" r="9705" b="1"/>
          <a:stretch/>
        </p:blipFill>
        <p:spPr>
          <a:xfrm>
            <a:off x="10363782" y="4786312"/>
            <a:ext cx="1640277" cy="1704975"/>
          </a:xfrm>
          <a:prstGeom prst="rect">
            <a:avLst/>
          </a:prstGeom>
        </p:spPr>
      </p:pic>
    </p:spTree>
    <p:extLst>
      <p:ext uri="{BB962C8B-B14F-4D97-AF65-F5344CB8AC3E}">
        <p14:creationId xmlns:p14="http://schemas.microsoft.com/office/powerpoint/2010/main" val="36182684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F2D95D-33B9-C081-FA51-8FED9CC123D8}"/>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DD1784E2-4356-ACDF-D848-8B80694514C0}"/>
              </a:ext>
            </a:extLst>
          </p:cNvPr>
          <p:cNvPicPr>
            <a:picLocks noChangeAspect="1"/>
          </p:cNvPicPr>
          <p:nvPr/>
        </p:nvPicPr>
        <p:blipFill>
          <a:blip r:embed="rId2"/>
          <a:stretch>
            <a:fillRect/>
          </a:stretch>
        </p:blipFill>
        <p:spPr>
          <a:xfrm>
            <a:off x="-171450" y="971515"/>
            <a:ext cx="11260121" cy="247685"/>
          </a:xfrm>
          <a:prstGeom prst="rect">
            <a:avLst/>
          </a:prstGeom>
        </p:spPr>
      </p:pic>
      <p:sp>
        <p:nvSpPr>
          <p:cNvPr id="8" name="TextBox 7">
            <a:extLst>
              <a:ext uri="{FF2B5EF4-FFF2-40B4-BE49-F238E27FC236}">
                <a16:creationId xmlns:a16="http://schemas.microsoft.com/office/drawing/2014/main" id="{AA0E7073-53ED-2FE1-C1A9-1A84C8AEABF7}"/>
              </a:ext>
            </a:extLst>
          </p:cNvPr>
          <p:cNvSpPr txBox="1"/>
          <p:nvPr/>
        </p:nvSpPr>
        <p:spPr>
          <a:xfrm>
            <a:off x="0" y="1219200"/>
            <a:ext cx="10639425" cy="3139321"/>
          </a:xfrm>
          <a:prstGeom prst="rect">
            <a:avLst/>
          </a:prstGeom>
          <a:noFill/>
        </p:spPr>
        <p:txBody>
          <a:bodyPr wrap="square" rtlCol="0">
            <a:spAutoFit/>
          </a:bodyPr>
          <a:lstStyle/>
          <a:p>
            <a:r>
              <a:rPr lang="en-US" sz="3600" b="0" i="0" baseline="30000" dirty="0">
                <a:solidFill>
                  <a:srgbClr val="000000"/>
                </a:solidFill>
                <a:effectLst/>
                <a:latin typeface="system-ui"/>
              </a:rPr>
              <a:t>]</a:t>
            </a:r>
            <a:r>
              <a:rPr lang="en-US" sz="3600" b="0" i="0" dirty="0">
                <a:solidFill>
                  <a:srgbClr val="000000"/>
                </a:solidFill>
                <a:effectLst/>
                <a:latin typeface="system-ui"/>
              </a:rPr>
              <a:t> but they tried to kill him. </a:t>
            </a:r>
            <a:r>
              <a:rPr lang="en-US" sz="3600" b="1" i="0" baseline="30000" dirty="0">
                <a:solidFill>
                  <a:srgbClr val="000000"/>
                </a:solidFill>
                <a:effectLst/>
                <a:latin typeface="system-ui"/>
              </a:rPr>
              <a:t>30 </a:t>
            </a:r>
            <a:r>
              <a:rPr lang="en-US" sz="3600" b="0" i="0" dirty="0">
                <a:solidFill>
                  <a:srgbClr val="000000"/>
                </a:solidFill>
                <a:effectLst/>
                <a:latin typeface="system-ui"/>
              </a:rPr>
              <a:t>When the believers learned of this, they took him down to Caesarea and sent him off to Tarsus.</a:t>
            </a:r>
          </a:p>
          <a:p>
            <a:endParaRPr lang="en-US" sz="3600" dirty="0">
              <a:solidFill>
                <a:srgbClr val="000000"/>
              </a:solidFill>
              <a:latin typeface="system-ui"/>
            </a:endParaRPr>
          </a:p>
          <a:p>
            <a:r>
              <a:rPr lang="en-US" sz="3600" dirty="0">
                <a:solidFill>
                  <a:srgbClr val="000000"/>
                </a:solidFill>
                <a:latin typeface="system-ui"/>
              </a:rPr>
              <a:t>(another escape)</a:t>
            </a:r>
            <a:br>
              <a:rPr lang="en-US" sz="3600" dirty="0"/>
            </a:br>
            <a:endParaRPr lang="en-US" dirty="0"/>
          </a:p>
        </p:txBody>
      </p:sp>
      <p:sp>
        <p:nvSpPr>
          <p:cNvPr id="10" name="Title 1">
            <a:extLst>
              <a:ext uri="{FF2B5EF4-FFF2-40B4-BE49-F238E27FC236}">
                <a16:creationId xmlns:a16="http://schemas.microsoft.com/office/drawing/2014/main" id="{4DA7F8F7-D8D3-95A0-0F93-B20C16E71C73}"/>
              </a:ext>
            </a:extLst>
          </p:cNvPr>
          <p:cNvSpPr txBox="1">
            <a:spLocks/>
          </p:cNvSpPr>
          <p:nvPr/>
        </p:nvSpPr>
        <p:spPr>
          <a:xfrm>
            <a:off x="586740" y="228251"/>
            <a:ext cx="11018520" cy="609949"/>
          </a:xfrm>
          <a:prstGeom prst="rect">
            <a:avLst/>
          </a:prstGeom>
        </p:spPr>
        <p:txBody>
          <a:bodyPr anchor="b">
            <a:normAutofit fontScale="85000" lnSpcReduction="20000"/>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r>
              <a:rPr lang="en-US" sz="4400" dirty="0"/>
              <a:t>     Saul   Acts 9   Saul escaping Jerusalem</a:t>
            </a:r>
          </a:p>
        </p:txBody>
      </p:sp>
      <p:pic>
        <p:nvPicPr>
          <p:cNvPr id="11" name="Picture 10" descr="Isolated twigs and flowers on a white surface">
            <a:extLst>
              <a:ext uri="{FF2B5EF4-FFF2-40B4-BE49-F238E27FC236}">
                <a16:creationId xmlns:a16="http://schemas.microsoft.com/office/drawing/2014/main" id="{873DB996-E21E-47A2-8B06-53206E1932AC}"/>
              </a:ext>
            </a:extLst>
          </p:cNvPr>
          <p:cNvPicPr>
            <a:picLocks noChangeAspect="1"/>
          </p:cNvPicPr>
          <p:nvPr/>
        </p:nvPicPr>
        <p:blipFill>
          <a:blip r:embed="rId3"/>
          <a:srcRect l="23193" r="9705" b="1"/>
          <a:stretch/>
        </p:blipFill>
        <p:spPr>
          <a:xfrm>
            <a:off x="10363782" y="4786312"/>
            <a:ext cx="1640277" cy="1704975"/>
          </a:xfrm>
          <a:prstGeom prst="rect">
            <a:avLst/>
          </a:prstGeom>
        </p:spPr>
      </p:pic>
    </p:spTree>
    <p:extLst>
      <p:ext uri="{BB962C8B-B14F-4D97-AF65-F5344CB8AC3E}">
        <p14:creationId xmlns:p14="http://schemas.microsoft.com/office/powerpoint/2010/main" val="31813564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7E3AE2-8C4E-7264-1D16-E8A37CD6D6AD}"/>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A910102B-AA4E-95A2-6265-061177930D48}"/>
              </a:ext>
            </a:extLst>
          </p:cNvPr>
          <p:cNvPicPr>
            <a:picLocks noChangeAspect="1"/>
          </p:cNvPicPr>
          <p:nvPr/>
        </p:nvPicPr>
        <p:blipFill>
          <a:blip r:embed="rId2"/>
          <a:stretch>
            <a:fillRect/>
          </a:stretch>
        </p:blipFill>
        <p:spPr>
          <a:xfrm>
            <a:off x="-171450" y="971515"/>
            <a:ext cx="11260121" cy="247685"/>
          </a:xfrm>
          <a:prstGeom prst="rect">
            <a:avLst/>
          </a:prstGeom>
        </p:spPr>
      </p:pic>
      <p:sp>
        <p:nvSpPr>
          <p:cNvPr id="8" name="TextBox 7">
            <a:extLst>
              <a:ext uri="{FF2B5EF4-FFF2-40B4-BE49-F238E27FC236}">
                <a16:creationId xmlns:a16="http://schemas.microsoft.com/office/drawing/2014/main" id="{9ED6D44E-DA37-1E52-5E1A-D2F23E7AD7F3}"/>
              </a:ext>
            </a:extLst>
          </p:cNvPr>
          <p:cNvSpPr txBox="1"/>
          <p:nvPr/>
        </p:nvSpPr>
        <p:spPr>
          <a:xfrm>
            <a:off x="0" y="1219200"/>
            <a:ext cx="10639425" cy="5909310"/>
          </a:xfrm>
          <a:prstGeom prst="rect">
            <a:avLst/>
          </a:prstGeom>
          <a:noFill/>
        </p:spPr>
        <p:txBody>
          <a:bodyPr wrap="square" rtlCol="0">
            <a:spAutoFit/>
          </a:bodyPr>
          <a:lstStyle/>
          <a:p>
            <a:r>
              <a:rPr lang="en-US" sz="3600" b="0" i="0" baseline="30000" dirty="0">
                <a:solidFill>
                  <a:srgbClr val="000000"/>
                </a:solidFill>
                <a:effectLst/>
                <a:latin typeface="system-ui"/>
              </a:rPr>
              <a:t>]</a:t>
            </a:r>
            <a:r>
              <a:rPr lang="en-US" sz="3600" b="0" i="0" dirty="0">
                <a:solidFill>
                  <a:srgbClr val="000000"/>
                </a:solidFill>
                <a:effectLst/>
                <a:latin typeface="system-ui"/>
              </a:rPr>
              <a:t> but they tried to kill him. </a:t>
            </a:r>
            <a:r>
              <a:rPr lang="en-US" sz="3600" b="1" i="0" baseline="30000" dirty="0">
                <a:solidFill>
                  <a:srgbClr val="000000"/>
                </a:solidFill>
                <a:effectLst/>
                <a:latin typeface="system-ui"/>
              </a:rPr>
              <a:t>30 </a:t>
            </a:r>
            <a:r>
              <a:rPr lang="en-US" sz="3600" b="0" i="0" dirty="0">
                <a:solidFill>
                  <a:srgbClr val="000000"/>
                </a:solidFill>
                <a:effectLst/>
                <a:latin typeface="system-ui"/>
              </a:rPr>
              <a:t>When the believers learned of this, they took him down to Caesarea and sent him off to Tarsus.</a:t>
            </a:r>
          </a:p>
          <a:p>
            <a:endParaRPr lang="en-US" sz="3600" dirty="0">
              <a:solidFill>
                <a:srgbClr val="000000"/>
              </a:solidFill>
              <a:latin typeface="system-ui"/>
            </a:endParaRPr>
          </a:p>
          <a:p>
            <a:endParaRPr lang="en-US" sz="3600" b="0" i="0" dirty="0">
              <a:solidFill>
                <a:srgbClr val="000000"/>
              </a:solidFill>
              <a:effectLst/>
              <a:latin typeface="system-ui"/>
            </a:endParaRPr>
          </a:p>
          <a:p>
            <a:r>
              <a:rPr lang="en-US" sz="3600" b="1" i="0" baseline="30000" dirty="0">
                <a:solidFill>
                  <a:srgbClr val="000000"/>
                </a:solidFill>
                <a:effectLst/>
                <a:latin typeface="system-ui"/>
              </a:rPr>
              <a:t>31 </a:t>
            </a:r>
            <a:r>
              <a:rPr lang="en-US" sz="3600" b="0" i="0" dirty="0">
                <a:solidFill>
                  <a:srgbClr val="000000"/>
                </a:solidFill>
                <a:effectLst/>
                <a:latin typeface="system-ui"/>
              </a:rPr>
              <a:t>Then the church throughout Judea, Galilee and Samaria enjoyed a time of peace and was strengthened. </a:t>
            </a:r>
            <a:r>
              <a:rPr lang="en-US" sz="3600" b="0" i="0">
                <a:solidFill>
                  <a:srgbClr val="000000"/>
                </a:solidFill>
                <a:effectLst/>
                <a:latin typeface="system-ui"/>
              </a:rPr>
              <a:t>Living in the fear of the Lord and encouraged by the Holy Spirit, it increased in numbers</a:t>
            </a:r>
            <a:endParaRPr lang="en-US" sz="3600" b="0" i="0" dirty="0">
              <a:solidFill>
                <a:srgbClr val="000000"/>
              </a:solidFill>
              <a:effectLst/>
              <a:latin typeface="system-ui"/>
            </a:endParaRPr>
          </a:p>
          <a:p>
            <a:br>
              <a:rPr lang="en-US" sz="3600" dirty="0"/>
            </a:br>
            <a:endParaRPr lang="en-US" dirty="0"/>
          </a:p>
        </p:txBody>
      </p:sp>
      <p:sp>
        <p:nvSpPr>
          <p:cNvPr id="10" name="Title 1">
            <a:extLst>
              <a:ext uri="{FF2B5EF4-FFF2-40B4-BE49-F238E27FC236}">
                <a16:creationId xmlns:a16="http://schemas.microsoft.com/office/drawing/2014/main" id="{4945780E-195E-F3D3-9FB6-85986F25F6B3}"/>
              </a:ext>
            </a:extLst>
          </p:cNvPr>
          <p:cNvSpPr txBox="1">
            <a:spLocks/>
          </p:cNvSpPr>
          <p:nvPr/>
        </p:nvSpPr>
        <p:spPr>
          <a:xfrm>
            <a:off x="586740" y="228251"/>
            <a:ext cx="11018520" cy="609949"/>
          </a:xfrm>
          <a:prstGeom prst="rect">
            <a:avLst/>
          </a:prstGeom>
        </p:spPr>
        <p:txBody>
          <a:bodyPr anchor="b">
            <a:normAutofit fontScale="85000" lnSpcReduction="20000"/>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r>
              <a:rPr lang="en-US" sz="4400" dirty="0"/>
              <a:t>     Saul   Acts 9   Saul escaping Jerusalem</a:t>
            </a:r>
          </a:p>
        </p:txBody>
      </p:sp>
      <p:pic>
        <p:nvPicPr>
          <p:cNvPr id="11" name="Picture 10" descr="Isolated twigs and flowers on a white surface">
            <a:extLst>
              <a:ext uri="{FF2B5EF4-FFF2-40B4-BE49-F238E27FC236}">
                <a16:creationId xmlns:a16="http://schemas.microsoft.com/office/drawing/2014/main" id="{23925A75-BB17-9888-51DE-D85C146A0D99}"/>
              </a:ext>
            </a:extLst>
          </p:cNvPr>
          <p:cNvPicPr>
            <a:picLocks noChangeAspect="1"/>
          </p:cNvPicPr>
          <p:nvPr/>
        </p:nvPicPr>
        <p:blipFill>
          <a:blip r:embed="rId3"/>
          <a:srcRect l="23193" r="9705" b="1"/>
          <a:stretch/>
        </p:blipFill>
        <p:spPr>
          <a:xfrm>
            <a:off x="10363782" y="4786312"/>
            <a:ext cx="1640277" cy="1704975"/>
          </a:xfrm>
          <a:prstGeom prst="rect">
            <a:avLst/>
          </a:prstGeom>
        </p:spPr>
      </p:pic>
    </p:spTree>
    <p:extLst>
      <p:ext uri="{BB962C8B-B14F-4D97-AF65-F5344CB8AC3E}">
        <p14:creationId xmlns:p14="http://schemas.microsoft.com/office/powerpoint/2010/main" val="33603549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2412A1-AF86-289D-AC3D-4EE0935902DB}"/>
            </a:ext>
          </a:extLst>
        </p:cNvPr>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F24EE052-EE9A-E77F-EB16-40B7BB5B6726}"/>
              </a:ext>
            </a:extLst>
          </p:cNvPr>
          <p:cNvGraphicFramePr>
            <a:graphicFrameLocks noGrp="1"/>
          </p:cNvGraphicFramePr>
          <p:nvPr>
            <p:extLst>
              <p:ext uri="{D42A27DB-BD31-4B8C-83A1-F6EECF244321}">
                <p14:modId xmlns:p14="http://schemas.microsoft.com/office/powerpoint/2010/main" val="494636270"/>
              </p:ext>
            </p:extLst>
          </p:nvPr>
        </p:nvGraphicFramePr>
        <p:xfrm>
          <a:off x="140677" y="142435"/>
          <a:ext cx="11915335" cy="6434328"/>
        </p:xfrm>
        <a:graphic>
          <a:graphicData uri="http://schemas.openxmlformats.org/drawingml/2006/table">
            <a:tbl>
              <a:tblPr firstRow="1" firstCol="1" bandRow="1">
                <a:tableStyleId>{5C22544A-7EE6-4342-B048-85BDC9FD1C3A}</a:tableStyleId>
              </a:tblPr>
              <a:tblGrid>
                <a:gridCol w="4151807">
                  <a:extLst>
                    <a:ext uri="{9D8B030D-6E8A-4147-A177-3AD203B41FA5}">
                      <a16:colId xmlns:a16="http://schemas.microsoft.com/office/drawing/2014/main" val="4048806762"/>
                    </a:ext>
                  </a:extLst>
                </a:gridCol>
                <a:gridCol w="1388969">
                  <a:extLst>
                    <a:ext uri="{9D8B030D-6E8A-4147-A177-3AD203B41FA5}">
                      <a16:colId xmlns:a16="http://schemas.microsoft.com/office/drawing/2014/main" val="1552736287"/>
                    </a:ext>
                  </a:extLst>
                </a:gridCol>
                <a:gridCol w="2883619">
                  <a:extLst>
                    <a:ext uri="{9D8B030D-6E8A-4147-A177-3AD203B41FA5}">
                      <a16:colId xmlns:a16="http://schemas.microsoft.com/office/drawing/2014/main" val="780211774"/>
                    </a:ext>
                  </a:extLst>
                </a:gridCol>
                <a:gridCol w="3490940">
                  <a:extLst>
                    <a:ext uri="{9D8B030D-6E8A-4147-A177-3AD203B41FA5}">
                      <a16:colId xmlns:a16="http://schemas.microsoft.com/office/drawing/2014/main" val="3557129728"/>
                    </a:ext>
                  </a:extLst>
                </a:gridCol>
              </a:tblGrid>
              <a:tr h="551089">
                <a:tc>
                  <a:txBody>
                    <a:bodyPr/>
                    <a:lstStyle/>
                    <a:p>
                      <a:pPr marL="0" marR="0">
                        <a:lnSpc>
                          <a:spcPct val="107000"/>
                        </a:lnSpc>
                        <a:spcAft>
                          <a:spcPts val="800"/>
                        </a:spcAft>
                      </a:pPr>
                      <a:r>
                        <a:rPr lang="en-US" sz="2800" kern="100">
                          <a:effectLst/>
                        </a:rPr>
                        <a:t>Miracle</a:t>
                      </a:r>
                      <a:endParaRPr lang="en-US" sz="28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2800" kern="100">
                          <a:effectLst/>
                        </a:rPr>
                        <a:t>Saint</a:t>
                      </a:r>
                      <a:endParaRPr lang="en-US" sz="28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2800" kern="100">
                          <a:effectLst/>
                        </a:rPr>
                        <a:t>Place</a:t>
                      </a:r>
                      <a:endParaRPr lang="en-US" sz="28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2800" kern="100">
                          <a:effectLst/>
                        </a:rPr>
                        <a:t>Passage</a:t>
                      </a:r>
                      <a:endParaRPr lang="en-US" sz="28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extLst>
                  <a:ext uri="{0D108BD9-81ED-4DB2-BD59-A6C34878D82A}">
                    <a16:rowId xmlns:a16="http://schemas.microsoft.com/office/drawing/2014/main" val="1592826933"/>
                  </a:ext>
                </a:extLst>
              </a:tr>
              <a:tr h="551089">
                <a:tc>
                  <a:txBody>
                    <a:bodyPr/>
                    <a:lstStyle/>
                    <a:p>
                      <a:pPr marL="0" marR="0">
                        <a:lnSpc>
                          <a:spcPct val="107000"/>
                        </a:lnSpc>
                        <a:spcAft>
                          <a:spcPts val="800"/>
                        </a:spcAft>
                      </a:pPr>
                      <a:r>
                        <a:rPr lang="en-US" sz="2800" kern="100">
                          <a:effectLst/>
                          <a:latin typeface="Aptos" panose="020B0004020202020204" pitchFamily="34" charset="0"/>
                        </a:rPr>
                        <a:t>1. Crippled man healed</a:t>
                      </a:r>
                      <a:endParaRPr lang="en-US" sz="28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2800" kern="100">
                          <a:effectLst/>
                          <a:latin typeface="Aptos" panose="020B0004020202020204" pitchFamily="34" charset="0"/>
                        </a:rPr>
                        <a:t>Peter</a:t>
                      </a:r>
                      <a:endParaRPr lang="en-US" sz="28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2800" kern="100">
                          <a:effectLst/>
                          <a:latin typeface="Aptos" panose="020B0004020202020204" pitchFamily="34" charset="0"/>
                        </a:rPr>
                        <a:t>Jerusalem</a:t>
                      </a:r>
                      <a:endParaRPr lang="en-US" sz="28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2800" u="sng" kern="100">
                          <a:effectLst/>
                          <a:latin typeface="Aptos" panose="020B0004020202020204" pitchFamily="34" charset="0"/>
                          <a:hlinkClick r:id="rId3"/>
                        </a:rPr>
                        <a:t>Acts 3:1-11</a:t>
                      </a:r>
                      <a:endParaRPr lang="en-US" sz="28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extLst>
                  <a:ext uri="{0D108BD9-81ED-4DB2-BD59-A6C34878D82A}">
                    <a16:rowId xmlns:a16="http://schemas.microsoft.com/office/drawing/2014/main" val="1110849310"/>
                  </a:ext>
                </a:extLst>
              </a:tr>
              <a:tr h="551089">
                <a:tc>
                  <a:txBody>
                    <a:bodyPr/>
                    <a:lstStyle/>
                    <a:p>
                      <a:pPr marL="0" marR="0">
                        <a:lnSpc>
                          <a:spcPct val="107000"/>
                        </a:lnSpc>
                        <a:spcAft>
                          <a:spcPts val="800"/>
                        </a:spcAft>
                      </a:pPr>
                      <a:r>
                        <a:rPr lang="en-US" sz="2800" kern="100">
                          <a:effectLst/>
                          <a:latin typeface="Aptos" panose="020B0004020202020204" pitchFamily="34" charset="0"/>
                        </a:rPr>
                        <a:t>2. Death of Ananias and Sapphira</a:t>
                      </a:r>
                      <a:endParaRPr lang="en-US" sz="28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2800" kern="100">
                          <a:effectLst/>
                          <a:latin typeface="Aptos" panose="020B0004020202020204" pitchFamily="34" charset="0"/>
                        </a:rPr>
                        <a:t>Peter</a:t>
                      </a:r>
                      <a:endParaRPr lang="en-US" sz="28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2800" kern="100" dirty="0">
                          <a:effectLst/>
                          <a:latin typeface="Aptos" panose="020B0004020202020204" pitchFamily="34" charset="0"/>
                        </a:rPr>
                        <a:t>Jerusalem</a:t>
                      </a:r>
                      <a:endParaRPr lang="en-US" sz="2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2800" u="sng" kern="100" dirty="0">
                          <a:effectLst/>
                          <a:latin typeface="Aptos" panose="020B0004020202020204" pitchFamily="34" charset="0"/>
                          <a:hlinkClick r:id="rId4"/>
                        </a:rPr>
                        <a:t>Acts 5:1-10</a:t>
                      </a:r>
                      <a:endParaRPr lang="en-US" sz="2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extLst>
                  <a:ext uri="{0D108BD9-81ED-4DB2-BD59-A6C34878D82A}">
                    <a16:rowId xmlns:a16="http://schemas.microsoft.com/office/drawing/2014/main" val="2812451171"/>
                  </a:ext>
                </a:extLst>
              </a:tr>
              <a:tr h="551089">
                <a:tc>
                  <a:txBody>
                    <a:bodyPr/>
                    <a:lstStyle/>
                    <a:p>
                      <a:pPr marL="0" marR="0">
                        <a:lnSpc>
                          <a:spcPct val="107000"/>
                        </a:lnSpc>
                        <a:spcAft>
                          <a:spcPts val="800"/>
                        </a:spcAft>
                      </a:pPr>
                      <a:r>
                        <a:rPr lang="en-US" sz="2800" kern="100">
                          <a:effectLst/>
                          <a:latin typeface="Aptos" panose="020B0004020202020204" pitchFamily="34" charset="0"/>
                        </a:rPr>
                        <a:t>3. Miraculous deeds</a:t>
                      </a:r>
                      <a:endParaRPr lang="en-US" sz="28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2800" kern="100">
                          <a:effectLst/>
                          <a:latin typeface="Aptos" panose="020B0004020202020204" pitchFamily="34" charset="0"/>
                        </a:rPr>
                        <a:t>Peter</a:t>
                      </a:r>
                      <a:endParaRPr lang="en-US" sz="28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2800" kern="100">
                          <a:effectLst/>
                          <a:latin typeface="Aptos" panose="020B0004020202020204" pitchFamily="34" charset="0"/>
                        </a:rPr>
                        <a:t>Jerusalem</a:t>
                      </a:r>
                      <a:endParaRPr lang="en-US" sz="28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2800" u="sng" kern="100">
                          <a:effectLst/>
                          <a:latin typeface="Aptos" panose="020B0004020202020204" pitchFamily="34" charset="0"/>
                          <a:hlinkClick r:id="rId5"/>
                        </a:rPr>
                        <a:t>Acts 5:12-16</a:t>
                      </a:r>
                      <a:endParaRPr lang="en-US" sz="28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extLst>
                  <a:ext uri="{0D108BD9-81ED-4DB2-BD59-A6C34878D82A}">
                    <a16:rowId xmlns:a16="http://schemas.microsoft.com/office/drawing/2014/main" val="3815213806"/>
                  </a:ext>
                </a:extLst>
              </a:tr>
              <a:tr h="551089">
                <a:tc>
                  <a:txBody>
                    <a:bodyPr/>
                    <a:lstStyle/>
                    <a:p>
                      <a:pPr marL="0" marR="0">
                        <a:lnSpc>
                          <a:spcPct val="107000"/>
                        </a:lnSpc>
                        <a:spcAft>
                          <a:spcPts val="800"/>
                        </a:spcAft>
                      </a:pPr>
                      <a:r>
                        <a:rPr lang="en-US" sz="2800" kern="100">
                          <a:effectLst/>
                          <a:latin typeface="Aptos" panose="020B0004020202020204" pitchFamily="34" charset="0"/>
                        </a:rPr>
                        <a:t>4. Conferred the Holy Spirit</a:t>
                      </a:r>
                      <a:endParaRPr lang="en-US" sz="28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2800" kern="100">
                          <a:effectLst/>
                          <a:latin typeface="Aptos" panose="020B0004020202020204" pitchFamily="34" charset="0"/>
                        </a:rPr>
                        <a:t>Peter</a:t>
                      </a:r>
                      <a:endParaRPr lang="en-US" sz="28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2800" kern="100">
                          <a:effectLst/>
                          <a:latin typeface="Aptos" panose="020B0004020202020204" pitchFamily="34" charset="0"/>
                        </a:rPr>
                        <a:t>Samaria</a:t>
                      </a:r>
                      <a:endParaRPr lang="en-US" sz="28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2800" u="sng" kern="100">
                          <a:effectLst/>
                          <a:latin typeface="Aptos" panose="020B0004020202020204" pitchFamily="34" charset="0"/>
                          <a:hlinkClick r:id="rId6"/>
                        </a:rPr>
                        <a:t>Acts 8:14-17</a:t>
                      </a:r>
                      <a:endParaRPr lang="en-US" sz="28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extLst>
                  <a:ext uri="{0D108BD9-81ED-4DB2-BD59-A6C34878D82A}">
                    <a16:rowId xmlns:a16="http://schemas.microsoft.com/office/drawing/2014/main" val="3232496174"/>
                  </a:ext>
                </a:extLst>
              </a:tr>
              <a:tr h="551089">
                <a:tc>
                  <a:txBody>
                    <a:bodyPr/>
                    <a:lstStyle/>
                    <a:p>
                      <a:pPr marL="0" marR="0">
                        <a:lnSpc>
                          <a:spcPct val="107000"/>
                        </a:lnSpc>
                        <a:spcAft>
                          <a:spcPts val="800"/>
                        </a:spcAft>
                      </a:pPr>
                      <a:r>
                        <a:rPr lang="en-US" sz="2800" kern="100">
                          <a:effectLst/>
                          <a:latin typeface="Aptos" panose="020B0004020202020204" pitchFamily="34" charset="0"/>
                        </a:rPr>
                        <a:t>5. Paul’s Conversion</a:t>
                      </a:r>
                      <a:endParaRPr lang="en-US" sz="28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2800" kern="100">
                          <a:effectLst/>
                          <a:latin typeface="Aptos" panose="020B0004020202020204" pitchFamily="34" charset="0"/>
                        </a:rPr>
                        <a:t>Paul</a:t>
                      </a:r>
                      <a:endParaRPr lang="en-US" sz="28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2800" kern="100">
                          <a:effectLst/>
                          <a:latin typeface="Aptos" panose="020B0004020202020204" pitchFamily="34" charset="0"/>
                        </a:rPr>
                        <a:t>Between Jerusalem and Damascus</a:t>
                      </a:r>
                      <a:endParaRPr lang="en-US" sz="28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2800" u="sng" kern="100">
                          <a:effectLst/>
                          <a:latin typeface="Aptos" panose="020B0004020202020204" pitchFamily="34" charset="0"/>
                          <a:hlinkClick r:id="rId7"/>
                        </a:rPr>
                        <a:t>Acts 9:1-9</a:t>
                      </a:r>
                      <a:endParaRPr lang="en-US" sz="28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extLst>
                  <a:ext uri="{0D108BD9-81ED-4DB2-BD59-A6C34878D82A}">
                    <a16:rowId xmlns:a16="http://schemas.microsoft.com/office/drawing/2014/main" val="1177485405"/>
                  </a:ext>
                </a:extLst>
              </a:tr>
              <a:tr h="551089">
                <a:tc>
                  <a:txBody>
                    <a:bodyPr/>
                    <a:lstStyle/>
                    <a:p>
                      <a:pPr marL="0" marR="0">
                        <a:lnSpc>
                          <a:spcPct val="107000"/>
                        </a:lnSpc>
                        <a:spcAft>
                          <a:spcPts val="800"/>
                        </a:spcAft>
                      </a:pPr>
                      <a:r>
                        <a:rPr lang="en-US" sz="2800" kern="100">
                          <a:effectLst/>
                          <a:latin typeface="Aptos" panose="020B0004020202020204" pitchFamily="34" charset="0"/>
                        </a:rPr>
                        <a:t>6. Aeneas healed of palsy</a:t>
                      </a:r>
                      <a:endParaRPr lang="en-US" sz="28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2800" kern="100">
                          <a:effectLst/>
                          <a:latin typeface="Aptos" panose="020B0004020202020204" pitchFamily="34" charset="0"/>
                        </a:rPr>
                        <a:t>Peter</a:t>
                      </a:r>
                      <a:endParaRPr lang="en-US" sz="28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2800" kern="100">
                          <a:effectLst/>
                          <a:latin typeface="Aptos" panose="020B0004020202020204" pitchFamily="34" charset="0"/>
                        </a:rPr>
                        <a:t>Lydda</a:t>
                      </a:r>
                      <a:endParaRPr lang="en-US" sz="28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2800" u="sng" kern="100" dirty="0">
                          <a:effectLst/>
                          <a:latin typeface="Aptos" panose="020B0004020202020204" pitchFamily="34" charset="0"/>
                          <a:hlinkClick r:id="rId8"/>
                        </a:rPr>
                        <a:t>Acts 9:33-34</a:t>
                      </a:r>
                      <a:endParaRPr lang="en-US" sz="2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extLst>
                  <a:ext uri="{0D108BD9-81ED-4DB2-BD59-A6C34878D82A}">
                    <a16:rowId xmlns:a16="http://schemas.microsoft.com/office/drawing/2014/main" val="1110318555"/>
                  </a:ext>
                </a:extLst>
              </a:tr>
            </a:tbl>
          </a:graphicData>
        </a:graphic>
      </p:graphicFrame>
    </p:spTree>
    <p:extLst>
      <p:ext uri="{BB962C8B-B14F-4D97-AF65-F5344CB8AC3E}">
        <p14:creationId xmlns:p14="http://schemas.microsoft.com/office/powerpoint/2010/main" val="20714504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3124FE-B3EF-1BE9-A920-F2597BB71E87}"/>
            </a:ext>
          </a:extLst>
        </p:cNvPr>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4C5190B-CD10-9542-A91A-A13F9B75BB68}"/>
              </a:ext>
            </a:extLst>
          </p:cNvPr>
          <p:cNvGraphicFramePr>
            <a:graphicFrameLocks noGrp="1"/>
          </p:cNvGraphicFramePr>
          <p:nvPr>
            <p:extLst>
              <p:ext uri="{D42A27DB-BD31-4B8C-83A1-F6EECF244321}">
                <p14:modId xmlns:p14="http://schemas.microsoft.com/office/powerpoint/2010/main" val="3697900424"/>
              </p:ext>
            </p:extLst>
          </p:nvPr>
        </p:nvGraphicFramePr>
        <p:xfrm>
          <a:off x="112542" y="0"/>
          <a:ext cx="11943470" cy="6682172"/>
        </p:xfrm>
        <a:graphic>
          <a:graphicData uri="http://schemas.openxmlformats.org/drawingml/2006/table">
            <a:tbl>
              <a:tblPr firstRow="1" firstCol="1" bandRow="1">
                <a:tableStyleId>{5C22544A-7EE6-4342-B048-85BDC9FD1C3A}</a:tableStyleId>
              </a:tblPr>
              <a:tblGrid>
                <a:gridCol w="5964701">
                  <a:extLst>
                    <a:ext uri="{9D8B030D-6E8A-4147-A177-3AD203B41FA5}">
                      <a16:colId xmlns:a16="http://schemas.microsoft.com/office/drawing/2014/main" val="2748322288"/>
                    </a:ext>
                  </a:extLst>
                </a:gridCol>
                <a:gridCol w="1280160">
                  <a:extLst>
                    <a:ext uri="{9D8B030D-6E8A-4147-A177-3AD203B41FA5}">
                      <a16:colId xmlns:a16="http://schemas.microsoft.com/office/drawing/2014/main" val="2127364646"/>
                    </a:ext>
                  </a:extLst>
                </a:gridCol>
                <a:gridCol w="2096086">
                  <a:extLst>
                    <a:ext uri="{9D8B030D-6E8A-4147-A177-3AD203B41FA5}">
                      <a16:colId xmlns:a16="http://schemas.microsoft.com/office/drawing/2014/main" val="696384956"/>
                    </a:ext>
                  </a:extLst>
                </a:gridCol>
                <a:gridCol w="2602523">
                  <a:extLst>
                    <a:ext uri="{9D8B030D-6E8A-4147-A177-3AD203B41FA5}">
                      <a16:colId xmlns:a16="http://schemas.microsoft.com/office/drawing/2014/main" val="689169710"/>
                    </a:ext>
                  </a:extLst>
                </a:gridCol>
              </a:tblGrid>
              <a:tr h="568912">
                <a:tc>
                  <a:txBody>
                    <a:bodyPr/>
                    <a:lstStyle/>
                    <a:p>
                      <a:pPr marL="0" marR="0">
                        <a:lnSpc>
                          <a:spcPct val="107000"/>
                        </a:lnSpc>
                        <a:spcAft>
                          <a:spcPts val="800"/>
                        </a:spcAft>
                      </a:pPr>
                      <a:r>
                        <a:rPr lang="en-US" sz="3200" kern="100" dirty="0">
                          <a:effectLst/>
                          <a:latin typeface="Aptos" panose="020B0004020202020204" pitchFamily="34" charset="0"/>
                        </a:rPr>
                        <a:t>Miracle</a:t>
                      </a:r>
                      <a:endParaRPr lang="en-US" sz="3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3200" kern="100">
                          <a:effectLst/>
                          <a:latin typeface="Aptos" panose="020B0004020202020204" pitchFamily="34" charset="0"/>
                        </a:rPr>
                        <a:t>Saint</a:t>
                      </a:r>
                      <a:endParaRPr lang="en-US" sz="32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3200" kern="100">
                          <a:effectLst/>
                          <a:latin typeface="Aptos" panose="020B0004020202020204" pitchFamily="34" charset="0"/>
                        </a:rPr>
                        <a:t>Place</a:t>
                      </a:r>
                      <a:endParaRPr lang="en-US" sz="32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3200" kern="100">
                          <a:effectLst/>
                          <a:latin typeface="Aptos" panose="020B0004020202020204" pitchFamily="34" charset="0"/>
                        </a:rPr>
                        <a:t>Passage</a:t>
                      </a:r>
                      <a:endParaRPr lang="en-US" sz="32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extLst>
                  <a:ext uri="{0D108BD9-81ED-4DB2-BD59-A6C34878D82A}">
                    <a16:rowId xmlns:a16="http://schemas.microsoft.com/office/drawing/2014/main" val="738025963"/>
                  </a:ext>
                </a:extLst>
              </a:tr>
              <a:tr h="568912">
                <a:tc>
                  <a:txBody>
                    <a:bodyPr/>
                    <a:lstStyle/>
                    <a:p>
                      <a:pPr marL="0" marR="0">
                        <a:lnSpc>
                          <a:spcPct val="107000"/>
                        </a:lnSpc>
                        <a:spcAft>
                          <a:spcPts val="800"/>
                        </a:spcAft>
                      </a:pPr>
                      <a:r>
                        <a:rPr lang="en-US" sz="3200" kern="100" dirty="0">
                          <a:effectLst/>
                          <a:latin typeface="Aptos" panose="020B0004020202020204" pitchFamily="34" charset="0"/>
                        </a:rPr>
                        <a:t>7. Tabitha (Dorcas) raised from the dead</a:t>
                      </a:r>
                      <a:endParaRPr lang="en-US" sz="3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3200" kern="100">
                          <a:effectLst/>
                          <a:latin typeface="Aptos" panose="020B0004020202020204" pitchFamily="34" charset="0"/>
                        </a:rPr>
                        <a:t>Peter</a:t>
                      </a:r>
                      <a:endParaRPr lang="en-US" sz="32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3200" kern="100">
                          <a:effectLst/>
                          <a:latin typeface="Aptos" panose="020B0004020202020204" pitchFamily="34" charset="0"/>
                        </a:rPr>
                        <a:t>Joppa</a:t>
                      </a:r>
                      <a:endParaRPr lang="en-US" sz="32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3200" u="sng" kern="100">
                          <a:effectLst/>
                          <a:latin typeface="Aptos" panose="020B0004020202020204" pitchFamily="34" charset="0"/>
                          <a:hlinkClick r:id="rId3"/>
                        </a:rPr>
                        <a:t>Acts 9:36-41</a:t>
                      </a:r>
                      <a:endParaRPr lang="en-US" sz="32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extLst>
                  <a:ext uri="{0D108BD9-81ED-4DB2-BD59-A6C34878D82A}">
                    <a16:rowId xmlns:a16="http://schemas.microsoft.com/office/drawing/2014/main" val="228842391"/>
                  </a:ext>
                </a:extLst>
              </a:tr>
              <a:tr h="568912">
                <a:tc>
                  <a:txBody>
                    <a:bodyPr/>
                    <a:lstStyle/>
                    <a:p>
                      <a:pPr marL="0" marR="0">
                        <a:lnSpc>
                          <a:spcPct val="107000"/>
                        </a:lnSpc>
                        <a:spcAft>
                          <a:spcPts val="800"/>
                        </a:spcAft>
                      </a:pPr>
                      <a:r>
                        <a:rPr lang="en-US" sz="3200" kern="100" dirty="0">
                          <a:effectLst/>
                          <a:latin typeface="Aptos" panose="020B0004020202020204" pitchFamily="34" charset="0"/>
                        </a:rPr>
                        <a:t>8. Peter rescued from prison by an angel</a:t>
                      </a:r>
                      <a:endParaRPr lang="en-US" sz="3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3200" kern="100">
                          <a:effectLst/>
                          <a:latin typeface="Aptos" panose="020B0004020202020204" pitchFamily="34" charset="0"/>
                        </a:rPr>
                        <a:t>Peter</a:t>
                      </a:r>
                      <a:endParaRPr lang="en-US" sz="32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3200" kern="100">
                          <a:effectLst/>
                          <a:latin typeface="Aptos" panose="020B0004020202020204" pitchFamily="34" charset="0"/>
                        </a:rPr>
                        <a:t>Jerusalem</a:t>
                      </a:r>
                      <a:endParaRPr lang="en-US" sz="32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3200" u="sng" kern="100">
                          <a:effectLst/>
                          <a:latin typeface="Aptos" panose="020B0004020202020204" pitchFamily="34" charset="0"/>
                          <a:hlinkClick r:id="rId4"/>
                        </a:rPr>
                        <a:t>Acts 12:7-17</a:t>
                      </a:r>
                      <a:endParaRPr lang="en-US" sz="32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extLst>
                  <a:ext uri="{0D108BD9-81ED-4DB2-BD59-A6C34878D82A}">
                    <a16:rowId xmlns:a16="http://schemas.microsoft.com/office/drawing/2014/main" val="66966228"/>
                  </a:ext>
                </a:extLst>
              </a:tr>
              <a:tr h="568912">
                <a:tc>
                  <a:txBody>
                    <a:bodyPr/>
                    <a:lstStyle/>
                    <a:p>
                      <a:pPr marL="0" marR="0">
                        <a:lnSpc>
                          <a:spcPct val="107000"/>
                        </a:lnSpc>
                        <a:spcAft>
                          <a:spcPts val="800"/>
                        </a:spcAft>
                      </a:pPr>
                      <a:r>
                        <a:rPr lang="en-US" sz="3200" kern="100" dirty="0">
                          <a:effectLst/>
                          <a:latin typeface="Aptos" panose="020B0004020202020204" pitchFamily="34" charset="0"/>
                        </a:rPr>
                        <a:t>9. Herod punished with death</a:t>
                      </a:r>
                      <a:endParaRPr lang="en-US" sz="3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3200" kern="100">
                          <a:effectLst/>
                          <a:latin typeface="Aptos" panose="020B0004020202020204" pitchFamily="34" charset="0"/>
                        </a:rPr>
                        <a:t>Peter</a:t>
                      </a:r>
                      <a:endParaRPr lang="en-US" sz="32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3200" kern="100">
                          <a:effectLst/>
                          <a:latin typeface="Aptos" panose="020B0004020202020204" pitchFamily="34" charset="0"/>
                        </a:rPr>
                        <a:t>Jerusalem</a:t>
                      </a:r>
                      <a:endParaRPr lang="en-US" sz="32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3200" u="sng" kern="100">
                          <a:effectLst/>
                          <a:latin typeface="Aptos" panose="020B0004020202020204" pitchFamily="34" charset="0"/>
                          <a:hlinkClick r:id="rId5"/>
                        </a:rPr>
                        <a:t>Acts 12:21-23</a:t>
                      </a:r>
                      <a:endParaRPr lang="en-US" sz="32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extLst>
                  <a:ext uri="{0D108BD9-81ED-4DB2-BD59-A6C34878D82A}">
                    <a16:rowId xmlns:a16="http://schemas.microsoft.com/office/drawing/2014/main" val="3996149058"/>
                  </a:ext>
                </a:extLst>
              </a:tr>
              <a:tr h="568912">
                <a:tc>
                  <a:txBody>
                    <a:bodyPr/>
                    <a:lstStyle/>
                    <a:p>
                      <a:pPr marL="0" marR="0">
                        <a:lnSpc>
                          <a:spcPct val="107000"/>
                        </a:lnSpc>
                        <a:spcAft>
                          <a:spcPts val="800"/>
                        </a:spcAft>
                      </a:pPr>
                      <a:r>
                        <a:rPr lang="en-US" sz="3200" kern="100" dirty="0">
                          <a:effectLst/>
                          <a:latin typeface="Aptos" panose="020B0004020202020204" pitchFamily="34" charset="0"/>
                        </a:rPr>
                        <a:t>10. </a:t>
                      </a:r>
                      <a:r>
                        <a:rPr lang="en-US" sz="3200" kern="100" dirty="0" err="1">
                          <a:effectLst/>
                          <a:latin typeface="Aptos" panose="020B0004020202020204" pitchFamily="34" charset="0"/>
                        </a:rPr>
                        <a:t>Elymas</a:t>
                      </a:r>
                      <a:r>
                        <a:rPr lang="en-US" sz="3200" kern="100" dirty="0">
                          <a:effectLst/>
                          <a:latin typeface="Aptos" panose="020B0004020202020204" pitchFamily="34" charset="0"/>
                        </a:rPr>
                        <a:t> the sorcerer is stricken with blindness</a:t>
                      </a:r>
                      <a:endParaRPr lang="en-US" sz="3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3200" kern="100">
                          <a:effectLst/>
                          <a:latin typeface="Aptos" panose="020B0004020202020204" pitchFamily="34" charset="0"/>
                        </a:rPr>
                        <a:t>Paul</a:t>
                      </a:r>
                      <a:endParaRPr lang="en-US" sz="32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3200" kern="100">
                          <a:effectLst/>
                          <a:latin typeface="Aptos" panose="020B0004020202020204" pitchFamily="34" charset="0"/>
                        </a:rPr>
                        <a:t>Paphos</a:t>
                      </a:r>
                      <a:endParaRPr lang="en-US" sz="32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3200" u="sng" kern="100">
                          <a:effectLst/>
                          <a:latin typeface="Aptos" panose="020B0004020202020204" pitchFamily="34" charset="0"/>
                          <a:hlinkClick r:id="rId6"/>
                        </a:rPr>
                        <a:t>Acts 13:6-11</a:t>
                      </a:r>
                      <a:endParaRPr lang="en-US" sz="32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extLst>
                  <a:ext uri="{0D108BD9-81ED-4DB2-BD59-A6C34878D82A}">
                    <a16:rowId xmlns:a16="http://schemas.microsoft.com/office/drawing/2014/main" val="55929957"/>
                  </a:ext>
                </a:extLst>
              </a:tr>
              <a:tr h="568912">
                <a:tc>
                  <a:txBody>
                    <a:bodyPr/>
                    <a:lstStyle/>
                    <a:p>
                      <a:pPr marL="0" marR="0">
                        <a:lnSpc>
                          <a:spcPct val="107000"/>
                        </a:lnSpc>
                        <a:spcAft>
                          <a:spcPts val="800"/>
                        </a:spcAft>
                      </a:pPr>
                      <a:r>
                        <a:rPr lang="en-US" sz="3200" kern="100" dirty="0">
                          <a:effectLst/>
                          <a:latin typeface="Aptos" panose="020B0004020202020204" pitchFamily="34" charset="0"/>
                        </a:rPr>
                        <a:t>11. A crippled healed</a:t>
                      </a:r>
                      <a:endParaRPr lang="en-US" sz="3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3200" kern="100" dirty="0">
                          <a:effectLst/>
                          <a:latin typeface="Aptos" panose="020B0004020202020204" pitchFamily="34" charset="0"/>
                        </a:rPr>
                        <a:t>Paul</a:t>
                      </a:r>
                      <a:endParaRPr lang="en-US" sz="3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3200" kern="100">
                          <a:effectLst/>
                          <a:latin typeface="Aptos" panose="020B0004020202020204" pitchFamily="34" charset="0"/>
                        </a:rPr>
                        <a:t>Lystra</a:t>
                      </a:r>
                      <a:endParaRPr lang="en-US" sz="32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3200" u="sng" kern="100">
                          <a:effectLst/>
                          <a:latin typeface="Aptos" panose="020B0004020202020204" pitchFamily="34" charset="0"/>
                          <a:hlinkClick r:id="rId7"/>
                        </a:rPr>
                        <a:t>Acts 14:8-10</a:t>
                      </a:r>
                      <a:endParaRPr lang="en-US" sz="32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extLst>
                  <a:ext uri="{0D108BD9-81ED-4DB2-BD59-A6C34878D82A}">
                    <a16:rowId xmlns:a16="http://schemas.microsoft.com/office/drawing/2014/main" val="3479255678"/>
                  </a:ext>
                </a:extLst>
              </a:tr>
              <a:tr h="568912">
                <a:tc>
                  <a:txBody>
                    <a:bodyPr/>
                    <a:lstStyle/>
                    <a:p>
                      <a:pPr marL="0" marR="0">
                        <a:lnSpc>
                          <a:spcPct val="107000"/>
                        </a:lnSpc>
                        <a:spcAft>
                          <a:spcPts val="800"/>
                        </a:spcAft>
                      </a:pPr>
                      <a:r>
                        <a:rPr lang="en-US" sz="3200" kern="100">
                          <a:effectLst/>
                          <a:latin typeface="Aptos" panose="020B0004020202020204" pitchFamily="34" charset="0"/>
                        </a:rPr>
                        <a:t>12. Exorcism of a demon of divination</a:t>
                      </a:r>
                      <a:endParaRPr lang="en-US" sz="32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3200" kern="100" dirty="0">
                          <a:effectLst/>
                          <a:latin typeface="Aptos" panose="020B0004020202020204" pitchFamily="34" charset="0"/>
                        </a:rPr>
                        <a:t>Paul</a:t>
                      </a:r>
                      <a:endParaRPr lang="en-US" sz="3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3200" kern="100" dirty="0">
                          <a:effectLst/>
                          <a:latin typeface="Aptos" panose="020B0004020202020204" pitchFamily="34" charset="0"/>
                        </a:rPr>
                        <a:t>Philippi</a:t>
                      </a:r>
                      <a:endParaRPr lang="en-US" sz="3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3200" u="sng" kern="100" dirty="0">
                          <a:effectLst/>
                          <a:latin typeface="Aptos" panose="020B0004020202020204" pitchFamily="34" charset="0"/>
                          <a:hlinkClick r:id="rId8"/>
                        </a:rPr>
                        <a:t>Acts 16:16-18</a:t>
                      </a:r>
                      <a:endParaRPr lang="en-US" sz="3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extLst>
                  <a:ext uri="{0D108BD9-81ED-4DB2-BD59-A6C34878D82A}">
                    <a16:rowId xmlns:a16="http://schemas.microsoft.com/office/drawing/2014/main" val="848666063"/>
                  </a:ext>
                </a:extLst>
              </a:tr>
            </a:tbl>
          </a:graphicData>
        </a:graphic>
      </p:graphicFrame>
    </p:spTree>
    <p:extLst>
      <p:ext uri="{BB962C8B-B14F-4D97-AF65-F5344CB8AC3E}">
        <p14:creationId xmlns:p14="http://schemas.microsoft.com/office/powerpoint/2010/main" val="7387726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1B6E57-1A05-4578-B771-C397AF573C38}"/>
            </a:ext>
          </a:extLst>
        </p:cNvPr>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CB6E91B2-CEF2-2C28-AC3D-033794FD2A68}"/>
              </a:ext>
            </a:extLst>
          </p:cNvPr>
          <p:cNvGraphicFramePr>
            <a:graphicFrameLocks noGrp="1"/>
          </p:cNvGraphicFramePr>
          <p:nvPr>
            <p:extLst>
              <p:ext uri="{D42A27DB-BD31-4B8C-83A1-F6EECF244321}">
                <p14:modId xmlns:p14="http://schemas.microsoft.com/office/powerpoint/2010/main" val="1184869070"/>
              </p:ext>
            </p:extLst>
          </p:nvPr>
        </p:nvGraphicFramePr>
        <p:xfrm>
          <a:off x="213654" y="152805"/>
          <a:ext cx="11687616" cy="6547615"/>
        </p:xfrm>
        <a:graphic>
          <a:graphicData uri="http://schemas.openxmlformats.org/drawingml/2006/table">
            <a:tbl>
              <a:tblPr firstRow="1" firstCol="1" bandRow="1">
                <a:tableStyleId>{5C22544A-7EE6-4342-B048-85BDC9FD1C3A}</a:tableStyleId>
              </a:tblPr>
              <a:tblGrid>
                <a:gridCol w="4681903">
                  <a:extLst>
                    <a:ext uri="{9D8B030D-6E8A-4147-A177-3AD203B41FA5}">
                      <a16:colId xmlns:a16="http://schemas.microsoft.com/office/drawing/2014/main" val="4290731881"/>
                    </a:ext>
                  </a:extLst>
                </a:gridCol>
                <a:gridCol w="1969477">
                  <a:extLst>
                    <a:ext uri="{9D8B030D-6E8A-4147-A177-3AD203B41FA5}">
                      <a16:colId xmlns:a16="http://schemas.microsoft.com/office/drawing/2014/main" val="3592858677"/>
                    </a:ext>
                  </a:extLst>
                </a:gridCol>
                <a:gridCol w="2114332">
                  <a:extLst>
                    <a:ext uri="{9D8B030D-6E8A-4147-A177-3AD203B41FA5}">
                      <a16:colId xmlns:a16="http://schemas.microsoft.com/office/drawing/2014/main" val="4157705085"/>
                    </a:ext>
                  </a:extLst>
                </a:gridCol>
                <a:gridCol w="2921904">
                  <a:extLst>
                    <a:ext uri="{9D8B030D-6E8A-4147-A177-3AD203B41FA5}">
                      <a16:colId xmlns:a16="http://schemas.microsoft.com/office/drawing/2014/main" val="2927116912"/>
                    </a:ext>
                  </a:extLst>
                </a:gridCol>
              </a:tblGrid>
              <a:tr h="0">
                <a:tc>
                  <a:txBody>
                    <a:bodyPr/>
                    <a:lstStyle/>
                    <a:p>
                      <a:pPr marL="0" marR="0">
                        <a:lnSpc>
                          <a:spcPct val="107000"/>
                        </a:lnSpc>
                        <a:spcAft>
                          <a:spcPts val="800"/>
                        </a:spcAft>
                      </a:pPr>
                      <a:r>
                        <a:rPr lang="en-US" sz="3200" kern="100">
                          <a:effectLst/>
                          <a:latin typeface="Aptos" panose="020B0004020202020204" pitchFamily="34" charset="0"/>
                        </a:rPr>
                        <a:t>Miracle</a:t>
                      </a:r>
                      <a:endParaRPr lang="en-US" sz="32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3200" kern="100">
                          <a:effectLst/>
                          <a:latin typeface="Aptos" panose="020B0004020202020204" pitchFamily="34" charset="0"/>
                        </a:rPr>
                        <a:t>Saint</a:t>
                      </a:r>
                      <a:endParaRPr lang="en-US" sz="32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3200" kern="100">
                          <a:effectLst/>
                          <a:latin typeface="Aptos" panose="020B0004020202020204" pitchFamily="34" charset="0"/>
                        </a:rPr>
                        <a:t>Place</a:t>
                      </a:r>
                      <a:endParaRPr lang="en-US" sz="32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3200" kern="100">
                          <a:effectLst/>
                          <a:latin typeface="Aptos" panose="020B0004020202020204" pitchFamily="34" charset="0"/>
                        </a:rPr>
                        <a:t>Passage</a:t>
                      </a:r>
                      <a:endParaRPr lang="en-US" sz="32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extLst>
                  <a:ext uri="{0D108BD9-81ED-4DB2-BD59-A6C34878D82A}">
                    <a16:rowId xmlns:a16="http://schemas.microsoft.com/office/drawing/2014/main" val="578393907"/>
                  </a:ext>
                </a:extLst>
              </a:tr>
              <a:tr h="0">
                <a:tc>
                  <a:txBody>
                    <a:bodyPr/>
                    <a:lstStyle/>
                    <a:p>
                      <a:pPr marL="0" marR="0">
                        <a:lnSpc>
                          <a:spcPct val="107000"/>
                        </a:lnSpc>
                        <a:spcAft>
                          <a:spcPts val="800"/>
                        </a:spcAft>
                      </a:pPr>
                      <a:r>
                        <a:rPr lang="en-US" sz="3200" kern="100">
                          <a:effectLst/>
                          <a:latin typeface="Aptos" panose="020B0004020202020204" pitchFamily="34" charset="0"/>
                        </a:rPr>
                        <a:t>14. Conferred the Holy Spirit</a:t>
                      </a:r>
                      <a:endParaRPr lang="en-US" sz="32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3200" kern="100">
                          <a:effectLst/>
                          <a:latin typeface="Aptos" panose="020B0004020202020204" pitchFamily="34" charset="0"/>
                        </a:rPr>
                        <a:t>Paul</a:t>
                      </a:r>
                      <a:endParaRPr lang="en-US" sz="32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3200" kern="100">
                          <a:effectLst/>
                          <a:latin typeface="Aptos" panose="020B0004020202020204" pitchFamily="34" charset="0"/>
                        </a:rPr>
                        <a:t>Corinth</a:t>
                      </a:r>
                      <a:endParaRPr lang="en-US" sz="32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3200" u="sng" kern="100">
                          <a:effectLst/>
                          <a:latin typeface="Aptos" panose="020B0004020202020204" pitchFamily="34" charset="0"/>
                          <a:hlinkClick r:id="rId2"/>
                        </a:rPr>
                        <a:t>Acts 19:1-6</a:t>
                      </a:r>
                      <a:endParaRPr lang="en-US" sz="32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extLst>
                  <a:ext uri="{0D108BD9-81ED-4DB2-BD59-A6C34878D82A}">
                    <a16:rowId xmlns:a16="http://schemas.microsoft.com/office/drawing/2014/main" val="2966448686"/>
                  </a:ext>
                </a:extLst>
              </a:tr>
              <a:tr h="0">
                <a:tc>
                  <a:txBody>
                    <a:bodyPr/>
                    <a:lstStyle/>
                    <a:p>
                      <a:pPr marL="0" marR="0">
                        <a:lnSpc>
                          <a:spcPct val="107000"/>
                        </a:lnSpc>
                        <a:spcAft>
                          <a:spcPts val="800"/>
                        </a:spcAft>
                      </a:pPr>
                      <a:r>
                        <a:rPr lang="en-US" sz="3200" kern="100">
                          <a:effectLst/>
                          <a:latin typeface="Aptos" panose="020B0004020202020204" pitchFamily="34" charset="0"/>
                        </a:rPr>
                        <a:t>15. Many persons healed</a:t>
                      </a:r>
                      <a:endParaRPr lang="en-US" sz="32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3200" kern="100">
                          <a:effectLst/>
                          <a:latin typeface="Aptos" panose="020B0004020202020204" pitchFamily="34" charset="0"/>
                        </a:rPr>
                        <a:t>Paul</a:t>
                      </a:r>
                      <a:endParaRPr lang="en-US" sz="32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3200" kern="100">
                          <a:effectLst/>
                          <a:latin typeface="Aptos" panose="020B0004020202020204" pitchFamily="34" charset="0"/>
                        </a:rPr>
                        <a:t>Corinth</a:t>
                      </a:r>
                      <a:endParaRPr lang="en-US" sz="32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3200" u="sng" kern="100">
                          <a:effectLst/>
                          <a:latin typeface="Aptos" panose="020B0004020202020204" pitchFamily="34" charset="0"/>
                          <a:hlinkClick r:id="rId3"/>
                        </a:rPr>
                        <a:t>Acts 19:11-12</a:t>
                      </a:r>
                      <a:endParaRPr lang="en-US" sz="32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extLst>
                  <a:ext uri="{0D108BD9-81ED-4DB2-BD59-A6C34878D82A}">
                    <a16:rowId xmlns:a16="http://schemas.microsoft.com/office/drawing/2014/main" val="1258563836"/>
                  </a:ext>
                </a:extLst>
              </a:tr>
              <a:tr h="0">
                <a:tc>
                  <a:txBody>
                    <a:bodyPr/>
                    <a:lstStyle/>
                    <a:p>
                      <a:pPr marL="0" marR="0">
                        <a:lnSpc>
                          <a:spcPct val="107000"/>
                        </a:lnSpc>
                        <a:spcAft>
                          <a:spcPts val="800"/>
                        </a:spcAft>
                      </a:pPr>
                      <a:r>
                        <a:rPr lang="en-US" sz="3200" kern="100">
                          <a:effectLst/>
                          <a:latin typeface="Aptos" panose="020B0004020202020204" pitchFamily="34" charset="0"/>
                        </a:rPr>
                        <a:t>16. Eutychus raised from the dead</a:t>
                      </a:r>
                      <a:endParaRPr lang="en-US" sz="32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3200" kern="100">
                          <a:effectLst/>
                          <a:latin typeface="Aptos" panose="020B0004020202020204" pitchFamily="34" charset="0"/>
                        </a:rPr>
                        <a:t>Paul</a:t>
                      </a:r>
                      <a:endParaRPr lang="en-US" sz="32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3200" kern="100">
                          <a:effectLst/>
                          <a:latin typeface="Aptos" panose="020B0004020202020204" pitchFamily="34" charset="0"/>
                        </a:rPr>
                        <a:t>Troas</a:t>
                      </a:r>
                      <a:endParaRPr lang="en-US" sz="32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3200" u="sng" kern="100">
                          <a:effectLst/>
                          <a:latin typeface="Aptos" panose="020B0004020202020204" pitchFamily="34" charset="0"/>
                          <a:hlinkClick r:id="rId4"/>
                        </a:rPr>
                        <a:t>Acts 20:9-12</a:t>
                      </a:r>
                      <a:endParaRPr lang="en-US" sz="32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extLst>
                  <a:ext uri="{0D108BD9-81ED-4DB2-BD59-A6C34878D82A}">
                    <a16:rowId xmlns:a16="http://schemas.microsoft.com/office/drawing/2014/main" val="12417559"/>
                  </a:ext>
                </a:extLst>
              </a:tr>
              <a:tr h="0">
                <a:tc>
                  <a:txBody>
                    <a:bodyPr/>
                    <a:lstStyle/>
                    <a:p>
                      <a:pPr marL="0" marR="0">
                        <a:lnSpc>
                          <a:spcPct val="107000"/>
                        </a:lnSpc>
                        <a:spcAft>
                          <a:spcPts val="800"/>
                        </a:spcAft>
                      </a:pPr>
                      <a:r>
                        <a:rPr lang="en-US" sz="3200" kern="100">
                          <a:effectLst/>
                          <a:latin typeface="Aptos" panose="020B0004020202020204" pitchFamily="34" charset="0"/>
                        </a:rPr>
                        <a:t>17. Viper snake rendered harmless</a:t>
                      </a:r>
                      <a:endParaRPr lang="en-US" sz="32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3200" kern="100">
                          <a:effectLst/>
                          <a:latin typeface="Aptos" panose="020B0004020202020204" pitchFamily="34" charset="0"/>
                        </a:rPr>
                        <a:t>Paul</a:t>
                      </a:r>
                      <a:endParaRPr lang="en-US" sz="32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3200" kern="100">
                          <a:effectLst/>
                          <a:latin typeface="Aptos" panose="020B0004020202020204" pitchFamily="34" charset="0"/>
                        </a:rPr>
                        <a:t>Malta</a:t>
                      </a:r>
                      <a:endParaRPr lang="en-US" sz="32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3200" u="sng" kern="100">
                          <a:effectLst/>
                          <a:latin typeface="Aptos" panose="020B0004020202020204" pitchFamily="34" charset="0"/>
                          <a:hlinkClick r:id="rId5"/>
                        </a:rPr>
                        <a:t>Acts 28:3-6</a:t>
                      </a:r>
                      <a:endParaRPr lang="en-US" sz="32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extLst>
                  <a:ext uri="{0D108BD9-81ED-4DB2-BD59-A6C34878D82A}">
                    <a16:rowId xmlns:a16="http://schemas.microsoft.com/office/drawing/2014/main" val="1244868770"/>
                  </a:ext>
                </a:extLst>
              </a:tr>
              <a:tr h="0">
                <a:tc>
                  <a:txBody>
                    <a:bodyPr/>
                    <a:lstStyle/>
                    <a:p>
                      <a:pPr marL="0" marR="0">
                        <a:lnSpc>
                          <a:spcPct val="107000"/>
                        </a:lnSpc>
                        <a:spcAft>
                          <a:spcPts val="800"/>
                        </a:spcAft>
                      </a:pPr>
                      <a:r>
                        <a:rPr lang="en-US" sz="3200" kern="100">
                          <a:effectLst/>
                          <a:latin typeface="Aptos" panose="020B0004020202020204" pitchFamily="34" charset="0"/>
                        </a:rPr>
                        <a:t>18. Publius’ father and others healed</a:t>
                      </a:r>
                      <a:endParaRPr lang="en-US" sz="32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3200" kern="100">
                          <a:effectLst/>
                          <a:latin typeface="Aptos" panose="020B0004020202020204" pitchFamily="34" charset="0"/>
                        </a:rPr>
                        <a:t>Paul</a:t>
                      </a:r>
                      <a:endParaRPr lang="en-US" sz="32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3200" kern="100">
                          <a:effectLst/>
                          <a:latin typeface="Aptos" panose="020B0004020202020204" pitchFamily="34" charset="0"/>
                        </a:rPr>
                        <a:t>Malta</a:t>
                      </a:r>
                      <a:endParaRPr lang="en-US" sz="3200" kern="10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tc>
                  <a:txBody>
                    <a:bodyPr/>
                    <a:lstStyle/>
                    <a:p>
                      <a:pPr marL="0" marR="0">
                        <a:lnSpc>
                          <a:spcPct val="107000"/>
                        </a:lnSpc>
                        <a:spcAft>
                          <a:spcPts val="800"/>
                        </a:spcAft>
                      </a:pPr>
                      <a:r>
                        <a:rPr lang="en-US" sz="3200" u="sng" kern="100" dirty="0">
                          <a:effectLst/>
                          <a:latin typeface="Aptos" panose="020B0004020202020204" pitchFamily="34" charset="0"/>
                          <a:hlinkClick r:id="rId6"/>
                        </a:rPr>
                        <a:t>Acts 28:7-9</a:t>
                      </a:r>
                      <a:endParaRPr lang="en-US" sz="3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6200" marR="76200" marT="76200" marB="76200" anchor="ctr"/>
                </a:tc>
                <a:extLst>
                  <a:ext uri="{0D108BD9-81ED-4DB2-BD59-A6C34878D82A}">
                    <a16:rowId xmlns:a16="http://schemas.microsoft.com/office/drawing/2014/main" val="4167663596"/>
                  </a:ext>
                </a:extLst>
              </a:tr>
            </a:tbl>
          </a:graphicData>
        </a:graphic>
      </p:graphicFrame>
    </p:spTree>
    <p:extLst>
      <p:ext uri="{BB962C8B-B14F-4D97-AF65-F5344CB8AC3E}">
        <p14:creationId xmlns:p14="http://schemas.microsoft.com/office/powerpoint/2010/main" val="366250923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7A8092E-2258-EAA0-0765-17412936DE2C}"/>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7BC1D83-DBBD-FB45-BB7B-D61F07F7A2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0E03D6E-57D6-8E61-4CDC-2C4B75F50840}"/>
              </a:ext>
            </a:extLst>
          </p:cNvPr>
          <p:cNvSpPr>
            <a:spLocks noGrp="1"/>
          </p:cNvSpPr>
          <p:nvPr>
            <p:ph type="title"/>
          </p:nvPr>
        </p:nvSpPr>
        <p:spPr>
          <a:xfrm>
            <a:off x="576072" y="238539"/>
            <a:ext cx="11018520" cy="1434415"/>
          </a:xfrm>
        </p:spPr>
        <p:txBody>
          <a:bodyPr anchor="b">
            <a:normAutofit/>
          </a:bodyPr>
          <a:lstStyle/>
          <a:p>
            <a:r>
              <a:rPr lang="en-US" sz="6700"/>
              <a:t>      Perplexed Galatians 4</a:t>
            </a:r>
          </a:p>
        </p:txBody>
      </p:sp>
      <p:sp>
        <p:nvSpPr>
          <p:cNvPr id="11" name="Rectangle 6">
            <a:extLst>
              <a:ext uri="{FF2B5EF4-FFF2-40B4-BE49-F238E27FC236}">
                <a16:creationId xmlns:a16="http://schemas.microsoft.com/office/drawing/2014/main" id="{ABA91D5F-4405-EF9C-A8C3-3733AB5078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176D8F3-445E-A0B0-B76A-5A1EE196C9CC}"/>
              </a:ext>
            </a:extLst>
          </p:cNvPr>
          <p:cNvSpPr>
            <a:spLocks noGrp="1"/>
          </p:cNvSpPr>
          <p:nvPr>
            <p:ph idx="1"/>
          </p:nvPr>
        </p:nvSpPr>
        <p:spPr>
          <a:xfrm>
            <a:off x="572493" y="2071316"/>
            <a:ext cx="9305798" cy="4119172"/>
          </a:xfrm>
        </p:spPr>
        <p:txBody>
          <a:bodyPr anchor="t">
            <a:noAutofit/>
          </a:bodyPr>
          <a:lstStyle/>
          <a:p>
            <a:r>
              <a:rPr lang="en-US" sz="4000" b="1" baseline="30000" dirty="0">
                <a:latin typeface="system-ui"/>
              </a:rPr>
              <a:t>1</a:t>
            </a:r>
            <a:r>
              <a:rPr lang="en-US" sz="4000" b="1" i="0" baseline="30000" dirty="0">
                <a:effectLst/>
                <a:latin typeface="system-ui"/>
              </a:rPr>
              <a:t>9 </a:t>
            </a:r>
            <a:r>
              <a:rPr lang="en-US" sz="4000" b="0" i="0" dirty="0">
                <a:effectLst/>
                <a:latin typeface="system-ui"/>
              </a:rPr>
              <a:t>My dear children, for whom I am again in the pains of childbirth until Christ is formed in you, </a:t>
            </a:r>
            <a:r>
              <a:rPr lang="en-US" sz="4000" b="1" i="0" baseline="30000" dirty="0">
                <a:effectLst/>
                <a:latin typeface="system-ui"/>
              </a:rPr>
              <a:t>20 </a:t>
            </a:r>
            <a:r>
              <a:rPr lang="en-US" sz="4000" b="0" i="0" dirty="0">
                <a:effectLst/>
                <a:latin typeface="system-ui"/>
              </a:rPr>
              <a:t>how I wish I could be with you now and change my tone, because I am </a:t>
            </a:r>
            <a:r>
              <a:rPr lang="en-US" sz="4000" b="0" i="0" u="sng" dirty="0">
                <a:effectLst/>
                <a:latin typeface="system-ui"/>
              </a:rPr>
              <a:t>perplexed</a:t>
            </a:r>
            <a:r>
              <a:rPr lang="en-US" sz="4000" b="0" i="0" dirty="0">
                <a:effectLst/>
                <a:latin typeface="system-ui"/>
              </a:rPr>
              <a:t> about you!</a:t>
            </a:r>
            <a:endParaRPr lang="en-US" sz="4000" dirty="0"/>
          </a:p>
        </p:txBody>
      </p:sp>
      <p:pic>
        <p:nvPicPr>
          <p:cNvPr id="4" name="Picture 3" descr="Isolated twigs and flowers on a white surface">
            <a:extLst>
              <a:ext uri="{FF2B5EF4-FFF2-40B4-BE49-F238E27FC236}">
                <a16:creationId xmlns:a16="http://schemas.microsoft.com/office/drawing/2014/main" id="{AC629D10-D284-64F1-694A-7B9F449B90E9}"/>
              </a:ext>
            </a:extLst>
          </p:cNvPr>
          <p:cNvPicPr>
            <a:picLocks noChangeAspect="1"/>
          </p:cNvPicPr>
          <p:nvPr/>
        </p:nvPicPr>
        <p:blipFill>
          <a:blip r:embed="rId3"/>
          <a:srcRect l="23193" r="9705" b="1"/>
          <a:stretch/>
        </p:blipFill>
        <p:spPr>
          <a:xfrm>
            <a:off x="9605657" y="3663639"/>
            <a:ext cx="2262825" cy="2352078"/>
          </a:xfrm>
          <a:prstGeom prst="rect">
            <a:avLst/>
          </a:prstGeom>
        </p:spPr>
      </p:pic>
    </p:spTree>
    <p:extLst>
      <p:ext uri="{BB962C8B-B14F-4D97-AF65-F5344CB8AC3E}">
        <p14:creationId xmlns:p14="http://schemas.microsoft.com/office/powerpoint/2010/main" val="295415693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1AC8984-C703-C59A-1E50-3D50FD029F92}"/>
              </a:ext>
            </a:extLst>
          </p:cNvPr>
          <p:cNvSpPr>
            <a:spLocks noGrp="1"/>
          </p:cNvSpPr>
          <p:nvPr>
            <p:ph type="title"/>
          </p:nvPr>
        </p:nvSpPr>
        <p:spPr>
          <a:xfrm>
            <a:off x="576072" y="238539"/>
            <a:ext cx="11018520" cy="1434415"/>
          </a:xfrm>
        </p:spPr>
        <p:txBody>
          <a:bodyPr anchor="b">
            <a:normAutofit/>
          </a:bodyPr>
          <a:lstStyle/>
          <a:p>
            <a:r>
              <a:rPr lang="en-US" sz="6700"/>
              <a:t>      Perplexed Galatians 4</a:t>
            </a:r>
          </a:p>
        </p:txBody>
      </p:sp>
      <p:sp>
        <p:nvSpPr>
          <p:cNvPr id="11" name="Rectangle 6">
            <a:extLst>
              <a:ext uri="{FF2B5EF4-FFF2-40B4-BE49-F238E27FC236}">
                <a16:creationId xmlns:a16="http://schemas.microsoft.com/office/drawing/2014/main" id="{3CE8AF5E-D374-4CF1-90CC-35CF73B81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BF205C5-F479-EB90-E0A4-D65B07A01529}"/>
              </a:ext>
            </a:extLst>
          </p:cNvPr>
          <p:cNvSpPr>
            <a:spLocks noGrp="1"/>
          </p:cNvSpPr>
          <p:nvPr>
            <p:ph idx="1"/>
          </p:nvPr>
        </p:nvSpPr>
        <p:spPr>
          <a:xfrm>
            <a:off x="572492" y="2071316"/>
            <a:ext cx="9878291" cy="4119172"/>
          </a:xfrm>
        </p:spPr>
        <p:txBody>
          <a:bodyPr anchor="t">
            <a:noAutofit/>
          </a:bodyPr>
          <a:lstStyle/>
          <a:p>
            <a:r>
              <a:rPr lang="en-US" sz="4000" b="1" i="0" dirty="0">
                <a:effectLst/>
                <a:latin typeface="blbGentium"/>
              </a:rPr>
              <a:t>Perplexed - </a:t>
            </a:r>
            <a:r>
              <a:rPr lang="el-GR" sz="4000" b="1" i="0" dirty="0">
                <a:effectLst/>
                <a:latin typeface="blbGentium"/>
              </a:rPr>
              <a:t>ἀπορέω</a:t>
            </a:r>
            <a:r>
              <a:rPr lang="en-US" sz="5400" b="1" i="0" dirty="0">
                <a:effectLst/>
                <a:latin typeface="blbGentium"/>
              </a:rPr>
              <a:t> </a:t>
            </a:r>
            <a:r>
              <a:rPr lang="en-US" sz="4000" b="1" i="0" dirty="0">
                <a:effectLst/>
                <a:latin typeface="blbGentium"/>
              </a:rPr>
              <a:t> </a:t>
            </a:r>
            <a:r>
              <a:rPr lang="en-US" sz="3200" b="1" i="0" dirty="0">
                <a:solidFill>
                  <a:srgbClr val="0A0A0A"/>
                </a:solidFill>
                <a:effectLst/>
                <a:latin typeface="arial" panose="020B0604020202020204" pitchFamily="34" charset="0"/>
              </a:rPr>
              <a:t>ap-or-eh’-o  </a:t>
            </a:r>
            <a:r>
              <a:rPr lang="en-US" sz="4000" b="1" i="0" dirty="0">
                <a:effectLst/>
                <a:latin typeface="blbGentium"/>
              </a:rPr>
              <a:t>G639 </a:t>
            </a:r>
          </a:p>
          <a:p>
            <a:pPr algn="l">
              <a:buFont typeface="+mj-lt"/>
              <a:buAutoNum type="arabicPeriod"/>
            </a:pPr>
            <a:r>
              <a:rPr lang="en-US" sz="3200" b="0" i="0" dirty="0">
                <a:solidFill>
                  <a:srgbClr val="000000"/>
                </a:solidFill>
                <a:effectLst/>
                <a:latin typeface="arial" panose="020B0604020202020204" pitchFamily="34" charset="0"/>
              </a:rPr>
              <a:t>to be without resources, to be in straits, to be left wanting, to be embarrassed, to be in doubt, not to know which way to turn</a:t>
            </a:r>
          </a:p>
          <a:p>
            <a:pPr algn="l">
              <a:buFont typeface="+mj-lt"/>
              <a:buAutoNum type="arabicPeriod"/>
            </a:pPr>
            <a:r>
              <a:rPr lang="en-US" sz="3200" b="0" i="0" dirty="0">
                <a:solidFill>
                  <a:srgbClr val="000000"/>
                </a:solidFill>
                <a:effectLst/>
                <a:latin typeface="arial" panose="020B0604020202020204" pitchFamily="34" charset="0"/>
              </a:rPr>
              <a:t>to be at a loss with one's self, be in doubt</a:t>
            </a:r>
          </a:p>
          <a:p>
            <a:pPr algn="l">
              <a:buFont typeface="+mj-lt"/>
              <a:buAutoNum type="arabicPeriod"/>
            </a:pPr>
            <a:r>
              <a:rPr lang="en-US" sz="3200" b="0" i="0" dirty="0">
                <a:solidFill>
                  <a:srgbClr val="000000"/>
                </a:solidFill>
                <a:effectLst/>
                <a:latin typeface="arial" panose="020B0604020202020204" pitchFamily="34" charset="0"/>
              </a:rPr>
              <a:t>not to know how to decide or what to do, to be perplexed</a:t>
            </a:r>
          </a:p>
          <a:p>
            <a:endParaRPr lang="en-US" sz="4000" dirty="0"/>
          </a:p>
        </p:txBody>
      </p:sp>
      <p:pic>
        <p:nvPicPr>
          <p:cNvPr id="4" name="Picture 3" descr="Isolated twigs and flowers on a white surface">
            <a:extLst>
              <a:ext uri="{FF2B5EF4-FFF2-40B4-BE49-F238E27FC236}">
                <a16:creationId xmlns:a16="http://schemas.microsoft.com/office/drawing/2014/main" id="{EE96C680-4168-6FBF-F897-F74AEDB32FA7}"/>
              </a:ext>
            </a:extLst>
          </p:cNvPr>
          <p:cNvPicPr>
            <a:picLocks noChangeAspect="1"/>
          </p:cNvPicPr>
          <p:nvPr/>
        </p:nvPicPr>
        <p:blipFill>
          <a:blip r:embed="rId3"/>
          <a:srcRect l="23193" r="9705" b="1"/>
          <a:stretch/>
        </p:blipFill>
        <p:spPr>
          <a:xfrm>
            <a:off x="10450784" y="1911493"/>
            <a:ext cx="1417698" cy="1473617"/>
          </a:xfrm>
          <a:prstGeom prst="rect">
            <a:avLst/>
          </a:prstGeom>
        </p:spPr>
      </p:pic>
    </p:spTree>
    <p:extLst>
      <p:ext uri="{BB962C8B-B14F-4D97-AF65-F5344CB8AC3E}">
        <p14:creationId xmlns:p14="http://schemas.microsoft.com/office/powerpoint/2010/main" val="297327246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1AC8984-C703-C59A-1E50-3D50FD029F92}"/>
              </a:ext>
            </a:extLst>
          </p:cNvPr>
          <p:cNvSpPr>
            <a:spLocks noGrp="1"/>
          </p:cNvSpPr>
          <p:nvPr>
            <p:ph type="title"/>
          </p:nvPr>
        </p:nvSpPr>
        <p:spPr>
          <a:xfrm>
            <a:off x="576072" y="238539"/>
            <a:ext cx="11018520" cy="1055537"/>
          </a:xfrm>
        </p:spPr>
        <p:txBody>
          <a:bodyPr anchor="b">
            <a:normAutofit fontScale="90000"/>
          </a:bodyPr>
          <a:lstStyle/>
          <a:p>
            <a:r>
              <a:rPr lang="en-US" sz="6700" dirty="0"/>
              <a:t>      Perplexed Galatians 4</a:t>
            </a:r>
          </a:p>
        </p:txBody>
      </p:sp>
      <p:sp>
        <p:nvSpPr>
          <p:cNvPr id="11" name="Rectangle 6">
            <a:extLst>
              <a:ext uri="{FF2B5EF4-FFF2-40B4-BE49-F238E27FC236}">
                <a16:creationId xmlns:a16="http://schemas.microsoft.com/office/drawing/2014/main" id="{3CE8AF5E-D374-4CF1-90CC-35CF73B81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BF205C5-F479-EB90-E0A4-D65B07A01529}"/>
              </a:ext>
            </a:extLst>
          </p:cNvPr>
          <p:cNvSpPr>
            <a:spLocks noGrp="1"/>
          </p:cNvSpPr>
          <p:nvPr>
            <p:ph idx="1"/>
          </p:nvPr>
        </p:nvSpPr>
        <p:spPr>
          <a:xfrm>
            <a:off x="572492" y="2071316"/>
            <a:ext cx="11148453" cy="4119172"/>
          </a:xfrm>
        </p:spPr>
        <p:txBody>
          <a:bodyPr anchor="t">
            <a:noAutofit/>
          </a:bodyPr>
          <a:lstStyle/>
          <a:p>
            <a:r>
              <a:rPr lang="en-US" sz="4000" b="1" i="0" dirty="0">
                <a:effectLst/>
                <a:latin typeface="blbGentium"/>
              </a:rPr>
              <a:t>Go - </a:t>
            </a:r>
            <a:r>
              <a:rPr lang="el-GR" sz="4000" b="1" i="0" dirty="0">
                <a:effectLst/>
                <a:latin typeface="blbGentium"/>
              </a:rPr>
              <a:t>πορεύω</a:t>
            </a:r>
            <a:r>
              <a:rPr lang="en-US" sz="5400" b="1" i="0" dirty="0">
                <a:effectLst/>
                <a:latin typeface="blbGentium"/>
              </a:rPr>
              <a:t> </a:t>
            </a:r>
            <a:r>
              <a:rPr lang="en-US" sz="4000" b="1" i="0" dirty="0">
                <a:effectLst/>
                <a:latin typeface="blbGentium"/>
              </a:rPr>
              <a:t> G4198 </a:t>
            </a:r>
          </a:p>
          <a:p>
            <a:pPr algn="l">
              <a:buFont typeface="+mj-lt"/>
              <a:buAutoNum type="arabicPeriod"/>
            </a:pPr>
            <a:r>
              <a:rPr lang="en-US" sz="3200" b="0" i="0" dirty="0">
                <a:solidFill>
                  <a:srgbClr val="000000"/>
                </a:solidFill>
                <a:effectLst/>
                <a:latin typeface="arial" panose="020B0604020202020204" pitchFamily="34" charset="0"/>
              </a:rPr>
              <a:t>to lead over, carry over, transfer</a:t>
            </a:r>
          </a:p>
          <a:p>
            <a:pPr marL="742950" lvl="1" indent="-285750" algn="l">
              <a:buFont typeface="+mj-lt"/>
              <a:buAutoNum type="arabicPeriod"/>
            </a:pPr>
            <a:r>
              <a:rPr lang="en-US" sz="3200" b="0" i="0" dirty="0">
                <a:solidFill>
                  <a:srgbClr val="000000"/>
                </a:solidFill>
                <a:effectLst/>
                <a:latin typeface="arial" panose="020B0604020202020204" pitchFamily="34" charset="0"/>
              </a:rPr>
              <a:t>to pursue the journey on which one has entered, to continue on one's journey</a:t>
            </a:r>
          </a:p>
          <a:p>
            <a:pPr marL="742950" lvl="1" indent="-285750" algn="l">
              <a:buFont typeface="+mj-lt"/>
              <a:buAutoNum type="arabicPeriod"/>
            </a:pPr>
            <a:r>
              <a:rPr lang="en-US" sz="3200" b="0" i="0" dirty="0">
                <a:solidFill>
                  <a:srgbClr val="000000"/>
                </a:solidFill>
                <a:effectLst/>
                <a:latin typeface="arial" panose="020B0604020202020204" pitchFamily="34" charset="0"/>
              </a:rPr>
              <a:t>to depart from life</a:t>
            </a:r>
          </a:p>
          <a:p>
            <a:pPr marL="742950" lvl="1" indent="-285750" algn="l">
              <a:buFont typeface="+mj-lt"/>
              <a:buAutoNum type="arabicPeriod"/>
            </a:pPr>
            <a:r>
              <a:rPr lang="en-US" sz="3200" b="0" i="0" dirty="0">
                <a:solidFill>
                  <a:srgbClr val="000000"/>
                </a:solidFill>
                <a:effectLst/>
                <a:latin typeface="arial" panose="020B0604020202020204" pitchFamily="34" charset="0"/>
              </a:rPr>
              <a:t>to follow one, that is: become his adherent</a:t>
            </a:r>
          </a:p>
          <a:p>
            <a:pPr marL="1143000" lvl="2" indent="-228600" algn="l">
              <a:buFont typeface="+mj-lt"/>
              <a:buAutoNum type="arabicPeriod"/>
            </a:pPr>
            <a:r>
              <a:rPr lang="en-US" sz="3200" b="0" i="0" dirty="0">
                <a:solidFill>
                  <a:srgbClr val="000000"/>
                </a:solidFill>
                <a:effectLst/>
                <a:latin typeface="arial" panose="020B0604020202020204" pitchFamily="34" charset="0"/>
              </a:rPr>
              <a:t>to lead or order one's life</a:t>
            </a:r>
          </a:p>
          <a:p>
            <a:endParaRPr lang="en-US" sz="4000" dirty="0"/>
          </a:p>
        </p:txBody>
      </p:sp>
      <p:pic>
        <p:nvPicPr>
          <p:cNvPr id="4" name="Picture 3" descr="Isolated twigs and flowers on a white surface">
            <a:extLst>
              <a:ext uri="{FF2B5EF4-FFF2-40B4-BE49-F238E27FC236}">
                <a16:creationId xmlns:a16="http://schemas.microsoft.com/office/drawing/2014/main" id="{EE96C680-4168-6FBF-F897-F74AEDB32FA7}"/>
              </a:ext>
            </a:extLst>
          </p:cNvPr>
          <p:cNvPicPr>
            <a:picLocks noChangeAspect="1"/>
          </p:cNvPicPr>
          <p:nvPr/>
        </p:nvPicPr>
        <p:blipFill>
          <a:blip r:embed="rId3"/>
          <a:srcRect l="23193" r="9705" b="1"/>
          <a:stretch/>
        </p:blipFill>
        <p:spPr>
          <a:xfrm>
            <a:off x="10603184" y="107501"/>
            <a:ext cx="1417698" cy="1473617"/>
          </a:xfrm>
          <a:prstGeom prst="rect">
            <a:avLst/>
          </a:prstGeom>
        </p:spPr>
      </p:pic>
    </p:spTree>
    <p:extLst>
      <p:ext uri="{BB962C8B-B14F-4D97-AF65-F5344CB8AC3E}">
        <p14:creationId xmlns:p14="http://schemas.microsoft.com/office/powerpoint/2010/main" val="81044292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1AC8984-C703-C59A-1E50-3D50FD029F92}"/>
              </a:ext>
            </a:extLst>
          </p:cNvPr>
          <p:cNvSpPr>
            <a:spLocks noGrp="1"/>
          </p:cNvSpPr>
          <p:nvPr>
            <p:ph type="title"/>
          </p:nvPr>
        </p:nvSpPr>
        <p:spPr>
          <a:xfrm>
            <a:off x="576072" y="238539"/>
            <a:ext cx="11018520" cy="1055537"/>
          </a:xfrm>
        </p:spPr>
        <p:txBody>
          <a:bodyPr anchor="b">
            <a:normAutofit fontScale="90000"/>
          </a:bodyPr>
          <a:lstStyle/>
          <a:p>
            <a:r>
              <a:rPr lang="en-US" sz="6700" dirty="0"/>
              <a:t>      Perplexed Galatians 4</a:t>
            </a:r>
          </a:p>
        </p:txBody>
      </p:sp>
      <p:sp>
        <p:nvSpPr>
          <p:cNvPr id="11" name="Rectangle 6">
            <a:extLst>
              <a:ext uri="{FF2B5EF4-FFF2-40B4-BE49-F238E27FC236}">
                <a16:creationId xmlns:a16="http://schemas.microsoft.com/office/drawing/2014/main" id="{3CE8AF5E-D374-4CF1-90CC-35CF73B81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BF205C5-F479-EB90-E0A4-D65B07A01529}"/>
              </a:ext>
            </a:extLst>
          </p:cNvPr>
          <p:cNvSpPr>
            <a:spLocks noGrp="1"/>
          </p:cNvSpPr>
          <p:nvPr>
            <p:ph idx="1"/>
          </p:nvPr>
        </p:nvSpPr>
        <p:spPr>
          <a:xfrm>
            <a:off x="572492" y="2071316"/>
            <a:ext cx="11148453" cy="4119172"/>
          </a:xfrm>
        </p:spPr>
        <p:txBody>
          <a:bodyPr anchor="t">
            <a:noAutofit/>
          </a:bodyPr>
          <a:lstStyle/>
          <a:p>
            <a:r>
              <a:rPr lang="en-US" sz="4000" b="1" i="0" dirty="0">
                <a:effectLst/>
                <a:latin typeface="blbGentium"/>
              </a:rPr>
              <a:t>Go - </a:t>
            </a:r>
            <a:r>
              <a:rPr lang="el-GR" sz="4000" b="1" i="0" dirty="0">
                <a:effectLst/>
                <a:latin typeface="blbGentium"/>
              </a:rPr>
              <a:t>πορεύω</a:t>
            </a:r>
            <a:r>
              <a:rPr lang="en-US" sz="5400" b="1" i="0" dirty="0">
                <a:effectLst/>
                <a:latin typeface="blbGentium"/>
              </a:rPr>
              <a:t> </a:t>
            </a:r>
            <a:r>
              <a:rPr lang="en-US" sz="4000" b="1" i="0" dirty="0">
                <a:effectLst/>
                <a:latin typeface="blbGentium"/>
              </a:rPr>
              <a:t> G4198 </a:t>
            </a:r>
          </a:p>
          <a:p>
            <a:pPr algn="l">
              <a:buFont typeface="+mj-lt"/>
              <a:buAutoNum type="arabicPeriod"/>
            </a:pPr>
            <a:r>
              <a:rPr lang="en-US" sz="3200" b="0" i="0" dirty="0">
                <a:solidFill>
                  <a:srgbClr val="0A0A0A"/>
                </a:solidFill>
                <a:effectLst/>
                <a:latin typeface="arial" panose="020B0604020202020204" pitchFamily="34" charset="0"/>
              </a:rPr>
              <a:t>And they were both righteous before God, walking</a:t>
            </a:r>
            <a:r>
              <a:rPr lang="en-US" sz="3200" b="0" i="0" baseline="30000" dirty="0">
                <a:solidFill>
                  <a:srgbClr val="0A0A0A"/>
                </a:solidFill>
                <a:effectLst/>
                <a:latin typeface="arial" panose="020B0604020202020204" pitchFamily="34" charset="0"/>
              </a:rPr>
              <a:t> </a:t>
            </a:r>
            <a:r>
              <a:rPr lang="en-US" sz="3200" b="1" i="0" u="none" strike="noStrike" baseline="30000" dirty="0">
                <a:solidFill>
                  <a:srgbClr val="9E0B0F"/>
                </a:solidFill>
                <a:effectLst/>
                <a:latin typeface="arial" panose="020B0604020202020204" pitchFamily="34" charset="0"/>
                <a:hlinkClick r:id="rId3"/>
              </a:rPr>
              <a:t>G4198</a:t>
            </a:r>
            <a:r>
              <a:rPr lang="en-US" sz="3200" b="0" i="0" dirty="0">
                <a:solidFill>
                  <a:srgbClr val="0A0A0A"/>
                </a:solidFill>
                <a:effectLst/>
                <a:latin typeface="arial" panose="020B0604020202020204" pitchFamily="34" charset="0"/>
              </a:rPr>
              <a:t> in all the commandments and ordinances of the Lord blameless.</a:t>
            </a:r>
            <a:br>
              <a:rPr lang="en-US" sz="3200" b="0" i="0" dirty="0">
                <a:solidFill>
                  <a:srgbClr val="0A0A0A"/>
                </a:solidFill>
                <a:effectLst/>
                <a:latin typeface="arial" panose="020B0604020202020204" pitchFamily="34" charset="0"/>
              </a:rPr>
            </a:br>
            <a:r>
              <a:rPr lang="en-US" sz="3200" b="0" i="0" dirty="0">
                <a:solidFill>
                  <a:srgbClr val="0A0A0A"/>
                </a:solidFill>
                <a:effectLst/>
                <a:latin typeface="arial" panose="020B0604020202020204" pitchFamily="34" charset="0"/>
              </a:rPr>
              <a:t>Luke 1:6</a:t>
            </a:r>
          </a:p>
          <a:p>
            <a:pPr marL="0" indent="0" algn="l">
              <a:buNone/>
            </a:pPr>
            <a:endParaRPr lang="en-US" sz="5400" dirty="0"/>
          </a:p>
        </p:txBody>
      </p:sp>
      <p:pic>
        <p:nvPicPr>
          <p:cNvPr id="4" name="Picture 3" descr="Isolated twigs and flowers on a white surface">
            <a:extLst>
              <a:ext uri="{FF2B5EF4-FFF2-40B4-BE49-F238E27FC236}">
                <a16:creationId xmlns:a16="http://schemas.microsoft.com/office/drawing/2014/main" id="{EE96C680-4168-6FBF-F897-F74AEDB32FA7}"/>
              </a:ext>
            </a:extLst>
          </p:cNvPr>
          <p:cNvPicPr>
            <a:picLocks noChangeAspect="1"/>
          </p:cNvPicPr>
          <p:nvPr/>
        </p:nvPicPr>
        <p:blipFill>
          <a:blip r:embed="rId4"/>
          <a:srcRect l="23193" r="9705" b="1"/>
          <a:stretch/>
        </p:blipFill>
        <p:spPr>
          <a:xfrm>
            <a:off x="10603184" y="107501"/>
            <a:ext cx="1417698" cy="1473617"/>
          </a:xfrm>
          <a:prstGeom prst="rect">
            <a:avLst/>
          </a:prstGeom>
        </p:spPr>
      </p:pic>
    </p:spTree>
    <p:extLst>
      <p:ext uri="{BB962C8B-B14F-4D97-AF65-F5344CB8AC3E}">
        <p14:creationId xmlns:p14="http://schemas.microsoft.com/office/powerpoint/2010/main" val="8087066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E5E4702-EDC6-924C-9910-AE5FBB254E4E}"/>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CFB24C7-FF10-D23E-EEF7-1929D49444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6584969-CD52-ED86-81AB-3DAEED35B3A1}"/>
              </a:ext>
            </a:extLst>
          </p:cNvPr>
          <p:cNvSpPr>
            <a:spLocks noGrp="1"/>
          </p:cNvSpPr>
          <p:nvPr>
            <p:ph type="title"/>
          </p:nvPr>
        </p:nvSpPr>
        <p:spPr>
          <a:xfrm>
            <a:off x="576072" y="238539"/>
            <a:ext cx="11018520" cy="1434415"/>
          </a:xfrm>
        </p:spPr>
        <p:txBody>
          <a:bodyPr anchor="b">
            <a:normAutofit/>
          </a:bodyPr>
          <a:lstStyle/>
          <a:p>
            <a:r>
              <a:rPr lang="en-US" sz="5400" dirty="0"/>
              <a:t>      Exploring Churches in Galatia</a:t>
            </a:r>
          </a:p>
        </p:txBody>
      </p:sp>
      <p:sp>
        <p:nvSpPr>
          <p:cNvPr id="11" name="Rectangle 6">
            <a:extLst>
              <a:ext uri="{FF2B5EF4-FFF2-40B4-BE49-F238E27FC236}">
                <a16:creationId xmlns:a16="http://schemas.microsoft.com/office/drawing/2014/main" id="{E5992B7C-7C8B-E52D-89BA-22F796E90A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6ED2A76-5A10-209E-2E36-C1873C1C25F7}"/>
              </a:ext>
            </a:extLst>
          </p:cNvPr>
          <p:cNvSpPr>
            <a:spLocks noGrp="1"/>
          </p:cNvSpPr>
          <p:nvPr>
            <p:ph idx="1"/>
          </p:nvPr>
        </p:nvSpPr>
        <p:spPr>
          <a:xfrm>
            <a:off x="572493" y="2071316"/>
            <a:ext cx="9305798" cy="4119172"/>
          </a:xfrm>
        </p:spPr>
        <p:txBody>
          <a:bodyPr anchor="t">
            <a:noAutofit/>
          </a:bodyPr>
          <a:lstStyle/>
          <a:p>
            <a:pPr marL="0" marR="0" algn="ctr">
              <a:lnSpc>
                <a:spcPct val="107000"/>
              </a:lnSpc>
              <a:spcAft>
                <a:spcPts val="800"/>
              </a:spcAft>
            </a:pPr>
            <a:r>
              <a:rPr lang="en-US" sz="4000" kern="100" dirty="0">
                <a:effectLst/>
                <a:latin typeface="Aptos" panose="020B0004020202020204" pitchFamily="34" charset="0"/>
                <a:ea typeface="Aptos" panose="020B0004020202020204" pitchFamily="34" charset="0"/>
                <a:cs typeface="Times New Roman" panose="02020603050405020304" pitchFamily="18" charset="0"/>
              </a:rPr>
              <a:t>Who are the Galatians ?</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4" name="Picture 3" descr="Isolated twigs and flowers on a white surface">
            <a:extLst>
              <a:ext uri="{FF2B5EF4-FFF2-40B4-BE49-F238E27FC236}">
                <a16:creationId xmlns:a16="http://schemas.microsoft.com/office/drawing/2014/main" id="{646B9053-1E0C-5C88-2554-94ABF2FD0479}"/>
              </a:ext>
            </a:extLst>
          </p:cNvPr>
          <p:cNvPicPr>
            <a:picLocks noChangeAspect="1"/>
          </p:cNvPicPr>
          <p:nvPr/>
        </p:nvPicPr>
        <p:blipFill>
          <a:blip r:embed="rId3"/>
          <a:srcRect l="23193" r="9705" b="1"/>
          <a:stretch/>
        </p:blipFill>
        <p:spPr>
          <a:xfrm>
            <a:off x="10270199" y="4468090"/>
            <a:ext cx="1918753" cy="1994435"/>
          </a:xfrm>
          <a:prstGeom prst="rect">
            <a:avLst/>
          </a:prstGeom>
        </p:spPr>
      </p:pic>
    </p:spTree>
    <p:extLst>
      <p:ext uri="{BB962C8B-B14F-4D97-AF65-F5344CB8AC3E}">
        <p14:creationId xmlns:p14="http://schemas.microsoft.com/office/powerpoint/2010/main" val="26117746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771DCEB-E43E-6648-6EA2-3DAFD6DAEDD9}"/>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EED31EF-F2C2-CD8A-01A5-D7FFEC98DA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7AEC426-EB48-E33C-A0A9-7CC3503D0A09}"/>
              </a:ext>
            </a:extLst>
          </p:cNvPr>
          <p:cNvSpPr>
            <a:spLocks noGrp="1"/>
          </p:cNvSpPr>
          <p:nvPr>
            <p:ph type="title"/>
          </p:nvPr>
        </p:nvSpPr>
        <p:spPr>
          <a:xfrm>
            <a:off x="576072" y="238539"/>
            <a:ext cx="11018520" cy="1055537"/>
          </a:xfrm>
        </p:spPr>
        <p:txBody>
          <a:bodyPr anchor="b">
            <a:normAutofit fontScale="90000"/>
          </a:bodyPr>
          <a:lstStyle/>
          <a:p>
            <a:r>
              <a:rPr lang="en-US" sz="6700" dirty="0"/>
              <a:t>Galatia 1</a:t>
            </a:r>
            <a:r>
              <a:rPr lang="en-US" sz="6700" baseline="30000" dirty="0"/>
              <a:t>st</a:t>
            </a:r>
            <a:r>
              <a:rPr lang="en-US" sz="6700" dirty="0"/>
              <a:t> and 2</a:t>
            </a:r>
            <a:r>
              <a:rPr lang="en-US" sz="6700" baseline="30000" dirty="0"/>
              <a:t>nd</a:t>
            </a:r>
            <a:r>
              <a:rPr lang="en-US" sz="6700" dirty="0"/>
              <a:t> Journeys</a:t>
            </a:r>
          </a:p>
        </p:txBody>
      </p:sp>
      <p:sp>
        <p:nvSpPr>
          <p:cNvPr id="11" name="Rectangle 6">
            <a:extLst>
              <a:ext uri="{FF2B5EF4-FFF2-40B4-BE49-F238E27FC236}">
                <a16:creationId xmlns:a16="http://schemas.microsoft.com/office/drawing/2014/main" id="{448FDA14-1DE9-9C1E-48A7-FE1E9D1868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Isolated twigs and flowers on a white surface">
            <a:extLst>
              <a:ext uri="{FF2B5EF4-FFF2-40B4-BE49-F238E27FC236}">
                <a16:creationId xmlns:a16="http://schemas.microsoft.com/office/drawing/2014/main" id="{B21021F3-8723-F1D0-C700-B6A2708D25D3}"/>
              </a:ext>
            </a:extLst>
          </p:cNvPr>
          <p:cNvPicPr>
            <a:picLocks noChangeAspect="1"/>
          </p:cNvPicPr>
          <p:nvPr/>
        </p:nvPicPr>
        <p:blipFill>
          <a:blip r:embed="rId3"/>
          <a:srcRect l="23193" r="9705" b="1"/>
          <a:stretch/>
        </p:blipFill>
        <p:spPr>
          <a:xfrm>
            <a:off x="10603184" y="107501"/>
            <a:ext cx="1417698" cy="1473617"/>
          </a:xfrm>
          <a:prstGeom prst="rect">
            <a:avLst/>
          </a:prstGeom>
        </p:spPr>
      </p:pic>
      <p:pic>
        <p:nvPicPr>
          <p:cNvPr id="5" name="Picture 4">
            <a:extLst>
              <a:ext uri="{FF2B5EF4-FFF2-40B4-BE49-F238E27FC236}">
                <a16:creationId xmlns:a16="http://schemas.microsoft.com/office/drawing/2014/main" id="{707370A1-1985-A696-E573-A415DBB7A25B}"/>
              </a:ext>
            </a:extLst>
          </p:cNvPr>
          <p:cNvPicPr>
            <a:picLocks noChangeAspect="1"/>
          </p:cNvPicPr>
          <p:nvPr/>
        </p:nvPicPr>
        <p:blipFill>
          <a:blip r:embed="rId4"/>
          <a:stretch>
            <a:fillRect/>
          </a:stretch>
        </p:blipFill>
        <p:spPr>
          <a:xfrm>
            <a:off x="3966865" y="2190577"/>
            <a:ext cx="4258269" cy="2476846"/>
          </a:xfrm>
          <a:prstGeom prst="rect">
            <a:avLst/>
          </a:prstGeom>
        </p:spPr>
      </p:pic>
      <p:pic>
        <p:nvPicPr>
          <p:cNvPr id="16" name="Content Placeholder 15">
            <a:extLst>
              <a:ext uri="{FF2B5EF4-FFF2-40B4-BE49-F238E27FC236}">
                <a16:creationId xmlns:a16="http://schemas.microsoft.com/office/drawing/2014/main" id="{A73C38C9-B2AF-176B-F63D-436205361CDF}"/>
              </a:ext>
            </a:extLst>
          </p:cNvPr>
          <p:cNvPicPr>
            <a:picLocks noGrp="1" noChangeAspect="1"/>
            <a:extLst>
              <a:ext uri="{51228E76-BA90-4043-B771-695A4F85340A}">
                <alf:liveFeedProps xmlns:alf="http://schemas.microsoft.com/office/drawing/2021/livefeed"/>
              </a:ext>
            </a:extLst>
          </p:cNvPicPr>
          <p:nvPr>
            <p:ph idx="1"/>
          </p:nvPr>
        </p:nvPicPr>
        <p:blipFill>
          <a:blip r:embed="rId5">
            <a:extLst>
              <a:ext uri="{96DAC541-7B7A-43D3-8B79-37D633B846F1}">
                <asvg:svgBlip xmlns:asvg="http://schemas.microsoft.com/office/drawing/2016/SVG/main" r:embed="rId6"/>
              </a:ext>
            </a:extLst>
          </a:blip>
          <a:stretch>
            <a:fillRect/>
          </a:stretch>
        </p:blipFill>
        <p:spPr/>
      </p:pic>
      <p:pic>
        <p:nvPicPr>
          <p:cNvPr id="18" name="Picture 17">
            <a:extLst>
              <a:ext uri="{FF2B5EF4-FFF2-40B4-BE49-F238E27FC236}">
                <a16:creationId xmlns:a16="http://schemas.microsoft.com/office/drawing/2014/main" id="{0460E60A-6D4F-E89B-7E42-8441ECEDA4D1}"/>
              </a:ext>
            </a:extLst>
          </p:cNvPr>
          <p:cNvPicPr>
            <a:picLocks noChangeAspect="1"/>
          </p:cNvPicPr>
          <p:nvPr/>
        </p:nvPicPr>
        <p:blipFill>
          <a:blip r:embed="rId4"/>
          <a:stretch>
            <a:fillRect/>
          </a:stretch>
        </p:blipFill>
        <p:spPr>
          <a:xfrm>
            <a:off x="917441" y="1184253"/>
            <a:ext cx="9344374" cy="5435208"/>
          </a:xfrm>
          <a:prstGeom prst="rect">
            <a:avLst/>
          </a:prstGeom>
        </p:spPr>
      </p:pic>
    </p:spTree>
    <p:extLst>
      <p:ext uri="{BB962C8B-B14F-4D97-AF65-F5344CB8AC3E}">
        <p14:creationId xmlns:p14="http://schemas.microsoft.com/office/powerpoint/2010/main" val="320721845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42657-A5F5-0F0B-39DA-6B3E69A368F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45A3AA2-7680-E5E7-96CC-DD7429BDE1F9}"/>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FA20F5D9-3608-A6FB-2EAB-20D6596F9A63}"/>
              </a:ext>
            </a:extLst>
          </p:cNvPr>
          <p:cNvPicPr>
            <a:picLocks noChangeAspect="1"/>
          </p:cNvPicPr>
          <p:nvPr/>
        </p:nvPicPr>
        <p:blipFill>
          <a:blip r:embed="rId2"/>
          <a:stretch>
            <a:fillRect/>
          </a:stretch>
        </p:blipFill>
        <p:spPr>
          <a:xfrm>
            <a:off x="454867" y="0"/>
            <a:ext cx="11282265" cy="6858000"/>
          </a:xfrm>
          <a:prstGeom prst="rect">
            <a:avLst/>
          </a:prstGeom>
        </p:spPr>
      </p:pic>
    </p:spTree>
    <p:extLst>
      <p:ext uri="{BB962C8B-B14F-4D97-AF65-F5344CB8AC3E}">
        <p14:creationId xmlns:p14="http://schemas.microsoft.com/office/powerpoint/2010/main" val="3000345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CAFBE0-E9EB-325C-300F-D7BD329A53EC}"/>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8D349ED0-55A2-D00A-9FDD-974B6B9262C2}"/>
              </a:ext>
            </a:extLst>
          </p:cNvPr>
          <p:cNvPicPr>
            <a:picLocks noChangeAspect="1"/>
          </p:cNvPicPr>
          <p:nvPr/>
        </p:nvPicPr>
        <p:blipFill>
          <a:blip r:embed="rId2"/>
          <a:stretch>
            <a:fillRect/>
          </a:stretch>
        </p:blipFill>
        <p:spPr>
          <a:xfrm>
            <a:off x="1527941" y="0"/>
            <a:ext cx="9136117" cy="6858000"/>
          </a:xfrm>
          <a:prstGeom prst="rect">
            <a:avLst/>
          </a:prstGeom>
        </p:spPr>
      </p:pic>
    </p:spTree>
    <p:extLst>
      <p:ext uri="{BB962C8B-B14F-4D97-AF65-F5344CB8AC3E}">
        <p14:creationId xmlns:p14="http://schemas.microsoft.com/office/powerpoint/2010/main" val="325631802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484AB93-DA65-0B53-BA31-D0DFC97751BB}"/>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BB624B2-AB97-07F4-1F6D-56452B6B37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853154E-F1A0-9092-94C8-EC7BAB1F27DA}"/>
              </a:ext>
            </a:extLst>
          </p:cNvPr>
          <p:cNvSpPr>
            <a:spLocks noGrp="1"/>
          </p:cNvSpPr>
          <p:nvPr>
            <p:ph type="title"/>
          </p:nvPr>
        </p:nvSpPr>
        <p:spPr>
          <a:xfrm>
            <a:off x="576072" y="238539"/>
            <a:ext cx="11018520" cy="1055537"/>
          </a:xfrm>
        </p:spPr>
        <p:txBody>
          <a:bodyPr anchor="b">
            <a:normAutofit fontScale="90000"/>
          </a:bodyPr>
          <a:lstStyle/>
          <a:p>
            <a:r>
              <a:rPr lang="en-US" sz="6700" dirty="0"/>
              <a:t>Galatia 1</a:t>
            </a:r>
            <a:r>
              <a:rPr lang="en-US" sz="6700" baseline="30000" dirty="0"/>
              <a:t>st</a:t>
            </a:r>
            <a:r>
              <a:rPr lang="en-US" sz="6700" dirty="0"/>
              <a:t> and 2</a:t>
            </a:r>
            <a:r>
              <a:rPr lang="en-US" sz="6700" baseline="30000" dirty="0"/>
              <a:t>nd</a:t>
            </a:r>
            <a:r>
              <a:rPr lang="en-US" sz="6700" dirty="0"/>
              <a:t> Journeys</a:t>
            </a:r>
          </a:p>
        </p:txBody>
      </p:sp>
      <p:sp>
        <p:nvSpPr>
          <p:cNvPr id="11" name="Rectangle 6">
            <a:extLst>
              <a:ext uri="{FF2B5EF4-FFF2-40B4-BE49-F238E27FC236}">
                <a16:creationId xmlns:a16="http://schemas.microsoft.com/office/drawing/2014/main" id="{D767B226-FD07-EE3F-A403-A92E471950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F65B10C8-BC00-B890-F76D-01B555624716}"/>
              </a:ext>
            </a:extLst>
          </p:cNvPr>
          <p:cNvPicPr>
            <a:picLocks noGrp="1" noChangeAspect="1"/>
          </p:cNvPicPr>
          <p:nvPr>
            <p:ph idx="1"/>
          </p:nvPr>
        </p:nvPicPr>
        <p:blipFill>
          <a:blip r:embed="rId3"/>
          <a:stretch>
            <a:fillRect/>
          </a:stretch>
        </p:blipFill>
        <p:spPr>
          <a:xfrm>
            <a:off x="1351390" y="1191826"/>
            <a:ext cx="9579208" cy="5886424"/>
          </a:xfrm>
        </p:spPr>
      </p:pic>
      <p:pic>
        <p:nvPicPr>
          <p:cNvPr id="4" name="Picture 3" descr="Isolated twigs and flowers on a white surface">
            <a:extLst>
              <a:ext uri="{FF2B5EF4-FFF2-40B4-BE49-F238E27FC236}">
                <a16:creationId xmlns:a16="http://schemas.microsoft.com/office/drawing/2014/main" id="{15AE8024-74B0-68B8-82FB-F49B17613157}"/>
              </a:ext>
            </a:extLst>
          </p:cNvPr>
          <p:cNvPicPr>
            <a:picLocks noChangeAspect="1"/>
          </p:cNvPicPr>
          <p:nvPr/>
        </p:nvPicPr>
        <p:blipFill>
          <a:blip r:embed="rId4"/>
          <a:srcRect l="23193" r="9705" b="1"/>
          <a:stretch/>
        </p:blipFill>
        <p:spPr>
          <a:xfrm>
            <a:off x="10603184" y="107501"/>
            <a:ext cx="1417698" cy="1473617"/>
          </a:xfrm>
          <a:prstGeom prst="rect">
            <a:avLst/>
          </a:prstGeom>
        </p:spPr>
      </p:pic>
    </p:spTree>
    <p:extLst>
      <p:ext uri="{BB962C8B-B14F-4D97-AF65-F5344CB8AC3E}">
        <p14:creationId xmlns:p14="http://schemas.microsoft.com/office/powerpoint/2010/main" val="121445787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65B79BF-BB93-39AE-8463-8940A0F6AD54}"/>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4F21D4D-01C3-160B-0BB9-AE6BC8F288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9A87805-DAEA-0EC6-94B1-8D4B79796DFF}"/>
              </a:ext>
            </a:extLst>
          </p:cNvPr>
          <p:cNvSpPr>
            <a:spLocks noGrp="1"/>
          </p:cNvSpPr>
          <p:nvPr>
            <p:ph type="title"/>
          </p:nvPr>
        </p:nvSpPr>
        <p:spPr>
          <a:xfrm>
            <a:off x="576072" y="238539"/>
            <a:ext cx="11018520" cy="1055537"/>
          </a:xfrm>
        </p:spPr>
        <p:txBody>
          <a:bodyPr anchor="b">
            <a:normAutofit fontScale="90000"/>
          </a:bodyPr>
          <a:lstStyle/>
          <a:p>
            <a:r>
              <a:rPr lang="en-US" sz="6700" dirty="0"/>
              <a:t>Galatia 1</a:t>
            </a:r>
            <a:r>
              <a:rPr lang="en-US" sz="6700" baseline="30000" dirty="0"/>
              <a:t>st</a:t>
            </a:r>
            <a:r>
              <a:rPr lang="en-US" sz="6700" dirty="0"/>
              <a:t> and 2</a:t>
            </a:r>
            <a:r>
              <a:rPr lang="en-US" sz="6700" baseline="30000" dirty="0"/>
              <a:t>nd</a:t>
            </a:r>
            <a:r>
              <a:rPr lang="en-US" sz="6700" dirty="0"/>
              <a:t> Journeys</a:t>
            </a:r>
          </a:p>
        </p:txBody>
      </p:sp>
      <p:sp>
        <p:nvSpPr>
          <p:cNvPr id="11" name="Rectangle 6">
            <a:extLst>
              <a:ext uri="{FF2B5EF4-FFF2-40B4-BE49-F238E27FC236}">
                <a16:creationId xmlns:a16="http://schemas.microsoft.com/office/drawing/2014/main" id="{5C45AE67-25B9-645E-0DB8-0B3441F98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F9BA50E2-DAC5-D4E9-EADE-29EBD93A1D76}"/>
              </a:ext>
            </a:extLst>
          </p:cNvPr>
          <p:cNvPicPr>
            <a:picLocks noGrp="1" noChangeAspect="1"/>
          </p:cNvPicPr>
          <p:nvPr>
            <p:ph idx="1"/>
          </p:nvPr>
        </p:nvPicPr>
        <p:blipFill>
          <a:blip r:embed="rId3"/>
          <a:stretch>
            <a:fillRect/>
          </a:stretch>
        </p:blipFill>
        <p:spPr>
          <a:xfrm>
            <a:off x="1436338" y="1210115"/>
            <a:ext cx="9579208" cy="5886424"/>
          </a:xfrm>
        </p:spPr>
      </p:pic>
      <p:pic>
        <p:nvPicPr>
          <p:cNvPr id="4" name="Picture 3" descr="Isolated twigs and flowers on a white surface">
            <a:extLst>
              <a:ext uri="{FF2B5EF4-FFF2-40B4-BE49-F238E27FC236}">
                <a16:creationId xmlns:a16="http://schemas.microsoft.com/office/drawing/2014/main" id="{C3CA16AF-FD5F-C881-E3E8-100AF1AF67D3}"/>
              </a:ext>
            </a:extLst>
          </p:cNvPr>
          <p:cNvPicPr>
            <a:picLocks noChangeAspect="1"/>
          </p:cNvPicPr>
          <p:nvPr/>
        </p:nvPicPr>
        <p:blipFill>
          <a:blip r:embed="rId4"/>
          <a:srcRect l="23193" r="9705" b="1"/>
          <a:stretch/>
        </p:blipFill>
        <p:spPr>
          <a:xfrm>
            <a:off x="10603184" y="107501"/>
            <a:ext cx="1417698" cy="1473617"/>
          </a:xfrm>
          <a:prstGeom prst="rect">
            <a:avLst/>
          </a:prstGeom>
        </p:spPr>
      </p:pic>
    </p:spTree>
    <p:extLst>
      <p:ext uri="{BB962C8B-B14F-4D97-AF65-F5344CB8AC3E}">
        <p14:creationId xmlns:p14="http://schemas.microsoft.com/office/powerpoint/2010/main" val="59431665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FEDA1D3-ADF8-0F0D-4D2A-D70B20457B3E}"/>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E5E1ED6-6C54-947F-9615-3F842C1F22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089705F-107C-5029-ACF5-874DE2FAB101}"/>
              </a:ext>
            </a:extLst>
          </p:cNvPr>
          <p:cNvSpPr>
            <a:spLocks noGrp="1"/>
          </p:cNvSpPr>
          <p:nvPr>
            <p:ph type="title"/>
          </p:nvPr>
        </p:nvSpPr>
        <p:spPr>
          <a:xfrm>
            <a:off x="576072" y="238539"/>
            <a:ext cx="11018520" cy="1055537"/>
          </a:xfrm>
        </p:spPr>
        <p:txBody>
          <a:bodyPr anchor="b">
            <a:normAutofit fontScale="90000"/>
          </a:bodyPr>
          <a:lstStyle/>
          <a:p>
            <a:r>
              <a:rPr lang="en-US" sz="6700" dirty="0"/>
              <a:t>Galatia 1</a:t>
            </a:r>
            <a:r>
              <a:rPr lang="en-US" sz="6700" baseline="30000" dirty="0"/>
              <a:t>st</a:t>
            </a:r>
            <a:r>
              <a:rPr lang="en-US" sz="6700" dirty="0"/>
              <a:t> and 2</a:t>
            </a:r>
            <a:r>
              <a:rPr lang="en-US" sz="6700" baseline="30000" dirty="0"/>
              <a:t>nd</a:t>
            </a:r>
            <a:r>
              <a:rPr lang="en-US" sz="6700" dirty="0"/>
              <a:t> Journeys</a:t>
            </a:r>
          </a:p>
        </p:txBody>
      </p:sp>
      <p:sp>
        <p:nvSpPr>
          <p:cNvPr id="11" name="Rectangle 6">
            <a:extLst>
              <a:ext uri="{FF2B5EF4-FFF2-40B4-BE49-F238E27FC236}">
                <a16:creationId xmlns:a16="http://schemas.microsoft.com/office/drawing/2014/main" id="{661F9F96-3B26-7C5E-6FB4-61C7EF5941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E720C4BE-144F-ADE8-19F2-05BFC15E61DA}"/>
              </a:ext>
            </a:extLst>
          </p:cNvPr>
          <p:cNvPicPr>
            <a:picLocks noGrp="1" noChangeAspect="1"/>
          </p:cNvPicPr>
          <p:nvPr>
            <p:ph idx="1"/>
          </p:nvPr>
        </p:nvPicPr>
        <p:blipFill>
          <a:blip r:embed="rId3"/>
          <a:stretch>
            <a:fillRect/>
          </a:stretch>
        </p:blipFill>
        <p:spPr>
          <a:xfrm>
            <a:off x="1351390" y="1191826"/>
            <a:ext cx="9579208" cy="5886424"/>
          </a:xfrm>
        </p:spPr>
      </p:pic>
      <p:pic>
        <p:nvPicPr>
          <p:cNvPr id="4" name="Picture 3" descr="Isolated twigs and flowers on a white surface">
            <a:extLst>
              <a:ext uri="{FF2B5EF4-FFF2-40B4-BE49-F238E27FC236}">
                <a16:creationId xmlns:a16="http://schemas.microsoft.com/office/drawing/2014/main" id="{2FD9FD9B-5F86-F6BE-79E0-725D2AEEFD5B}"/>
              </a:ext>
            </a:extLst>
          </p:cNvPr>
          <p:cNvPicPr>
            <a:picLocks noChangeAspect="1"/>
          </p:cNvPicPr>
          <p:nvPr/>
        </p:nvPicPr>
        <p:blipFill>
          <a:blip r:embed="rId4"/>
          <a:srcRect l="23193" r="9705" b="1"/>
          <a:stretch/>
        </p:blipFill>
        <p:spPr>
          <a:xfrm>
            <a:off x="10603184" y="107501"/>
            <a:ext cx="1417698" cy="1473617"/>
          </a:xfrm>
          <a:prstGeom prst="rect">
            <a:avLst/>
          </a:prstGeom>
        </p:spPr>
      </p:pic>
      <p:sp>
        <p:nvSpPr>
          <p:cNvPr id="3" name="Oval 2">
            <a:extLst>
              <a:ext uri="{FF2B5EF4-FFF2-40B4-BE49-F238E27FC236}">
                <a16:creationId xmlns:a16="http://schemas.microsoft.com/office/drawing/2014/main" id="{8ADFAFA7-B7BE-2165-ABA3-157F0E6EC36F}"/>
              </a:ext>
            </a:extLst>
          </p:cNvPr>
          <p:cNvSpPr/>
          <p:nvPr/>
        </p:nvSpPr>
        <p:spPr>
          <a:xfrm>
            <a:off x="5950635" y="2478490"/>
            <a:ext cx="2574387" cy="1868190"/>
          </a:xfrm>
          <a:prstGeom prst="ellipse">
            <a:avLst/>
          </a:prstGeom>
          <a:noFill/>
          <a:ln w="31750">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98068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13D60C0-FE6C-DBE5-85C4-925245240737}"/>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7EC348C-3785-35E6-96D9-DF566716B4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AEE164-A67E-4292-AB24-64979A47FCB6}"/>
              </a:ext>
            </a:extLst>
          </p:cNvPr>
          <p:cNvSpPr>
            <a:spLocks noGrp="1"/>
          </p:cNvSpPr>
          <p:nvPr>
            <p:ph type="title"/>
          </p:nvPr>
        </p:nvSpPr>
        <p:spPr>
          <a:xfrm>
            <a:off x="576072" y="238539"/>
            <a:ext cx="11018520" cy="1434415"/>
          </a:xfrm>
        </p:spPr>
        <p:txBody>
          <a:bodyPr anchor="b">
            <a:normAutofit/>
          </a:bodyPr>
          <a:lstStyle/>
          <a:p>
            <a:r>
              <a:rPr lang="en-US" sz="5400" dirty="0"/>
              <a:t>      Exploring Churches in Galatia</a:t>
            </a:r>
          </a:p>
        </p:txBody>
      </p:sp>
      <p:sp>
        <p:nvSpPr>
          <p:cNvPr id="11" name="Rectangle 6">
            <a:extLst>
              <a:ext uri="{FF2B5EF4-FFF2-40B4-BE49-F238E27FC236}">
                <a16:creationId xmlns:a16="http://schemas.microsoft.com/office/drawing/2014/main" id="{F23C5C21-2FA2-A710-0530-83CE818687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12E128D-CB6C-22DD-A6F7-81F0885EA385}"/>
              </a:ext>
            </a:extLst>
          </p:cNvPr>
          <p:cNvSpPr>
            <a:spLocks noGrp="1"/>
          </p:cNvSpPr>
          <p:nvPr>
            <p:ph idx="1"/>
          </p:nvPr>
        </p:nvSpPr>
        <p:spPr>
          <a:xfrm>
            <a:off x="572492" y="2071316"/>
            <a:ext cx="9988827" cy="4119172"/>
          </a:xfrm>
        </p:spPr>
        <p:txBody>
          <a:bodyPr anchor="t">
            <a:noAutofit/>
          </a:bodyPr>
          <a:lstStyle/>
          <a:p>
            <a:r>
              <a:rPr lang="en-US" sz="3200" dirty="0">
                <a:latin typeface="Aptos" panose="020B0004020202020204" pitchFamily="34" charset="0"/>
              </a:rPr>
              <a:t>The </a:t>
            </a:r>
            <a:r>
              <a:rPr lang="en-US" sz="3200" dirty="0" err="1">
                <a:latin typeface="Aptos" panose="020B0004020202020204" pitchFamily="34" charset="0"/>
              </a:rPr>
              <a:t>Gauls</a:t>
            </a:r>
            <a:r>
              <a:rPr lang="en-US" sz="3200" dirty="0">
                <a:latin typeface="Aptos" panose="020B0004020202020204" pitchFamily="34" charset="0"/>
              </a:rPr>
              <a:t>, also known as the Galatians, began moving into the central Turkey region around </a:t>
            </a:r>
            <a:r>
              <a:rPr lang="en-US" sz="3200" b="1" dirty="0">
                <a:latin typeface="Aptos" panose="020B0004020202020204" pitchFamily="34" charset="0"/>
              </a:rPr>
              <a:t>278-277 BCE</a:t>
            </a:r>
            <a:r>
              <a:rPr lang="en-US" sz="3200" dirty="0">
                <a:latin typeface="Aptos" panose="020B0004020202020204" pitchFamily="34" charset="0"/>
              </a:rPr>
              <a:t>. They were invited by </a:t>
            </a:r>
            <a:r>
              <a:rPr lang="en-US" sz="3200" b="1" dirty="0" err="1">
                <a:latin typeface="Aptos" panose="020B0004020202020204" pitchFamily="34" charset="0"/>
              </a:rPr>
              <a:t>Nicomedes</a:t>
            </a:r>
            <a:r>
              <a:rPr lang="en-US" sz="3200" b="1" dirty="0">
                <a:latin typeface="Aptos" panose="020B0004020202020204" pitchFamily="34" charset="0"/>
              </a:rPr>
              <a:t> I of Bithynia</a:t>
            </a:r>
            <a:r>
              <a:rPr lang="en-US" sz="3200" dirty="0">
                <a:latin typeface="Aptos" panose="020B0004020202020204" pitchFamily="34" charset="0"/>
              </a:rPr>
              <a:t> to help in his conflict with his brother, </a:t>
            </a:r>
            <a:r>
              <a:rPr lang="en-US" sz="3200" dirty="0" err="1">
                <a:latin typeface="Aptos" panose="020B0004020202020204" pitchFamily="34" charset="0"/>
              </a:rPr>
              <a:t>Zipoetes</a:t>
            </a:r>
            <a:r>
              <a:rPr lang="en-US" sz="3200" dirty="0">
                <a:latin typeface="Aptos" panose="020B0004020202020204" pitchFamily="34" charset="0"/>
              </a:rPr>
              <a:t> II. After helping </a:t>
            </a:r>
            <a:r>
              <a:rPr lang="en-US" sz="3200" dirty="0" err="1">
                <a:latin typeface="Aptos" panose="020B0004020202020204" pitchFamily="34" charset="0"/>
              </a:rPr>
              <a:t>Nicomedes</a:t>
            </a:r>
            <a:r>
              <a:rPr lang="en-US" sz="3200" dirty="0">
                <a:latin typeface="Aptos" panose="020B0004020202020204" pitchFamily="34" charset="0"/>
              </a:rPr>
              <a:t> I, the Galatians settled in the region and established their presence in what became known as </a:t>
            </a:r>
            <a:r>
              <a:rPr lang="en-US" sz="3200" b="1" dirty="0">
                <a:latin typeface="Aptos" panose="020B0004020202020204" pitchFamily="34" charset="0"/>
              </a:rPr>
              <a:t>Galatia</a:t>
            </a:r>
            <a:r>
              <a:rPr lang="en-US" sz="4000" dirty="0">
                <a:latin typeface="Aptos" panose="020B0004020202020204" pitchFamily="34" charset="0"/>
              </a:rPr>
              <a:t>.</a:t>
            </a:r>
          </a:p>
        </p:txBody>
      </p:sp>
      <p:pic>
        <p:nvPicPr>
          <p:cNvPr id="4" name="Picture 3" descr="Isolated twigs and flowers on a white surface">
            <a:extLst>
              <a:ext uri="{FF2B5EF4-FFF2-40B4-BE49-F238E27FC236}">
                <a16:creationId xmlns:a16="http://schemas.microsoft.com/office/drawing/2014/main" id="{6695DA9A-5402-A05A-75C4-3E53C7C36E87}"/>
              </a:ext>
            </a:extLst>
          </p:cNvPr>
          <p:cNvPicPr>
            <a:picLocks noChangeAspect="1"/>
          </p:cNvPicPr>
          <p:nvPr/>
        </p:nvPicPr>
        <p:blipFill>
          <a:blip r:embed="rId3"/>
          <a:srcRect l="23193" r="9705" b="1"/>
          <a:stretch/>
        </p:blipFill>
        <p:spPr>
          <a:xfrm>
            <a:off x="10270199" y="4468090"/>
            <a:ext cx="1918753" cy="1994435"/>
          </a:xfrm>
          <a:prstGeom prst="rect">
            <a:avLst/>
          </a:prstGeom>
        </p:spPr>
      </p:pic>
    </p:spTree>
    <p:extLst>
      <p:ext uri="{BB962C8B-B14F-4D97-AF65-F5344CB8AC3E}">
        <p14:creationId xmlns:p14="http://schemas.microsoft.com/office/powerpoint/2010/main" val="8215308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563ED2-A068-BD8D-8030-65B333A87034}"/>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08EE5DB6-EBE8-7EB9-4832-D862182A2F6D}"/>
              </a:ext>
            </a:extLst>
          </p:cNvPr>
          <p:cNvPicPr>
            <a:picLocks noChangeAspect="1"/>
          </p:cNvPicPr>
          <p:nvPr/>
        </p:nvPicPr>
        <p:blipFill>
          <a:blip r:embed="rId2"/>
          <a:stretch>
            <a:fillRect/>
          </a:stretch>
        </p:blipFill>
        <p:spPr>
          <a:xfrm>
            <a:off x="2988336" y="0"/>
            <a:ext cx="6215327" cy="6858000"/>
          </a:xfrm>
          <a:prstGeom prst="rect">
            <a:avLst/>
          </a:prstGeom>
        </p:spPr>
      </p:pic>
      <p:sp>
        <p:nvSpPr>
          <p:cNvPr id="8" name="TextBox 7">
            <a:extLst>
              <a:ext uri="{FF2B5EF4-FFF2-40B4-BE49-F238E27FC236}">
                <a16:creationId xmlns:a16="http://schemas.microsoft.com/office/drawing/2014/main" id="{05D02E19-C29F-ED4D-73DE-2A4B505A9648}"/>
              </a:ext>
            </a:extLst>
          </p:cNvPr>
          <p:cNvSpPr txBox="1"/>
          <p:nvPr/>
        </p:nvSpPr>
        <p:spPr>
          <a:xfrm>
            <a:off x="414580" y="613496"/>
            <a:ext cx="1615698" cy="707886"/>
          </a:xfrm>
          <a:prstGeom prst="rect">
            <a:avLst/>
          </a:prstGeom>
          <a:noFill/>
        </p:spPr>
        <p:txBody>
          <a:bodyPr wrap="square">
            <a:spAutoFit/>
          </a:bodyPr>
          <a:lstStyle/>
          <a:p>
            <a:r>
              <a:rPr lang="en-US" sz="4000" b="1" i="0" dirty="0">
                <a:solidFill>
                  <a:srgbClr val="1A1A1A"/>
                </a:solidFill>
                <a:effectLst/>
                <a:latin typeface="Georgia" panose="02040502050405020303" pitchFamily="18" charset="0"/>
              </a:rPr>
              <a:t>Gaul</a:t>
            </a:r>
            <a:endParaRPr lang="en-US" sz="4000" dirty="0"/>
          </a:p>
        </p:txBody>
      </p:sp>
    </p:spTree>
    <p:extLst>
      <p:ext uri="{BB962C8B-B14F-4D97-AF65-F5344CB8AC3E}">
        <p14:creationId xmlns:p14="http://schemas.microsoft.com/office/powerpoint/2010/main" val="10483670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EB2BAD9-877E-B24D-6921-3A591318B835}"/>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D40AF7A-5204-A8C8-18AA-0C67869F52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6D44F53-DAE1-A844-3814-03C9E0AF851E}"/>
              </a:ext>
            </a:extLst>
          </p:cNvPr>
          <p:cNvSpPr>
            <a:spLocks noGrp="1"/>
          </p:cNvSpPr>
          <p:nvPr>
            <p:ph type="title"/>
          </p:nvPr>
        </p:nvSpPr>
        <p:spPr>
          <a:xfrm>
            <a:off x="576072" y="238539"/>
            <a:ext cx="11018520" cy="1434415"/>
          </a:xfrm>
        </p:spPr>
        <p:txBody>
          <a:bodyPr anchor="b">
            <a:normAutofit/>
          </a:bodyPr>
          <a:lstStyle/>
          <a:p>
            <a:r>
              <a:rPr lang="en-US" sz="5400" dirty="0"/>
              <a:t>      Exploring Churches in Galatia</a:t>
            </a:r>
          </a:p>
        </p:txBody>
      </p:sp>
      <p:sp>
        <p:nvSpPr>
          <p:cNvPr id="11" name="Rectangle 6">
            <a:extLst>
              <a:ext uri="{FF2B5EF4-FFF2-40B4-BE49-F238E27FC236}">
                <a16:creationId xmlns:a16="http://schemas.microsoft.com/office/drawing/2014/main" id="{1A5BE78D-8DA3-8935-057A-6DF6CED449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724D"/>
          </a:solidFill>
          <a:ln w="38100" cap="rnd">
            <a:solidFill>
              <a:srgbClr val="C3724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BBB36B2-AE5F-E607-86B5-2C4686D4A4F2}"/>
              </a:ext>
            </a:extLst>
          </p:cNvPr>
          <p:cNvSpPr>
            <a:spLocks noGrp="1"/>
          </p:cNvSpPr>
          <p:nvPr>
            <p:ph idx="1"/>
          </p:nvPr>
        </p:nvSpPr>
        <p:spPr>
          <a:xfrm>
            <a:off x="572492" y="2071316"/>
            <a:ext cx="9988827" cy="4119172"/>
          </a:xfrm>
        </p:spPr>
        <p:txBody>
          <a:bodyPr anchor="t">
            <a:noAutofit/>
          </a:bodyPr>
          <a:lstStyle/>
          <a:p>
            <a:r>
              <a:rPr lang="en-US" sz="3600" b="1" i="0" dirty="0">
                <a:solidFill>
                  <a:srgbClr val="1A1A1A"/>
                </a:solidFill>
                <a:effectLst/>
                <a:latin typeface="Georgia" panose="02040502050405020303" pitchFamily="18" charset="0"/>
              </a:rPr>
              <a:t>Gaul</a:t>
            </a:r>
            <a:r>
              <a:rPr lang="en-US" sz="3600" b="0" i="0" dirty="0">
                <a:solidFill>
                  <a:srgbClr val="1A1A1A"/>
                </a:solidFill>
                <a:effectLst/>
                <a:latin typeface="Georgia" panose="02040502050405020303" pitchFamily="18" charset="0"/>
              </a:rPr>
              <a:t>, the region inhabited by the ancient </a:t>
            </a:r>
            <a:r>
              <a:rPr lang="en-US" sz="3600" b="0" i="0" dirty="0" err="1">
                <a:solidFill>
                  <a:srgbClr val="1A1A1A"/>
                </a:solidFill>
                <a:effectLst/>
                <a:latin typeface="Georgia" panose="02040502050405020303" pitchFamily="18" charset="0"/>
              </a:rPr>
              <a:t>Gauls</a:t>
            </a:r>
            <a:r>
              <a:rPr lang="en-US" sz="3600" b="0" i="0" dirty="0">
                <a:solidFill>
                  <a:srgbClr val="1A1A1A"/>
                </a:solidFill>
                <a:effectLst/>
                <a:latin typeface="Georgia" panose="02040502050405020303" pitchFamily="18" charset="0"/>
              </a:rPr>
              <a:t>, </a:t>
            </a:r>
            <a:r>
              <a:rPr lang="en-US" sz="3600" b="0" i="0" u="sng" dirty="0">
                <a:effectLst/>
                <a:latin typeface="Georgia" panose="02040502050405020303" pitchFamily="18" charset="0"/>
                <a:hlinkClick r:id="rId3"/>
              </a:rPr>
              <a:t>comprising</a:t>
            </a:r>
            <a:r>
              <a:rPr lang="en-US" sz="3600" b="0" i="0" dirty="0">
                <a:solidFill>
                  <a:srgbClr val="1A1A1A"/>
                </a:solidFill>
                <a:effectLst/>
                <a:latin typeface="Georgia" panose="02040502050405020303" pitchFamily="18" charset="0"/>
              </a:rPr>
              <a:t> modern-day </a:t>
            </a:r>
            <a:r>
              <a:rPr lang="en-US" sz="3600" b="0" i="0" u="sng" dirty="0">
                <a:effectLst/>
                <a:latin typeface="Georgia" panose="02040502050405020303" pitchFamily="18" charset="0"/>
                <a:hlinkClick r:id="rId4"/>
              </a:rPr>
              <a:t>France</a:t>
            </a:r>
            <a:r>
              <a:rPr lang="en-US" sz="3600" b="0" i="0" dirty="0">
                <a:solidFill>
                  <a:srgbClr val="1A1A1A"/>
                </a:solidFill>
                <a:effectLst/>
                <a:latin typeface="Georgia" panose="02040502050405020303" pitchFamily="18" charset="0"/>
              </a:rPr>
              <a:t> and parts of </a:t>
            </a:r>
            <a:r>
              <a:rPr lang="en-US" sz="3600" b="0" i="0" u="sng" dirty="0">
                <a:effectLst/>
                <a:latin typeface="Georgia" panose="02040502050405020303" pitchFamily="18" charset="0"/>
                <a:hlinkClick r:id="rId5"/>
              </a:rPr>
              <a:t>Belgium</a:t>
            </a:r>
            <a:r>
              <a:rPr lang="en-US" sz="3600" b="0" i="0" dirty="0">
                <a:solidFill>
                  <a:srgbClr val="1A1A1A"/>
                </a:solidFill>
                <a:effectLst/>
                <a:latin typeface="Georgia" panose="02040502050405020303" pitchFamily="18" charset="0"/>
              </a:rPr>
              <a:t>, western </a:t>
            </a:r>
            <a:r>
              <a:rPr lang="en-US" sz="3600" b="0" i="0" u="sng" dirty="0">
                <a:effectLst/>
                <a:latin typeface="Georgia" panose="02040502050405020303" pitchFamily="18" charset="0"/>
                <a:hlinkClick r:id="rId6"/>
              </a:rPr>
              <a:t>Germany</a:t>
            </a:r>
            <a:r>
              <a:rPr lang="en-US" sz="3600" b="0" i="0" dirty="0">
                <a:solidFill>
                  <a:srgbClr val="1A1A1A"/>
                </a:solidFill>
                <a:effectLst/>
                <a:latin typeface="Georgia" panose="02040502050405020303" pitchFamily="18" charset="0"/>
              </a:rPr>
              <a:t>, and northern </a:t>
            </a:r>
            <a:r>
              <a:rPr lang="en-US" sz="3600" b="0" i="0" u="sng" dirty="0">
                <a:effectLst/>
                <a:latin typeface="Georgia" panose="02040502050405020303" pitchFamily="18" charset="0"/>
                <a:hlinkClick r:id="rId7"/>
              </a:rPr>
              <a:t>Italy</a:t>
            </a:r>
            <a:r>
              <a:rPr lang="en-US" sz="3600" b="0" i="0" dirty="0">
                <a:solidFill>
                  <a:srgbClr val="1A1A1A"/>
                </a:solidFill>
                <a:effectLst/>
                <a:latin typeface="Georgia" panose="02040502050405020303" pitchFamily="18" charset="0"/>
              </a:rPr>
              <a:t>. A Celtic people, the </a:t>
            </a:r>
            <a:r>
              <a:rPr lang="en-US" sz="3600" b="0" i="0" u="sng" dirty="0" err="1">
                <a:effectLst/>
                <a:latin typeface="Georgia" panose="02040502050405020303" pitchFamily="18" charset="0"/>
                <a:hlinkClick r:id="rId8"/>
              </a:rPr>
              <a:t>Gauls</a:t>
            </a:r>
            <a:r>
              <a:rPr lang="en-US" sz="3600" b="0" i="0" dirty="0">
                <a:solidFill>
                  <a:srgbClr val="1A1A1A"/>
                </a:solidFill>
                <a:effectLst/>
                <a:latin typeface="Georgia" panose="02040502050405020303" pitchFamily="18" charset="0"/>
              </a:rPr>
              <a:t> lived in an agricultural society divided into several tribes ruled by a landed class.</a:t>
            </a:r>
            <a:br>
              <a:rPr lang="en-US" sz="4000" dirty="0">
                <a:latin typeface="Aptos" panose="020B0004020202020204" pitchFamily="34" charset="0"/>
              </a:rPr>
            </a:br>
            <a:r>
              <a:rPr lang="en-US" sz="2000" dirty="0">
                <a:latin typeface="Aptos" panose="020B0004020202020204" pitchFamily="34" charset="0"/>
              </a:rPr>
              <a:t>https://www.britannica.com/place/Gaul-ancient-region-Europe</a:t>
            </a:r>
          </a:p>
        </p:txBody>
      </p:sp>
      <p:pic>
        <p:nvPicPr>
          <p:cNvPr id="4" name="Picture 3" descr="Isolated twigs and flowers on a white surface">
            <a:extLst>
              <a:ext uri="{FF2B5EF4-FFF2-40B4-BE49-F238E27FC236}">
                <a16:creationId xmlns:a16="http://schemas.microsoft.com/office/drawing/2014/main" id="{240B493B-7CEF-909D-0AA8-34B70CD5AECC}"/>
              </a:ext>
            </a:extLst>
          </p:cNvPr>
          <p:cNvPicPr>
            <a:picLocks noChangeAspect="1"/>
          </p:cNvPicPr>
          <p:nvPr/>
        </p:nvPicPr>
        <p:blipFill>
          <a:blip r:embed="rId9"/>
          <a:srcRect l="23193" r="9705" b="1"/>
          <a:stretch/>
        </p:blipFill>
        <p:spPr>
          <a:xfrm>
            <a:off x="10270199" y="4468090"/>
            <a:ext cx="1918753" cy="1994435"/>
          </a:xfrm>
          <a:prstGeom prst="rect">
            <a:avLst/>
          </a:prstGeom>
        </p:spPr>
      </p:pic>
    </p:spTree>
    <p:extLst>
      <p:ext uri="{BB962C8B-B14F-4D97-AF65-F5344CB8AC3E}">
        <p14:creationId xmlns:p14="http://schemas.microsoft.com/office/powerpoint/2010/main" val="41705033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0BF3E8-EC94-A67E-2D66-EFE87F9CC5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CE771C-B953-3A71-F8D3-B7DEC2ED491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809DD83-7B44-ED5E-DD3B-643C2153C468}"/>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61F23779-388D-9986-A38C-2FBF314B8597}"/>
              </a:ext>
            </a:extLst>
          </p:cNvPr>
          <p:cNvPicPr>
            <a:picLocks noChangeAspect="1"/>
          </p:cNvPicPr>
          <p:nvPr/>
        </p:nvPicPr>
        <p:blipFill>
          <a:blip r:embed="rId2"/>
          <a:stretch>
            <a:fillRect/>
          </a:stretch>
        </p:blipFill>
        <p:spPr>
          <a:xfrm>
            <a:off x="454867" y="0"/>
            <a:ext cx="11282265" cy="6858000"/>
          </a:xfrm>
          <a:prstGeom prst="rect">
            <a:avLst/>
          </a:prstGeom>
        </p:spPr>
      </p:pic>
    </p:spTree>
    <p:extLst>
      <p:ext uri="{BB962C8B-B14F-4D97-AF65-F5344CB8AC3E}">
        <p14:creationId xmlns:p14="http://schemas.microsoft.com/office/powerpoint/2010/main" val="1252304578"/>
      </p:ext>
    </p:extLst>
  </p:cSld>
  <p:clrMapOvr>
    <a:masterClrMapping/>
  </p:clrMapOvr>
</p:sld>
</file>

<file path=ppt/theme/theme1.xml><?xml version="1.0" encoding="utf-8"?>
<a:theme xmlns:a="http://schemas.openxmlformats.org/drawingml/2006/main" name="SketchyVTI">
  <a:themeElements>
    <a:clrScheme name="AnalogousFromRegularSeedRightStep">
      <a:dk1>
        <a:srgbClr val="000000"/>
      </a:dk1>
      <a:lt1>
        <a:srgbClr val="FFFFFF"/>
      </a:lt1>
      <a:dk2>
        <a:srgbClr val="34381F"/>
      </a:dk2>
      <a:lt2>
        <a:srgbClr val="E2E6E8"/>
      </a:lt2>
      <a:accent1>
        <a:srgbClr val="C3724D"/>
      </a:accent1>
      <a:accent2>
        <a:srgbClr val="B1923B"/>
      </a:accent2>
      <a:accent3>
        <a:srgbClr val="9BAB43"/>
      </a:accent3>
      <a:accent4>
        <a:srgbClr val="6EB13B"/>
      </a:accent4>
      <a:accent5>
        <a:srgbClr val="4AB848"/>
      </a:accent5>
      <a:accent6>
        <a:srgbClr val="3BB16A"/>
      </a:accent6>
      <a:hlink>
        <a:srgbClr val="3A8BB0"/>
      </a:hlink>
      <a:folHlink>
        <a:srgbClr val="7F7F7F"/>
      </a:folHlink>
    </a:clrScheme>
    <a:fontScheme name="Custom 2">
      <a:majorFont>
        <a:latin typeface="Modern Love"/>
        <a:ea typeface=""/>
        <a:cs typeface=""/>
      </a:majorFont>
      <a:minorFont>
        <a:latin typeface="The Ha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3359</TotalTime>
  <Words>3233</Words>
  <Application>Microsoft Office PowerPoint</Application>
  <PresentationFormat>Widescreen</PresentationFormat>
  <Paragraphs>265</Paragraphs>
  <Slides>55</Slides>
  <Notes>23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55</vt:i4>
      </vt:variant>
    </vt:vector>
  </HeadingPairs>
  <TitlesOfParts>
    <vt:vector size="65" baseType="lpstr">
      <vt:lpstr>Aptos</vt:lpstr>
      <vt:lpstr>arial</vt:lpstr>
      <vt:lpstr>arial</vt:lpstr>
      <vt:lpstr>blbGentium</vt:lpstr>
      <vt:lpstr>Georgia</vt:lpstr>
      <vt:lpstr>Modern Love</vt:lpstr>
      <vt:lpstr>Symbol</vt:lpstr>
      <vt:lpstr>system-ui</vt:lpstr>
      <vt:lpstr>The Hand</vt:lpstr>
      <vt:lpstr>SketchyVTI</vt:lpstr>
      <vt:lpstr>Exploring Galatia</vt:lpstr>
      <vt:lpstr>      Exploring Churches in Galatia</vt:lpstr>
      <vt:lpstr>      Exploring Churches in Galatia</vt:lpstr>
      <vt:lpstr>      Exploring Churches in Galatia</vt:lpstr>
      <vt:lpstr>      Exploring Churches in Galatia</vt:lpstr>
      <vt:lpstr>      Exploring Churches in Galatia</vt:lpstr>
      <vt:lpstr>PowerPoint Presentation</vt:lpstr>
      <vt:lpstr>      Exploring Churches in Galatia</vt:lpstr>
      <vt:lpstr>PowerPoint Presentation</vt:lpstr>
      <vt:lpstr>PowerPoint Presentation</vt:lpstr>
      <vt:lpstr>PowerPoint Presentation</vt:lpstr>
      <vt:lpstr>      Exploring Churches in Galatia</vt:lpstr>
      <vt:lpstr>      Exploring Churches in Galatia</vt:lpstr>
      <vt:lpstr>PowerPoint Presentation</vt:lpstr>
      <vt:lpstr>      Exploring Churches in Galatia</vt:lpstr>
      <vt:lpstr>      Exploring Churches in Galatia</vt:lpstr>
      <vt:lpstr>      Exploring Churches in Galatia</vt:lpstr>
      <vt:lpstr>      Exploring Churches in Galatia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Perplexed Galatians 4</vt:lpstr>
      <vt:lpstr>      Perplexed Galatians 4</vt:lpstr>
      <vt:lpstr>      Perplexed Galatians 4</vt:lpstr>
      <vt:lpstr>      Perplexed Galatians 4</vt:lpstr>
      <vt:lpstr>Galatia 1st and 2nd Journeys</vt:lpstr>
      <vt:lpstr>PowerPoint Presentation</vt:lpstr>
      <vt:lpstr>PowerPoint Presentation</vt:lpstr>
      <vt:lpstr>Galatia 1st and 2nd Journeys</vt:lpstr>
      <vt:lpstr>Galatia 1st and 2nd Journeys</vt:lpstr>
      <vt:lpstr>Galatia 1st and 2nd Journeys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Weldon Beardain</dc:creator>
  <cp:lastModifiedBy>Weldon Beardain</cp:lastModifiedBy>
  <cp:revision>6</cp:revision>
  <dcterms:created xsi:type="dcterms:W3CDTF">2024-09-12T00:44:36Z</dcterms:created>
  <dcterms:modified xsi:type="dcterms:W3CDTF">2024-12-01T04:21:25Z</dcterms:modified>
</cp:coreProperties>
</file>