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handoutMasterIdLst>
    <p:handoutMasterId r:id="rId65"/>
  </p:handoutMasterIdLst>
  <p:sldIdLst>
    <p:sldId id="307" r:id="rId2"/>
    <p:sldId id="310" r:id="rId3"/>
    <p:sldId id="371" r:id="rId4"/>
    <p:sldId id="433" r:id="rId5"/>
    <p:sldId id="434" r:id="rId6"/>
    <p:sldId id="432" r:id="rId7"/>
    <p:sldId id="290" r:id="rId8"/>
    <p:sldId id="369" r:id="rId9"/>
    <p:sldId id="370" r:id="rId10"/>
    <p:sldId id="437" r:id="rId11"/>
    <p:sldId id="390" r:id="rId12"/>
    <p:sldId id="383" r:id="rId13"/>
    <p:sldId id="343" r:id="rId14"/>
    <p:sldId id="384" r:id="rId15"/>
    <p:sldId id="385" r:id="rId16"/>
    <p:sldId id="386" r:id="rId17"/>
    <p:sldId id="387" r:id="rId18"/>
    <p:sldId id="388" r:id="rId19"/>
    <p:sldId id="389" r:id="rId20"/>
    <p:sldId id="394" r:id="rId21"/>
    <p:sldId id="393" r:id="rId22"/>
    <p:sldId id="397" r:id="rId23"/>
    <p:sldId id="396" r:id="rId24"/>
    <p:sldId id="403" r:id="rId25"/>
    <p:sldId id="404" r:id="rId26"/>
    <p:sldId id="407" r:id="rId27"/>
    <p:sldId id="408" r:id="rId28"/>
    <p:sldId id="410" r:id="rId29"/>
    <p:sldId id="402" r:id="rId30"/>
    <p:sldId id="411" r:id="rId31"/>
    <p:sldId id="415" r:id="rId32"/>
    <p:sldId id="358" r:id="rId33"/>
    <p:sldId id="416" r:id="rId34"/>
    <p:sldId id="447" r:id="rId35"/>
    <p:sldId id="448" r:id="rId36"/>
    <p:sldId id="449" r:id="rId37"/>
    <p:sldId id="418" r:id="rId38"/>
    <p:sldId id="423" r:id="rId39"/>
    <p:sldId id="417" r:id="rId40"/>
    <p:sldId id="424" r:id="rId41"/>
    <p:sldId id="425" r:id="rId42"/>
    <p:sldId id="419" r:id="rId43"/>
    <p:sldId id="426" r:id="rId44"/>
    <p:sldId id="429" r:id="rId45"/>
    <p:sldId id="431" r:id="rId46"/>
    <p:sldId id="450" r:id="rId47"/>
    <p:sldId id="438" r:id="rId48"/>
    <p:sldId id="439" r:id="rId49"/>
    <p:sldId id="440" r:id="rId50"/>
    <p:sldId id="443" r:id="rId51"/>
    <p:sldId id="442" r:id="rId52"/>
    <p:sldId id="445" r:id="rId53"/>
    <p:sldId id="446" r:id="rId54"/>
    <p:sldId id="422" r:id="rId55"/>
    <p:sldId id="435" r:id="rId56"/>
    <p:sldId id="420" r:id="rId57"/>
    <p:sldId id="421" r:id="rId58"/>
    <p:sldId id="436" r:id="rId59"/>
    <p:sldId id="413" r:id="rId60"/>
    <p:sldId id="399" r:id="rId61"/>
    <p:sldId id="400" r:id="rId62"/>
    <p:sldId id="401" r:id="rId63"/>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C56BDD-F446-4DD6-BE6E-35201820011D}" v="13" dt="2025-12-18T03:28:11.15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06" autoAdjust="0"/>
    <p:restoredTop sz="78611" autoAdjust="0"/>
  </p:normalViewPr>
  <p:slideViewPr>
    <p:cSldViewPr snapToGrid="0">
      <p:cViewPr varScale="1">
        <p:scale>
          <a:sx n="80" d="100"/>
          <a:sy n="80" d="100"/>
        </p:scale>
        <p:origin x="1740" y="300"/>
      </p:cViewPr>
      <p:guideLst/>
    </p:cSldViewPr>
  </p:slideViewPr>
  <p:notesTextViewPr>
    <p:cViewPr>
      <p:scale>
        <a:sx n="1" d="1"/>
        <a:sy n="1" d="1"/>
      </p:scale>
      <p:origin x="0" y="0"/>
    </p:cViewPr>
  </p:notesTextViewPr>
  <p:sorterViewPr>
    <p:cViewPr>
      <p:scale>
        <a:sx n="100" d="100"/>
        <a:sy n="100" d="100"/>
      </p:scale>
      <p:origin x="0" y="-4158"/>
    </p:cViewPr>
  </p:sorterViewPr>
  <p:notesViewPr>
    <p:cSldViewPr snapToGrid="0">
      <p:cViewPr varScale="1">
        <p:scale>
          <a:sx n="112" d="100"/>
          <a:sy n="112" d="100"/>
        </p:scale>
        <p:origin x="2502" y="1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F984D8A-0918-48D2-3B7C-6F2B6DC99985}"/>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4E400875-CD4B-4FE2-AC98-9C9EC758B4AD}" type="slidenum">
              <a:rPr lang="en-US" smtClean="0"/>
              <a:t>‹#›</a:t>
            </a:fld>
            <a:endParaRPr lang="en-US"/>
          </a:p>
        </p:txBody>
      </p:sp>
    </p:spTree>
    <p:extLst>
      <p:ext uri="{BB962C8B-B14F-4D97-AF65-F5344CB8AC3E}">
        <p14:creationId xmlns:p14="http://schemas.microsoft.com/office/powerpoint/2010/main" val="16470211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539E5310-B1FD-4F16-B10E-540EBC53AFBF}" type="datetimeFigureOut">
              <a:rPr lang="en-US" smtClean="0"/>
              <a:t>12/20/2025</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6FE0DE69-A13F-42AE-9DFB-37B011B768EF}" type="slidenum">
              <a:rPr lang="en-US" smtClean="0"/>
              <a:t>‹#›</a:t>
            </a:fld>
            <a:endParaRPr lang="en-US"/>
          </a:p>
        </p:txBody>
      </p:sp>
    </p:spTree>
    <p:extLst>
      <p:ext uri="{BB962C8B-B14F-4D97-AF65-F5344CB8AC3E}">
        <p14:creationId xmlns:p14="http://schemas.microsoft.com/office/powerpoint/2010/main" val="38608801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50C69F-9E39-B73B-04A5-FBEA03CAEB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0148A1-D766-5243-FF13-19C23DAFC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BB0615-3CC7-E3B9-256F-0BFF8D832B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9189F-66E2-9037-F2E8-A4B62067F07B}"/>
              </a:ext>
            </a:extLst>
          </p:cNvPr>
          <p:cNvSpPr>
            <a:spLocks noGrp="1"/>
          </p:cNvSpPr>
          <p:nvPr>
            <p:ph type="sldNum" sz="quarter" idx="5"/>
          </p:nvPr>
        </p:nvSpPr>
        <p:spPr/>
        <p:txBody>
          <a:bodyPr/>
          <a:lstStyle/>
          <a:p>
            <a:fld id="{5B29E8E3-AFE1-43BA-A6FC-C25B886F828C}" type="slidenum">
              <a:rPr lang="en-US" smtClean="0"/>
              <a:t>1</a:t>
            </a:fld>
            <a:endParaRPr lang="en-US"/>
          </a:p>
        </p:txBody>
      </p:sp>
    </p:spTree>
    <p:extLst>
      <p:ext uri="{BB962C8B-B14F-4D97-AF65-F5344CB8AC3E}">
        <p14:creationId xmlns:p14="http://schemas.microsoft.com/office/powerpoint/2010/main" val="40400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212A6-E55A-FE3B-68C7-692BB477E1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366383-E994-D579-1740-AFD3ED42C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DA7D6C-B6F6-041B-CA41-064EDDFD6C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41CF38-7C84-37B7-9750-23992030C30F}"/>
              </a:ext>
            </a:extLst>
          </p:cNvPr>
          <p:cNvSpPr>
            <a:spLocks noGrp="1"/>
          </p:cNvSpPr>
          <p:nvPr>
            <p:ph type="sldNum" sz="quarter" idx="5"/>
          </p:nvPr>
        </p:nvSpPr>
        <p:spPr/>
        <p:txBody>
          <a:bodyPr/>
          <a:lstStyle/>
          <a:p>
            <a:fld id="{5B29E8E3-AFE1-43BA-A6FC-C25B886F828C}" type="slidenum">
              <a:rPr lang="en-US" smtClean="0"/>
              <a:t>13</a:t>
            </a:fld>
            <a:endParaRPr lang="en-US"/>
          </a:p>
        </p:txBody>
      </p:sp>
    </p:spTree>
    <p:extLst>
      <p:ext uri="{BB962C8B-B14F-4D97-AF65-F5344CB8AC3E}">
        <p14:creationId xmlns:p14="http://schemas.microsoft.com/office/powerpoint/2010/main" val="2851163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1FFF0-F81F-2984-64AF-D9FDC32CD7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CD5917-DC33-605C-717B-79C411602F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A5DCA0-0F46-7C8D-E98B-4004C19217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48B4A3-93AF-C0DB-0FEE-C2934D42D248}"/>
              </a:ext>
            </a:extLst>
          </p:cNvPr>
          <p:cNvSpPr>
            <a:spLocks noGrp="1"/>
          </p:cNvSpPr>
          <p:nvPr>
            <p:ph type="sldNum" sz="quarter" idx="5"/>
          </p:nvPr>
        </p:nvSpPr>
        <p:spPr/>
        <p:txBody>
          <a:bodyPr/>
          <a:lstStyle/>
          <a:p>
            <a:fld id="{5B29E8E3-AFE1-43BA-A6FC-C25B886F828C}" type="slidenum">
              <a:rPr lang="en-US" smtClean="0"/>
              <a:t>14</a:t>
            </a:fld>
            <a:endParaRPr lang="en-US"/>
          </a:p>
        </p:txBody>
      </p:sp>
    </p:spTree>
    <p:extLst>
      <p:ext uri="{BB962C8B-B14F-4D97-AF65-F5344CB8AC3E}">
        <p14:creationId xmlns:p14="http://schemas.microsoft.com/office/powerpoint/2010/main" val="4239788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12C71-601D-EBA9-90EE-18AF1934A5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0601F-B3EC-D70C-75EE-342039BCDA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9178F7-2809-4638-BD9D-EE83476BE1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A1622A6-1D5A-EF21-0698-AAEF3DD70B5E}"/>
              </a:ext>
            </a:extLst>
          </p:cNvPr>
          <p:cNvSpPr>
            <a:spLocks noGrp="1"/>
          </p:cNvSpPr>
          <p:nvPr>
            <p:ph type="sldNum" sz="quarter" idx="5"/>
          </p:nvPr>
        </p:nvSpPr>
        <p:spPr/>
        <p:txBody>
          <a:bodyPr/>
          <a:lstStyle/>
          <a:p>
            <a:fld id="{5B29E8E3-AFE1-43BA-A6FC-C25B886F828C}" type="slidenum">
              <a:rPr lang="en-US" smtClean="0"/>
              <a:t>15</a:t>
            </a:fld>
            <a:endParaRPr lang="en-US"/>
          </a:p>
        </p:txBody>
      </p:sp>
    </p:spTree>
    <p:extLst>
      <p:ext uri="{BB962C8B-B14F-4D97-AF65-F5344CB8AC3E}">
        <p14:creationId xmlns:p14="http://schemas.microsoft.com/office/powerpoint/2010/main" val="1142455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7753E-DE91-07D4-C929-B2F0F08CFA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9C21B3-2BC9-3A81-65E7-F881C7B2C0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6B80D3-D48A-90B8-6271-0EACF10C3FE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79D6E3-2BF6-DF38-5B92-91CD96695639}"/>
              </a:ext>
            </a:extLst>
          </p:cNvPr>
          <p:cNvSpPr>
            <a:spLocks noGrp="1"/>
          </p:cNvSpPr>
          <p:nvPr>
            <p:ph type="sldNum" sz="quarter" idx="5"/>
          </p:nvPr>
        </p:nvSpPr>
        <p:spPr/>
        <p:txBody>
          <a:bodyPr/>
          <a:lstStyle/>
          <a:p>
            <a:fld id="{5B29E8E3-AFE1-43BA-A6FC-C25B886F828C}" type="slidenum">
              <a:rPr lang="en-US" smtClean="0"/>
              <a:t>16</a:t>
            </a:fld>
            <a:endParaRPr lang="en-US"/>
          </a:p>
        </p:txBody>
      </p:sp>
    </p:spTree>
    <p:extLst>
      <p:ext uri="{BB962C8B-B14F-4D97-AF65-F5344CB8AC3E}">
        <p14:creationId xmlns:p14="http://schemas.microsoft.com/office/powerpoint/2010/main" val="3613243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CB390-9A33-4914-AA82-5E784A6E9C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382F3B-3CCF-308E-56BB-D9810A30E35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11786-3097-A0AA-E1FC-96DA57AA6D7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E911E3-1462-7819-6044-030D76D40E13}"/>
              </a:ext>
            </a:extLst>
          </p:cNvPr>
          <p:cNvSpPr>
            <a:spLocks noGrp="1"/>
          </p:cNvSpPr>
          <p:nvPr>
            <p:ph type="sldNum" sz="quarter" idx="5"/>
          </p:nvPr>
        </p:nvSpPr>
        <p:spPr/>
        <p:txBody>
          <a:bodyPr/>
          <a:lstStyle/>
          <a:p>
            <a:fld id="{5B29E8E3-AFE1-43BA-A6FC-C25B886F828C}" type="slidenum">
              <a:rPr lang="en-US" smtClean="0"/>
              <a:t>17</a:t>
            </a:fld>
            <a:endParaRPr lang="en-US"/>
          </a:p>
        </p:txBody>
      </p:sp>
    </p:spTree>
    <p:extLst>
      <p:ext uri="{BB962C8B-B14F-4D97-AF65-F5344CB8AC3E}">
        <p14:creationId xmlns:p14="http://schemas.microsoft.com/office/powerpoint/2010/main" val="992091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7DC3C-7A8A-9809-23EB-31485B35B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09F005-18E8-12C4-1F24-433F908F8B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94946D-F192-0FA4-D2AA-A672E5EC783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8AE433-024E-C117-0FE7-69B4668C318B}"/>
              </a:ext>
            </a:extLst>
          </p:cNvPr>
          <p:cNvSpPr>
            <a:spLocks noGrp="1"/>
          </p:cNvSpPr>
          <p:nvPr>
            <p:ph type="sldNum" sz="quarter" idx="5"/>
          </p:nvPr>
        </p:nvSpPr>
        <p:spPr/>
        <p:txBody>
          <a:bodyPr/>
          <a:lstStyle/>
          <a:p>
            <a:fld id="{5B29E8E3-AFE1-43BA-A6FC-C25B886F828C}" type="slidenum">
              <a:rPr lang="en-US" smtClean="0"/>
              <a:t>18</a:t>
            </a:fld>
            <a:endParaRPr lang="en-US"/>
          </a:p>
        </p:txBody>
      </p:sp>
    </p:spTree>
    <p:extLst>
      <p:ext uri="{BB962C8B-B14F-4D97-AF65-F5344CB8AC3E}">
        <p14:creationId xmlns:p14="http://schemas.microsoft.com/office/powerpoint/2010/main" val="1989669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A57F5-D064-F2A0-3EF8-149229AF40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BE4BEB-DF4E-CF3D-3209-EDDCF50AE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2CA53-BBE2-7149-1FD1-D68DC4B565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1366A3F-47E9-DE2F-72AB-3D0D9AFE6AE4}"/>
              </a:ext>
            </a:extLst>
          </p:cNvPr>
          <p:cNvSpPr>
            <a:spLocks noGrp="1"/>
          </p:cNvSpPr>
          <p:nvPr>
            <p:ph type="sldNum" sz="quarter" idx="5"/>
          </p:nvPr>
        </p:nvSpPr>
        <p:spPr/>
        <p:txBody>
          <a:bodyPr/>
          <a:lstStyle/>
          <a:p>
            <a:fld id="{5B29E8E3-AFE1-43BA-A6FC-C25B886F828C}" type="slidenum">
              <a:rPr lang="en-US" smtClean="0"/>
              <a:t>19</a:t>
            </a:fld>
            <a:endParaRPr lang="en-US"/>
          </a:p>
        </p:txBody>
      </p:sp>
    </p:spTree>
    <p:extLst>
      <p:ext uri="{BB962C8B-B14F-4D97-AF65-F5344CB8AC3E}">
        <p14:creationId xmlns:p14="http://schemas.microsoft.com/office/powerpoint/2010/main" val="1642819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A82AC-0511-263E-97E9-D698B52CAB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845DFD-F005-A641-603C-8FC630D860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60C68A-07F9-D8CB-D188-417989699AA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B82BB43-2DAC-C7F7-AB16-4AAE5153FFEC}"/>
              </a:ext>
            </a:extLst>
          </p:cNvPr>
          <p:cNvSpPr>
            <a:spLocks noGrp="1"/>
          </p:cNvSpPr>
          <p:nvPr>
            <p:ph type="sldNum" sz="quarter" idx="5"/>
          </p:nvPr>
        </p:nvSpPr>
        <p:spPr/>
        <p:txBody>
          <a:bodyPr/>
          <a:lstStyle/>
          <a:p>
            <a:fld id="{5B29E8E3-AFE1-43BA-A6FC-C25B886F828C}" type="slidenum">
              <a:rPr lang="en-US" smtClean="0"/>
              <a:t>20</a:t>
            </a:fld>
            <a:endParaRPr lang="en-US"/>
          </a:p>
        </p:txBody>
      </p:sp>
    </p:spTree>
    <p:extLst>
      <p:ext uri="{BB962C8B-B14F-4D97-AF65-F5344CB8AC3E}">
        <p14:creationId xmlns:p14="http://schemas.microsoft.com/office/powerpoint/2010/main" val="35655841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D8CE-A4AA-9346-50B5-B81CED1950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84DBF6-C20A-DA68-6F69-8EDADA1410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23AC2-BC34-1182-36F2-B35D17F1F66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D600608-3C87-5557-B40E-AC6822F8A1C3}"/>
              </a:ext>
            </a:extLst>
          </p:cNvPr>
          <p:cNvSpPr>
            <a:spLocks noGrp="1"/>
          </p:cNvSpPr>
          <p:nvPr>
            <p:ph type="sldNum" sz="quarter" idx="5"/>
          </p:nvPr>
        </p:nvSpPr>
        <p:spPr/>
        <p:txBody>
          <a:bodyPr/>
          <a:lstStyle/>
          <a:p>
            <a:fld id="{5B29E8E3-AFE1-43BA-A6FC-C25B886F828C}" type="slidenum">
              <a:rPr lang="en-US" smtClean="0"/>
              <a:t>21</a:t>
            </a:fld>
            <a:endParaRPr lang="en-US"/>
          </a:p>
        </p:txBody>
      </p:sp>
    </p:spTree>
    <p:extLst>
      <p:ext uri="{BB962C8B-B14F-4D97-AF65-F5344CB8AC3E}">
        <p14:creationId xmlns:p14="http://schemas.microsoft.com/office/powerpoint/2010/main" val="3539339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797A-E660-B72D-9A42-AF3379F8568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583196-223B-AEBC-CD84-3D6B00C6E3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87477-1555-4FAB-C860-B04836D1F1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2CEA135-F9D2-02EA-D5E5-D21AAB4E32A5}"/>
              </a:ext>
            </a:extLst>
          </p:cNvPr>
          <p:cNvSpPr>
            <a:spLocks noGrp="1"/>
          </p:cNvSpPr>
          <p:nvPr>
            <p:ph type="sldNum" sz="quarter" idx="5"/>
          </p:nvPr>
        </p:nvSpPr>
        <p:spPr/>
        <p:txBody>
          <a:bodyPr/>
          <a:lstStyle/>
          <a:p>
            <a:fld id="{5B29E8E3-AFE1-43BA-A6FC-C25B886F828C}" type="slidenum">
              <a:rPr lang="en-US" smtClean="0"/>
              <a:t>22</a:t>
            </a:fld>
            <a:endParaRPr lang="en-US"/>
          </a:p>
        </p:txBody>
      </p:sp>
    </p:spTree>
    <p:extLst>
      <p:ext uri="{BB962C8B-B14F-4D97-AF65-F5344CB8AC3E}">
        <p14:creationId xmlns:p14="http://schemas.microsoft.com/office/powerpoint/2010/main" val="198413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723570-64EA-FFD0-5EE4-A06A9B05E2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223383-3686-95C5-D0C7-34FB6705F5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193003-4116-AF52-948B-6C893535F81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669EBE-2652-64D8-1775-B1212285A127}"/>
              </a:ext>
            </a:extLst>
          </p:cNvPr>
          <p:cNvSpPr>
            <a:spLocks noGrp="1"/>
          </p:cNvSpPr>
          <p:nvPr>
            <p:ph type="sldNum" sz="quarter" idx="5"/>
          </p:nvPr>
        </p:nvSpPr>
        <p:spPr/>
        <p:txBody>
          <a:bodyPr/>
          <a:lstStyle/>
          <a:p>
            <a:fld id="{5B29E8E3-AFE1-43BA-A6FC-C25B886F828C}" type="slidenum">
              <a:rPr lang="en-US" smtClean="0"/>
              <a:t>2</a:t>
            </a:fld>
            <a:endParaRPr lang="en-US"/>
          </a:p>
        </p:txBody>
      </p:sp>
    </p:spTree>
    <p:extLst>
      <p:ext uri="{BB962C8B-B14F-4D97-AF65-F5344CB8AC3E}">
        <p14:creationId xmlns:p14="http://schemas.microsoft.com/office/powerpoint/2010/main" val="41835262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42B0A2-3B12-8191-4925-E23CE125EF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465EE-3AFA-F9EA-3568-85049B2E4D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268D1C-F8AC-07E9-3727-4349B09EC4E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232A4B7-1123-4B9B-3FA7-054C635E3FF8}"/>
              </a:ext>
            </a:extLst>
          </p:cNvPr>
          <p:cNvSpPr>
            <a:spLocks noGrp="1"/>
          </p:cNvSpPr>
          <p:nvPr>
            <p:ph type="sldNum" sz="quarter" idx="5"/>
          </p:nvPr>
        </p:nvSpPr>
        <p:spPr/>
        <p:txBody>
          <a:bodyPr/>
          <a:lstStyle/>
          <a:p>
            <a:fld id="{5B29E8E3-AFE1-43BA-A6FC-C25B886F828C}" type="slidenum">
              <a:rPr lang="en-US" smtClean="0"/>
              <a:t>23</a:t>
            </a:fld>
            <a:endParaRPr lang="en-US"/>
          </a:p>
        </p:txBody>
      </p:sp>
    </p:spTree>
    <p:extLst>
      <p:ext uri="{BB962C8B-B14F-4D97-AF65-F5344CB8AC3E}">
        <p14:creationId xmlns:p14="http://schemas.microsoft.com/office/powerpoint/2010/main" val="1161856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4F249-2322-2CA4-B006-9B360BE975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0886E6-F7D1-A890-BA16-73D9E6AF85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9313AE-31B6-0308-9B11-CD808EAE94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3A357-F025-36E5-D490-1A709D6411A8}"/>
              </a:ext>
            </a:extLst>
          </p:cNvPr>
          <p:cNvSpPr>
            <a:spLocks noGrp="1"/>
          </p:cNvSpPr>
          <p:nvPr>
            <p:ph type="sldNum" sz="quarter" idx="5"/>
          </p:nvPr>
        </p:nvSpPr>
        <p:spPr/>
        <p:txBody>
          <a:bodyPr/>
          <a:lstStyle/>
          <a:p>
            <a:fld id="{5B29E8E3-AFE1-43BA-A6FC-C25B886F828C}" type="slidenum">
              <a:rPr lang="en-US" smtClean="0"/>
              <a:t>24</a:t>
            </a:fld>
            <a:endParaRPr lang="en-US"/>
          </a:p>
        </p:txBody>
      </p:sp>
    </p:spTree>
    <p:extLst>
      <p:ext uri="{BB962C8B-B14F-4D97-AF65-F5344CB8AC3E}">
        <p14:creationId xmlns:p14="http://schemas.microsoft.com/office/powerpoint/2010/main" val="30304692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32DD1-9DB8-57DF-46BF-37143F7DED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F84BEE-9884-AFB8-8A53-C88B96341E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C1A6-4D7C-EDEF-D91A-E75752AD7F3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1297DD-1422-27A3-FC9B-2D3512759479}"/>
              </a:ext>
            </a:extLst>
          </p:cNvPr>
          <p:cNvSpPr>
            <a:spLocks noGrp="1"/>
          </p:cNvSpPr>
          <p:nvPr>
            <p:ph type="sldNum" sz="quarter" idx="5"/>
          </p:nvPr>
        </p:nvSpPr>
        <p:spPr/>
        <p:txBody>
          <a:bodyPr/>
          <a:lstStyle/>
          <a:p>
            <a:fld id="{5B29E8E3-AFE1-43BA-A6FC-C25B886F828C}" type="slidenum">
              <a:rPr lang="en-US" smtClean="0"/>
              <a:t>25</a:t>
            </a:fld>
            <a:endParaRPr lang="en-US"/>
          </a:p>
        </p:txBody>
      </p:sp>
    </p:spTree>
    <p:extLst>
      <p:ext uri="{BB962C8B-B14F-4D97-AF65-F5344CB8AC3E}">
        <p14:creationId xmlns:p14="http://schemas.microsoft.com/office/powerpoint/2010/main" val="32911419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09FD6-990C-84E3-3976-421F0DEFC9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A68475-F030-9D7D-EBF9-B72943FA9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7E2956-604D-9C0B-43AF-D9E304E9A38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D7EFC4C-4DB9-9D36-96EB-937183B7BC20}"/>
              </a:ext>
            </a:extLst>
          </p:cNvPr>
          <p:cNvSpPr>
            <a:spLocks noGrp="1"/>
          </p:cNvSpPr>
          <p:nvPr>
            <p:ph type="sldNum" sz="quarter" idx="5"/>
          </p:nvPr>
        </p:nvSpPr>
        <p:spPr/>
        <p:txBody>
          <a:bodyPr/>
          <a:lstStyle/>
          <a:p>
            <a:fld id="{5B29E8E3-AFE1-43BA-A6FC-C25B886F828C}" type="slidenum">
              <a:rPr lang="en-US" smtClean="0"/>
              <a:t>26</a:t>
            </a:fld>
            <a:endParaRPr lang="en-US"/>
          </a:p>
        </p:txBody>
      </p:sp>
    </p:spTree>
    <p:extLst>
      <p:ext uri="{BB962C8B-B14F-4D97-AF65-F5344CB8AC3E}">
        <p14:creationId xmlns:p14="http://schemas.microsoft.com/office/powerpoint/2010/main" val="18156574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B1A8F-7CF6-5DB8-AF02-012B3112E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D5E359-0DA1-386F-B8B1-EE729C7896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F103EF-B582-A931-538D-05A902446B54}"/>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7BC66F01-C77D-C381-0F54-176129A6C671}"/>
              </a:ext>
            </a:extLst>
          </p:cNvPr>
          <p:cNvSpPr>
            <a:spLocks noGrp="1"/>
          </p:cNvSpPr>
          <p:nvPr>
            <p:ph type="sldNum" sz="quarter" idx="5"/>
          </p:nvPr>
        </p:nvSpPr>
        <p:spPr/>
        <p:txBody>
          <a:bodyPr/>
          <a:lstStyle/>
          <a:p>
            <a:fld id="{5B29E8E3-AFE1-43BA-A6FC-C25B886F828C}" type="slidenum">
              <a:rPr lang="en-US" smtClean="0"/>
              <a:t>27</a:t>
            </a:fld>
            <a:endParaRPr lang="en-US"/>
          </a:p>
        </p:txBody>
      </p:sp>
    </p:spTree>
    <p:extLst>
      <p:ext uri="{BB962C8B-B14F-4D97-AF65-F5344CB8AC3E}">
        <p14:creationId xmlns:p14="http://schemas.microsoft.com/office/powerpoint/2010/main" val="40473447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63F43-2E8C-2A64-0F3E-82E4673A93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BD75D-F305-1FB0-DC74-B66F33A58E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9FE31C-3992-8AB5-A253-91F73B16A0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88B79EF-0621-AC9C-BE71-746DCC25608A}"/>
              </a:ext>
            </a:extLst>
          </p:cNvPr>
          <p:cNvSpPr>
            <a:spLocks noGrp="1"/>
          </p:cNvSpPr>
          <p:nvPr>
            <p:ph type="sldNum" sz="quarter" idx="5"/>
          </p:nvPr>
        </p:nvSpPr>
        <p:spPr/>
        <p:txBody>
          <a:bodyPr/>
          <a:lstStyle/>
          <a:p>
            <a:fld id="{5B29E8E3-AFE1-43BA-A6FC-C25B886F828C}" type="slidenum">
              <a:rPr lang="en-US" smtClean="0"/>
              <a:t>28</a:t>
            </a:fld>
            <a:endParaRPr lang="en-US"/>
          </a:p>
        </p:txBody>
      </p:sp>
    </p:spTree>
    <p:extLst>
      <p:ext uri="{BB962C8B-B14F-4D97-AF65-F5344CB8AC3E}">
        <p14:creationId xmlns:p14="http://schemas.microsoft.com/office/powerpoint/2010/main" val="3741677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EDDEE-F9AF-D526-C722-9B490C8BF4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66F22E-F6D1-FF97-0D4C-2C38615A2D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12EB4-CD33-3E5C-173E-C08C08A0CB87}"/>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93B63BD-A356-A9FB-8D8D-38DC1FF0DF2F}"/>
              </a:ext>
            </a:extLst>
          </p:cNvPr>
          <p:cNvSpPr>
            <a:spLocks noGrp="1"/>
          </p:cNvSpPr>
          <p:nvPr>
            <p:ph type="sldNum" sz="quarter" idx="5"/>
          </p:nvPr>
        </p:nvSpPr>
        <p:spPr/>
        <p:txBody>
          <a:bodyPr/>
          <a:lstStyle/>
          <a:p>
            <a:fld id="{5B29E8E3-AFE1-43BA-A6FC-C25B886F828C}" type="slidenum">
              <a:rPr lang="en-US" smtClean="0"/>
              <a:t>29</a:t>
            </a:fld>
            <a:endParaRPr lang="en-US"/>
          </a:p>
        </p:txBody>
      </p:sp>
    </p:spTree>
    <p:extLst>
      <p:ext uri="{BB962C8B-B14F-4D97-AF65-F5344CB8AC3E}">
        <p14:creationId xmlns:p14="http://schemas.microsoft.com/office/powerpoint/2010/main" val="14615251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FED40B-2382-9A04-7ECF-D529454EAB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4D99A0-6213-F485-2CCC-5761EE83FA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F2526F-F2B8-2350-22F1-AAC90CAD0AC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1136C69-3BD2-93DB-1FFB-70877663DA96}"/>
              </a:ext>
            </a:extLst>
          </p:cNvPr>
          <p:cNvSpPr>
            <a:spLocks noGrp="1"/>
          </p:cNvSpPr>
          <p:nvPr>
            <p:ph type="sldNum" sz="quarter" idx="5"/>
          </p:nvPr>
        </p:nvSpPr>
        <p:spPr/>
        <p:txBody>
          <a:bodyPr/>
          <a:lstStyle/>
          <a:p>
            <a:fld id="{5B29E8E3-AFE1-43BA-A6FC-C25B886F828C}" type="slidenum">
              <a:rPr lang="en-US" smtClean="0"/>
              <a:t>30</a:t>
            </a:fld>
            <a:endParaRPr lang="en-US"/>
          </a:p>
        </p:txBody>
      </p:sp>
    </p:spTree>
    <p:extLst>
      <p:ext uri="{BB962C8B-B14F-4D97-AF65-F5344CB8AC3E}">
        <p14:creationId xmlns:p14="http://schemas.microsoft.com/office/powerpoint/2010/main" val="15137754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F9DCD-45DF-7671-9D7C-D693974825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6F8268-0D04-70CF-2161-849569F9B6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14B4E1-34FD-6477-7607-AC7B529E8795}"/>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C04A7-9C65-B386-7039-E8599A8FB006}"/>
              </a:ext>
            </a:extLst>
          </p:cNvPr>
          <p:cNvSpPr>
            <a:spLocks noGrp="1"/>
          </p:cNvSpPr>
          <p:nvPr>
            <p:ph type="sldNum" sz="quarter" idx="5"/>
          </p:nvPr>
        </p:nvSpPr>
        <p:spPr/>
        <p:txBody>
          <a:bodyPr/>
          <a:lstStyle/>
          <a:p>
            <a:fld id="{5B29E8E3-AFE1-43BA-A6FC-C25B886F828C}" type="slidenum">
              <a:rPr lang="en-US" smtClean="0"/>
              <a:t>31</a:t>
            </a:fld>
            <a:endParaRPr lang="en-US"/>
          </a:p>
        </p:txBody>
      </p:sp>
    </p:spTree>
    <p:extLst>
      <p:ext uri="{BB962C8B-B14F-4D97-AF65-F5344CB8AC3E}">
        <p14:creationId xmlns:p14="http://schemas.microsoft.com/office/powerpoint/2010/main" val="33752399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350DB-7523-45BD-D0BB-E694BE4964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365EAC2-8720-37C6-7E1C-CBC588F680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537FD5-47CC-FA83-5C4B-32F16F39D75D}"/>
              </a:ext>
            </a:extLst>
          </p:cNvPr>
          <p:cNvSpPr>
            <a:spLocks noGrp="1"/>
          </p:cNvSpPr>
          <p:nvPr>
            <p:ph type="body" idx="1"/>
          </p:nvPr>
        </p:nvSpPr>
        <p:spPr/>
        <p:txBody>
          <a:bodyPr/>
          <a:lstStyle/>
          <a:p>
            <a:r>
              <a:rPr lang="en-US"/>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F80E2F4B-57E4-B059-8426-84C51B823294}"/>
              </a:ext>
            </a:extLst>
          </p:cNvPr>
          <p:cNvSpPr>
            <a:spLocks noGrp="1"/>
          </p:cNvSpPr>
          <p:nvPr>
            <p:ph type="sldNum" sz="quarter" idx="5"/>
          </p:nvPr>
        </p:nvSpPr>
        <p:spPr/>
        <p:txBody>
          <a:bodyPr/>
          <a:lstStyle/>
          <a:p>
            <a:fld id="{5B29E8E3-AFE1-43BA-A6FC-C25B886F828C}" type="slidenum">
              <a:rPr lang="en-US" smtClean="0"/>
              <a:t>32</a:t>
            </a:fld>
            <a:endParaRPr lang="en-US"/>
          </a:p>
        </p:txBody>
      </p:sp>
    </p:spTree>
    <p:extLst>
      <p:ext uri="{BB962C8B-B14F-4D97-AF65-F5344CB8AC3E}">
        <p14:creationId xmlns:p14="http://schemas.microsoft.com/office/powerpoint/2010/main" val="101915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A9968-D27C-8A65-49EC-1C5F9F7CDE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E3824C-E427-2B16-E5B0-C542E45B80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551B47-1953-3605-A4B2-8170E8427C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E48D7BC-3445-B0C8-89DE-2ED8B8E53C60}"/>
              </a:ext>
            </a:extLst>
          </p:cNvPr>
          <p:cNvSpPr>
            <a:spLocks noGrp="1"/>
          </p:cNvSpPr>
          <p:nvPr>
            <p:ph type="sldNum" sz="quarter" idx="5"/>
          </p:nvPr>
        </p:nvSpPr>
        <p:spPr/>
        <p:txBody>
          <a:bodyPr/>
          <a:lstStyle/>
          <a:p>
            <a:fld id="{5B29E8E3-AFE1-43BA-A6FC-C25B886F828C}" type="slidenum">
              <a:rPr lang="en-US" smtClean="0"/>
              <a:t>3</a:t>
            </a:fld>
            <a:endParaRPr lang="en-US"/>
          </a:p>
        </p:txBody>
      </p:sp>
    </p:spTree>
    <p:extLst>
      <p:ext uri="{BB962C8B-B14F-4D97-AF65-F5344CB8AC3E}">
        <p14:creationId xmlns:p14="http://schemas.microsoft.com/office/powerpoint/2010/main" val="3861120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0DD4F8-9C8C-A019-FCD8-00DAA1D470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308564-2504-BD41-540F-514E29EF3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5C779D-EF9A-02BD-8447-E46B8C0396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C60054-1DBC-D689-88CE-60D71D54B5DD}"/>
              </a:ext>
            </a:extLst>
          </p:cNvPr>
          <p:cNvSpPr>
            <a:spLocks noGrp="1"/>
          </p:cNvSpPr>
          <p:nvPr>
            <p:ph type="sldNum" sz="quarter" idx="5"/>
          </p:nvPr>
        </p:nvSpPr>
        <p:spPr/>
        <p:txBody>
          <a:bodyPr/>
          <a:lstStyle/>
          <a:p>
            <a:fld id="{5B29E8E3-AFE1-43BA-A6FC-C25B886F828C}" type="slidenum">
              <a:rPr lang="en-US" smtClean="0"/>
              <a:t>33</a:t>
            </a:fld>
            <a:endParaRPr lang="en-US"/>
          </a:p>
        </p:txBody>
      </p:sp>
    </p:spTree>
    <p:extLst>
      <p:ext uri="{BB962C8B-B14F-4D97-AF65-F5344CB8AC3E}">
        <p14:creationId xmlns:p14="http://schemas.microsoft.com/office/powerpoint/2010/main" val="19938616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3687A3-190D-07C1-F614-6AFC5EA065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A2EE88-66D6-DB63-A8BE-5228DAC762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0428DB-33E5-2D77-DF80-F4CCE38225D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FA8A5AD-6F5A-A025-38BD-868616BEFF3A}"/>
              </a:ext>
            </a:extLst>
          </p:cNvPr>
          <p:cNvSpPr>
            <a:spLocks noGrp="1"/>
          </p:cNvSpPr>
          <p:nvPr>
            <p:ph type="sldNum" sz="quarter" idx="5"/>
          </p:nvPr>
        </p:nvSpPr>
        <p:spPr/>
        <p:txBody>
          <a:bodyPr/>
          <a:lstStyle/>
          <a:p>
            <a:fld id="{5B29E8E3-AFE1-43BA-A6FC-C25B886F828C}" type="slidenum">
              <a:rPr lang="en-US" smtClean="0"/>
              <a:t>34</a:t>
            </a:fld>
            <a:endParaRPr lang="en-US"/>
          </a:p>
        </p:txBody>
      </p:sp>
    </p:spTree>
    <p:extLst>
      <p:ext uri="{BB962C8B-B14F-4D97-AF65-F5344CB8AC3E}">
        <p14:creationId xmlns:p14="http://schemas.microsoft.com/office/powerpoint/2010/main" val="1062064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A5B69-0760-6917-9BE4-64937EA24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68DDC4-515E-B9DC-E6DA-57AC1D080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00664-1093-95EB-AD58-31C9E21BFF9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88D3FE2-1E9A-2F40-4551-DC956CDEADCC}"/>
              </a:ext>
            </a:extLst>
          </p:cNvPr>
          <p:cNvSpPr>
            <a:spLocks noGrp="1"/>
          </p:cNvSpPr>
          <p:nvPr>
            <p:ph type="sldNum" sz="quarter" idx="5"/>
          </p:nvPr>
        </p:nvSpPr>
        <p:spPr/>
        <p:txBody>
          <a:bodyPr/>
          <a:lstStyle/>
          <a:p>
            <a:fld id="{5B29E8E3-AFE1-43BA-A6FC-C25B886F828C}" type="slidenum">
              <a:rPr lang="en-US" smtClean="0"/>
              <a:t>35</a:t>
            </a:fld>
            <a:endParaRPr lang="en-US"/>
          </a:p>
        </p:txBody>
      </p:sp>
    </p:spTree>
    <p:extLst>
      <p:ext uri="{BB962C8B-B14F-4D97-AF65-F5344CB8AC3E}">
        <p14:creationId xmlns:p14="http://schemas.microsoft.com/office/powerpoint/2010/main" val="36077619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4CE8D3-D465-5786-5374-ABDE0EE0A2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2A3795-5408-113C-E210-9F36919EF7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0FCB83-5231-0FBA-B0A9-2270BB4313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084BCC0-9EB7-4AF4-BC61-0BF9366158E2}"/>
              </a:ext>
            </a:extLst>
          </p:cNvPr>
          <p:cNvSpPr>
            <a:spLocks noGrp="1"/>
          </p:cNvSpPr>
          <p:nvPr>
            <p:ph type="sldNum" sz="quarter" idx="5"/>
          </p:nvPr>
        </p:nvSpPr>
        <p:spPr/>
        <p:txBody>
          <a:bodyPr/>
          <a:lstStyle/>
          <a:p>
            <a:fld id="{5B29E8E3-AFE1-43BA-A6FC-C25B886F828C}" type="slidenum">
              <a:rPr lang="en-US" smtClean="0"/>
              <a:t>36</a:t>
            </a:fld>
            <a:endParaRPr lang="en-US"/>
          </a:p>
        </p:txBody>
      </p:sp>
    </p:spTree>
    <p:extLst>
      <p:ext uri="{BB962C8B-B14F-4D97-AF65-F5344CB8AC3E}">
        <p14:creationId xmlns:p14="http://schemas.microsoft.com/office/powerpoint/2010/main" val="12598929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E6BF52-B173-E1DA-9926-FBE9E7178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C7837-B008-5A4E-0858-6FEBB5AD5A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F80661-3EF5-08F3-6889-18B25170F5B9}"/>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75C1E53-971C-A343-7227-F2B0E7FC6787}"/>
              </a:ext>
            </a:extLst>
          </p:cNvPr>
          <p:cNvSpPr>
            <a:spLocks noGrp="1"/>
          </p:cNvSpPr>
          <p:nvPr>
            <p:ph type="sldNum" sz="quarter" idx="5"/>
          </p:nvPr>
        </p:nvSpPr>
        <p:spPr/>
        <p:txBody>
          <a:bodyPr/>
          <a:lstStyle/>
          <a:p>
            <a:fld id="{5B29E8E3-AFE1-43BA-A6FC-C25B886F828C}" type="slidenum">
              <a:rPr lang="en-US" smtClean="0"/>
              <a:t>38</a:t>
            </a:fld>
            <a:endParaRPr lang="en-US"/>
          </a:p>
        </p:txBody>
      </p:sp>
    </p:spTree>
    <p:extLst>
      <p:ext uri="{BB962C8B-B14F-4D97-AF65-F5344CB8AC3E}">
        <p14:creationId xmlns:p14="http://schemas.microsoft.com/office/powerpoint/2010/main" val="7343620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33A19-292D-7785-0DE3-C7ACB23682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BF971F-8541-1168-EC46-BD2864EE6D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611384-3A82-ED47-D359-2A653D0E43DA}"/>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52EB2B43-8648-9656-E4FB-9A9FD9A5BCE7}"/>
              </a:ext>
            </a:extLst>
          </p:cNvPr>
          <p:cNvSpPr>
            <a:spLocks noGrp="1"/>
          </p:cNvSpPr>
          <p:nvPr>
            <p:ph type="sldNum" sz="quarter" idx="5"/>
          </p:nvPr>
        </p:nvSpPr>
        <p:spPr/>
        <p:txBody>
          <a:bodyPr/>
          <a:lstStyle/>
          <a:p>
            <a:fld id="{5B29E8E3-AFE1-43BA-A6FC-C25B886F828C}" type="slidenum">
              <a:rPr lang="en-US" smtClean="0"/>
              <a:t>39</a:t>
            </a:fld>
            <a:endParaRPr lang="en-US"/>
          </a:p>
        </p:txBody>
      </p:sp>
    </p:spTree>
    <p:extLst>
      <p:ext uri="{BB962C8B-B14F-4D97-AF65-F5344CB8AC3E}">
        <p14:creationId xmlns:p14="http://schemas.microsoft.com/office/powerpoint/2010/main" val="2580405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4E075-0045-21B9-C464-49C15A4DFE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BC2A8C-91ED-FE24-1931-0A3D1861A6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939CC3-3F89-0E0F-4312-DAC06368CCD3}"/>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FE12F5A8-646D-69C0-E63D-9147B005AB4B}"/>
              </a:ext>
            </a:extLst>
          </p:cNvPr>
          <p:cNvSpPr>
            <a:spLocks noGrp="1"/>
          </p:cNvSpPr>
          <p:nvPr>
            <p:ph type="sldNum" sz="quarter" idx="5"/>
          </p:nvPr>
        </p:nvSpPr>
        <p:spPr/>
        <p:txBody>
          <a:bodyPr/>
          <a:lstStyle/>
          <a:p>
            <a:fld id="{5B29E8E3-AFE1-43BA-A6FC-C25B886F828C}" type="slidenum">
              <a:rPr lang="en-US" smtClean="0"/>
              <a:t>40</a:t>
            </a:fld>
            <a:endParaRPr lang="en-US"/>
          </a:p>
        </p:txBody>
      </p:sp>
    </p:spTree>
    <p:extLst>
      <p:ext uri="{BB962C8B-B14F-4D97-AF65-F5344CB8AC3E}">
        <p14:creationId xmlns:p14="http://schemas.microsoft.com/office/powerpoint/2010/main" val="22768332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84612-F0D2-78BC-94CF-17F77FB6AB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4B7314-2FF2-FB6B-5EC1-4C81FF619A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793930-67C6-C4BC-BA9E-362CF00CFE3E}"/>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958132D2-F01D-DBFA-11A4-84E4A2F68D01}"/>
              </a:ext>
            </a:extLst>
          </p:cNvPr>
          <p:cNvSpPr>
            <a:spLocks noGrp="1"/>
          </p:cNvSpPr>
          <p:nvPr>
            <p:ph type="sldNum" sz="quarter" idx="5"/>
          </p:nvPr>
        </p:nvSpPr>
        <p:spPr/>
        <p:txBody>
          <a:bodyPr/>
          <a:lstStyle/>
          <a:p>
            <a:fld id="{5B29E8E3-AFE1-43BA-A6FC-C25B886F828C}" type="slidenum">
              <a:rPr lang="en-US" smtClean="0"/>
              <a:t>41</a:t>
            </a:fld>
            <a:endParaRPr lang="en-US"/>
          </a:p>
        </p:txBody>
      </p:sp>
    </p:spTree>
    <p:extLst>
      <p:ext uri="{BB962C8B-B14F-4D97-AF65-F5344CB8AC3E}">
        <p14:creationId xmlns:p14="http://schemas.microsoft.com/office/powerpoint/2010/main" val="17426331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8CE06-A8DA-4421-26B8-43717011E7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EC7CAE-8C86-F15A-A6C3-DD497C3E1C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896EEA-78CF-CD8A-CE1A-E44994A19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C9280E-3CFC-7EA2-C0CB-2D7105F7E2CF}"/>
              </a:ext>
            </a:extLst>
          </p:cNvPr>
          <p:cNvSpPr>
            <a:spLocks noGrp="1"/>
          </p:cNvSpPr>
          <p:nvPr>
            <p:ph type="sldNum" sz="quarter" idx="5"/>
          </p:nvPr>
        </p:nvSpPr>
        <p:spPr/>
        <p:txBody>
          <a:bodyPr/>
          <a:lstStyle/>
          <a:p>
            <a:fld id="{5B29E8E3-AFE1-43BA-A6FC-C25B886F828C}" type="slidenum">
              <a:rPr lang="en-US" smtClean="0"/>
              <a:t>42</a:t>
            </a:fld>
            <a:endParaRPr lang="en-US"/>
          </a:p>
        </p:txBody>
      </p:sp>
    </p:spTree>
    <p:extLst>
      <p:ext uri="{BB962C8B-B14F-4D97-AF65-F5344CB8AC3E}">
        <p14:creationId xmlns:p14="http://schemas.microsoft.com/office/powerpoint/2010/main" val="18306074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2ED4CC-F7A3-DCB1-7BF6-C6D5B0B1FC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C8E549-EEF4-6B57-8D2B-01CF028C50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A176C2-15A4-5374-9FBD-7BDC5F8FFF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FC9C0FB-14F5-DFD3-A72D-55DABB9B6932}"/>
              </a:ext>
            </a:extLst>
          </p:cNvPr>
          <p:cNvSpPr>
            <a:spLocks noGrp="1"/>
          </p:cNvSpPr>
          <p:nvPr>
            <p:ph type="sldNum" sz="quarter" idx="5"/>
          </p:nvPr>
        </p:nvSpPr>
        <p:spPr/>
        <p:txBody>
          <a:bodyPr/>
          <a:lstStyle/>
          <a:p>
            <a:fld id="{5B29E8E3-AFE1-43BA-A6FC-C25B886F828C}" type="slidenum">
              <a:rPr lang="en-US" smtClean="0"/>
              <a:t>43</a:t>
            </a:fld>
            <a:endParaRPr lang="en-US"/>
          </a:p>
        </p:txBody>
      </p:sp>
    </p:spTree>
    <p:extLst>
      <p:ext uri="{BB962C8B-B14F-4D97-AF65-F5344CB8AC3E}">
        <p14:creationId xmlns:p14="http://schemas.microsoft.com/office/powerpoint/2010/main" val="1569506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BCE9E-2324-DE27-4353-BF6479665F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B36FA-79F2-41E3-C47C-D86DB3AF97B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A8BCA7-E55D-88C7-88C7-D78693298B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BEB60FB-7348-1038-AF12-E3424F213FC8}"/>
              </a:ext>
            </a:extLst>
          </p:cNvPr>
          <p:cNvSpPr>
            <a:spLocks noGrp="1"/>
          </p:cNvSpPr>
          <p:nvPr>
            <p:ph type="sldNum" sz="quarter" idx="5"/>
          </p:nvPr>
        </p:nvSpPr>
        <p:spPr/>
        <p:txBody>
          <a:bodyPr/>
          <a:lstStyle/>
          <a:p>
            <a:fld id="{5B29E8E3-AFE1-43BA-A6FC-C25B886F828C}" type="slidenum">
              <a:rPr lang="en-US" smtClean="0"/>
              <a:t>6</a:t>
            </a:fld>
            <a:endParaRPr lang="en-US"/>
          </a:p>
        </p:txBody>
      </p:sp>
    </p:spTree>
    <p:extLst>
      <p:ext uri="{BB962C8B-B14F-4D97-AF65-F5344CB8AC3E}">
        <p14:creationId xmlns:p14="http://schemas.microsoft.com/office/powerpoint/2010/main" val="3851955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CA92-1838-A8BF-57BB-07FFB3C607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33704D-74D6-A937-1536-30E57F74C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6831C2-89E5-E5F0-A847-7712B5410A6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288EBC-CB07-F980-458F-D873CA470D6D}"/>
              </a:ext>
            </a:extLst>
          </p:cNvPr>
          <p:cNvSpPr>
            <a:spLocks noGrp="1"/>
          </p:cNvSpPr>
          <p:nvPr>
            <p:ph type="sldNum" sz="quarter" idx="5"/>
          </p:nvPr>
        </p:nvSpPr>
        <p:spPr/>
        <p:txBody>
          <a:bodyPr/>
          <a:lstStyle/>
          <a:p>
            <a:fld id="{5B29E8E3-AFE1-43BA-A6FC-C25B886F828C}" type="slidenum">
              <a:rPr lang="en-US" smtClean="0"/>
              <a:t>44</a:t>
            </a:fld>
            <a:endParaRPr lang="en-US"/>
          </a:p>
        </p:txBody>
      </p:sp>
    </p:spTree>
    <p:extLst>
      <p:ext uri="{BB962C8B-B14F-4D97-AF65-F5344CB8AC3E}">
        <p14:creationId xmlns:p14="http://schemas.microsoft.com/office/powerpoint/2010/main" val="15355661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9941D-213C-B232-9DF7-105F68185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90E67D-A963-D502-17AF-019EA862E1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75575F-6B96-7B4A-F9A2-12903014856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8B3D81-BEBB-3AFF-FC38-98129ACF4A0E}"/>
              </a:ext>
            </a:extLst>
          </p:cNvPr>
          <p:cNvSpPr>
            <a:spLocks noGrp="1"/>
          </p:cNvSpPr>
          <p:nvPr>
            <p:ph type="sldNum" sz="quarter" idx="5"/>
          </p:nvPr>
        </p:nvSpPr>
        <p:spPr/>
        <p:txBody>
          <a:bodyPr/>
          <a:lstStyle/>
          <a:p>
            <a:fld id="{5B29E8E3-AFE1-43BA-A6FC-C25B886F828C}" type="slidenum">
              <a:rPr lang="en-US" smtClean="0"/>
              <a:t>45</a:t>
            </a:fld>
            <a:endParaRPr lang="en-US"/>
          </a:p>
        </p:txBody>
      </p:sp>
    </p:spTree>
    <p:extLst>
      <p:ext uri="{BB962C8B-B14F-4D97-AF65-F5344CB8AC3E}">
        <p14:creationId xmlns:p14="http://schemas.microsoft.com/office/powerpoint/2010/main" val="23870525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F879A4-3A83-5287-7871-DE68A86412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B83059-0175-99D1-C08E-ED2838FE8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796CC8-8DF3-B415-7BD1-4D5F126F5CA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7C7883B-F402-7B97-29EA-B26328E4F93C}"/>
              </a:ext>
            </a:extLst>
          </p:cNvPr>
          <p:cNvSpPr>
            <a:spLocks noGrp="1"/>
          </p:cNvSpPr>
          <p:nvPr>
            <p:ph type="sldNum" sz="quarter" idx="5"/>
          </p:nvPr>
        </p:nvSpPr>
        <p:spPr/>
        <p:txBody>
          <a:bodyPr/>
          <a:lstStyle/>
          <a:p>
            <a:fld id="{5B29E8E3-AFE1-43BA-A6FC-C25B886F828C}" type="slidenum">
              <a:rPr lang="en-US" smtClean="0"/>
              <a:t>46</a:t>
            </a:fld>
            <a:endParaRPr lang="en-US"/>
          </a:p>
        </p:txBody>
      </p:sp>
    </p:spTree>
    <p:extLst>
      <p:ext uri="{BB962C8B-B14F-4D97-AF65-F5344CB8AC3E}">
        <p14:creationId xmlns:p14="http://schemas.microsoft.com/office/powerpoint/2010/main" val="19662054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74F6-70D2-599D-6CE1-B9E24B689B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C60F69-326C-CB1C-FE87-C580644D6A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8BE215-E8F4-170F-311D-2C8C21E563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CF469B-EE6F-A31E-F61A-FCD142FE9AED}"/>
              </a:ext>
            </a:extLst>
          </p:cNvPr>
          <p:cNvSpPr>
            <a:spLocks noGrp="1"/>
          </p:cNvSpPr>
          <p:nvPr>
            <p:ph type="sldNum" sz="quarter" idx="5"/>
          </p:nvPr>
        </p:nvSpPr>
        <p:spPr/>
        <p:txBody>
          <a:bodyPr/>
          <a:lstStyle/>
          <a:p>
            <a:fld id="{5B29E8E3-AFE1-43BA-A6FC-C25B886F828C}" type="slidenum">
              <a:rPr lang="en-US" smtClean="0"/>
              <a:t>53</a:t>
            </a:fld>
            <a:endParaRPr lang="en-US"/>
          </a:p>
        </p:txBody>
      </p:sp>
    </p:spTree>
    <p:extLst>
      <p:ext uri="{BB962C8B-B14F-4D97-AF65-F5344CB8AC3E}">
        <p14:creationId xmlns:p14="http://schemas.microsoft.com/office/powerpoint/2010/main" val="38746905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06950-BEE3-2D99-439C-68809AA024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6B4EE3-0681-DEE3-0024-FBF07A8CD5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7B1824-2B89-1BDC-0D50-83A1071453B8}"/>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45D07FD7-9255-5903-8208-7EBD5036871F}"/>
              </a:ext>
            </a:extLst>
          </p:cNvPr>
          <p:cNvSpPr>
            <a:spLocks noGrp="1"/>
          </p:cNvSpPr>
          <p:nvPr>
            <p:ph type="sldNum" sz="quarter" idx="5"/>
          </p:nvPr>
        </p:nvSpPr>
        <p:spPr/>
        <p:txBody>
          <a:bodyPr/>
          <a:lstStyle/>
          <a:p>
            <a:fld id="{5B29E8E3-AFE1-43BA-A6FC-C25B886F828C}" type="slidenum">
              <a:rPr lang="en-US" smtClean="0"/>
              <a:t>54</a:t>
            </a:fld>
            <a:endParaRPr lang="en-US"/>
          </a:p>
        </p:txBody>
      </p:sp>
    </p:spTree>
    <p:extLst>
      <p:ext uri="{BB962C8B-B14F-4D97-AF65-F5344CB8AC3E}">
        <p14:creationId xmlns:p14="http://schemas.microsoft.com/office/powerpoint/2010/main" val="27720173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3C5B2-E7BF-0DE6-7FC7-F762FC3120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114B57-6740-D484-6D32-408B88F49A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5BF190-2FE5-91B3-73AF-64559D974041}"/>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8936A74B-64AA-90C0-2F31-64A748EF09D7}"/>
              </a:ext>
            </a:extLst>
          </p:cNvPr>
          <p:cNvSpPr>
            <a:spLocks noGrp="1"/>
          </p:cNvSpPr>
          <p:nvPr>
            <p:ph type="sldNum" sz="quarter" idx="5"/>
          </p:nvPr>
        </p:nvSpPr>
        <p:spPr/>
        <p:txBody>
          <a:bodyPr/>
          <a:lstStyle/>
          <a:p>
            <a:fld id="{5B29E8E3-AFE1-43BA-A6FC-C25B886F828C}" type="slidenum">
              <a:rPr lang="en-US" smtClean="0"/>
              <a:t>55</a:t>
            </a:fld>
            <a:endParaRPr lang="en-US"/>
          </a:p>
        </p:txBody>
      </p:sp>
    </p:spTree>
    <p:extLst>
      <p:ext uri="{BB962C8B-B14F-4D97-AF65-F5344CB8AC3E}">
        <p14:creationId xmlns:p14="http://schemas.microsoft.com/office/powerpoint/2010/main" val="11446728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7D8E-3C3E-C071-15BA-167880BEA5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8ECAE9-41A4-7E7D-E216-2F0DBDC386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A06787-5DE8-C338-4EEA-BDDA6402EEFC}"/>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BE4A758B-0CED-EAC3-A163-E366465FC153}"/>
              </a:ext>
            </a:extLst>
          </p:cNvPr>
          <p:cNvSpPr>
            <a:spLocks noGrp="1"/>
          </p:cNvSpPr>
          <p:nvPr>
            <p:ph type="sldNum" sz="quarter" idx="5"/>
          </p:nvPr>
        </p:nvSpPr>
        <p:spPr/>
        <p:txBody>
          <a:bodyPr/>
          <a:lstStyle/>
          <a:p>
            <a:fld id="{5B29E8E3-AFE1-43BA-A6FC-C25B886F828C}" type="slidenum">
              <a:rPr lang="en-US" smtClean="0"/>
              <a:t>59</a:t>
            </a:fld>
            <a:endParaRPr lang="en-US"/>
          </a:p>
        </p:txBody>
      </p:sp>
    </p:spTree>
    <p:extLst>
      <p:ext uri="{BB962C8B-B14F-4D97-AF65-F5344CB8AC3E}">
        <p14:creationId xmlns:p14="http://schemas.microsoft.com/office/powerpoint/2010/main" val="19479188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61B4-1E0E-09DB-9CF5-0F37110020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5E6EE5-CC78-3046-2CC8-CF2074FF7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FDC184-BF9E-0216-620C-FCA1853B9D64}"/>
              </a:ext>
            </a:extLst>
          </p:cNvPr>
          <p:cNvSpPr>
            <a:spLocks noGrp="1"/>
          </p:cNvSpPr>
          <p:nvPr>
            <p:ph type="body" idx="1"/>
          </p:nvPr>
        </p:nvSpPr>
        <p:spPr/>
        <p:txBody>
          <a:bodyPr/>
          <a:lstStyle/>
          <a:p>
            <a:r>
              <a:rPr lang="en-US" dirty="0"/>
              <a:t>Introduction to the Book of Ephesians, using the Western Heights Church of Christ logo. This presentation will delve into the key themes and messages of the Apostle Paul's letter to the Ephesians, exploring its relevance to modern Christian life.</a:t>
            </a:r>
          </a:p>
        </p:txBody>
      </p:sp>
      <p:sp>
        <p:nvSpPr>
          <p:cNvPr id="4" name="Slide Number Placeholder 3">
            <a:extLst>
              <a:ext uri="{FF2B5EF4-FFF2-40B4-BE49-F238E27FC236}">
                <a16:creationId xmlns:a16="http://schemas.microsoft.com/office/drawing/2014/main" id="{5A025FDB-9EF0-9BE0-CF1C-4378A0B9D877}"/>
              </a:ext>
            </a:extLst>
          </p:cNvPr>
          <p:cNvSpPr>
            <a:spLocks noGrp="1"/>
          </p:cNvSpPr>
          <p:nvPr>
            <p:ph type="sldNum" sz="quarter" idx="5"/>
          </p:nvPr>
        </p:nvSpPr>
        <p:spPr/>
        <p:txBody>
          <a:bodyPr/>
          <a:lstStyle/>
          <a:p>
            <a:fld id="{5B29E8E3-AFE1-43BA-A6FC-C25B886F828C}" type="slidenum">
              <a:rPr lang="en-US" smtClean="0"/>
              <a:t>60</a:t>
            </a:fld>
            <a:endParaRPr lang="en-US"/>
          </a:p>
        </p:txBody>
      </p:sp>
    </p:spTree>
    <p:extLst>
      <p:ext uri="{BB962C8B-B14F-4D97-AF65-F5344CB8AC3E}">
        <p14:creationId xmlns:p14="http://schemas.microsoft.com/office/powerpoint/2010/main" val="2578147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BD2B3-FFE3-1711-E01C-CCA0F70E92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0A5F0-26E0-9ECE-AE15-6788BC0386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D783DF-DA77-B259-2F74-9EB5EFD2BD1F}"/>
              </a:ext>
            </a:extLst>
          </p:cNvPr>
          <p:cNvSpPr>
            <a:spLocks noGrp="1"/>
          </p:cNvSpPr>
          <p:nvPr>
            <p:ph type="body" idx="1"/>
          </p:nvPr>
        </p:nvSpPr>
        <p:spPr/>
        <p:txBody>
          <a:bodyPr/>
          <a:lstStyle/>
          <a:p>
            <a:r>
              <a:rPr lang="en-US" dirty="0"/>
              <a:t>.</a:t>
            </a:r>
          </a:p>
        </p:txBody>
      </p:sp>
      <p:sp>
        <p:nvSpPr>
          <p:cNvPr id="4" name="Slide Number Placeholder 3">
            <a:extLst>
              <a:ext uri="{FF2B5EF4-FFF2-40B4-BE49-F238E27FC236}">
                <a16:creationId xmlns:a16="http://schemas.microsoft.com/office/drawing/2014/main" id="{66304B44-6C0B-8E4F-B4FC-2351A25083EA}"/>
              </a:ext>
            </a:extLst>
          </p:cNvPr>
          <p:cNvSpPr>
            <a:spLocks noGrp="1"/>
          </p:cNvSpPr>
          <p:nvPr>
            <p:ph type="sldNum" sz="quarter" idx="5"/>
          </p:nvPr>
        </p:nvSpPr>
        <p:spPr/>
        <p:txBody>
          <a:bodyPr/>
          <a:lstStyle/>
          <a:p>
            <a:fld id="{5B29E8E3-AFE1-43BA-A6FC-C25B886F828C}" type="slidenum">
              <a:rPr lang="en-US" smtClean="0"/>
              <a:t>61</a:t>
            </a:fld>
            <a:endParaRPr lang="en-US"/>
          </a:p>
        </p:txBody>
      </p:sp>
    </p:spTree>
    <p:extLst>
      <p:ext uri="{BB962C8B-B14F-4D97-AF65-F5344CB8AC3E}">
        <p14:creationId xmlns:p14="http://schemas.microsoft.com/office/powerpoint/2010/main" val="23374907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168EFE-56B4-7531-EBBB-30B0EE40E4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165F94-B013-33FB-3418-E6BFA2F0A7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DB3593-B8F4-9B2D-CE61-6F6E23FFD09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7E1814-E80F-6219-93D9-A6366ED8B21A}"/>
              </a:ext>
            </a:extLst>
          </p:cNvPr>
          <p:cNvSpPr>
            <a:spLocks noGrp="1"/>
          </p:cNvSpPr>
          <p:nvPr>
            <p:ph type="sldNum" sz="quarter" idx="5"/>
          </p:nvPr>
        </p:nvSpPr>
        <p:spPr/>
        <p:txBody>
          <a:bodyPr/>
          <a:lstStyle/>
          <a:p>
            <a:fld id="{5B29E8E3-AFE1-43BA-A6FC-C25B886F828C}" type="slidenum">
              <a:rPr lang="en-US" smtClean="0"/>
              <a:t>62</a:t>
            </a:fld>
            <a:endParaRPr lang="en-US"/>
          </a:p>
        </p:txBody>
      </p:sp>
    </p:spTree>
    <p:extLst>
      <p:ext uri="{BB962C8B-B14F-4D97-AF65-F5344CB8AC3E}">
        <p14:creationId xmlns:p14="http://schemas.microsoft.com/office/powerpoint/2010/main" val="30449322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A22E74-9FD1-B38B-4021-C939195715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8126A4-CB4F-259C-02B5-7EC93BE1B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58A16C-E219-EF79-6BEC-E6A31DF46C3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5F7351-4409-B54E-67F8-E7401D4E725C}"/>
              </a:ext>
            </a:extLst>
          </p:cNvPr>
          <p:cNvSpPr>
            <a:spLocks noGrp="1"/>
          </p:cNvSpPr>
          <p:nvPr>
            <p:ph type="sldNum" sz="quarter" idx="5"/>
          </p:nvPr>
        </p:nvSpPr>
        <p:spPr/>
        <p:txBody>
          <a:bodyPr/>
          <a:lstStyle/>
          <a:p>
            <a:fld id="{5B29E8E3-AFE1-43BA-A6FC-C25B886F828C}" type="slidenum">
              <a:rPr lang="en-US" smtClean="0"/>
              <a:t>7</a:t>
            </a:fld>
            <a:endParaRPr lang="en-US"/>
          </a:p>
        </p:txBody>
      </p:sp>
    </p:spTree>
    <p:extLst>
      <p:ext uri="{BB962C8B-B14F-4D97-AF65-F5344CB8AC3E}">
        <p14:creationId xmlns:p14="http://schemas.microsoft.com/office/powerpoint/2010/main" val="69978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BED15-1204-C4CD-D718-1C5D4BA3AB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E885F8-87AF-785D-71BE-D20E5101DD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EA26F7B-33B5-0FD2-05F5-5C539ADEE2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DC06EC-F935-2CB3-DA89-EEC37376D235}"/>
              </a:ext>
            </a:extLst>
          </p:cNvPr>
          <p:cNvSpPr>
            <a:spLocks noGrp="1"/>
          </p:cNvSpPr>
          <p:nvPr>
            <p:ph type="sldNum" sz="quarter" idx="5"/>
          </p:nvPr>
        </p:nvSpPr>
        <p:spPr/>
        <p:txBody>
          <a:bodyPr/>
          <a:lstStyle/>
          <a:p>
            <a:fld id="{5B29E8E3-AFE1-43BA-A6FC-C25B886F828C}" type="slidenum">
              <a:rPr lang="en-US" smtClean="0"/>
              <a:t>8</a:t>
            </a:fld>
            <a:endParaRPr lang="en-US"/>
          </a:p>
        </p:txBody>
      </p:sp>
    </p:spTree>
    <p:extLst>
      <p:ext uri="{BB962C8B-B14F-4D97-AF65-F5344CB8AC3E}">
        <p14:creationId xmlns:p14="http://schemas.microsoft.com/office/powerpoint/2010/main" val="4755088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E285C7-37EF-08BD-7C87-86FF1D33EF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E65678-4E34-6FD2-0F5F-0D23054E7C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D17004-1D51-6314-7C47-90D7804FE48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B6C951-B855-D2A4-5511-1CED5833AC4A}"/>
              </a:ext>
            </a:extLst>
          </p:cNvPr>
          <p:cNvSpPr>
            <a:spLocks noGrp="1"/>
          </p:cNvSpPr>
          <p:nvPr>
            <p:ph type="sldNum" sz="quarter" idx="5"/>
          </p:nvPr>
        </p:nvSpPr>
        <p:spPr/>
        <p:txBody>
          <a:bodyPr/>
          <a:lstStyle/>
          <a:p>
            <a:fld id="{5B29E8E3-AFE1-43BA-A6FC-C25B886F828C}" type="slidenum">
              <a:rPr lang="en-US" smtClean="0"/>
              <a:t>9</a:t>
            </a:fld>
            <a:endParaRPr lang="en-US"/>
          </a:p>
        </p:txBody>
      </p:sp>
    </p:spTree>
    <p:extLst>
      <p:ext uri="{BB962C8B-B14F-4D97-AF65-F5344CB8AC3E}">
        <p14:creationId xmlns:p14="http://schemas.microsoft.com/office/powerpoint/2010/main" val="2938590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4938F-24C2-C025-3A92-11981B91B9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3C9A36-914F-19BA-67DD-61F377BDA7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B451BF-FAF6-336A-F979-2EFAF59204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94422D1-88D5-37F8-A6E4-B53FB23E2F64}"/>
              </a:ext>
            </a:extLst>
          </p:cNvPr>
          <p:cNvSpPr>
            <a:spLocks noGrp="1"/>
          </p:cNvSpPr>
          <p:nvPr>
            <p:ph type="sldNum" sz="quarter" idx="5"/>
          </p:nvPr>
        </p:nvSpPr>
        <p:spPr/>
        <p:txBody>
          <a:bodyPr/>
          <a:lstStyle/>
          <a:p>
            <a:fld id="{5B29E8E3-AFE1-43BA-A6FC-C25B886F828C}" type="slidenum">
              <a:rPr lang="en-US" smtClean="0"/>
              <a:t>11</a:t>
            </a:fld>
            <a:endParaRPr lang="en-US"/>
          </a:p>
        </p:txBody>
      </p:sp>
    </p:spTree>
    <p:extLst>
      <p:ext uri="{BB962C8B-B14F-4D97-AF65-F5344CB8AC3E}">
        <p14:creationId xmlns:p14="http://schemas.microsoft.com/office/powerpoint/2010/main" val="418510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5ED95-D7FB-C299-D00F-3BDB6A3474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2C6DE5-1FD5-8B48-9BB7-D65D511AC2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993382-9146-55D8-ED61-F6E9B3C6E87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D09284-424B-8569-EF65-5D2575DE6383}"/>
              </a:ext>
            </a:extLst>
          </p:cNvPr>
          <p:cNvSpPr>
            <a:spLocks noGrp="1"/>
          </p:cNvSpPr>
          <p:nvPr>
            <p:ph type="sldNum" sz="quarter" idx="5"/>
          </p:nvPr>
        </p:nvSpPr>
        <p:spPr/>
        <p:txBody>
          <a:bodyPr/>
          <a:lstStyle/>
          <a:p>
            <a:fld id="{5B29E8E3-AFE1-43BA-A6FC-C25B886F828C}" type="slidenum">
              <a:rPr lang="en-US" smtClean="0"/>
              <a:t>12</a:t>
            </a:fld>
            <a:endParaRPr lang="en-US"/>
          </a:p>
        </p:txBody>
      </p:sp>
    </p:spTree>
    <p:extLst>
      <p:ext uri="{BB962C8B-B14F-4D97-AF65-F5344CB8AC3E}">
        <p14:creationId xmlns:p14="http://schemas.microsoft.com/office/powerpoint/2010/main" val="1614236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F14-B16D-0C08-0420-708E0DA602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D05EB8-7CFA-B75F-C6B9-996F99B206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725DC61-8FF7-0691-2FA8-64565BB7109B}"/>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5" name="Footer Placeholder 4">
            <a:extLst>
              <a:ext uri="{FF2B5EF4-FFF2-40B4-BE49-F238E27FC236}">
                <a16:creationId xmlns:a16="http://schemas.microsoft.com/office/drawing/2014/main" id="{419C9FCA-FA03-4F0D-16B7-62CD2E1194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CB509A-CD1A-5375-44E1-08AEF030A98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494242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A412-E010-C1FE-6E57-944AC8B09A8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64F1BE-9C88-0E1E-198F-4A7F6B4D2EC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5003F9-DF5C-2C34-420B-443777CC509B}"/>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5" name="Footer Placeholder 4">
            <a:extLst>
              <a:ext uri="{FF2B5EF4-FFF2-40B4-BE49-F238E27FC236}">
                <a16:creationId xmlns:a16="http://schemas.microsoft.com/office/drawing/2014/main" id="{76FFFB9F-363D-F9EE-DFFE-1856243B3E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363324-0FD9-F14F-8950-FE964BC1D3D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841073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937697-9031-DDAA-875B-8102FE5C829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6297564-22A5-63F9-6B12-36BD5B82EE0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1FB213-14D2-15D4-04D0-CDA0D41F3C98}"/>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5" name="Footer Placeholder 4">
            <a:extLst>
              <a:ext uri="{FF2B5EF4-FFF2-40B4-BE49-F238E27FC236}">
                <a16:creationId xmlns:a16="http://schemas.microsoft.com/office/drawing/2014/main" id="{321E8957-9673-B7D4-883A-A03FC6A7E1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4EAD78-D01A-14FC-D73C-FC0BAF9DE3E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3035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39BF8-92F8-A1AE-8DD6-00347FCB59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5D32CC-2EC0-42CE-AB68-4C6168D4EB2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06101C-DCB1-EC3A-3A38-7B620F003FB7}"/>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5" name="Footer Placeholder 4">
            <a:extLst>
              <a:ext uri="{FF2B5EF4-FFF2-40B4-BE49-F238E27FC236}">
                <a16:creationId xmlns:a16="http://schemas.microsoft.com/office/drawing/2014/main" id="{DA78F6AB-F8AF-0ECF-36C4-38ED90DBAB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7DB85B-8CC3-4C19-45E2-75719CDD84D1}"/>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299555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62816-87FD-E285-AEB0-B741AF6087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C290AC-2AF7-C57F-780E-3864DEA680F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80C91A-E10C-966C-29C1-6BEC9FE24B47}"/>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5" name="Footer Placeholder 4">
            <a:extLst>
              <a:ext uri="{FF2B5EF4-FFF2-40B4-BE49-F238E27FC236}">
                <a16:creationId xmlns:a16="http://schemas.microsoft.com/office/drawing/2014/main" id="{D936531A-2E1D-D51A-4FBD-0ED4050D68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4E8D28-8DE6-36E3-E94A-D6C53B8B88D4}"/>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944011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F4705-5EB9-412E-3FD3-CD2771715B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D003E0-E8A3-F6DF-8D37-7152E0D751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C4C091-263C-1399-89F6-987FB25D89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195F82-E19C-EC67-9EE2-A5F9F3554F04}"/>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6" name="Footer Placeholder 5">
            <a:extLst>
              <a:ext uri="{FF2B5EF4-FFF2-40B4-BE49-F238E27FC236}">
                <a16:creationId xmlns:a16="http://schemas.microsoft.com/office/drawing/2014/main" id="{8517754D-2FD8-B0BB-7182-45FFEF105F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73A4DE6-0CEE-75CE-8478-106F9AF0D126}"/>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5687188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CE9CD-E2B2-7CE0-C19A-B7BB432AEA4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B9A943-5BF8-5486-154B-F490592F32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8B7DED-D487-87B1-D62D-40609B8FE4D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3359E3-1C90-54CE-875B-29C9DEEBE9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95702D-BAFF-FCD7-7A39-C80347D987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8FD1C-50E1-CC5C-C7D7-A1318D33AFF3}"/>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8" name="Footer Placeholder 7">
            <a:extLst>
              <a:ext uri="{FF2B5EF4-FFF2-40B4-BE49-F238E27FC236}">
                <a16:creationId xmlns:a16="http://schemas.microsoft.com/office/drawing/2014/main" id="{9F53510A-7787-E5E9-8151-D59A69A3B8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1D926F-B0F9-57CA-32CD-DFAD898354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1792829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C3C78-F088-3011-81D8-6A03D9B6F4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6760B7-0785-7694-7932-199B0CD4710C}"/>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4" name="Footer Placeholder 3">
            <a:extLst>
              <a:ext uri="{FF2B5EF4-FFF2-40B4-BE49-F238E27FC236}">
                <a16:creationId xmlns:a16="http://schemas.microsoft.com/office/drawing/2014/main" id="{91B5B0FE-3BC9-6597-BB0E-A9FD1563BE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1AA90-4B9A-B533-B817-EF8D264B448F}"/>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171805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E207932-778A-5D2F-C4CF-3E6189F5A0CC}"/>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3" name="Footer Placeholder 2">
            <a:extLst>
              <a:ext uri="{FF2B5EF4-FFF2-40B4-BE49-F238E27FC236}">
                <a16:creationId xmlns:a16="http://schemas.microsoft.com/office/drawing/2014/main" id="{A2A8A2DE-578D-9A87-741D-FC64A50406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F76BF24-5B1F-27B7-F78F-3B7EE76BC84A}"/>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928433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259B-1CBA-F29E-E470-3032CE247B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BAA0B4-48CB-9D4A-4B84-03B160761F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DF8951-272B-B61E-26F5-2A33F6F777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CA7B62-5C6F-C829-FF92-E8C42AB97E45}"/>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6" name="Footer Placeholder 5">
            <a:extLst>
              <a:ext uri="{FF2B5EF4-FFF2-40B4-BE49-F238E27FC236}">
                <a16:creationId xmlns:a16="http://schemas.microsoft.com/office/drawing/2014/main" id="{052F046C-FA99-2512-ACF4-788FCDE4EFB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620B91-DF6D-F849-3DFA-55FF8B5F51F3}"/>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23409338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2BEF6-85F0-0F5A-2EAD-3FC943C131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EC2D98C-4CA1-73F6-2320-AE4C32EAB5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46C524-3093-5D87-B409-165B53ABAB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34550-EA6B-58C7-7C54-CEECB62DF2C4}"/>
              </a:ext>
            </a:extLst>
          </p:cNvPr>
          <p:cNvSpPr>
            <a:spLocks noGrp="1"/>
          </p:cNvSpPr>
          <p:nvPr>
            <p:ph type="dt" sz="half" idx="10"/>
          </p:nvPr>
        </p:nvSpPr>
        <p:spPr/>
        <p:txBody>
          <a:bodyPr/>
          <a:lstStyle/>
          <a:p>
            <a:fld id="{DA038CFD-C811-4165-B077-0E7D930D4EB4}" type="datetimeFigureOut">
              <a:rPr lang="en-US" smtClean="0"/>
              <a:t>12/20/2025</a:t>
            </a:fld>
            <a:endParaRPr lang="en-US"/>
          </a:p>
        </p:txBody>
      </p:sp>
      <p:sp>
        <p:nvSpPr>
          <p:cNvPr id="6" name="Footer Placeholder 5">
            <a:extLst>
              <a:ext uri="{FF2B5EF4-FFF2-40B4-BE49-F238E27FC236}">
                <a16:creationId xmlns:a16="http://schemas.microsoft.com/office/drawing/2014/main" id="{6ECB1773-7D1D-3329-BD2A-A940EDDEE16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752076B-4E16-21BD-6D38-CF90A5C50329}"/>
              </a:ext>
            </a:extLst>
          </p:cNvPr>
          <p:cNvSpPr>
            <a:spLocks noGrp="1"/>
          </p:cNvSpPr>
          <p:nvPr>
            <p:ph type="sldNum" sz="quarter" idx="12"/>
          </p:nvPr>
        </p:nvSpPr>
        <p:spPr/>
        <p:txBody>
          <a:bodyPr/>
          <a:lstStyle/>
          <a:p>
            <a:fld id="{DBD51266-7D67-4839-AF90-836683A59A4E}" type="slidenum">
              <a:rPr lang="en-US" smtClean="0"/>
              <a:t>‹#›</a:t>
            </a:fld>
            <a:endParaRPr lang="en-US"/>
          </a:p>
        </p:txBody>
      </p:sp>
    </p:spTree>
    <p:extLst>
      <p:ext uri="{BB962C8B-B14F-4D97-AF65-F5344CB8AC3E}">
        <p14:creationId xmlns:p14="http://schemas.microsoft.com/office/powerpoint/2010/main" val="3036517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7FFF33C-E123-AB2E-6EAE-03703D6776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48D68C-E4A2-9E21-0FF3-52D33E74A2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3F4F-6623-2D70-E77D-FF37188B26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A038CFD-C811-4165-B077-0E7D930D4EB4}" type="datetimeFigureOut">
              <a:rPr lang="en-US" smtClean="0"/>
              <a:t>12/20/2025</a:t>
            </a:fld>
            <a:endParaRPr lang="en-US"/>
          </a:p>
        </p:txBody>
      </p:sp>
      <p:sp>
        <p:nvSpPr>
          <p:cNvPr id="5" name="Footer Placeholder 4">
            <a:extLst>
              <a:ext uri="{FF2B5EF4-FFF2-40B4-BE49-F238E27FC236}">
                <a16:creationId xmlns:a16="http://schemas.microsoft.com/office/drawing/2014/main" id="{4A11B0A9-59A9-8281-5E24-104CA411D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3E4AC1B-C322-394C-61CF-F72181A49F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BD51266-7D67-4839-AF90-836683A59A4E}" type="slidenum">
              <a:rPr lang="en-US" smtClean="0"/>
              <a:t>‹#›</a:t>
            </a:fld>
            <a:endParaRPr lang="en-US"/>
          </a:p>
        </p:txBody>
      </p:sp>
    </p:spTree>
    <p:extLst>
      <p:ext uri="{BB962C8B-B14F-4D97-AF65-F5344CB8AC3E}">
        <p14:creationId xmlns:p14="http://schemas.microsoft.com/office/powerpoint/2010/main" val="776913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hyperlink" Target="https://www.biblegateway.com/passage/?search=eph%202&amp;version=NIV#fen-NIV-29233a" TargetMode="External"/><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9.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4.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s://www.weldonbeardain.website/ephesians/" TargetMode="External"/><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04A8F1-CD95-1969-1807-EBFD1ED91B0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0BD0C1-69BB-DD80-2815-6F1E47ACB4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172566-47B1-A5EA-18E2-284C85EEF7D0}"/>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25D96C3D-90DE-4096-DB25-DE880C2FC3DD}"/>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CC128D32-81F9-34C5-E2DA-868AE56F249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a:bodyPr>
          <a:lstStyle/>
          <a:p>
            <a:endParaRPr lang="en-US" b="1" dirty="0"/>
          </a:p>
          <a:p>
            <a:endParaRPr lang="en-US" b="1" dirty="0"/>
          </a:p>
          <a:p>
            <a:r>
              <a:rPr lang="en-US" sz="4400" b="1" dirty="0"/>
              <a:t>We are eternal spiritual beings living in a temporary earthly realm.</a:t>
            </a:r>
          </a:p>
          <a:p>
            <a:r>
              <a:rPr lang="en-US" sz="4400" b="1" dirty="0"/>
              <a:t>Goal:  Explore the heavenly realms described in Ephesians and review scriptures  in light of what we learn. </a:t>
            </a:r>
          </a:p>
        </p:txBody>
      </p:sp>
    </p:spTree>
    <p:extLst>
      <p:ext uri="{BB962C8B-B14F-4D97-AF65-F5344CB8AC3E}">
        <p14:creationId xmlns:p14="http://schemas.microsoft.com/office/powerpoint/2010/main" val="370071395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05EDBEA-0122-D977-D41B-05594D74E971}"/>
              </a:ext>
            </a:extLst>
          </p:cNvPr>
          <p:cNvSpPr>
            <a:spLocks noGrp="1"/>
          </p:cNvSpPr>
          <p:nvPr>
            <p:ph sz="half" idx="1"/>
          </p:nvPr>
        </p:nvSpPr>
        <p:spPr>
          <a:xfrm>
            <a:off x="838199" y="1825625"/>
            <a:ext cx="10620983" cy="4351338"/>
          </a:xfrm>
        </p:spPr>
        <p:txBody>
          <a:bodyPr>
            <a:normAutofit/>
          </a:bodyPr>
          <a:lstStyle/>
          <a:p>
            <a:r>
              <a:rPr lang="en-US" sz="4400" dirty="0"/>
              <a:t>I believe in a hill called Mount Calvary</a:t>
            </a:r>
            <a:br>
              <a:rPr lang="en-US" sz="4400" dirty="0"/>
            </a:br>
            <a:r>
              <a:rPr lang="en-US" sz="4400" dirty="0"/>
              <a:t>I believe whatever the cost</a:t>
            </a:r>
            <a:br>
              <a:rPr lang="en-US" sz="4400" dirty="0"/>
            </a:br>
            <a:r>
              <a:rPr lang="en-US" sz="4400" u="sng" dirty="0"/>
              <a:t>And when time has surrendered</a:t>
            </a:r>
            <a:br>
              <a:rPr lang="en-US" sz="4400" u="sng" dirty="0"/>
            </a:br>
            <a:r>
              <a:rPr lang="en-US" sz="4400" u="sng" dirty="0"/>
              <a:t>And Earth is no more</a:t>
            </a:r>
            <a:br>
              <a:rPr lang="en-US" sz="4400" dirty="0"/>
            </a:br>
            <a:r>
              <a:rPr lang="en-US" sz="4400" dirty="0"/>
              <a:t>I'll still cling to the old rugged cross</a:t>
            </a:r>
          </a:p>
        </p:txBody>
      </p:sp>
    </p:spTree>
    <p:extLst>
      <p:ext uri="{BB962C8B-B14F-4D97-AF65-F5344CB8AC3E}">
        <p14:creationId xmlns:p14="http://schemas.microsoft.com/office/powerpoint/2010/main" val="36564229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77625-20C9-879C-1B8D-5006D9B8CF60}"/>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1A1E22-FFD0-59DF-B10B-2D399EEE74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4B1E39A-83AA-08A4-47AC-58D2D378A2B6}"/>
              </a:ext>
            </a:extLst>
          </p:cNvPr>
          <p:cNvSpPr>
            <a:spLocks noGrp="1"/>
          </p:cNvSpPr>
          <p:nvPr>
            <p:ph type="title"/>
          </p:nvPr>
        </p:nvSpPr>
        <p:spPr>
          <a:xfrm>
            <a:off x="3234813" y="133658"/>
            <a:ext cx="7796981"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r>
              <a:rPr lang="en-US" sz="3600" b="1" dirty="0"/>
              <a:t>Ephesians 3:10  (conceptually / historically)  </a:t>
            </a:r>
          </a:p>
        </p:txBody>
      </p:sp>
      <p:pic>
        <p:nvPicPr>
          <p:cNvPr id="11" name="Content Placeholder 10">
            <a:extLst>
              <a:ext uri="{FF2B5EF4-FFF2-40B4-BE49-F238E27FC236}">
                <a16:creationId xmlns:a16="http://schemas.microsoft.com/office/drawing/2014/main" id="{8BD8D9D0-2F68-5046-BD23-0A28C5BCF6BF}"/>
              </a:ext>
            </a:extLst>
          </p:cNvPr>
          <p:cNvPicPr>
            <a:picLocks noGrp="1" noChangeAspect="1"/>
          </p:cNvPicPr>
          <p:nvPr>
            <p:ph sz="half" idx="1"/>
          </p:nvPr>
        </p:nvPicPr>
        <p:blipFill>
          <a:blip r:embed="rId3"/>
          <a:stretch>
            <a:fillRect/>
          </a:stretch>
        </p:blipFill>
        <p:spPr>
          <a:xfrm>
            <a:off x="250440" y="133658"/>
            <a:ext cx="2872674" cy="2872674"/>
          </a:xfrm>
          <a:prstGeom prst="rect">
            <a:avLst/>
          </a:prstGeom>
        </p:spPr>
      </p:pic>
      <p:sp>
        <p:nvSpPr>
          <p:cNvPr id="14" name="TextBox 13">
            <a:extLst>
              <a:ext uri="{FF2B5EF4-FFF2-40B4-BE49-F238E27FC236}">
                <a16:creationId xmlns:a16="http://schemas.microsoft.com/office/drawing/2014/main" id="{B3154477-7528-B93F-8056-F6940ED0191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7ECAAF59-1C5E-DAC9-8E80-84CB28ECD2E3}"/>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7CA6ADE4-2E87-D771-2F8E-CB80C3A2C56B}"/>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87B07F09-3A08-E709-594A-77C27D65C4C6}"/>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3" name="TextBox 2">
            <a:extLst>
              <a:ext uri="{FF2B5EF4-FFF2-40B4-BE49-F238E27FC236}">
                <a16:creationId xmlns:a16="http://schemas.microsoft.com/office/drawing/2014/main" id="{1B82107E-0589-D656-9629-EE3F8EBEF272}"/>
              </a:ext>
            </a:extLst>
          </p:cNvPr>
          <p:cNvSpPr txBox="1"/>
          <p:nvPr/>
        </p:nvSpPr>
        <p:spPr>
          <a:xfrm>
            <a:off x="488345" y="3403049"/>
            <a:ext cx="2614291" cy="3046988"/>
          </a:xfrm>
          <a:prstGeom prst="rect">
            <a:avLst/>
          </a:prstGeom>
          <a:noFill/>
        </p:spPr>
        <p:txBody>
          <a:bodyPr wrap="square" rtlCol="0">
            <a:spAutoFit/>
          </a:bodyPr>
          <a:lstStyle/>
          <a:p>
            <a:r>
              <a:rPr lang="en-US" sz="3200" dirty="0"/>
              <a:t>Heavenly Good news</a:t>
            </a:r>
          </a:p>
          <a:p>
            <a:endParaRPr lang="en-US" sz="3200" dirty="0"/>
          </a:p>
          <a:p>
            <a:r>
              <a:rPr lang="en-US" sz="3200" dirty="0"/>
              <a:t>Conceptual and relational change</a:t>
            </a:r>
          </a:p>
        </p:txBody>
      </p:sp>
      <p:sp>
        <p:nvSpPr>
          <p:cNvPr id="4" name="TextBox 3">
            <a:extLst>
              <a:ext uri="{FF2B5EF4-FFF2-40B4-BE49-F238E27FC236}">
                <a16:creationId xmlns:a16="http://schemas.microsoft.com/office/drawing/2014/main" id="{974F977E-E863-26A1-E84B-091859236D8D}"/>
              </a:ext>
            </a:extLst>
          </p:cNvPr>
          <p:cNvSpPr txBox="1"/>
          <p:nvPr/>
        </p:nvSpPr>
        <p:spPr>
          <a:xfrm>
            <a:off x="9583524" y="1905506"/>
            <a:ext cx="2608476" cy="3046988"/>
          </a:xfrm>
          <a:prstGeom prst="rect">
            <a:avLst/>
          </a:prstGeom>
          <a:noFill/>
        </p:spPr>
        <p:txBody>
          <a:bodyPr wrap="square" rtlCol="0">
            <a:spAutoFit/>
          </a:bodyPr>
          <a:lstStyle/>
          <a:p>
            <a:r>
              <a:rPr lang="en-US" sz="3200" dirty="0"/>
              <a:t>Plots to kill Jesus as a baby and eliminate him with crucifixion</a:t>
            </a:r>
          </a:p>
        </p:txBody>
      </p:sp>
      <p:sp>
        <p:nvSpPr>
          <p:cNvPr id="6" name="Rectangle 5">
            <a:extLst>
              <a:ext uri="{FF2B5EF4-FFF2-40B4-BE49-F238E27FC236}">
                <a16:creationId xmlns:a16="http://schemas.microsoft.com/office/drawing/2014/main" id="{F615150E-8FC8-2A27-72E5-227B374BDC70}"/>
              </a:ext>
            </a:extLst>
          </p:cNvPr>
          <p:cNvSpPr/>
          <p:nvPr/>
        </p:nvSpPr>
        <p:spPr>
          <a:xfrm>
            <a:off x="3431835" y="1393196"/>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7DE859C-711E-3E22-9048-B0A451541073}"/>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FDB91EE-B419-0AA9-B397-0EFA40C8C1A3}"/>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DDD6168-39A3-B909-594E-7E9F82C996B0}"/>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293845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C4AE10-671F-72AD-6375-421AA8BAEF2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1C7886-97BB-E417-0D79-85F61CFE77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5900508-003D-8650-3B5C-DB6AA0762601}"/>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1E8A8659-81C5-0A96-E10C-186A93E9DB8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1EB00C34-6EC8-85DE-6B24-58DF7F1C95BB}"/>
              </a:ext>
            </a:extLst>
          </p:cNvPr>
          <p:cNvSpPr txBox="1"/>
          <p:nvPr/>
        </p:nvSpPr>
        <p:spPr>
          <a:xfrm>
            <a:off x="1736631" y="3633952"/>
            <a:ext cx="3297486" cy="1897955"/>
          </a:xfrm>
          <a:prstGeom prst="rect">
            <a:avLst/>
          </a:prstGeom>
          <a:noFill/>
        </p:spPr>
        <p:txBody>
          <a:bodyPr wrap="square" rtlCol="0">
            <a:spAutoFit/>
          </a:bodyPr>
          <a:lstStyle/>
          <a:p>
            <a:r>
              <a:rPr lang="en-US" sz="3200" b="1" baseline="30000" dirty="0"/>
              <a:t>John3: 18b  </a:t>
            </a:r>
          </a:p>
          <a:p>
            <a:r>
              <a:rPr lang="en-US" sz="3200" dirty="0"/>
              <a:t> does not believe</a:t>
            </a:r>
          </a:p>
          <a:p>
            <a:r>
              <a:rPr lang="en-US" sz="3200" dirty="0"/>
              <a:t> condemned </a:t>
            </a:r>
          </a:p>
          <a:p>
            <a:endParaRPr lang="en-US" sz="3200" dirty="0">
              <a:solidFill>
                <a:srgbClr val="7030A0"/>
              </a:solidFill>
            </a:endParaRPr>
          </a:p>
        </p:txBody>
      </p:sp>
      <p:sp>
        <p:nvSpPr>
          <p:cNvPr id="5" name="TextBox 4">
            <a:extLst>
              <a:ext uri="{FF2B5EF4-FFF2-40B4-BE49-F238E27FC236}">
                <a16:creationId xmlns:a16="http://schemas.microsoft.com/office/drawing/2014/main" id="{CE09EF08-C67C-AB46-C06C-E94672A9F363}"/>
              </a:ext>
            </a:extLst>
          </p:cNvPr>
          <p:cNvSpPr txBox="1"/>
          <p:nvPr/>
        </p:nvSpPr>
        <p:spPr>
          <a:xfrm>
            <a:off x="1736631" y="525409"/>
            <a:ext cx="3435137" cy="2882840"/>
          </a:xfrm>
          <a:prstGeom prst="rect">
            <a:avLst/>
          </a:prstGeom>
          <a:noFill/>
        </p:spPr>
        <p:txBody>
          <a:bodyPr wrap="square" rtlCol="0">
            <a:spAutoFit/>
          </a:bodyPr>
          <a:lstStyle/>
          <a:p>
            <a:r>
              <a:rPr lang="en-US" sz="2800" b="1" baseline="30000" dirty="0"/>
              <a:t>John 3 </a:t>
            </a:r>
            <a:r>
              <a:rPr lang="en-US" sz="3200" b="1" baseline="30000" dirty="0"/>
              <a:t>16</a:t>
            </a:r>
          </a:p>
          <a:p>
            <a:r>
              <a:rPr lang="en-US" sz="3200" b="1" baseline="30000" dirty="0"/>
              <a:t> </a:t>
            </a:r>
            <a:r>
              <a:rPr lang="en-US" sz="3200" dirty="0"/>
              <a:t>loved</a:t>
            </a:r>
          </a:p>
          <a:p>
            <a:r>
              <a:rPr lang="en-US" sz="3200" dirty="0"/>
              <a:t> believes</a:t>
            </a:r>
          </a:p>
          <a:p>
            <a:r>
              <a:rPr lang="en-US" sz="3200" dirty="0"/>
              <a:t> shall not perish</a:t>
            </a:r>
          </a:p>
          <a:p>
            <a:r>
              <a:rPr lang="en-US" sz="3200" dirty="0"/>
              <a:t> eternal life</a:t>
            </a:r>
          </a:p>
          <a:p>
            <a:r>
              <a:rPr lang="en-US" sz="3200" dirty="0"/>
              <a:t>not condemned,</a:t>
            </a:r>
          </a:p>
        </p:txBody>
      </p:sp>
      <p:sp>
        <p:nvSpPr>
          <p:cNvPr id="6" name="TextBox 5">
            <a:extLst>
              <a:ext uri="{FF2B5EF4-FFF2-40B4-BE49-F238E27FC236}">
                <a16:creationId xmlns:a16="http://schemas.microsoft.com/office/drawing/2014/main" id="{2E8BC4C3-3176-37DE-4F7F-10B599C77860}"/>
              </a:ext>
            </a:extLst>
          </p:cNvPr>
          <p:cNvSpPr txBox="1"/>
          <p:nvPr/>
        </p:nvSpPr>
        <p:spPr>
          <a:xfrm>
            <a:off x="5684284" y="891530"/>
            <a:ext cx="1543100" cy="2841804"/>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love</a:t>
            </a:r>
          </a:p>
          <a:p>
            <a:r>
              <a:rPr lang="en-US" sz="3200" dirty="0"/>
              <a:t> Mercy</a:t>
            </a:r>
          </a:p>
          <a:p>
            <a:r>
              <a:rPr lang="en-US" sz="3200" dirty="0"/>
              <a:t> </a:t>
            </a:r>
            <a:r>
              <a:rPr lang="en-US" sz="3200" b="1" dirty="0"/>
              <a:t>ALIVE </a:t>
            </a:r>
          </a:p>
          <a:p>
            <a:r>
              <a:rPr lang="en-US" sz="3200" dirty="0"/>
              <a:t>Grace</a:t>
            </a:r>
          </a:p>
          <a:p>
            <a:r>
              <a:rPr lang="en-US" sz="3200" dirty="0"/>
              <a:t>Raised</a:t>
            </a:r>
          </a:p>
        </p:txBody>
      </p:sp>
      <p:sp>
        <p:nvSpPr>
          <p:cNvPr id="7" name="TextBox 6">
            <a:extLst>
              <a:ext uri="{FF2B5EF4-FFF2-40B4-BE49-F238E27FC236}">
                <a16:creationId xmlns:a16="http://schemas.microsoft.com/office/drawing/2014/main" id="{1F72AAD3-267A-0AC3-D615-7AE975BA3B35}"/>
              </a:ext>
            </a:extLst>
          </p:cNvPr>
          <p:cNvSpPr txBox="1"/>
          <p:nvPr/>
        </p:nvSpPr>
        <p:spPr>
          <a:xfrm>
            <a:off x="7054908" y="891530"/>
            <a:ext cx="4134202" cy="2349361"/>
          </a:xfrm>
          <a:prstGeom prst="rect">
            <a:avLst/>
          </a:prstGeom>
          <a:noFill/>
        </p:spPr>
        <p:txBody>
          <a:bodyPr wrap="square" rtlCol="0">
            <a:spAutoFit/>
          </a:bodyPr>
          <a:lstStyle/>
          <a:p>
            <a:r>
              <a:rPr lang="en-US" sz="2800" b="1" baseline="30000" dirty="0"/>
              <a:t>Eph 2:4</a:t>
            </a:r>
            <a:endParaRPr lang="en-US" sz="3200" b="1" baseline="30000" dirty="0"/>
          </a:p>
          <a:p>
            <a:r>
              <a:rPr lang="en-US" sz="3200" b="1" baseline="30000" dirty="0"/>
              <a:t> </a:t>
            </a:r>
            <a:r>
              <a:rPr lang="en-US" sz="3200" dirty="0"/>
              <a:t>Seated with Christ</a:t>
            </a:r>
          </a:p>
          <a:p>
            <a:r>
              <a:rPr lang="en-US" sz="3200" dirty="0"/>
              <a:t>Incomparable riches</a:t>
            </a:r>
          </a:p>
          <a:p>
            <a:r>
              <a:rPr lang="en-US" sz="3200" dirty="0"/>
              <a:t>kindness</a:t>
            </a:r>
          </a:p>
          <a:p>
            <a:endParaRPr lang="en-US" sz="3200" dirty="0"/>
          </a:p>
        </p:txBody>
      </p:sp>
      <p:sp>
        <p:nvSpPr>
          <p:cNvPr id="8" name="TextBox 7">
            <a:extLst>
              <a:ext uri="{FF2B5EF4-FFF2-40B4-BE49-F238E27FC236}">
                <a16:creationId xmlns:a16="http://schemas.microsoft.com/office/drawing/2014/main" id="{78BDBCFC-1D33-6BA6-FFD8-15DF39D7CB9A}"/>
              </a:ext>
            </a:extLst>
          </p:cNvPr>
          <p:cNvSpPr txBox="1"/>
          <p:nvPr/>
        </p:nvSpPr>
        <p:spPr>
          <a:xfrm>
            <a:off x="5528512" y="3922841"/>
            <a:ext cx="2868235" cy="2841804"/>
          </a:xfrm>
          <a:prstGeom prst="rect">
            <a:avLst/>
          </a:prstGeom>
          <a:noFill/>
        </p:spPr>
        <p:txBody>
          <a:bodyPr wrap="square" rtlCol="0">
            <a:spAutoFit/>
          </a:bodyPr>
          <a:lstStyle/>
          <a:p>
            <a:r>
              <a:rPr lang="en-US" sz="2800" b="1" baseline="30000" dirty="0"/>
              <a:t>Eph 2:1</a:t>
            </a:r>
            <a:endParaRPr lang="en-US" sz="3200" b="1" baseline="30000" dirty="0"/>
          </a:p>
          <a:p>
            <a:r>
              <a:rPr lang="en-US" sz="3200" b="1" baseline="30000" dirty="0"/>
              <a:t> </a:t>
            </a:r>
            <a:r>
              <a:rPr lang="en-US" sz="3200" b="1" dirty="0"/>
              <a:t>DEAD</a:t>
            </a:r>
            <a:r>
              <a:rPr lang="en-US" sz="3200" dirty="0"/>
              <a:t> transgressions</a:t>
            </a:r>
          </a:p>
          <a:p>
            <a:r>
              <a:rPr lang="en-US" sz="3200" dirty="0"/>
              <a:t>sin</a:t>
            </a:r>
          </a:p>
          <a:p>
            <a:r>
              <a:rPr lang="en-US" sz="3200" dirty="0"/>
              <a:t> </a:t>
            </a:r>
            <a:r>
              <a:rPr lang="en-US" sz="3200" b="1" dirty="0"/>
              <a:t>worldly</a:t>
            </a:r>
          </a:p>
          <a:p>
            <a:r>
              <a:rPr lang="en-US" sz="3200" b="1" dirty="0"/>
              <a:t>disobedient</a:t>
            </a:r>
          </a:p>
        </p:txBody>
      </p:sp>
      <p:sp>
        <p:nvSpPr>
          <p:cNvPr id="9" name="TextBox 8">
            <a:extLst>
              <a:ext uri="{FF2B5EF4-FFF2-40B4-BE49-F238E27FC236}">
                <a16:creationId xmlns:a16="http://schemas.microsoft.com/office/drawing/2014/main" id="{BC70154A-74F6-0403-00A4-327B27C0269E}"/>
              </a:ext>
            </a:extLst>
          </p:cNvPr>
          <p:cNvSpPr txBox="1"/>
          <p:nvPr/>
        </p:nvSpPr>
        <p:spPr>
          <a:xfrm>
            <a:off x="8308717" y="3868585"/>
            <a:ext cx="1979194" cy="1508105"/>
          </a:xfrm>
          <a:prstGeom prst="rect">
            <a:avLst/>
          </a:prstGeom>
          <a:noFill/>
        </p:spPr>
        <p:txBody>
          <a:bodyPr wrap="square" rtlCol="0">
            <a:spAutoFit/>
          </a:bodyPr>
          <a:lstStyle/>
          <a:p>
            <a:r>
              <a:rPr lang="en-US" sz="2800" b="1" baseline="30000" dirty="0"/>
              <a:t>Eph 2:1</a:t>
            </a:r>
            <a:endParaRPr lang="en-US" sz="3200" b="1" baseline="30000" dirty="0"/>
          </a:p>
          <a:p>
            <a:r>
              <a:rPr lang="en-US" sz="4400" b="1" baseline="30000" dirty="0"/>
              <a:t>Fleshly</a:t>
            </a:r>
          </a:p>
          <a:p>
            <a:r>
              <a:rPr lang="en-US" sz="4400" b="1" baseline="30000" dirty="0"/>
              <a:t>wrath</a:t>
            </a:r>
            <a:endParaRPr lang="en-US" sz="4400" b="1"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C035B73B-A30B-0A3F-4402-23705D0E2A5B}"/>
              </a:ext>
            </a:extLst>
          </p:cNvPr>
          <p:cNvPicPr>
            <a:picLocks noChangeAspect="1"/>
          </p:cNvPicPr>
          <p:nvPr/>
        </p:nvPicPr>
        <p:blipFill>
          <a:blip r:embed="rId3"/>
          <a:stretch>
            <a:fillRect/>
          </a:stretch>
        </p:blipFill>
        <p:spPr>
          <a:xfrm>
            <a:off x="4662884" y="3245103"/>
            <a:ext cx="895125" cy="895125"/>
          </a:xfrm>
          <a:prstGeom prst="rect">
            <a:avLst/>
          </a:prstGeom>
        </p:spPr>
      </p:pic>
      <p:sp>
        <p:nvSpPr>
          <p:cNvPr id="12" name="TextBox 11">
            <a:extLst>
              <a:ext uri="{FF2B5EF4-FFF2-40B4-BE49-F238E27FC236}">
                <a16:creationId xmlns:a16="http://schemas.microsoft.com/office/drawing/2014/main" id="{47D2B4ED-B653-6893-2FE3-D3C4DE73EB4A}"/>
              </a:ext>
            </a:extLst>
          </p:cNvPr>
          <p:cNvSpPr txBox="1"/>
          <p:nvPr/>
        </p:nvSpPr>
        <p:spPr>
          <a:xfrm>
            <a:off x="452284" y="5531907"/>
            <a:ext cx="4010521" cy="523220"/>
          </a:xfrm>
          <a:prstGeom prst="rect">
            <a:avLst/>
          </a:prstGeom>
          <a:noFill/>
        </p:spPr>
        <p:txBody>
          <a:bodyPr wrap="none" rtlCol="0">
            <a:spAutoFit/>
          </a:bodyPr>
          <a:lstStyle/>
          <a:p>
            <a:r>
              <a:rPr lang="en-US" sz="2800" dirty="0"/>
              <a:t>Expand lists by inference</a:t>
            </a:r>
          </a:p>
        </p:txBody>
      </p:sp>
      <p:sp>
        <p:nvSpPr>
          <p:cNvPr id="13" name="TextBox 12">
            <a:extLst>
              <a:ext uri="{FF2B5EF4-FFF2-40B4-BE49-F238E27FC236}">
                <a16:creationId xmlns:a16="http://schemas.microsoft.com/office/drawing/2014/main" id="{15534158-4B0A-F718-C264-61C5AE386C4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7B78B3CB-B5DA-42E4-195C-DE604A70831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pic>
        <p:nvPicPr>
          <p:cNvPr id="15" name="Picture 14" descr="A screenshot of a cell phone&#10;&#10;AI-generated content may be incorrect.">
            <a:extLst>
              <a:ext uri="{FF2B5EF4-FFF2-40B4-BE49-F238E27FC236}">
                <a16:creationId xmlns:a16="http://schemas.microsoft.com/office/drawing/2014/main" id="{9D45C8DF-E196-5048-C5E1-0900EC95B4C5}"/>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16" name="Picture 15" descr="A screen shot of a phone&#10;&#10;AI-generated content may be incorrect.">
            <a:extLst>
              <a:ext uri="{FF2B5EF4-FFF2-40B4-BE49-F238E27FC236}">
                <a16:creationId xmlns:a16="http://schemas.microsoft.com/office/drawing/2014/main" id="{48CAE69B-E321-B6BA-FFFB-2BEA790280DC}"/>
              </a:ext>
            </a:extLst>
          </p:cNvPr>
          <p:cNvPicPr>
            <a:picLocks noChangeAspect="1"/>
          </p:cNvPicPr>
          <p:nvPr/>
        </p:nvPicPr>
        <p:blipFill>
          <a:blip r:embed="rId5"/>
          <a:stretch>
            <a:fillRect/>
          </a:stretch>
        </p:blipFill>
        <p:spPr>
          <a:xfrm>
            <a:off x="10358320" y="4137727"/>
            <a:ext cx="1486107" cy="2686425"/>
          </a:xfrm>
          <a:prstGeom prst="rect">
            <a:avLst/>
          </a:prstGeom>
        </p:spPr>
      </p:pic>
    </p:spTree>
    <p:extLst>
      <p:ext uri="{BB962C8B-B14F-4D97-AF65-F5344CB8AC3E}">
        <p14:creationId xmlns:p14="http://schemas.microsoft.com/office/powerpoint/2010/main" val="8089113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827CF-9C0F-5903-D6B2-214167CC7BBD}"/>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B699865-34CD-6FE8-039F-A3C8BCDC06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B47E6B-16CD-41B7-1839-8AA8DBBF98BB}"/>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0EFF2A74-97E4-CA05-B190-6701647DD0D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47E43EBB-33D6-16EC-9568-49DD4326DD2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chose </a:t>
            </a:r>
            <a:r>
              <a:rPr lang="en-US" sz="2400" dirty="0"/>
              <a:t>us</a:t>
            </a:r>
            <a:r>
              <a:rPr lang="en-US" sz="6000" dirty="0"/>
              <a:t> </a:t>
            </a:r>
            <a:r>
              <a:rPr lang="en-US" sz="6000" b="1" dirty="0"/>
              <a:t>in him</a:t>
            </a:r>
            <a:r>
              <a:rPr lang="en-US" sz="6000" dirty="0"/>
              <a:t> </a:t>
            </a:r>
            <a:r>
              <a:rPr lang="en-US" sz="4000" dirty="0"/>
              <a:t>before the creation of the world to be holy and blameless in his sight. </a:t>
            </a:r>
            <a:endParaRPr lang="en-US" sz="4000" b="1" dirty="0"/>
          </a:p>
        </p:txBody>
      </p:sp>
    </p:spTree>
    <p:extLst>
      <p:ext uri="{BB962C8B-B14F-4D97-AF65-F5344CB8AC3E}">
        <p14:creationId xmlns:p14="http://schemas.microsoft.com/office/powerpoint/2010/main" val="280231158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75FE4-8A85-6530-0131-897041A5BF9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DE28B1F-5A0D-0222-A06C-C0FDE1580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ECEA0C9-4D72-455B-F536-2F06D5D074B7}"/>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E837E4A-6D78-E856-C292-7910638A2CB5}"/>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C0A650B-139A-1AE6-55A5-76C725FBE4E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4 </a:t>
            </a:r>
            <a:r>
              <a:rPr lang="en-US" sz="4000" dirty="0"/>
              <a:t>For he </a:t>
            </a:r>
            <a:r>
              <a:rPr lang="en-US" sz="4400" b="1" dirty="0"/>
              <a:t>chose</a:t>
            </a:r>
            <a:r>
              <a:rPr lang="en-US" sz="4000" dirty="0"/>
              <a:t> </a:t>
            </a:r>
            <a:r>
              <a:rPr lang="en-US" sz="2400" dirty="0"/>
              <a:t>us</a:t>
            </a:r>
            <a:r>
              <a:rPr lang="en-US" sz="6000" dirty="0"/>
              <a:t> </a:t>
            </a:r>
            <a:r>
              <a:rPr lang="en-US" sz="6000" b="1" dirty="0"/>
              <a:t>in him</a:t>
            </a:r>
            <a:r>
              <a:rPr lang="en-US" sz="6000" dirty="0"/>
              <a:t> </a:t>
            </a:r>
            <a:r>
              <a:rPr lang="en-US" sz="4000" dirty="0"/>
              <a:t>before the creation of the world to be </a:t>
            </a:r>
            <a:r>
              <a:rPr lang="en-US" sz="4800" b="1" dirty="0"/>
              <a:t>holy</a:t>
            </a:r>
            <a:r>
              <a:rPr lang="en-US" sz="4000" dirty="0"/>
              <a:t> and </a:t>
            </a:r>
            <a:r>
              <a:rPr lang="en-US" sz="4400" b="1" dirty="0"/>
              <a:t>blameless</a:t>
            </a:r>
            <a:r>
              <a:rPr lang="en-US" sz="4000" dirty="0"/>
              <a:t> in his sight. </a:t>
            </a:r>
            <a:endParaRPr lang="en-US" sz="4000" b="1" dirty="0"/>
          </a:p>
        </p:txBody>
      </p:sp>
    </p:spTree>
    <p:extLst>
      <p:ext uri="{BB962C8B-B14F-4D97-AF65-F5344CB8AC3E}">
        <p14:creationId xmlns:p14="http://schemas.microsoft.com/office/powerpoint/2010/main" val="657832929"/>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CD3AE1-3C8D-8DFC-3427-472F8024110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254D073-B0DA-A3EC-AA51-E9BE1486A1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BB28F51-69EA-5CD0-AF05-1C850D0EADE3}"/>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792D9375-B5D4-376E-04D7-A054CC13C960}"/>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F77973D-459D-E475-9BAA-FDCAB4DBD2A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5 </a:t>
            </a:r>
            <a:r>
              <a:rPr lang="en-US" sz="4000" dirty="0"/>
              <a:t>he </a:t>
            </a:r>
            <a:r>
              <a:rPr lang="en-US" sz="4800" b="1" dirty="0"/>
              <a:t>predestined</a:t>
            </a:r>
            <a:r>
              <a:rPr lang="en-US" sz="4000" dirty="0"/>
              <a:t> us for </a:t>
            </a:r>
            <a:r>
              <a:rPr lang="en-US" sz="4800" b="1" dirty="0"/>
              <a:t>adoption</a:t>
            </a:r>
            <a:r>
              <a:rPr lang="en-US" sz="4000" dirty="0"/>
              <a:t> to </a:t>
            </a:r>
            <a:r>
              <a:rPr lang="en-US" sz="4800" b="1" dirty="0"/>
              <a:t>sonship</a:t>
            </a:r>
            <a:r>
              <a:rPr lang="en-US" sz="4000" dirty="0"/>
              <a:t> through </a:t>
            </a:r>
            <a:r>
              <a:rPr lang="en-US" sz="4400" b="1" dirty="0"/>
              <a:t>Jesus Christ</a:t>
            </a:r>
            <a:r>
              <a:rPr lang="en-US" sz="4000" dirty="0"/>
              <a:t>, in accordance with </a:t>
            </a:r>
            <a:r>
              <a:rPr lang="en-US" sz="4400" b="1" dirty="0"/>
              <a:t>his pleasure and will</a:t>
            </a:r>
            <a:r>
              <a:rPr lang="en-US" sz="4000" dirty="0"/>
              <a:t>— </a:t>
            </a:r>
            <a:r>
              <a:rPr lang="en-US" sz="4000" b="1" baseline="30000" dirty="0"/>
              <a:t>6 </a:t>
            </a:r>
            <a:r>
              <a:rPr lang="en-US" sz="4000" dirty="0"/>
              <a:t>to the praise of his glorious </a:t>
            </a:r>
            <a:r>
              <a:rPr lang="en-US" sz="4400" b="1" dirty="0"/>
              <a:t>grace</a:t>
            </a:r>
            <a:r>
              <a:rPr lang="en-US" sz="4000" dirty="0"/>
              <a:t>, which he has </a:t>
            </a:r>
            <a:r>
              <a:rPr lang="en-US" sz="4400" b="1" dirty="0"/>
              <a:t>freely given us </a:t>
            </a:r>
            <a:r>
              <a:rPr lang="en-US" sz="4000" dirty="0"/>
              <a:t>in the One he loves. </a:t>
            </a:r>
          </a:p>
        </p:txBody>
      </p:sp>
    </p:spTree>
    <p:extLst>
      <p:ext uri="{BB962C8B-B14F-4D97-AF65-F5344CB8AC3E}">
        <p14:creationId xmlns:p14="http://schemas.microsoft.com/office/powerpoint/2010/main" val="395055066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450E3C-BC0A-1640-20C0-1615FF6FDE5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ED130CF-89A2-62E7-96C5-28C17B4E0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C92FF5-94CC-E80E-85BD-C6EA0AC8DCE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B772E630-6F5A-A541-4188-F277B889B01F}"/>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FE6AB37-96C7-9607-809D-D0A71FABA82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7 </a:t>
            </a:r>
            <a:r>
              <a:rPr lang="en-US" sz="4000" dirty="0"/>
              <a:t>In him we have </a:t>
            </a:r>
            <a:r>
              <a:rPr lang="en-US" sz="4800" b="1" dirty="0"/>
              <a:t>redemption</a:t>
            </a:r>
            <a:r>
              <a:rPr lang="en-US" sz="4400" b="1" dirty="0"/>
              <a:t> </a:t>
            </a:r>
            <a:r>
              <a:rPr lang="en-US" sz="4000" dirty="0"/>
              <a:t>through his </a:t>
            </a:r>
            <a:r>
              <a:rPr lang="en-US" sz="4800" b="1" dirty="0"/>
              <a:t>blood</a:t>
            </a:r>
            <a:r>
              <a:rPr lang="en-US" sz="4000" dirty="0"/>
              <a:t>, the </a:t>
            </a:r>
            <a:r>
              <a:rPr lang="en-US" sz="4400" b="1" dirty="0"/>
              <a:t>forgiveness of sins</a:t>
            </a:r>
            <a:r>
              <a:rPr lang="en-US" sz="4000" dirty="0"/>
              <a:t>, in accordance with the </a:t>
            </a:r>
            <a:r>
              <a:rPr lang="en-US" sz="4800" b="1" dirty="0"/>
              <a:t>riches of God’s grace </a:t>
            </a:r>
            <a:r>
              <a:rPr lang="en-US" sz="4000" b="1" baseline="30000" dirty="0"/>
              <a:t>8 </a:t>
            </a:r>
            <a:r>
              <a:rPr lang="en-US" sz="4000" dirty="0"/>
              <a:t>that he lavished on us. With all </a:t>
            </a:r>
            <a:r>
              <a:rPr lang="en-US" sz="4800" b="1" dirty="0"/>
              <a:t>wisdom and understanding</a:t>
            </a:r>
            <a:r>
              <a:rPr lang="en-US" sz="4000" dirty="0"/>
              <a:t>, </a:t>
            </a:r>
          </a:p>
        </p:txBody>
      </p:sp>
    </p:spTree>
    <p:extLst>
      <p:ext uri="{BB962C8B-B14F-4D97-AF65-F5344CB8AC3E}">
        <p14:creationId xmlns:p14="http://schemas.microsoft.com/office/powerpoint/2010/main" val="2060542698"/>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B797EB-FA56-A5D1-AA2B-E04609DC2629}"/>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C436B38-E3D4-3CEF-7D86-F45D965D4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C0F16B-0A47-7C6A-5967-59CA9A894DD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90D149F-231E-8184-72E0-9D1663D9698A}"/>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9DC75F14-0A92-2B53-42A3-506D26E26CCB}"/>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9 </a:t>
            </a:r>
            <a:r>
              <a:rPr lang="en-US" sz="4000" dirty="0"/>
              <a:t>he </a:t>
            </a:r>
            <a:r>
              <a:rPr lang="en-US" sz="4400" b="1" dirty="0"/>
              <a:t>made known </a:t>
            </a:r>
            <a:r>
              <a:rPr lang="en-US" sz="4000" dirty="0"/>
              <a:t>to us the </a:t>
            </a:r>
            <a:r>
              <a:rPr lang="en-US" sz="4800" b="1" dirty="0"/>
              <a:t>mystery</a:t>
            </a:r>
            <a:r>
              <a:rPr lang="en-US" sz="4000" dirty="0"/>
              <a:t> of his will according to </a:t>
            </a:r>
            <a:r>
              <a:rPr lang="en-US" sz="4400" b="1" dirty="0"/>
              <a:t>his good pleasure</a:t>
            </a:r>
            <a:r>
              <a:rPr lang="en-US" sz="4000" dirty="0"/>
              <a:t>, which he </a:t>
            </a:r>
            <a:r>
              <a:rPr lang="en-US" sz="4400" b="1" dirty="0"/>
              <a:t>purposed in Christ</a:t>
            </a:r>
            <a:r>
              <a:rPr lang="en-US" sz="4000" dirty="0"/>
              <a:t>, </a:t>
            </a:r>
            <a:r>
              <a:rPr lang="en-US" sz="4000" b="1" baseline="30000" dirty="0"/>
              <a:t>10 </a:t>
            </a:r>
            <a:r>
              <a:rPr lang="en-US" sz="4000" dirty="0"/>
              <a:t>to be put into effect when the times reach their </a:t>
            </a:r>
            <a:r>
              <a:rPr lang="en-US" sz="4400" b="1" dirty="0"/>
              <a:t>fulfillment</a:t>
            </a:r>
            <a:r>
              <a:rPr lang="en-US" sz="4000" dirty="0"/>
              <a:t>—to bring </a:t>
            </a:r>
            <a:r>
              <a:rPr lang="en-US" sz="4400" b="1" dirty="0"/>
              <a:t>unity </a:t>
            </a:r>
            <a:r>
              <a:rPr lang="en-US" sz="4000" dirty="0"/>
              <a:t>to all things in </a:t>
            </a:r>
            <a:r>
              <a:rPr lang="en-US" sz="4400" b="1" dirty="0"/>
              <a:t>heaven and on earth under Christ</a:t>
            </a:r>
            <a:r>
              <a:rPr lang="en-US" sz="4000" dirty="0"/>
              <a:t>.</a:t>
            </a:r>
          </a:p>
        </p:txBody>
      </p:sp>
    </p:spTree>
    <p:extLst>
      <p:ext uri="{BB962C8B-B14F-4D97-AF65-F5344CB8AC3E}">
        <p14:creationId xmlns:p14="http://schemas.microsoft.com/office/powerpoint/2010/main" val="413548639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7899A2-1696-C18C-2896-7D1E8AD64D4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561CB0E-696D-A2B1-2530-D2875FF7A7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35EC1-108D-1616-DA48-A1E8A7E14CE6}"/>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4CD86533-3872-B066-B580-289D44020CE1}"/>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19000BD3-D512-CCDA-8747-C60CEAD060E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11 </a:t>
            </a:r>
            <a:r>
              <a:rPr lang="en-US" sz="4800" b="1" dirty="0"/>
              <a:t>In him </a:t>
            </a:r>
            <a:r>
              <a:rPr lang="en-US" sz="4000" dirty="0"/>
              <a:t>we were also </a:t>
            </a:r>
            <a:r>
              <a:rPr lang="en-US" sz="4800" b="1" dirty="0"/>
              <a:t>chosen</a:t>
            </a:r>
            <a:r>
              <a:rPr lang="en-US" sz="4000" dirty="0"/>
              <a:t>, having been </a:t>
            </a:r>
            <a:r>
              <a:rPr lang="en-US" sz="4400" b="1" dirty="0"/>
              <a:t>predestined</a:t>
            </a:r>
            <a:r>
              <a:rPr lang="en-US" sz="4000" dirty="0"/>
              <a:t> according to the </a:t>
            </a:r>
            <a:r>
              <a:rPr lang="en-US" sz="4400" b="1" dirty="0"/>
              <a:t>plan</a:t>
            </a:r>
            <a:r>
              <a:rPr lang="en-US" sz="4000" dirty="0"/>
              <a:t> of him who works out everything in conformity with the </a:t>
            </a:r>
            <a:r>
              <a:rPr lang="en-US" sz="4000" b="1" dirty="0"/>
              <a:t>purpose of his will</a:t>
            </a:r>
            <a:r>
              <a:rPr lang="en-US" sz="4000" dirty="0"/>
              <a:t>, </a:t>
            </a:r>
            <a:r>
              <a:rPr lang="en-US" sz="4000" b="1" baseline="30000" dirty="0"/>
              <a:t>12 </a:t>
            </a:r>
            <a:r>
              <a:rPr lang="en-US" sz="4000" dirty="0"/>
              <a:t>in order that we, who were the first to put our </a:t>
            </a:r>
            <a:r>
              <a:rPr lang="en-US" sz="4400" b="1" dirty="0"/>
              <a:t>hope</a:t>
            </a:r>
            <a:r>
              <a:rPr lang="en-US" sz="4000" dirty="0"/>
              <a:t> </a:t>
            </a:r>
            <a:r>
              <a:rPr lang="en-US" sz="4400" b="1" dirty="0"/>
              <a:t>in</a:t>
            </a:r>
            <a:r>
              <a:rPr lang="en-US" sz="4000" dirty="0"/>
              <a:t> </a:t>
            </a:r>
            <a:r>
              <a:rPr lang="en-US" sz="4000" b="1" dirty="0"/>
              <a:t>Christ</a:t>
            </a:r>
            <a:r>
              <a:rPr lang="en-US" sz="4000" dirty="0"/>
              <a:t>, might be for the </a:t>
            </a:r>
            <a:r>
              <a:rPr lang="en-US" sz="4400" b="1" dirty="0"/>
              <a:t>praise of his glory</a:t>
            </a:r>
            <a:r>
              <a:rPr lang="en-US" sz="4000" dirty="0"/>
              <a:t>. </a:t>
            </a:r>
          </a:p>
        </p:txBody>
      </p:sp>
    </p:spTree>
    <p:extLst>
      <p:ext uri="{BB962C8B-B14F-4D97-AF65-F5344CB8AC3E}">
        <p14:creationId xmlns:p14="http://schemas.microsoft.com/office/powerpoint/2010/main" val="146786072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0B4634-FC75-7A6C-C807-17321259053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1667E65-7C56-3EFF-26D7-3A1CC67A6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442705-A6A0-20B3-5DF5-586CEDB8BCE8}"/>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are the blessings mentioned in Ephesians chapter 1.  </a:t>
            </a:r>
            <a:endParaRPr lang="en-US" sz="3600" b="1" kern="1200" dirty="0">
              <a:solidFill>
                <a:schemeClr val="tx1"/>
              </a:solidFill>
              <a:latin typeface="+mj-lt"/>
              <a:ea typeface="+mj-ea"/>
              <a:cs typeface="+mj-cs"/>
            </a:endParaRP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E4F57BF1-CC1A-3B46-C91C-ED439673E787}"/>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FE7D2BEC-EE96-2A27-89A1-34441267D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13 </a:t>
            </a:r>
            <a:r>
              <a:rPr lang="en-US" sz="4000" dirty="0"/>
              <a:t>And you also were </a:t>
            </a:r>
            <a:r>
              <a:rPr lang="en-US" sz="4800" b="1" dirty="0"/>
              <a:t>included in Christ </a:t>
            </a:r>
            <a:r>
              <a:rPr lang="en-US" sz="4000" dirty="0"/>
              <a:t>when you heard the </a:t>
            </a:r>
            <a:r>
              <a:rPr lang="en-US" sz="4400" b="1" dirty="0"/>
              <a:t>message of truth</a:t>
            </a:r>
            <a:r>
              <a:rPr lang="en-US" sz="4000" dirty="0"/>
              <a:t>, the </a:t>
            </a:r>
            <a:r>
              <a:rPr lang="en-US" sz="4400" b="1" dirty="0"/>
              <a:t>gospel</a:t>
            </a:r>
            <a:r>
              <a:rPr lang="en-US" sz="4000" dirty="0"/>
              <a:t> of your </a:t>
            </a:r>
            <a:r>
              <a:rPr lang="en-US" sz="4400" b="1" dirty="0"/>
              <a:t>salvation</a:t>
            </a:r>
            <a:r>
              <a:rPr lang="en-US" sz="4000" dirty="0"/>
              <a:t>. When you </a:t>
            </a:r>
            <a:r>
              <a:rPr lang="en-US" sz="4400" b="1" dirty="0"/>
              <a:t>believed</a:t>
            </a:r>
            <a:r>
              <a:rPr lang="en-US" sz="4000" dirty="0"/>
              <a:t>, you were </a:t>
            </a:r>
            <a:r>
              <a:rPr lang="en-US" sz="4400" b="1" dirty="0"/>
              <a:t>marked</a:t>
            </a:r>
            <a:r>
              <a:rPr lang="en-US" sz="4000" dirty="0"/>
              <a:t> in him with a seal, the </a:t>
            </a:r>
            <a:r>
              <a:rPr lang="en-US" sz="4400" b="1" dirty="0"/>
              <a:t>promised Holy Spirit</a:t>
            </a:r>
            <a:r>
              <a:rPr lang="en-US" sz="4000" dirty="0"/>
              <a:t>, </a:t>
            </a:r>
            <a:r>
              <a:rPr lang="en-US" sz="4000" b="1" baseline="30000" dirty="0"/>
              <a:t>14 </a:t>
            </a:r>
            <a:r>
              <a:rPr lang="en-US" sz="4000" dirty="0"/>
              <a:t>who is a </a:t>
            </a:r>
            <a:r>
              <a:rPr lang="en-US" sz="4000" b="1" dirty="0"/>
              <a:t>deposit</a:t>
            </a:r>
            <a:r>
              <a:rPr lang="en-US" sz="4000" dirty="0"/>
              <a:t> guaranteeing our </a:t>
            </a:r>
            <a:r>
              <a:rPr lang="en-US" sz="4000" b="1" dirty="0"/>
              <a:t>inheritance</a:t>
            </a:r>
            <a:r>
              <a:rPr lang="en-US" sz="4000" dirty="0"/>
              <a:t> until the redemption of those who are </a:t>
            </a:r>
            <a:r>
              <a:rPr lang="en-US" sz="4000" b="1" dirty="0"/>
              <a:t>God’s possession</a:t>
            </a:r>
            <a:r>
              <a:rPr lang="en-US" sz="4000" dirty="0"/>
              <a:t>—to the </a:t>
            </a:r>
            <a:r>
              <a:rPr lang="en-US" sz="4000" b="1" dirty="0"/>
              <a:t>praise of his glory</a:t>
            </a:r>
            <a:r>
              <a:rPr lang="en-US" sz="4000" dirty="0"/>
              <a:t>.</a:t>
            </a:r>
          </a:p>
        </p:txBody>
      </p:sp>
    </p:spTree>
    <p:extLst>
      <p:ext uri="{BB962C8B-B14F-4D97-AF65-F5344CB8AC3E}">
        <p14:creationId xmlns:p14="http://schemas.microsoft.com/office/powerpoint/2010/main" val="3705683473"/>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F2141-2B48-004E-5C74-DA0050D6194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87BD672-22CC-8038-7EFD-C8A950CFE2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14D7B16-E3A7-3448-FEDE-552046F9352B}"/>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Heavenly Realms</a:t>
            </a:r>
            <a:br>
              <a:rPr lang="en-US" sz="3600" b="1" dirty="0"/>
            </a:br>
            <a:r>
              <a:rPr lang="en-US" sz="3600" b="1" dirty="0"/>
              <a:t>Ephesians 1:3, 1:20, 2:6, 3:10,  6:12</a:t>
            </a:r>
          </a:p>
        </p:txBody>
      </p:sp>
      <p:cxnSp>
        <p:nvCxnSpPr>
          <p:cNvPr id="7" name="Straight Connector 6">
            <a:extLst>
              <a:ext uri="{FF2B5EF4-FFF2-40B4-BE49-F238E27FC236}">
                <a16:creationId xmlns:a16="http://schemas.microsoft.com/office/drawing/2014/main" id="{5B450E45-20F7-E8C3-0FBC-8522CCA961BB}"/>
              </a:ext>
            </a:extLst>
          </p:cNvPr>
          <p:cNvCxnSpPr/>
          <p:nvPr/>
        </p:nvCxnSpPr>
        <p:spPr>
          <a:xfrm>
            <a:off x="6337738" y="1828800"/>
            <a:ext cx="141890" cy="4635062"/>
          </a:xfrm>
          <a:prstGeom prst="line">
            <a:avLst/>
          </a:prstGeom>
          <a:ln w="4445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EB28657C-2C22-AE34-D9C8-1E823D200C49}"/>
              </a:ext>
            </a:extLst>
          </p:cNvPr>
          <p:cNvCxnSpPr>
            <a:cxnSpLocks/>
          </p:cNvCxnSpPr>
          <p:nvPr/>
        </p:nvCxnSpPr>
        <p:spPr>
          <a:xfrm>
            <a:off x="3484179" y="3957145"/>
            <a:ext cx="6227380" cy="126124"/>
          </a:xfrm>
          <a:prstGeom prst="line">
            <a:avLst/>
          </a:prstGeom>
          <a:ln w="44450"/>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F341516-4451-E5A6-B859-50E177BE6FA4}"/>
              </a:ext>
            </a:extLst>
          </p:cNvPr>
          <p:cNvSpPr txBox="1"/>
          <p:nvPr/>
        </p:nvSpPr>
        <p:spPr>
          <a:xfrm>
            <a:off x="3542757" y="1402600"/>
            <a:ext cx="2743200" cy="2554545"/>
          </a:xfrm>
          <a:prstGeom prst="rect">
            <a:avLst/>
          </a:prstGeom>
          <a:noFill/>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1DAEE54C-7E92-E68A-43D7-4DCD57E2263E}"/>
              </a:ext>
            </a:extLst>
          </p:cNvPr>
          <p:cNvSpPr txBox="1"/>
          <p:nvPr/>
        </p:nvSpPr>
        <p:spPr>
          <a:xfrm>
            <a:off x="7049043" y="1465662"/>
            <a:ext cx="3082159"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0F727DE5-8F3A-FE65-F1F5-FF287CD5B532}"/>
              </a:ext>
            </a:extLst>
          </p:cNvPr>
          <p:cNvSpPr txBox="1"/>
          <p:nvPr/>
        </p:nvSpPr>
        <p:spPr>
          <a:xfrm>
            <a:off x="3665483" y="4060681"/>
            <a:ext cx="2743200" cy="2554545"/>
          </a:xfrm>
          <a:prstGeom prst="rect">
            <a:avLst/>
          </a:prstGeom>
          <a:noFill/>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F7261022-6C21-1C23-731B-BE0106EF9A24}"/>
              </a:ext>
            </a:extLst>
          </p:cNvPr>
          <p:cNvSpPr txBox="1"/>
          <p:nvPr/>
        </p:nvSpPr>
        <p:spPr>
          <a:xfrm>
            <a:off x="7330966" y="4045181"/>
            <a:ext cx="2743200" cy="2554545"/>
          </a:xfrm>
          <a:prstGeom prst="rect">
            <a:avLst/>
          </a:prstGeom>
          <a:noFill/>
        </p:spPr>
        <p:txBody>
          <a:bodyPr wrap="square" rtlCol="0">
            <a:spAutoFit/>
          </a:bodyPr>
          <a:lstStyle/>
          <a:p>
            <a:r>
              <a:rPr lang="en-US" sz="4000" dirty="0"/>
              <a:t>Physical Realm Not Aligned with God</a:t>
            </a:r>
          </a:p>
        </p:txBody>
      </p:sp>
      <p:sp>
        <p:nvSpPr>
          <p:cNvPr id="4" name="Rectangle 3">
            <a:extLst>
              <a:ext uri="{FF2B5EF4-FFF2-40B4-BE49-F238E27FC236}">
                <a16:creationId xmlns:a16="http://schemas.microsoft.com/office/drawing/2014/main" id="{B13A1BD1-0DAD-BE8C-828A-C961AD969074}"/>
              </a:ext>
            </a:extLst>
          </p:cNvPr>
          <p:cNvSpPr/>
          <p:nvPr/>
        </p:nvSpPr>
        <p:spPr>
          <a:xfrm>
            <a:off x="3234813" y="1402600"/>
            <a:ext cx="7220402" cy="5321742"/>
          </a:xfrm>
          <a:prstGeom prst="rect">
            <a:avLst/>
          </a:prstGeom>
          <a:noFill/>
          <a:ln w="53975">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008C212-3AF4-3B04-9BB6-C6E105A1F7D4}"/>
              </a:ext>
            </a:extLst>
          </p:cNvPr>
          <p:cNvSpPr txBox="1"/>
          <p:nvPr/>
        </p:nvSpPr>
        <p:spPr>
          <a:xfrm rot="16200000">
            <a:off x="9135135" y="3603201"/>
            <a:ext cx="3465201" cy="707886"/>
          </a:xfrm>
          <a:prstGeom prst="rect">
            <a:avLst/>
          </a:prstGeom>
          <a:noFill/>
        </p:spPr>
        <p:txBody>
          <a:bodyPr wrap="square" rtlCol="0">
            <a:spAutoFit/>
          </a:bodyPr>
          <a:lstStyle/>
          <a:p>
            <a:r>
              <a:rPr lang="en-US" sz="4000" dirty="0">
                <a:solidFill>
                  <a:schemeClr val="accent5">
                    <a:lumMod val="75000"/>
                  </a:schemeClr>
                </a:solidFill>
              </a:rPr>
              <a:t>God’s Creation</a:t>
            </a:r>
          </a:p>
        </p:txBody>
      </p:sp>
      <p:pic>
        <p:nvPicPr>
          <p:cNvPr id="8" name="Content Placeholder 3">
            <a:extLst>
              <a:ext uri="{FF2B5EF4-FFF2-40B4-BE49-F238E27FC236}">
                <a16:creationId xmlns:a16="http://schemas.microsoft.com/office/drawing/2014/main" id="{AF270845-1F7D-7F8F-46EE-3E89E19A57FA}"/>
              </a:ext>
            </a:extLst>
          </p:cNvPr>
          <p:cNvPicPr>
            <a:picLocks noGrp="1" noChangeAspect="1"/>
          </p:cNvPicPr>
          <p:nvPr>
            <p:ph sz="half" idx="2"/>
          </p:nvPr>
        </p:nvPicPr>
        <p:blipFill>
          <a:blip r:embed="rId3"/>
          <a:stretch>
            <a:fillRect/>
          </a:stretch>
        </p:blipFill>
        <p:spPr>
          <a:xfrm>
            <a:off x="282054" y="190055"/>
            <a:ext cx="2554545" cy="2554545"/>
          </a:xfrm>
          <a:prstGeom prst="rect">
            <a:avLst/>
          </a:prstGeom>
        </p:spPr>
      </p:pic>
    </p:spTree>
    <p:extLst>
      <p:ext uri="{BB962C8B-B14F-4D97-AF65-F5344CB8AC3E}">
        <p14:creationId xmlns:p14="http://schemas.microsoft.com/office/powerpoint/2010/main" val="4172544393"/>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1D2A0-A494-1D4E-4788-E0A2EF9F4FF4}"/>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5DE2C87-F299-F794-3C52-86844A6A59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224C9-4C6A-4379-C487-D5E841237203}"/>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4E4DB449-8822-FC94-8367-F27D86F5648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a:bodyPr>
          <a:lstStyle/>
          <a:p>
            <a:r>
              <a:rPr lang="en-US" sz="4000" b="1" baseline="30000" dirty="0"/>
              <a:t>Eph 1:15 </a:t>
            </a:r>
            <a:r>
              <a:rPr lang="en-US" sz="4000" dirty="0"/>
              <a:t>For this reason, ever since I heard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B2F8D26A-ACE7-076D-F8C3-4C9BEC14DF9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3828893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CB6C8-87A2-7534-455E-9DB1268B347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0DE865-6AED-0DFD-62B7-82B89C005F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B4432E-B96D-7A2B-5072-6F15AD9A8AA1}"/>
              </a:ext>
            </a:extLst>
          </p:cNvPr>
          <p:cNvSpPr>
            <a:spLocks noGrp="1"/>
          </p:cNvSpPr>
          <p:nvPr>
            <p:ph type="title"/>
          </p:nvPr>
        </p:nvSpPr>
        <p:spPr>
          <a:xfrm>
            <a:off x="3137915" y="54865"/>
            <a:ext cx="6903232" cy="787818"/>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ED1A4C1-171F-31AF-DD47-B209A714206E}"/>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t>I </a:t>
            </a:r>
            <a:r>
              <a:rPr lang="en-US" sz="4000" b="1" dirty="0"/>
              <a:t>pray</a:t>
            </a:r>
            <a:r>
              <a:rPr lang="en-US" sz="4000" dirty="0"/>
              <a:t> that the </a:t>
            </a:r>
            <a:r>
              <a:rPr lang="en-US" sz="4000" b="1" dirty="0"/>
              <a:t>eyes of your heart may be enlightened</a:t>
            </a:r>
            <a:r>
              <a:rPr lang="en-US" sz="4000" dirty="0"/>
              <a:t> in order that you may </a:t>
            </a:r>
            <a:r>
              <a:rPr lang="en-US" sz="4000" b="1" dirty="0"/>
              <a:t>know</a:t>
            </a:r>
            <a:r>
              <a:rPr lang="en-US" sz="4000" dirty="0"/>
              <a:t> 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59406EC1-E021-1BC1-FB48-EE099B6C52B2}"/>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063473517"/>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17A4AD-893C-08E7-9BEB-026AE2CB6AE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BEFB3F-4F44-FE79-F98E-FAB97DE5DE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4A6022C-F64D-83D1-0542-51A09F06DA4F}"/>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2E585FEF-AA4C-BA76-1149-2B1BDD67EF5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EFFD17B8-296D-48F5-DF44-01A099ADBB25}"/>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5695455"/>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6F40B-2E5B-B2F7-69F8-CF229B3DC201}"/>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CBF0346-7342-55D1-EF63-A57627196B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0B7006-5D35-A770-7FA4-2E7272B58B09}"/>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243127A-43EF-C65F-B2A9-C8A0CBFA47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p>
        </p:txBody>
      </p:sp>
      <p:pic>
        <p:nvPicPr>
          <p:cNvPr id="8" name="Content Placeholder 3">
            <a:extLst>
              <a:ext uri="{FF2B5EF4-FFF2-40B4-BE49-F238E27FC236}">
                <a16:creationId xmlns:a16="http://schemas.microsoft.com/office/drawing/2014/main" id="{DED3CA4C-4C7A-2517-CD98-C44EA98CABE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3126621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A39E8-8F2E-E44E-9FA0-0EC25F91718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A4D726B-DE99-D4CD-9684-6ECB3B6FD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5B3310-B444-B62E-0E03-FAAE49FB2900}"/>
              </a:ext>
            </a:extLst>
          </p:cNvPr>
          <p:cNvSpPr>
            <a:spLocks noGrp="1"/>
          </p:cNvSpPr>
          <p:nvPr>
            <p:ph type="title"/>
          </p:nvPr>
        </p:nvSpPr>
        <p:spPr>
          <a:xfrm>
            <a:off x="3137915" y="54864"/>
            <a:ext cx="7619732" cy="1170087"/>
          </a:xfrm>
        </p:spPr>
        <p:txBody>
          <a:bodyPr vert="horz" lIns="91440" tIns="45720" rIns="91440" bIns="45720" rtlCol="0" anchor="b">
            <a:normAutofit/>
          </a:bodyPr>
          <a:lstStyle/>
          <a:p>
            <a:r>
              <a:rPr lang="en-US" sz="3600" b="1" kern="1200" dirty="0">
                <a:solidFill>
                  <a:schemeClr val="tx1"/>
                </a:solidFill>
                <a:latin typeface="+mj-lt"/>
                <a:ea typeface="+mj-ea"/>
                <a:cs typeface="+mj-cs"/>
              </a:rPr>
              <a:t>Progressive Action</a:t>
            </a:r>
            <a:r>
              <a:rPr lang="en-US" sz="3600" b="1" dirty="0"/>
              <a:t>s and prayer detail</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C41754C-FD4C-ECAF-39A7-C7BCEF460A8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REWIND and look at progressive action and the prayer detail</a:t>
            </a:r>
            <a:endParaRPr lang="en-US" sz="4800" b="1" dirty="0"/>
          </a:p>
        </p:txBody>
      </p:sp>
      <p:pic>
        <p:nvPicPr>
          <p:cNvPr id="8" name="Content Placeholder 3">
            <a:extLst>
              <a:ext uri="{FF2B5EF4-FFF2-40B4-BE49-F238E27FC236}">
                <a16:creationId xmlns:a16="http://schemas.microsoft.com/office/drawing/2014/main" id="{4E3A680C-56C5-6DAC-03CA-D23C661A0A10}"/>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17258735"/>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4673-2C61-3BFC-DB1E-75286E62081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4EC8F85-44C3-242E-5755-A567A3CF79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D1914A-21EB-BE3C-404D-D6E6A9F2149C}"/>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Progressive Actions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BD4F1CA9-1456-4069-280A-11FFD4524AC3}"/>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000" b="1" baseline="30000" dirty="0"/>
              <a:t>15 </a:t>
            </a:r>
            <a:r>
              <a:rPr lang="en-US" sz="4000" dirty="0"/>
              <a:t>For this reason, ever since I </a:t>
            </a:r>
            <a:r>
              <a:rPr lang="en-US" sz="4000" dirty="0">
                <a:solidFill>
                  <a:srgbClr val="7030A0"/>
                </a:solidFill>
              </a:rPr>
              <a:t>heard</a:t>
            </a:r>
            <a:r>
              <a:rPr lang="en-US" sz="4000" dirty="0"/>
              <a:t> about your </a:t>
            </a:r>
            <a:r>
              <a:rPr lang="en-US" sz="4400" b="1" dirty="0"/>
              <a:t>faith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solidFill>
                  <a:srgbClr val="7030A0"/>
                </a:solidFill>
              </a:rPr>
              <a:t>giving thanks </a:t>
            </a:r>
            <a:r>
              <a:rPr lang="en-US" sz="4000" dirty="0"/>
              <a:t>for you, </a:t>
            </a:r>
            <a:r>
              <a:rPr lang="en-US" sz="4000" b="1" dirty="0">
                <a:solidFill>
                  <a:srgbClr val="7030A0"/>
                </a:solidFill>
              </a:rPr>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solidFill>
                  <a:srgbClr val="7030A0"/>
                </a:solidFill>
              </a:rPr>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solidFill>
                  <a:srgbClr val="7030A0"/>
                </a:solidFill>
              </a:rPr>
              <a:t>give</a:t>
            </a:r>
            <a:r>
              <a:rPr lang="en-US" sz="4000" dirty="0"/>
              <a:t> you the spirit of </a:t>
            </a:r>
            <a:r>
              <a:rPr lang="en-US" sz="4400" b="1" dirty="0"/>
              <a:t>wisdom</a:t>
            </a:r>
            <a:r>
              <a:rPr lang="en-US" sz="4000" dirty="0"/>
              <a:t> and </a:t>
            </a:r>
            <a:r>
              <a:rPr lang="en-US" sz="4000" b="1" dirty="0"/>
              <a:t>revelation</a:t>
            </a:r>
            <a:r>
              <a:rPr lang="en-US" sz="4000" dirty="0"/>
              <a:t>, so that you may </a:t>
            </a:r>
            <a:r>
              <a:rPr lang="en-US" sz="4000" b="1" dirty="0">
                <a:solidFill>
                  <a:srgbClr val="7030A0"/>
                </a:solidFill>
              </a:rPr>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A0C84DDA-6021-B813-6A4D-A569ED05011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68085258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67B8C-B2A5-644C-75E1-39330DDC0BC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C800EA-9D68-11D0-8B1C-F3410567EB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E63DA1-E3C3-DF2F-A3DB-0AFCDD25547E}"/>
              </a:ext>
            </a:extLst>
          </p:cNvPr>
          <p:cNvSpPr>
            <a:spLocks noGrp="1"/>
          </p:cNvSpPr>
          <p:nvPr>
            <p:ph type="title"/>
          </p:nvPr>
        </p:nvSpPr>
        <p:spPr>
          <a:xfrm>
            <a:off x="2779060" y="54865"/>
            <a:ext cx="8373034" cy="787818"/>
          </a:xfrm>
        </p:spPr>
        <p:txBody>
          <a:bodyPr vert="horz" lIns="91440" tIns="45720" rIns="91440" bIns="45720" rtlCol="0" anchor="b">
            <a:normAutofit fontScale="90000"/>
          </a:bodyPr>
          <a:lstStyle/>
          <a:p>
            <a:r>
              <a:rPr lang="en-US" sz="3600" b="1" dirty="0"/>
              <a:t>Progressive Actions + 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15E56B51-18EE-576F-B329-1D194A19498C}"/>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210719" y="1450432"/>
            <a:ext cx="9902443" cy="5002126"/>
          </a:xfrm>
        </p:spPr>
        <p:txBody>
          <a:bodyPr>
            <a:normAutofit/>
          </a:bodyPr>
          <a:lstStyle/>
          <a:p>
            <a:r>
              <a:rPr lang="en-US" sz="4000" b="1" baseline="30000" dirty="0"/>
              <a:t>18 </a:t>
            </a:r>
            <a:r>
              <a:rPr lang="en-US" sz="4000" dirty="0">
                <a:solidFill>
                  <a:srgbClr val="7030A0"/>
                </a:solidFill>
              </a:rPr>
              <a:t>I </a:t>
            </a:r>
            <a:r>
              <a:rPr lang="en-US" sz="4000" b="1" dirty="0">
                <a:solidFill>
                  <a:srgbClr val="7030A0"/>
                </a:solidFill>
              </a:rPr>
              <a:t>pray</a:t>
            </a:r>
            <a:r>
              <a:rPr lang="en-US" sz="4000" dirty="0">
                <a:solidFill>
                  <a:srgbClr val="7030A0"/>
                </a:solidFill>
              </a:rPr>
              <a:t> </a:t>
            </a:r>
            <a:r>
              <a:rPr lang="en-US" sz="4000" dirty="0"/>
              <a:t>that the </a:t>
            </a:r>
            <a:r>
              <a:rPr lang="en-US" sz="4000" b="1" dirty="0"/>
              <a:t>eyes of your heart may be </a:t>
            </a:r>
            <a:r>
              <a:rPr lang="en-US" sz="4000" b="1" dirty="0">
                <a:solidFill>
                  <a:srgbClr val="7030A0"/>
                </a:solidFill>
              </a:rPr>
              <a:t>enlightened</a:t>
            </a:r>
            <a:r>
              <a:rPr lang="en-US" sz="4000" dirty="0">
                <a:solidFill>
                  <a:srgbClr val="7030A0"/>
                </a:solidFill>
              </a:rPr>
              <a:t> </a:t>
            </a:r>
            <a:r>
              <a:rPr lang="en-US" sz="4000" dirty="0"/>
              <a:t>in order that you may </a:t>
            </a:r>
            <a:r>
              <a:rPr lang="en-US" sz="4000" b="1" dirty="0">
                <a:solidFill>
                  <a:srgbClr val="7030A0"/>
                </a:solidFill>
              </a:rPr>
              <a:t>know:</a:t>
            </a:r>
            <a:r>
              <a:rPr lang="en-US" sz="4000" dirty="0">
                <a:solidFill>
                  <a:srgbClr val="7030A0"/>
                </a:solidFill>
              </a:rPr>
              <a:t> {{</a:t>
            </a:r>
            <a:r>
              <a:rPr lang="en-US" sz="4000" dirty="0"/>
              <a:t>the </a:t>
            </a:r>
            <a:r>
              <a:rPr lang="en-US" sz="4000" b="1" dirty="0"/>
              <a:t>hope</a:t>
            </a:r>
            <a:r>
              <a:rPr lang="en-US" sz="4000" dirty="0"/>
              <a:t> to which he has </a:t>
            </a:r>
            <a:r>
              <a:rPr lang="en-US" sz="4000" b="1" dirty="0"/>
              <a:t>called</a:t>
            </a:r>
            <a:r>
              <a:rPr lang="en-US" sz="4000" dirty="0"/>
              <a:t> you, the </a:t>
            </a:r>
            <a:r>
              <a:rPr lang="en-US" sz="4000" b="1" dirty="0"/>
              <a:t>riches </a:t>
            </a:r>
            <a:r>
              <a:rPr lang="en-US" sz="4000" dirty="0"/>
              <a:t>of his </a:t>
            </a:r>
            <a:r>
              <a:rPr lang="en-US" sz="4000" b="1" dirty="0"/>
              <a:t>glorious inheritance </a:t>
            </a:r>
            <a:r>
              <a:rPr lang="en-US" sz="4000" dirty="0"/>
              <a:t>in his </a:t>
            </a:r>
            <a:r>
              <a:rPr lang="en-US" sz="4000" b="1" dirty="0"/>
              <a:t>holy people</a:t>
            </a:r>
            <a:r>
              <a:rPr lang="en-US" sz="4000" dirty="0"/>
              <a:t>, </a:t>
            </a:r>
            <a:r>
              <a:rPr lang="en-US" sz="4000" b="1" baseline="30000" dirty="0"/>
              <a:t>19 </a:t>
            </a:r>
            <a:r>
              <a:rPr lang="en-US" sz="4000" dirty="0"/>
              <a:t>and his </a:t>
            </a:r>
            <a:r>
              <a:rPr lang="en-US" sz="4000" b="1" dirty="0"/>
              <a:t>incomparably great power </a:t>
            </a:r>
            <a:r>
              <a:rPr lang="en-US" sz="4000" dirty="0"/>
              <a:t>for </a:t>
            </a:r>
            <a:r>
              <a:rPr lang="en-US" sz="4000" b="1" dirty="0"/>
              <a:t>us who believe.</a:t>
            </a:r>
            <a:r>
              <a:rPr lang="en-US" sz="4000" dirty="0"/>
              <a:t> </a:t>
            </a:r>
          </a:p>
        </p:txBody>
      </p:sp>
      <p:pic>
        <p:nvPicPr>
          <p:cNvPr id="8" name="Content Placeholder 3">
            <a:extLst>
              <a:ext uri="{FF2B5EF4-FFF2-40B4-BE49-F238E27FC236}">
                <a16:creationId xmlns:a16="http://schemas.microsoft.com/office/drawing/2014/main" id="{B722EB15-D336-08CA-FC59-D25E289D6E7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215053656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C80D8-D139-111B-3396-E68A5210425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06FDBCE-AD4E-EFCC-82D0-BBAB3D748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F82C83-84DF-C75C-ED06-DFF15A119D01}"/>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3F78958-5C05-F91E-178E-0CE6083DB252}"/>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19 b </a:t>
            </a:r>
            <a:r>
              <a:rPr lang="en-US" sz="4000" dirty="0"/>
              <a:t>That </a:t>
            </a:r>
            <a:r>
              <a:rPr lang="en-US" sz="4000" b="1" dirty="0"/>
              <a:t>power</a:t>
            </a:r>
            <a:r>
              <a:rPr lang="en-US" sz="4000" dirty="0"/>
              <a:t> is the </a:t>
            </a:r>
            <a:r>
              <a:rPr lang="en-US" sz="4000" b="1" dirty="0"/>
              <a:t>same as the mighty strength </a:t>
            </a:r>
            <a:r>
              <a:rPr lang="en-US" sz="4000" b="1" baseline="30000" dirty="0"/>
              <a:t>20 </a:t>
            </a:r>
            <a:r>
              <a:rPr lang="en-US" sz="4000" b="1" dirty="0"/>
              <a:t>he exerted when he raised Christ from the dead </a:t>
            </a:r>
            <a:r>
              <a:rPr lang="en-US" sz="4000" dirty="0"/>
              <a:t>and </a:t>
            </a:r>
            <a:r>
              <a:rPr lang="en-US" sz="4000" b="1" dirty="0"/>
              <a:t>seated</a:t>
            </a:r>
            <a:r>
              <a:rPr lang="en-US" sz="4000" dirty="0"/>
              <a:t> him at his </a:t>
            </a:r>
            <a:r>
              <a:rPr lang="en-US" sz="4000" b="1" dirty="0"/>
              <a:t>right hand </a:t>
            </a:r>
            <a:r>
              <a:rPr lang="en-US" sz="4000" dirty="0"/>
              <a:t>in the heavenly realms, </a:t>
            </a:r>
            <a:r>
              <a:rPr lang="en-US" sz="4000" b="1" baseline="30000" dirty="0"/>
              <a:t>21 </a:t>
            </a:r>
            <a:r>
              <a:rPr lang="en-US" sz="4000" dirty="0"/>
              <a:t>far </a:t>
            </a:r>
            <a:r>
              <a:rPr lang="en-US" sz="4000" b="1" dirty="0"/>
              <a:t>above</a:t>
            </a:r>
            <a:r>
              <a:rPr lang="en-US" sz="4000" dirty="0"/>
              <a:t> all </a:t>
            </a:r>
            <a:r>
              <a:rPr lang="en-US" sz="4000" b="1" dirty="0">
                <a:solidFill>
                  <a:srgbClr val="FF0000"/>
                </a:solidFill>
              </a:rPr>
              <a:t>rule and authority, power and dominion,</a:t>
            </a:r>
            <a:r>
              <a:rPr lang="en-US" sz="4000" dirty="0"/>
              <a:t> and every name that is invoked, not only in the </a:t>
            </a:r>
            <a:r>
              <a:rPr lang="en-US" sz="4000" b="1" dirty="0"/>
              <a:t>present age </a:t>
            </a:r>
            <a:r>
              <a:rPr lang="en-US" sz="4000" dirty="0"/>
              <a:t>but also in the </a:t>
            </a:r>
            <a:r>
              <a:rPr lang="en-US" sz="4000" b="1" dirty="0"/>
              <a:t>one to come</a:t>
            </a:r>
            <a:r>
              <a:rPr lang="en-US" sz="4000" dirty="0"/>
              <a:t>.}} </a:t>
            </a:r>
          </a:p>
          <a:p>
            <a:endParaRPr lang="en-US" sz="4000" dirty="0"/>
          </a:p>
        </p:txBody>
      </p:sp>
      <p:pic>
        <p:nvPicPr>
          <p:cNvPr id="8" name="Content Placeholder 3">
            <a:extLst>
              <a:ext uri="{FF2B5EF4-FFF2-40B4-BE49-F238E27FC236}">
                <a16:creationId xmlns:a16="http://schemas.microsoft.com/office/drawing/2014/main" id="{B02A8FB5-0022-F6B7-0DB9-0F10DF4DE0D4}"/>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13440346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BE39C7-88BD-682A-E772-F0776A6CF05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9CB55E0-ACF5-C755-070B-899118BCFC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AFDBD3-C6E3-032F-FEDC-06D21481AFED}"/>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WHAT IS TO BE KNOWN</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EB73E349-ACA8-A79D-F174-260F8CB1F2C6}"/>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22 </a:t>
            </a:r>
            <a:r>
              <a:rPr lang="en-US" sz="4000" dirty="0"/>
              <a:t>And </a:t>
            </a:r>
            <a:r>
              <a:rPr lang="en-US" sz="4000" b="1" dirty="0"/>
              <a:t>God</a:t>
            </a:r>
            <a:r>
              <a:rPr lang="en-US" sz="4000" dirty="0"/>
              <a:t> placed all things under </a:t>
            </a:r>
            <a:r>
              <a:rPr lang="en-US" sz="4000" b="1" dirty="0"/>
              <a:t>his</a:t>
            </a:r>
            <a:r>
              <a:rPr lang="en-US" sz="4000" dirty="0"/>
              <a:t> feet and appointed him to be </a:t>
            </a:r>
            <a:r>
              <a:rPr lang="en-US" sz="4000" b="1" dirty="0"/>
              <a:t>head over everything </a:t>
            </a:r>
            <a:r>
              <a:rPr lang="en-US" sz="4000" dirty="0"/>
              <a:t>for the </a:t>
            </a:r>
            <a:r>
              <a:rPr lang="en-US" sz="4000" b="1" dirty="0"/>
              <a:t>church</a:t>
            </a:r>
            <a:r>
              <a:rPr lang="en-US" sz="4000" dirty="0"/>
              <a:t>, </a:t>
            </a:r>
            <a:r>
              <a:rPr lang="en-US" sz="4000" b="1" baseline="30000" dirty="0"/>
              <a:t>23 </a:t>
            </a:r>
            <a:r>
              <a:rPr lang="en-US" sz="4000" dirty="0"/>
              <a:t>which is his </a:t>
            </a:r>
            <a:r>
              <a:rPr lang="en-US" sz="4000" b="1" dirty="0"/>
              <a:t>body</a:t>
            </a:r>
            <a:r>
              <a:rPr lang="en-US" sz="4000" dirty="0"/>
              <a:t>, the </a:t>
            </a:r>
            <a:r>
              <a:rPr lang="en-US" sz="4000" b="1" dirty="0"/>
              <a:t>fullness of him who fills everything in every way</a:t>
            </a:r>
            <a:r>
              <a:rPr lang="en-US" sz="4000" b="1" dirty="0">
                <a:solidFill>
                  <a:schemeClr val="accent5">
                    <a:lumMod val="75000"/>
                  </a:schemeClr>
                </a:solidFill>
              </a:rPr>
              <a:t>}}</a:t>
            </a:r>
          </a:p>
        </p:txBody>
      </p:sp>
      <p:pic>
        <p:nvPicPr>
          <p:cNvPr id="8" name="Content Placeholder 3">
            <a:extLst>
              <a:ext uri="{FF2B5EF4-FFF2-40B4-BE49-F238E27FC236}">
                <a16:creationId xmlns:a16="http://schemas.microsoft.com/office/drawing/2014/main" id="{A9AF2520-159D-1FF6-E44A-01B0F972015F}"/>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403132649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CDB62-536D-C58D-2DF6-5974F1BC0DF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8AF5ADB-AE51-EFB9-E723-D70B094C2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2FF625-8D43-FDD2-7DD1-59E9D45FD900}"/>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Other Ways of saying Giving Thanks</a:t>
            </a:r>
            <a:br>
              <a:rPr lang="en-US" sz="3600" b="1" dirty="0"/>
            </a:br>
            <a:endParaRPr lang="en-US" sz="3600" b="1" dirty="0"/>
          </a:p>
        </p:txBody>
      </p:sp>
      <p:cxnSp>
        <p:nvCxnSpPr>
          <p:cNvPr id="4" name="Straight Connector 3">
            <a:extLst>
              <a:ext uri="{FF2B5EF4-FFF2-40B4-BE49-F238E27FC236}">
                <a16:creationId xmlns:a16="http://schemas.microsoft.com/office/drawing/2014/main" id="{1EC346DA-09FD-2999-4267-6D3B9EE971BA}"/>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D3104411-EB55-A4B1-94C3-062286AA4426}"/>
              </a:ext>
            </a:extLst>
          </p:cNvPr>
          <p:cNvSpPr txBox="1"/>
          <p:nvPr/>
        </p:nvSpPr>
        <p:spPr>
          <a:xfrm>
            <a:off x="1736631" y="525409"/>
            <a:ext cx="8818389" cy="3293209"/>
          </a:xfrm>
          <a:prstGeom prst="rect">
            <a:avLst/>
          </a:prstGeom>
          <a:noFill/>
        </p:spPr>
        <p:txBody>
          <a:bodyPr wrap="square" rtlCol="0">
            <a:spAutoFit/>
          </a:bodyPr>
          <a:lstStyle/>
          <a:p>
            <a:r>
              <a:rPr lang="en-US" sz="2800" b="1" baseline="30000" dirty="0"/>
              <a:t>EPH 1:15-16</a:t>
            </a:r>
          </a:p>
          <a:p>
            <a:r>
              <a:rPr lang="en-US" sz="2400" b="1" dirty="0"/>
              <a:t>faith </a:t>
            </a:r>
          </a:p>
          <a:p>
            <a:r>
              <a:rPr lang="en-US" sz="2400" b="1" dirty="0"/>
              <a:t>Lord Jesus</a:t>
            </a:r>
          </a:p>
          <a:p>
            <a:r>
              <a:rPr lang="en-US" sz="2400" b="1" dirty="0"/>
              <a:t>Love</a:t>
            </a:r>
          </a:p>
          <a:p>
            <a:r>
              <a:rPr lang="en-US" sz="2400" dirty="0"/>
              <a:t> </a:t>
            </a:r>
            <a:r>
              <a:rPr lang="en-US" sz="2400" b="1" dirty="0"/>
              <a:t>God’s people</a:t>
            </a:r>
          </a:p>
          <a:p>
            <a:r>
              <a:rPr lang="en-US" sz="2400" b="1" dirty="0"/>
              <a:t>giving thanks </a:t>
            </a:r>
          </a:p>
          <a:p>
            <a:r>
              <a:rPr lang="en-US" sz="2400" b="1" dirty="0"/>
              <a:t>remembering </a:t>
            </a:r>
            <a:r>
              <a:rPr lang="en-US" sz="2400" dirty="0"/>
              <a:t>you in my </a:t>
            </a:r>
            <a:r>
              <a:rPr lang="en-US" sz="2400" b="1" dirty="0"/>
              <a:t>prayers</a:t>
            </a:r>
            <a:r>
              <a:rPr lang="en-US" sz="2400" dirty="0"/>
              <a:t>. </a:t>
            </a:r>
          </a:p>
          <a:p>
            <a:r>
              <a:rPr lang="en-US" sz="2400" dirty="0"/>
              <a:t>Spirit of </a:t>
            </a:r>
            <a:r>
              <a:rPr lang="en-US" sz="2400" b="1" dirty="0"/>
              <a:t>wisdom</a:t>
            </a:r>
            <a:r>
              <a:rPr lang="en-US" sz="2400" dirty="0"/>
              <a:t> and </a:t>
            </a:r>
            <a:r>
              <a:rPr lang="en-US" sz="2400" b="1" dirty="0"/>
              <a:t>revelation</a:t>
            </a:r>
            <a:r>
              <a:rPr lang="en-US" sz="2400" dirty="0"/>
              <a:t>, so that you may </a:t>
            </a:r>
            <a:r>
              <a:rPr lang="en-US" sz="2400" b="1" dirty="0"/>
              <a:t>know</a:t>
            </a:r>
            <a:r>
              <a:rPr lang="en-US" sz="2400" dirty="0"/>
              <a:t> </a:t>
            </a:r>
            <a:r>
              <a:rPr lang="en-US" sz="2400" b="1" dirty="0"/>
              <a:t>him</a:t>
            </a:r>
            <a:endParaRPr lang="en-US" sz="2400" dirty="0"/>
          </a:p>
          <a:p>
            <a:endParaRPr lang="en-US" sz="3200" b="1" baseline="30000" dirty="0"/>
          </a:p>
        </p:txBody>
      </p:sp>
      <p:pic>
        <p:nvPicPr>
          <p:cNvPr id="11" name="Picture 10" descr="A cross on a hill with sun rays shining through clouds&#10;&#10;AI-generated content may be incorrect.">
            <a:extLst>
              <a:ext uri="{FF2B5EF4-FFF2-40B4-BE49-F238E27FC236}">
                <a16:creationId xmlns:a16="http://schemas.microsoft.com/office/drawing/2014/main" id="{861622B5-54EB-4638-A2F0-2FEC4F4C0B4D}"/>
              </a:ext>
            </a:extLst>
          </p:cNvPr>
          <p:cNvPicPr>
            <a:picLocks noChangeAspect="1"/>
          </p:cNvPicPr>
          <p:nvPr/>
        </p:nvPicPr>
        <p:blipFill>
          <a:blip r:embed="rId3"/>
          <a:stretch>
            <a:fillRect/>
          </a:stretch>
        </p:blipFill>
        <p:spPr>
          <a:xfrm>
            <a:off x="4921741" y="3371055"/>
            <a:ext cx="895125" cy="895125"/>
          </a:xfrm>
          <a:prstGeom prst="rect">
            <a:avLst/>
          </a:prstGeom>
        </p:spPr>
      </p:pic>
      <p:sp>
        <p:nvSpPr>
          <p:cNvPr id="12" name="TextBox 11">
            <a:extLst>
              <a:ext uri="{FF2B5EF4-FFF2-40B4-BE49-F238E27FC236}">
                <a16:creationId xmlns:a16="http://schemas.microsoft.com/office/drawing/2014/main" id="{318F3D6C-646D-E505-DB53-B11F4EC9C36B}"/>
              </a:ext>
            </a:extLst>
          </p:cNvPr>
          <p:cNvSpPr txBox="1"/>
          <p:nvPr/>
        </p:nvSpPr>
        <p:spPr>
          <a:xfrm>
            <a:off x="452284" y="5531907"/>
            <a:ext cx="1875322" cy="523220"/>
          </a:xfrm>
          <a:prstGeom prst="rect">
            <a:avLst/>
          </a:prstGeom>
          <a:noFill/>
        </p:spPr>
        <p:txBody>
          <a:bodyPr wrap="none" rtlCol="0">
            <a:spAutoFit/>
          </a:bodyPr>
          <a:lstStyle/>
          <a:p>
            <a:r>
              <a:rPr lang="en-US" sz="2800" dirty="0"/>
              <a:t>Expand list</a:t>
            </a:r>
          </a:p>
        </p:txBody>
      </p:sp>
      <p:sp>
        <p:nvSpPr>
          <p:cNvPr id="13" name="TextBox 12">
            <a:extLst>
              <a:ext uri="{FF2B5EF4-FFF2-40B4-BE49-F238E27FC236}">
                <a16:creationId xmlns:a16="http://schemas.microsoft.com/office/drawing/2014/main" id="{CF6EC9E9-2006-C98D-869A-CB60D439E008}"/>
              </a:ext>
            </a:extLst>
          </p:cNvPr>
          <p:cNvSpPr txBox="1"/>
          <p:nvPr/>
        </p:nvSpPr>
        <p:spPr>
          <a:xfrm>
            <a:off x="9801849" y="67924"/>
            <a:ext cx="1992853" cy="523220"/>
          </a:xfrm>
          <a:prstGeom prst="rect">
            <a:avLst/>
          </a:prstGeom>
          <a:noFill/>
        </p:spPr>
        <p:txBody>
          <a:bodyPr wrap="none" rtlCol="0">
            <a:spAutoFit/>
          </a:bodyPr>
          <a:lstStyle/>
          <a:p>
            <a:r>
              <a:rPr lang="en-US" sz="2800" dirty="0">
                <a:solidFill>
                  <a:srgbClr val="7030A0"/>
                </a:solidFill>
              </a:rPr>
              <a:t>BLESSINGS</a:t>
            </a:r>
          </a:p>
        </p:txBody>
      </p:sp>
      <p:sp>
        <p:nvSpPr>
          <p:cNvPr id="14" name="TextBox 13">
            <a:extLst>
              <a:ext uri="{FF2B5EF4-FFF2-40B4-BE49-F238E27FC236}">
                <a16:creationId xmlns:a16="http://schemas.microsoft.com/office/drawing/2014/main" id="{9FCF0FB6-8FF3-88C9-941C-BE68DF1ABF32}"/>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3" name="Rectangle 2">
            <a:extLst>
              <a:ext uri="{FF2B5EF4-FFF2-40B4-BE49-F238E27FC236}">
                <a16:creationId xmlns:a16="http://schemas.microsoft.com/office/drawing/2014/main" id="{80AB92B1-4E33-AD18-B452-4831980D9DDB}"/>
              </a:ext>
            </a:extLst>
          </p:cNvPr>
          <p:cNvSpPr/>
          <p:nvPr/>
        </p:nvSpPr>
        <p:spPr>
          <a:xfrm>
            <a:off x="4921741" y="1144588"/>
            <a:ext cx="2093914" cy="140942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4DDBE66D-79DF-35E2-F76E-ACCCC0CE491D}"/>
              </a:ext>
            </a:extLst>
          </p:cNvPr>
          <p:cNvCxnSpPr/>
          <p:nvPr/>
        </p:nvCxnSpPr>
        <p:spPr>
          <a:xfrm flipV="1">
            <a:off x="3818965" y="1290918"/>
            <a:ext cx="1102776" cy="1263096"/>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AF0DD500-34B1-4912-71CA-F7692BD6FFBC}"/>
              </a:ext>
            </a:extLst>
          </p:cNvPr>
          <p:cNvCxnSpPr>
            <a:cxnSpLocks/>
          </p:cNvCxnSpPr>
          <p:nvPr/>
        </p:nvCxnSpPr>
        <p:spPr>
          <a:xfrm flipV="1">
            <a:off x="3818965" y="2402541"/>
            <a:ext cx="1102776" cy="151473"/>
          </a:xfrm>
          <a:prstGeom prst="line">
            <a:avLst/>
          </a:prstGeom>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18A34F20-16AB-322D-DDCC-366311A07883}"/>
              </a:ext>
            </a:extLst>
          </p:cNvPr>
          <p:cNvSpPr txBox="1"/>
          <p:nvPr/>
        </p:nvSpPr>
        <p:spPr>
          <a:xfrm>
            <a:off x="2742443" y="5424185"/>
            <a:ext cx="4821576" cy="523220"/>
          </a:xfrm>
          <a:prstGeom prst="rect">
            <a:avLst/>
          </a:prstGeom>
          <a:noFill/>
        </p:spPr>
        <p:txBody>
          <a:bodyPr wrap="none" rtlCol="0">
            <a:spAutoFit/>
          </a:bodyPr>
          <a:lstStyle/>
          <a:p>
            <a:r>
              <a:rPr lang="en-US" sz="2800" dirty="0"/>
              <a:t>Attributes of one giving thanks</a:t>
            </a:r>
          </a:p>
        </p:txBody>
      </p:sp>
      <p:pic>
        <p:nvPicPr>
          <p:cNvPr id="8" name="Picture 7" descr="A screen shot of a phone&#10;&#10;AI-generated content may be incorrect.">
            <a:extLst>
              <a:ext uri="{FF2B5EF4-FFF2-40B4-BE49-F238E27FC236}">
                <a16:creationId xmlns:a16="http://schemas.microsoft.com/office/drawing/2014/main" id="{880F6945-9200-F8EB-9577-F5FEAC2A4AEA}"/>
              </a:ext>
            </a:extLst>
          </p:cNvPr>
          <p:cNvPicPr>
            <a:picLocks noChangeAspect="1"/>
          </p:cNvPicPr>
          <p:nvPr/>
        </p:nvPicPr>
        <p:blipFill>
          <a:blip r:embed="rId4"/>
          <a:stretch>
            <a:fillRect/>
          </a:stretch>
        </p:blipFill>
        <p:spPr>
          <a:xfrm>
            <a:off x="10158147" y="4080972"/>
            <a:ext cx="1486107" cy="2686425"/>
          </a:xfrm>
          <a:prstGeom prst="rect">
            <a:avLst/>
          </a:prstGeom>
        </p:spPr>
      </p:pic>
      <p:pic>
        <p:nvPicPr>
          <p:cNvPr id="15" name="Picture 14" descr="A screenshot of a cell phone&#10;&#10;AI-generated content may be incorrect.">
            <a:extLst>
              <a:ext uri="{FF2B5EF4-FFF2-40B4-BE49-F238E27FC236}">
                <a16:creationId xmlns:a16="http://schemas.microsoft.com/office/drawing/2014/main" id="{D1667386-6D6F-BA79-D422-FDDAEBB78E37}"/>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301406310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A78E-A425-42C1-039F-A8D4630082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2D95B49-22D1-E882-DFD0-E01486877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A7414E-4789-E740-805A-4530934ACB8D}"/>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Heavenly Realms</a:t>
            </a:r>
            <a:br>
              <a:rPr lang="en-US" sz="3600" b="1" dirty="0"/>
            </a:br>
            <a:endParaRPr lang="en-US" sz="3600" b="1" dirty="0"/>
          </a:p>
        </p:txBody>
      </p:sp>
      <p:sp>
        <p:nvSpPr>
          <p:cNvPr id="14" name="TextBox 13">
            <a:extLst>
              <a:ext uri="{FF2B5EF4-FFF2-40B4-BE49-F238E27FC236}">
                <a16:creationId xmlns:a16="http://schemas.microsoft.com/office/drawing/2014/main" id="{A3E11228-A32D-01F4-04C1-5DFC9EB2872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Heavenly Realm Aligned with God</a:t>
            </a:r>
          </a:p>
        </p:txBody>
      </p:sp>
      <p:sp>
        <p:nvSpPr>
          <p:cNvPr id="15" name="TextBox 14">
            <a:extLst>
              <a:ext uri="{FF2B5EF4-FFF2-40B4-BE49-F238E27FC236}">
                <a16:creationId xmlns:a16="http://schemas.microsoft.com/office/drawing/2014/main" id="{06D95811-A21A-EB08-A4E2-BF038AF22842}"/>
              </a:ext>
            </a:extLst>
          </p:cNvPr>
          <p:cNvSpPr txBox="1"/>
          <p:nvPr/>
        </p:nvSpPr>
        <p:spPr>
          <a:xfrm>
            <a:off x="7835098" y="1446748"/>
            <a:ext cx="2687794" cy="2554545"/>
          </a:xfrm>
          <a:prstGeom prst="rect">
            <a:avLst/>
          </a:prstGeom>
          <a:noFill/>
        </p:spPr>
        <p:txBody>
          <a:bodyPr wrap="square" rtlCol="0">
            <a:spAutoFit/>
          </a:bodyPr>
          <a:lstStyle/>
          <a:p>
            <a:r>
              <a:rPr lang="en-US" sz="4000" dirty="0"/>
              <a:t>Heavenly Realm Not Aligned with God</a:t>
            </a:r>
          </a:p>
        </p:txBody>
      </p:sp>
      <p:sp>
        <p:nvSpPr>
          <p:cNvPr id="16" name="TextBox 15">
            <a:extLst>
              <a:ext uri="{FF2B5EF4-FFF2-40B4-BE49-F238E27FC236}">
                <a16:creationId xmlns:a16="http://schemas.microsoft.com/office/drawing/2014/main" id="{68C733FD-5669-1C18-9217-C5C8E4A98FA7}"/>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3F055E30-BC3B-0319-C109-F04A5983879C}"/>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70DA3465-600B-10E1-07CE-C2305F35A8B0}"/>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14EB3219-A80E-9DCB-F61C-6BE1D9C1D185}"/>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3960CBF-B9FD-088F-0C1D-7765C26AD8D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78E693C0-E6B1-30AF-26E2-792AA1181FE7}"/>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0D5EFFBA-6D53-6442-262A-BB183F51CD08}"/>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C21212-1E41-B6A2-CEEB-52785800FFB8}"/>
              </a:ext>
            </a:extLst>
          </p:cNvPr>
          <p:cNvSpPr txBox="1"/>
          <p:nvPr/>
        </p:nvSpPr>
        <p:spPr>
          <a:xfrm>
            <a:off x="8501578" y="898143"/>
            <a:ext cx="1183529" cy="461665"/>
          </a:xfrm>
          <a:prstGeom prst="rect">
            <a:avLst/>
          </a:prstGeom>
          <a:noFill/>
        </p:spPr>
        <p:txBody>
          <a:bodyPr wrap="none" rtlCol="0">
            <a:spAutoFit/>
          </a:bodyPr>
          <a:lstStyle/>
          <a:p>
            <a:r>
              <a:rPr lang="en-US" sz="2400" dirty="0"/>
              <a:t>Sinners</a:t>
            </a:r>
          </a:p>
        </p:txBody>
      </p:sp>
      <p:sp>
        <p:nvSpPr>
          <p:cNvPr id="9" name="TextBox 8">
            <a:extLst>
              <a:ext uri="{FF2B5EF4-FFF2-40B4-BE49-F238E27FC236}">
                <a16:creationId xmlns:a16="http://schemas.microsoft.com/office/drawing/2014/main" id="{4083FF8D-50EA-DF12-E991-A55E00D87D97}"/>
              </a:ext>
            </a:extLst>
          </p:cNvPr>
          <p:cNvSpPr txBox="1"/>
          <p:nvPr/>
        </p:nvSpPr>
        <p:spPr>
          <a:xfrm>
            <a:off x="1733621" y="740050"/>
            <a:ext cx="2362250" cy="461665"/>
          </a:xfrm>
          <a:prstGeom prst="rect">
            <a:avLst/>
          </a:prstGeom>
          <a:noFill/>
        </p:spPr>
        <p:txBody>
          <a:bodyPr wrap="none" rtlCol="0">
            <a:spAutoFit/>
          </a:bodyPr>
          <a:lstStyle/>
          <a:p>
            <a:r>
              <a:rPr lang="en-US" sz="2400" dirty="0"/>
              <a:t>Forgiven Sinners</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40C270E8-F69F-53C8-65F5-31F0615F9278}"/>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1A13EA19-8F97-E231-4FB5-27E53E83CC5F}"/>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3135804465"/>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25840-FF33-A572-673C-77DA11AEFF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582600-2432-F108-D8F4-05C3AC1F7E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533B67B-FD41-9B0C-0BE6-B08D1477A844}"/>
              </a:ext>
            </a:extLst>
          </p:cNvPr>
          <p:cNvSpPr>
            <a:spLocks noGrp="1"/>
          </p:cNvSpPr>
          <p:nvPr>
            <p:ph type="title"/>
          </p:nvPr>
        </p:nvSpPr>
        <p:spPr>
          <a:xfrm>
            <a:off x="3137915" y="54864"/>
            <a:ext cx="6903232" cy="1170087"/>
          </a:xfrm>
        </p:spPr>
        <p:txBody>
          <a:bodyPr vert="horz" lIns="91440" tIns="45720" rIns="91440" bIns="45720" rtlCol="0" anchor="b">
            <a:normAutofit/>
          </a:bodyPr>
          <a:lstStyle/>
          <a:p>
            <a:r>
              <a:rPr lang="en-US" sz="3600" b="1" dirty="0"/>
              <a:t>Paul’s Prayer for the Philippians</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8FB97A91-61B4-4BE3-8E28-894DB8E892F0}"/>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lnSpcReduction="10000"/>
          </a:bodyPr>
          <a:lstStyle/>
          <a:p>
            <a:r>
              <a:rPr lang="en-US" sz="4400" b="1" baseline="30000" dirty="0"/>
              <a:t>Philippians 1:9 </a:t>
            </a:r>
            <a:r>
              <a:rPr lang="en-US" sz="4400" dirty="0"/>
              <a:t>And this is my prayer: that your love may abound more and more in knowledge and depth of insight, </a:t>
            </a:r>
            <a:r>
              <a:rPr lang="en-US" sz="4400" b="1" baseline="30000" dirty="0"/>
              <a:t>10 </a:t>
            </a:r>
            <a:r>
              <a:rPr lang="en-US" sz="4400" dirty="0"/>
              <a:t>so that you may be able to discern what is best and may be pure and blameless for the day of Christ, </a:t>
            </a:r>
            <a:r>
              <a:rPr lang="en-US" sz="4400" b="1" baseline="30000" dirty="0"/>
              <a:t>11 </a:t>
            </a:r>
            <a:r>
              <a:rPr lang="en-US" sz="4400" dirty="0"/>
              <a:t>filled with the fruit of righteousness that comes through Jesus Christ—to the glory and praise of God.</a:t>
            </a:r>
            <a:endParaRPr lang="en-US" sz="6000" b="1" dirty="0"/>
          </a:p>
        </p:txBody>
      </p:sp>
      <p:pic>
        <p:nvPicPr>
          <p:cNvPr id="5" name="Picture 4" descr="A person writing on a paper&#10;&#10;AI-generated content may be incorrect.">
            <a:extLst>
              <a:ext uri="{FF2B5EF4-FFF2-40B4-BE49-F238E27FC236}">
                <a16:creationId xmlns:a16="http://schemas.microsoft.com/office/drawing/2014/main" id="{EBB667F5-18E9-8C70-9ACF-5CC32EF192B9}"/>
              </a:ext>
            </a:extLst>
          </p:cNvPr>
          <p:cNvPicPr>
            <a:picLocks noChangeAspect="1"/>
          </p:cNvPicPr>
          <p:nvPr/>
        </p:nvPicPr>
        <p:blipFill>
          <a:blip r:embed="rId3"/>
          <a:stretch>
            <a:fillRect/>
          </a:stretch>
        </p:blipFill>
        <p:spPr>
          <a:xfrm>
            <a:off x="-912" y="462458"/>
            <a:ext cx="1975947" cy="1975947"/>
          </a:xfrm>
          <a:prstGeom prst="rect">
            <a:avLst/>
          </a:prstGeom>
        </p:spPr>
      </p:pic>
    </p:spTree>
    <p:extLst>
      <p:ext uri="{BB962C8B-B14F-4D97-AF65-F5344CB8AC3E}">
        <p14:creationId xmlns:p14="http://schemas.microsoft.com/office/powerpoint/2010/main" val="110187882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5760A-FA91-0B82-6C64-9CF3E77D2B76}"/>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059286-53A7-B985-26C4-4BE1DEA2AC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3">
            <a:extLst>
              <a:ext uri="{FF2B5EF4-FFF2-40B4-BE49-F238E27FC236}">
                <a16:creationId xmlns:a16="http://schemas.microsoft.com/office/drawing/2014/main" id="{9F015414-42BE-8BF4-9ECD-E03403CAB8E5}"/>
              </a:ext>
            </a:extLst>
          </p:cNvPr>
          <p:cNvPicPr>
            <a:picLocks noChangeAspect="1"/>
          </p:cNvPicPr>
          <p:nvPr/>
        </p:nvPicPr>
        <p:blipFill>
          <a:blip r:embed="rId3"/>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627DB071-43C8-645A-920E-655ECC91EA22}"/>
              </a:ext>
            </a:extLst>
          </p:cNvPr>
          <p:cNvSpPr txBox="1"/>
          <p:nvPr/>
        </p:nvSpPr>
        <p:spPr>
          <a:xfrm>
            <a:off x="3735421" y="2159540"/>
            <a:ext cx="6245158" cy="769441"/>
          </a:xfrm>
          <a:prstGeom prst="rect">
            <a:avLst/>
          </a:prstGeom>
          <a:noFill/>
        </p:spPr>
        <p:txBody>
          <a:bodyPr wrap="square" rtlCol="0">
            <a:spAutoFit/>
          </a:bodyPr>
          <a:lstStyle/>
          <a:p>
            <a:r>
              <a:rPr lang="en-US" sz="4400" dirty="0"/>
              <a:t>Ephesians Chapter 2</a:t>
            </a:r>
          </a:p>
        </p:txBody>
      </p:sp>
    </p:spTree>
    <p:extLst>
      <p:ext uri="{BB962C8B-B14F-4D97-AF65-F5344CB8AC3E}">
        <p14:creationId xmlns:p14="http://schemas.microsoft.com/office/powerpoint/2010/main" val="234573947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48ADE1-C79B-AF81-DA0B-954CDDF6D74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DAF684-A31D-7C44-8633-4590A1F3FF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4B44F-2CF9-57E4-8D1E-6E0D29ECBE4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91D01B76-6E66-9E2E-DE21-A566F4CBBEB9}"/>
              </a:ext>
            </a:extLst>
          </p:cNvPr>
          <p:cNvCxnSpPr/>
          <p:nvPr/>
        </p:nvCxnSpPr>
        <p:spPr>
          <a:xfrm>
            <a:off x="335855" y="3527128"/>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E9B717F6-EF02-C6B9-D7D5-99052100ABAE}"/>
              </a:ext>
            </a:extLst>
          </p:cNvPr>
          <p:cNvSpPr txBox="1"/>
          <p:nvPr/>
        </p:nvSpPr>
        <p:spPr>
          <a:xfrm>
            <a:off x="553110" y="3633952"/>
            <a:ext cx="9448800" cy="3170099"/>
          </a:xfrm>
          <a:prstGeom prst="rect">
            <a:avLst/>
          </a:prstGeom>
          <a:noFill/>
        </p:spPr>
        <p:txBody>
          <a:bodyPr wrap="square" rtlCol="0">
            <a:spAutoFit/>
          </a:bodyPr>
          <a:lstStyle/>
          <a:p>
            <a:r>
              <a:rPr lang="en-US" sz="2800" b="1" dirty="0"/>
              <a:t>2 </a:t>
            </a:r>
            <a:r>
              <a:rPr lang="en-US" sz="2800" dirty="0"/>
              <a:t>As for you, you were </a:t>
            </a:r>
            <a:r>
              <a:rPr lang="en-US" sz="3200" b="1" dirty="0"/>
              <a:t>dead </a:t>
            </a:r>
            <a:r>
              <a:rPr lang="en-US" sz="2800" dirty="0"/>
              <a:t>in your transgressions and sins, </a:t>
            </a:r>
            <a:r>
              <a:rPr lang="en-US" sz="2800" b="1" baseline="30000" dirty="0"/>
              <a:t>2 </a:t>
            </a:r>
            <a:r>
              <a:rPr lang="en-US" sz="2800" dirty="0"/>
              <a:t>in which you used to live when you followed </a:t>
            </a:r>
            <a:r>
              <a:rPr lang="en-US" sz="2800" dirty="0">
                <a:solidFill>
                  <a:srgbClr val="7030A0"/>
                </a:solidFill>
              </a:rPr>
              <a:t>the ways of this world and of the ruler of the kingdom of the air, </a:t>
            </a:r>
            <a:r>
              <a:rPr lang="en-US" sz="2800" dirty="0"/>
              <a:t>the </a:t>
            </a:r>
            <a:r>
              <a:rPr lang="en-US" sz="2800" dirty="0">
                <a:solidFill>
                  <a:srgbClr val="C00000"/>
                </a:solidFill>
              </a:rPr>
              <a:t>spirit</a:t>
            </a:r>
            <a:r>
              <a:rPr lang="en-US" sz="2800" dirty="0"/>
              <a:t> who is now at work in those who are disobedient. </a:t>
            </a:r>
            <a:r>
              <a:rPr lang="en-US" sz="2800" b="1" baseline="30000" dirty="0"/>
              <a:t>3 </a:t>
            </a:r>
            <a:r>
              <a:rPr lang="en-US" sz="2800" dirty="0"/>
              <a:t>All of us also lived among them at one time, gratifying the cravings of our flesh</a:t>
            </a:r>
            <a:r>
              <a:rPr lang="en-US" sz="2800" baseline="30000" dirty="0"/>
              <a:t>[</a:t>
            </a:r>
            <a:r>
              <a:rPr lang="en-US" sz="2800" baseline="30000" dirty="0">
                <a:hlinkClick r:id="rId3" tooltip="See footnote a"/>
              </a:rPr>
              <a:t>a</a:t>
            </a:r>
            <a:r>
              <a:rPr lang="en-US" sz="2800" baseline="30000" dirty="0"/>
              <a:t>]</a:t>
            </a:r>
            <a:r>
              <a:rPr lang="en-US" sz="2800" dirty="0"/>
              <a:t> and following its desires and thoughts. Like the rest, we were by nature deserving of </a:t>
            </a:r>
            <a:r>
              <a:rPr lang="en-US" sz="2800" dirty="0">
                <a:solidFill>
                  <a:srgbClr val="7030A0"/>
                </a:solidFill>
              </a:rPr>
              <a:t>wrath</a:t>
            </a:r>
          </a:p>
        </p:txBody>
      </p:sp>
      <p:sp>
        <p:nvSpPr>
          <p:cNvPr id="5" name="TextBox 4">
            <a:extLst>
              <a:ext uri="{FF2B5EF4-FFF2-40B4-BE49-F238E27FC236}">
                <a16:creationId xmlns:a16="http://schemas.microsoft.com/office/drawing/2014/main" id="{3656154B-7302-C7CB-1C8C-199F98FD6FEE}"/>
              </a:ext>
            </a:extLst>
          </p:cNvPr>
          <p:cNvSpPr txBox="1"/>
          <p:nvPr/>
        </p:nvSpPr>
        <p:spPr>
          <a:xfrm>
            <a:off x="1736631" y="525409"/>
            <a:ext cx="10027920" cy="3170099"/>
          </a:xfrm>
          <a:prstGeom prst="rect">
            <a:avLst/>
          </a:prstGeom>
          <a:noFill/>
        </p:spPr>
        <p:txBody>
          <a:bodyPr wrap="square" rtlCol="0">
            <a:spAutoFit/>
          </a:bodyPr>
          <a:lstStyle/>
          <a:p>
            <a:r>
              <a:rPr lang="en-US" sz="2800" b="1" baseline="30000" dirty="0"/>
              <a:t>4 </a:t>
            </a:r>
            <a:r>
              <a:rPr lang="en-US" sz="2800" dirty="0"/>
              <a:t>But because of his great love for us, God, who is rich in mercy, </a:t>
            </a:r>
            <a:r>
              <a:rPr lang="en-US" sz="2800" b="1" baseline="30000" dirty="0"/>
              <a:t>5 </a:t>
            </a:r>
            <a:r>
              <a:rPr lang="en-US" sz="2800" dirty="0"/>
              <a:t>made us </a:t>
            </a:r>
            <a:r>
              <a:rPr lang="en-US" sz="3200" b="1" dirty="0"/>
              <a:t>alive </a:t>
            </a:r>
            <a:r>
              <a:rPr lang="en-US" sz="2800" dirty="0"/>
              <a:t>with Christ even when we were dead in transgressions—it is by grace you have been saved. </a:t>
            </a:r>
            <a:r>
              <a:rPr lang="en-US" sz="2800" b="1" baseline="30000" dirty="0"/>
              <a:t>6 </a:t>
            </a:r>
            <a:r>
              <a:rPr lang="en-US" sz="2800" dirty="0"/>
              <a:t>And God raised us up with Christ and seated us with him in the heavenly realms in Christ Jesus, </a:t>
            </a:r>
            <a:r>
              <a:rPr lang="en-US" sz="2800" b="1" baseline="30000" dirty="0"/>
              <a:t>7 </a:t>
            </a:r>
            <a:r>
              <a:rPr lang="en-US" sz="2800" dirty="0"/>
              <a:t>in order that in the coming ages he might show the incomparable riches of his grace, expressed in his kindness to us in Christ Jesus</a:t>
            </a:r>
            <a:r>
              <a:rPr lang="en-US" sz="2000" dirty="0"/>
              <a:t> .</a:t>
            </a:r>
          </a:p>
        </p:txBody>
      </p:sp>
      <p:sp>
        <p:nvSpPr>
          <p:cNvPr id="6" name="TextBox 5">
            <a:extLst>
              <a:ext uri="{FF2B5EF4-FFF2-40B4-BE49-F238E27FC236}">
                <a16:creationId xmlns:a16="http://schemas.microsoft.com/office/drawing/2014/main" id="{118BEB39-0B52-EB84-E38A-3D964AAD9A63}"/>
              </a:ext>
            </a:extLst>
          </p:cNvPr>
          <p:cNvSpPr txBox="1"/>
          <p:nvPr/>
        </p:nvSpPr>
        <p:spPr>
          <a:xfrm>
            <a:off x="10001910" y="143759"/>
            <a:ext cx="1992853" cy="954107"/>
          </a:xfrm>
          <a:prstGeom prst="rect">
            <a:avLst/>
          </a:prstGeom>
          <a:noFill/>
        </p:spPr>
        <p:txBody>
          <a:bodyPr wrap="none" rtlCol="0">
            <a:spAutoFit/>
          </a:bodyPr>
          <a:lstStyle/>
          <a:p>
            <a:r>
              <a:rPr lang="en-US" sz="2800" dirty="0">
                <a:solidFill>
                  <a:srgbClr val="7030A0"/>
                </a:solidFill>
              </a:rPr>
              <a:t>BLESSINGS</a:t>
            </a:r>
          </a:p>
          <a:p>
            <a:pPr algn="r"/>
            <a:r>
              <a:rPr lang="en-US" sz="2800" dirty="0">
                <a:solidFill>
                  <a:srgbClr val="7030A0"/>
                </a:solidFill>
              </a:rPr>
              <a:t>Grace</a:t>
            </a:r>
          </a:p>
        </p:txBody>
      </p:sp>
      <p:sp>
        <p:nvSpPr>
          <p:cNvPr id="7" name="TextBox 6">
            <a:extLst>
              <a:ext uri="{FF2B5EF4-FFF2-40B4-BE49-F238E27FC236}">
                <a16:creationId xmlns:a16="http://schemas.microsoft.com/office/drawing/2014/main" id="{C841B55F-0EEC-617B-FE77-CDC4B1FC94C9}"/>
              </a:ext>
            </a:extLst>
          </p:cNvPr>
          <p:cNvSpPr txBox="1"/>
          <p:nvPr/>
        </p:nvSpPr>
        <p:spPr>
          <a:xfrm>
            <a:off x="9897101" y="3642318"/>
            <a:ext cx="1503938" cy="523220"/>
          </a:xfrm>
          <a:prstGeom prst="rect">
            <a:avLst/>
          </a:prstGeom>
          <a:noFill/>
        </p:spPr>
        <p:txBody>
          <a:bodyPr wrap="none" rtlCol="0">
            <a:spAutoFit/>
          </a:bodyPr>
          <a:lstStyle/>
          <a:p>
            <a:r>
              <a:rPr lang="en-US" sz="2800" dirty="0">
                <a:solidFill>
                  <a:srgbClr val="7030A0"/>
                </a:solidFill>
              </a:rPr>
              <a:t>CURSES</a:t>
            </a:r>
          </a:p>
        </p:txBody>
      </p:sp>
      <p:sp>
        <p:nvSpPr>
          <p:cNvPr id="8" name="Rectangle 7">
            <a:extLst>
              <a:ext uri="{FF2B5EF4-FFF2-40B4-BE49-F238E27FC236}">
                <a16:creationId xmlns:a16="http://schemas.microsoft.com/office/drawing/2014/main" id="{EEE2A977-34A0-AECA-860D-7F186887CBBA}"/>
              </a:ext>
            </a:extLst>
          </p:cNvPr>
          <p:cNvSpPr/>
          <p:nvPr/>
        </p:nvSpPr>
        <p:spPr>
          <a:xfrm>
            <a:off x="4338536" y="1459149"/>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EADB1A-CD4B-2289-750E-A7109650DDF0}"/>
              </a:ext>
            </a:extLst>
          </p:cNvPr>
          <p:cNvSpPr/>
          <p:nvPr/>
        </p:nvSpPr>
        <p:spPr>
          <a:xfrm>
            <a:off x="4094940" y="2740486"/>
            <a:ext cx="5311302" cy="466928"/>
          </a:xfrm>
          <a:prstGeom prst="rect">
            <a:avLst/>
          </a:prstGeom>
          <a:noFill/>
          <a:ln w="3175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screen shot of a phone&#10;&#10;AI-generated content may be incorrect.">
            <a:extLst>
              <a:ext uri="{FF2B5EF4-FFF2-40B4-BE49-F238E27FC236}">
                <a16:creationId xmlns:a16="http://schemas.microsoft.com/office/drawing/2014/main" id="{CBF65A4D-AE8A-4295-A183-F3DB655D10C8}"/>
              </a:ext>
            </a:extLst>
          </p:cNvPr>
          <p:cNvPicPr>
            <a:picLocks noChangeAspect="1"/>
          </p:cNvPicPr>
          <p:nvPr/>
        </p:nvPicPr>
        <p:blipFill>
          <a:blip r:embed="rId4"/>
          <a:stretch>
            <a:fillRect/>
          </a:stretch>
        </p:blipFill>
        <p:spPr>
          <a:xfrm>
            <a:off x="10158147" y="4080972"/>
            <a:ext cx="1486107" cy="2686425"/>
          </a:xfrm>
          <a:prstGeom prst="rect">
            <a:avLst/>
          </a:prstGeom>
        </p:spPr>
      </p:pic>
      <p:pic>
        <p:nvPicPr>
          <p:cNvPr id="12" name="Picture 11" descr="A screenshot of a cell phone&#10;&#10;AI-generated content may be incorrect.">
            <a:extLst>
              <a:ext uri="{FF2B5EF4-FFF2-40B4-BE49-F238E27FC236}">
                <a16:creationId xmlns:a16="http://schemas.microsoft.com/office/drawing/2014/main" id="{666FBD2D-A73B-3F46-19CF-6701AC30DFD0}"/>
              </a:ext>
            </a:extLst>
          </p:cNvPr>
          <p:cNvPicPr>
            <a:picLocks noChangeAspect="1"/>
          </p:cNvPicPr>
          <p:nvPr/>
        </p:nvPicPr>
        <p:blipFill>
          <a:blip r:embed="rId5"/>
          <a:stretch>
            <a:fillRect/>
          </a:stretch>
        </p:blipFill>
        <p:spPr>
          <a:xfrm>
            <a:off x="186368" y="174979"/>
            <a:ext cx="1457528" cy="2667372"/>
          </a:xfrm>
          <a:prstGeom prst="rect">
            <a:avLst/>
          </a:prstGeom>
        </p:spPr>
      </p:pic>
    </p:spTree>
    <p:extLst>
      <p:ext uri="{BB962C8B-B14F-4D97-AF65-F5344CB8AC3E}">
        <p14:creationId xmlns:p14="http://schemas.microsoft.com/office/powerpoint/2010/main" val="3932519741"/>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F66A2-E189-0A68-9491-929CAD1AD7D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423E369-A12E-4167-83F7-6E5E950F84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B7BC65-C81C-EC98-0402-E974BB44E66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7D4EAA92-0430-D2FD-C431-BDAA776D5799}"/>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3D9C567-4BC4-3D05-80A1-E5C3A2E00AC6}"/>
              </a:ext>
            </a:extLst>
          </p:cNvPr>
          <p:cNvSpPr txBox="1"/>
          <p:nvPr/>
        </p:nvSpPr>
        <p:spPr>
          <a:xfrm>
            <a:off x="4784654" y="4743916"/>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28A822E4-433E-3625-D07A-970023C9669A}"/>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67CCA833-0A71-E0BB-39D7-7769EC995AA3}"/>
              </a:ext>
            </a:extLst>
          </p:cNvPr>
          <p:cNvPicPr>
            <a:picLocks noChangeAspect="1"/>
          </p:cNvPicPr>
          <p:nvPr/>
        </p:nvPicPr>
        <p:blipFill>
          <a:blip r:embed="rId3"/>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7D36D81F-DB3F-56A2-7DA5-DD8D9045D117}"/>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4E19FED4-AB86-1F68-0051-05B53F8B77AE}"/>
              </a:ext>
            </a:extLst>
          </p:cNvPr>
          <p:cNvPicPr>
            <a:picLocks noChangeAspect="1"/>
          </p:cNvPicPr>
          <p:nvPr/>
        </p:nvPicPr>
        <p:blipFill>
          <a:blip r:embed="rId4"/>
          <a:stretch>
            <a:fillRect/>
          </a:stretch>
        </p:blipFill>
        <p:spPr>
          <a:xfrm>
            <a:off x="186368" y="223107"/>
            <a:ext cx="1457528" cy="2667372"/>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14BCC97F-C9CF-4D70-14A4-FF850ED752AB}"/>
              </a:ext>
            </a:extLst>
          </p:cNvPr>
          <p:cNvPicPr>
            <a:picLocks noChangeAspect="1"/>
          </p:cNvPicPr>
          <p:nvPr/>
        </p:nvPicPr>
        <p:blipFill>
          <a:blip r:embed="rId5"/>
          <a:stretch>
            <a:fillRect/>
          </a:stretch>
        </p:blipFill>
        <p:spPr>
          <a:xfrm>
            <a:off x="10158147" y="4080972"/>
            <a:ext cx="1486107" cy="2686425"/>
          </a:xfrm>
          <a:prstGeom prst="rect">
            <a:avLst/>
          </a:prstGeom>
        </p:spPr>
      </p:pic>
    </p:spTree>
    <p:extLst>
      <p:ext uri="{BB962C8B-B14F-4D97-AF65-F5344CB8AC3E}">
        <p14:creationId xmlns:p14="http://schemas.microsoft.com/office/powerpoint/2010/main" val="90634872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BBD4-C92B-2752-66BD-37FFF62BD1C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81B7EC7-157C-3780-3AF2-63F8077EA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C73468-B4A6-44F9-B2F8-CB9E2046D4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D8B5362F-512B-3191-5B7F-6CAC951B8C30}"/>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84BF705C-F1E5-886E-0778-F0D4BF287C03}"/>
              </a:ext>
            </a:extLst>
          </p:cNvPr>
          <p:cNvSpPr txBox="1"/>
          <p:nvPr/>
        </p:nvSpPr>
        <p:spPr>
          <a:xfrm>
            <a:off x="7010866" y="3742529"/>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C8F68430-C2D9-26AF-7299-42449221D0B6}"/>
              </a:ext>
            </a:extLst>
          </p:cNvPr>
          <p:cNvSpPr txBox="1"/>
          <p:nvPr/>
        </p:nvSpPr>
        <p:spPr>
          <a:xfrm>
            <a:off x="2127045" y="2371891"/>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70ECEF92-69A7-2998-12E9-EAE0C64C25BE}"/>
              </a:ext>
            </a:extLst>
          </p:cNvPr>
          <p:cNvPicPr>
            <a:picLocks noChangeAspect="1"/>
          </p:cNvPicPr>
          <p:nvPr/>
        </p:nvPicPr>
        <p:blipFill>
          <a:blip r:embed="rId3"/>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CB3809E4-E70D-5FF4-CDAE-60A3DEFA1002}"/>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64A1B94A-CCCF-F53D-CD1D-2B27AD9799F6}"/>
              </a:ext>
            </a:extLst>
          </p:cNvPr>
          <p:cNvPicPr>
            <a:picLocks noChangeAspect="1"/>
          </p:cNvPicPr>
          <p:nvPr/>
        </p:nvPicPr>
        <p:blipFill>
          <a:blip r:embed="rId4"/>
          <a:stretch>
            <a:fillRect/>
          </a:stretch>
        </p:blipFill>
        <p:spPr>
          <a:xfrm>
            <a:off x="186368" y="223107"/>
            <a:ext cx="1457528" cy="2667372"/>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8603E539-DC39-FE0F-BF3E-ACBBE39F57E4}"/>
              </a:ext>
            </a:extLst>
          </p:cNvPr>
          <p:cNvPicPr>
            <a:picLocks noChangeAspect="1"/>
          </p:cNvPicPr>
          <p:nvPr/>
        </p:nvPicPr>
        <p:blipFill>
          <a:blip r:embed="rId5"/>
          <a:stretch>
            <a:fillRect/>
          </a:stretch>
        </p:blipFill>
        <p:spPr>
          <a:xfrm>
            <a:off x="10158147" y="4080972"/>
            <a:ext cx="1486107" cy="2686425"/>
          </a:xfrm>
          <a:prstGeom prst="rect">
            <a:avLst/>
          </a:prstGeom>
        </p:spPr>
      </p:pic>
      <p:sp>
        <p:nvSpPr>
          <p:cNvPr id="11" name="TextBox 10">
            <a:extLst>
              <a:ext uri="{FF2B5EF4-FFF2-40B4-BE49-F238E27FC236}">
                <a16:creationId xmlns:a16="http://schemas.microsoft.com/office/drawing/2014/main" id="{167EC280-A69A-538C-E54D-E8541507E4CA}"/>
              </a:ext>
            </a:extLst>
          </p:cNvPr>
          <p:cNvSpPr txBox="1"/>
          <p:nvPr/>
        </p:nvSpPr>
        <p:spPr>
          <a:xfrm flipH="1">
            <a:off x="528317" y="5016500"/>
            <a:ext cx="9530082" cy="1569660"/>
          </a:xfrm>
          <a:prstGeom prst="rect">
            <a:avLst/>
          </a:prstGeom>
          <a:noFill/>
        </p:spPr>
        <p:txBody>
          <a:bodyPr wrap="square" rtlCol="0">
            <a:spAutoFit/>
          </a:bodyPr>
          <a:lstStyle/>
          <a:p>
            <a:r>
              <a:rPr lang="en-US" sz="3200" dirty="0"/>
              <a:t>The only way to move out of the realm not aligned with God to the Realm aligned with God is through Jesus Christ.  </a:t>
            </a:r>
          </a:p>
        </p:txBody>
      </p:sp>
    </p:spTree>
    <p:extLst>
      <p:ext uri="{BB962C8B-B14F-4D97-AF65-F5344CB8AC3E}">
        <p14:creationId xmlns:p14="http://schemas.microsoft.com/office/powerpoint/2010/main" val="66008070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8169CD-6ABD-7B28-254D-C93E2B0EC32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A6C1F07-077B-F335-65CE-0F17D6315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1803B4-AC69-DE46-B06B-5FB23879247E}"/>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D1656ECE-B797-3858-A788-BDE8A73348B6}"/>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0899D1E-598B-B658-1E56-DBD51A0F7B71}"/>
              </a:ext>
            </a:extLst>
          </p:cNvPr>
          <p:cNvSpPr txBox="1"/>
          <p:nvPr/>
        </p:nvSpPr>
        <p:spPr>
          <a:xfrm>
            <a:off x="7010866" y="3742529"/>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96817E76-CFC0-E4E9-3E15-56951AC32675}"/>
              </a:ext>
            </a:extLst>
          </p:cNvPr>
          <p:cNvSpPr txBox="1"/>
          <p:nvPr/>
        </p:nvSpPr>
        <p:spPr>
          <a:xfrm>
            <a:off x="2127045" y="2371891"/>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70272ACD-52D4-CCAA-36F0-DBB83E7DD267}"/>
              </a:ext>
            </a:extLst>
          </p:cNvPr>
          <p:cNvPicPr>
            <a:picLocks noChangeAspect="1"/>
          </p:cNvPicPr>
          <p:nvPr/>
        </p:nvPicPr>
        <p:blipFill>
          <a:blip r:embed="rId3"/>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970581C2-87A1-7D89-CF44-292158E6175A}"/>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95592636-F74C-71AD-74F0-0E48CBCDD814}"/>
              </a:ext>
            </a:extLst>
          </p:cNvPr>
          <p:cNvPicPr>
            <a:picLocks noChangeAspect="1"/>
          </p:cNvPicPr>
          <p:nvPr/>
        </p:nvPicPr>
        <p:blipFill>
          <a:blip r:embed="rId4"/>
          <a:stretch>
            <a:fillRect/>
          </a:stretch>
        </p:blipFill>
        <p:spPr>
          <a:xfrm>
            <a:off x="186368" y="223107"/>
            <a:ext cx="1457528" cy="2667372"/>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5FB3698C-1A61-4DA9-B827-9A8CD2ED743E}"/>
              </a:ext>
            </a:extLst>
          </p:cNvPr>
          <p:cNvPicPr>
            <a:picLocks noChangeAspect="1"/>
          </p:cNvPicPr>
          <p:nvPr/>
        </p:nvPicPr>
        <p:blipFill>
          <a:blip r:embed="rId5"/>
          <a:stretch>
            <a:fillRect/>
          </a:stretch>
        </p:blipFill>
        <p:spPr>
          <a:xfrm>
            <a:off x="10158147" y="4080972"/>
            <a:ext cx="1486107" cy="2686425"/>
          </a:xfrm>
          <a:prstGeom prst="rect">
            <a:avLst/>
          </a:prstGeom>
        </p:spPr>
      </p:pic>
      <p:sp>
        <p:nvSpPr>
          <p:cNvPr id="11" name="TextBox 10">
            <a:extLst>
              <a:ext uri="{FF2B5EF4-FFF2-40B4-BE49-F238E27FC236}">
                <a16:creationId xmlns:a16="http://schemas.microsoft.com/office/drawing/2014/main" id="{F1CD87C2-7356-95BC-FCFA-3E6607292434}"/>
              </a:ext>
            </a:extLst>
          </p:cNvPr>
          <p:cNvSpPr txBox="1"/>
          <p:nvPr/>
        </p:nvSpPr>
        <p:spPr>
          <a:xfrm flipH="1">
            <a:off x="335855" y="4744784"/>
            <a:ext cx="9530082" cy="1569660"/>
          </a:xfrm>
          <a:prstGeom prst="rect">
            <a:avLst/>
          </a:prstGeom>
          <a:noFill/>
        </p:spPr>
        <p:txBody>
          <a:bodyPr wrap="square" rtlCol="0">
            <a:spAutoFit/>
          </a:bodyPr>
          <a:lstStyle/>
          <a:p>
            <a:r>
              <a:rPr lang="en-US" sz="3200" dirty="0"/>
              <a:t> John 14:6 Jesus said to him, “I am the way, and the truth, and the life; no one comes to the Father except through Me.”</a:t>
            </a:r>
          </a:p>
        </p:txBody>
      </p:sp>
    </p:spTree>
    <p:extLst>
      <p:ext uri="{BB962C8B-B14F-4D97-AF65-F5344CB8AC3E}">
        <p14:creationId xmlns:p14="http://schemas.microsoft.com/office/powerpoint/2010/main" val="569191788"/>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6BBF88-721D-83F6-6620-7C1D67D5152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C5C2972-ADB3-0C31-DC12-9EF0994B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75A8386-2F45-DB95-2EFB-0A069677F578}"/>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FD7CF241-E96F-6E75-E35A-6E12E7CACF52}"/>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32EC0A7A-AB1A-2068-980E-BB6489BF1B97}"/>
              </a:ext>
            </a:extLst>
          </p:cNvPr>
          <p:cNvSpPr txBox="1"/>
          <p:nvPr/>
        </p:nvSpPr>
        <p:spPr>
          <a:xfrm>
            <a:off x="7010866" y="3742529"/>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7DEB1B15-AE6B-1A6B-5979-24ACCE065881}"/>
              </a:ext>
            </a:extLst>
          </p:cNvPr>
          <p:cNvSpPr txBox="1"/>
          <p:nvPr/>
        </p:nvSpPr>
        <p:spPr>
          <a:xfrm>
            <a:off x="2127045" y="2371891"/>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9C6B7362-FDB0-6491-5EF9-295EA6982F6C}"/>
              </a:ext>
            </a:extLst>
          </p:cNvPr>
          <p:cNvPicPr>
            <a:picLocks noChangeAspect="1"/>
          </p:cNvPicPr>
          <p:nvPr/>
        </p:nvPicPr>
        <p:blipFill>
          <a:blip r:embed="rId3"/>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2E296C87-676D-011A-65F7-8D48477F6E42}"/>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pic>
        <p:nvPicPr>
          <p:cNvPr id="8" name="Picture 7" descr="A screenshot of a cell phone&#10;&#10;AI-generated content may be incorrect.">
            <a:extLst>
              <a:ext uri="{FF2B5EF4-FFF2-40B4-BE49-F238E27FC236}">
                <a16:creationId xmlns:a16="http://schemas.microsoft.com/office/drawing/2014/main" id="{CBDA9D5E-0A2A-727C-C34D-02D2E959F37A}"/>
              </a:ext>
            </a:extLst>
          </p:cNvPr>
          <p:cNvPicPr>
            <a:picLocks noChangeAspect="1"/>
          </p:cNvPicPr>
          <p:nvPr/>
        </p:nvPicPr>
        <p:blipFill>
          <a:blip r:embed="rId4"/>
          <a:stretch>
            <a:fillRect/>
          </a:stretch>
        </p:blipFill>
        <p:spPr>
          <a:xfrm>
            <a:off x="186368" y="223107"/>
            <a:ext cx="1457528" cy="2667372"/>
          </a:xfrm>
          <a:prstGeom prst="rect">
            <a:avLst/>
          </a:prstGeom>
        </p:spPr>
      </p:pic>
      <p:pic>
        <p:nvPicPr>
          <p:cNvPr id="9" name="Picture 8" descr="A screen shot of a phone&#10;&#10;AI-generated content may be incorrect.">
            <a:extLst>
              <a:ext uri="{FF2B5EF4-FFF2-40B4-BE49-F238E27FC236}">
                <a16:creationId xmlns:a16="http://schemas.microsoft.com/office/drawing/2014/main" id="{8CC273A3-347F-6D1D-E1CB-850A8B3ECE8D}"/>
              </a:ext>
            </a:extLst>
          </p:cNvPr>
          <p:cNvPicPr>
            <a:picLocks noChangeAspect="1"/>
          </p:cNvPicPr>
          <p:nvPr/>
        </p:nvPicPr>
        <p:blipFill>
          <a:blip r:embed="rId5"/>
          <a:stretch>
            <a:fillRect/>
          </a:stretch>
        </p:blipFill>
        <p:spPr>
          <a:xfrm>
            <a:off x="10158147" y="4080972"/>
            <a:ext cx="1486107" cy="2686425"/>
          </a:xfrm>
          <a:prstGeom prst="rect">
            <a:avLst/>
          </a:prstGeom>
        </p:spPr>
      </p:pic>
      <p:sp>
        <p:nvSpPr>
          <p:cNvPr id="11" name="TextBox 10">
            <a:extLst>
              <a:ext uri="{FF2B5EF4-FFF2-40B4-BE49-F238E27FC236}">
                <a16:creationId xmlns:a16="http://schemas.microsoft.com/office/drawing/2014/main" id="{FFCCEB01-6267-1991-3C67-21562EC33C7A}"/>
              </a:ext>
            </a:extLst>
          </p:cNvPr>
          <p:cNvSpPr txBox="1"/>
          <p:nvPr/>
        </p:nvSpPr>
        <p:spPr>
          <a:xfrm flipH="1">
            <a:off x="335855" y="4744784"/>
            <a:ext cx="9530082" cy="1569660"/>
          </a:xfrm>
          <a:prstGeom prst="rect">
            <a:avLst/>
          </a:prstGeom>
          <a:noFill/>
        </p:spPr>
        <p:txBody>
          <a:bodyPr wrap="square" rtlCol="0">
            <a:spAutoFit/>
          </a:bodyPr>
          <a:lstStyle/>
          <a:p>
            <a:r>
              <a:rPr lang="en-US" sz="3200" dirty="0"/>
              <a:t>  John 10:9 </a:t>
            </a:r>
            <a:r>
              <a:rPr lang="en-US" sz="3200" b="1" baseline="30000" dirty="0"/>
              <a:t> </a:t>
            </a:r>
            <a:r>
              <a:rPr lang="en-US" sz="3200" dirty="0"/>
              <a:t>I am the door (gate) ; if anyone enters through Me, he will be saved, and will go in and out and find pasture.</a:t>
            </a:r>
          </a:p>
        </p:txBody>
      </p:sp>
    </p:spTree>
    <p:extLst>
      <p:ext uri="{BB962C8B-B14F-4D97-AF65-F5344CB8AC3E}">
        <p14:creationId xmlns:p14="http://schemas.microsoft.com/office/powerpoint/2010/main" val="1873499822"/>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E9FE8-4AF5-3524-21C0-7EE9D2C443E3}"/>
              </a:ext>
            </a:extLst>
          </p:cNvPr>
          <p:cNvSpPr>
            <a:spLocks noGrp="1"/>
          </p:cNvSpPr>
          <p:nvPr>
            <p:ph sz="half" idx="1"/>
          </p:nvPr>
        </p:nvSpPr>
        <p:spPr>
          <a:xfrm>
            <a:off x="838199" y="1825625"/>
            <a:ext cx="9764949" cy="4351338"/>
          </a:xfrm>
        </p:spPr>
        <p:txBody>
          <a:bodyPr>
            <a:normAutofit/>
          </a:bodyPr>
          <a:lstStyle/>
          <a:p>
            <a:r>
              <a:rPr lang="en-US" sz="3600" dirty="0"/>
              <a:t>Did the recipients of Paul’s letter already know about grace?</a:t>
            </a:r>
          </a:p>
          <a:p>
            <a:r>
              <a:rPr lang="en-US" sz="3600" dirty="0"/>
              <a:t>Why does Paul mention grace again?</a:t>
            </a:r>
          </a:p>
          <a:p>
            <a:r>
              <a:rPr lang="en-US" sz="3600" dirty="0"/>
              <a:t>How does this grace align with the theme of chapter 1? </a:t>
            </a:r>
          </a:p>
        </p:txBody>
      </p:sp>
    </p:spTree>
    <p:extLst>
      <p:ext uri="{BB962C8B-B14F-4D97-AF65-F5344CB8AC3E}">
        <p14:creationId xmlns:p14="http://schemas.microsoft.com/office/powerpoint/2010/main" val="14394686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7282A-300E-D8B0-4E1B-DAA5051281F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3E075B6-DBD9-4446-D161-EF01BD0A10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155FB3-6E8A-5BA2-DC8B-E7A1745A77EE}"/>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Through Faith</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AD7A436-5A68-ED18-EDCE-5A4AC8B11B3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800" b="1" baseline="30000" dirty="0"/>
              <a:t>Ephesians 2:8 </a:t>
            </a:r>
            <a:r>
              <a:rPr lang="en-US" sz="4800" dirty="0"/>
              <a:t>For it is by </a:t>
            </a:r>
            <a:r>
              <a:rPr lang="en-US" sz="4800" dirty="0">
                <a:solidFill>
                  <a:schemeClr val="accent5">
                    <a:lumMod val="75000"/>
                  </a:schemeClr>
                </a:solidFill>
              </a:rPr>
              <a:t>grace</a:t>
            </a:r>
            <a:r>
              <a:rPr lang="en-US" sz="4800" dirty="0"/>
              <a:t> you have been saved, through </a:t>
            </a:r>
            <a:r>
              <a:rPr lang="en-US" sz="4800" dirty="0">
                <a:solidFill>
                  <a:schemeClr val="accent5">
                    <a:lumMod val="75000"/>
                  </a:schemeClr>
                </a:solidFill>
              </a:rPr>
              <a:t>faith</a:t>
            </a:r>
            <a:r>
              <a:rPr lang="en-US" sz="4800" dirty="0"/>
              <a:t>—and this is not from yourselves, it is the gift of God—</a:t>
            </a:r>
            <a:endParaRPr lang="en-US" sz="6600" dirty="0"/>
          </a:p>
        </p:txBody>
      </p:sp>
      <p:pic>
        <p:nvPicPr>
          <p:cNvPr id="8" name="Content Placeholder 3">
            <a:extLst>
              <a:ext uri="{FF2B5EF4-FFF2-40B4-BE49-F238E27FC236}">
                <a16:creationId xmlns:a16="http://schemas.microsoft.com/office/drawing/2014/main" id="{1E33912E-DE03-2C89-854C-E624AB555646}"/>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529644733"/>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90F8-CB6A-D863-3AC0-D17A7ADB9C4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4C8EFC1-F915-25E1-095F-448F80057E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79EFE2-0914-996E-A284-981C79E807B2}"/>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D7245187-8E82-934D-56E2-9B26AD74F867}"/>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2 </a:t>
            </a:r>
            <a:r>
              <a:rPr lang="en-US" sz="4000" dirty="0"/>
              <a:t>Surely you have heard about the </a:t>
            </a:r>
            <a:r>
              <a:rPr lang="en-US" sz="4000" u="sng" dirty="0"/>
              <a:t>administration </a:t>
            </a:r>
            <a:r>
              <a:rPr lang="en-US" sz="4000" dirty="0"/>
              <a:t>of God’s </a:t>
            </a:r>
            <a:r>
              <a:rPr lang="en-US" sz="4000" dirty="0">
                <a:solidFill>
                  <a:schemeClr val="accent5">
                    <a:lumMod val="75000"/>
                  </a:schemeClr>
                </a:solidFill>
              </a:rPr>
              <a:t>grace</a:t>
            </a:r>
            <a:r>
              <a:rPr lang="en-US" sz="4000" dirty="0"/>
              <a:t> that was given to me for you, </a:t>
            </a:r>
            <a:r>
              <a:rPr lang="en-US" sz="4000" b="1" baseline="30000" dirty="0"/>
              <a:t>3 </a:t>
            </a:r>
            <a:r>
              <a:rPr lang="en-US" sz="4000" dirty="0"/>
              <a:t>that is, the mystery made known to me by revelation, as I have already written briefly.</a:t>
            </a:r>
          </a:p>
        </p:txBody>
      </p:sp>
      <p:pic>
        <p:nvPicPr>
          <p:cNvPr id="8" name="Content Placeholder 3">
            <a:extLst>
              <a:ext uri="{FF2B5EF4-FFF2-40B4-BE49-F238E27FC236}">
                <a16:creationId xmlns:a16="http://schemas.microsoft.com/office/drawing/2014/main" id="{D26AED90-649F-3FD9-C302-ABDEA585DD2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4676367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FD8F9-49BE-5C4C-CCA4-3C6A3EC3EBCD}"/>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03D1FB34-54B6-6DAC-3916-B671B393CDC0}"/>
              </a:ext>
            </a:extLst>
          </p:cNvPr>
          <p:cNvSpPr>
            <a:spLocks noGrp="1"/>
          </p:cNvSpPr>
          <p:nvPr>
            <p:ph sz="half" idx="1"/>
          </p:nvPr>
        </p:nvSpPr>
        <p:spPr>
          <a:xfrm>
            <a:off x="857655" y="1494885"/>
            <a:ext cx="9842770" cy="4997990"/>
          </a:xfrm>
        </p:spPr>
        <p:txBody>
          <a:bodyPr>
            <a:normAutofit lnSpcReduction="10000"/>
          </a:bodyPr>
          <a:lstStyle/>
          <a:p>
            <a:r>
              <a:rPr lang="en-US" dirty="0"/>
              <a:t>The term “heavenly realms” is used for a single Greek word  </a:t>
            </a:r>
            <a:r>
              <a:rPr lang="en-US" i="1" dirty="0" err="1"/>
              <a:t>epouranios</a:t>
            </a:r>
            <a:r>
              <a:rPr lang="en-US" i="1" dirty="0"/>
              <a:t> (</a:t>
            </a:r>
            <a:r>
              <a:rPr lang="el-GR" dirty="0"/>
              <a:t>ἐπουρανίοις</a:t>
            </a:r>
            <a:r>
              <a:rPr lang="en-US" dirty="0"/>
              <a:t>) . Five times in Ephesians.  (NIV)</a:t>
            </a:r>
          </a:p>
          <a:p>
            <a:r>
              <a:rPr lang="en-US" dirty="0"/>
              <a:t>The second word “realms”  (NIV) is added  to make a distinction from the dwelling place of God. </a:t>
            </a:r>
          </a:p>
          <a:p>
            <a:r>
              <a:rPr lang="en-US" dirty="0"/>
              <a:t>Ephesians 6:12 includes spirts not aligned with god in the verse therefore </a:t>
            </a:r>
            <a:r>
              <a:rPr lang="en-US" i="1" dirty="0" err="1"/>
              <a:t>epouranios</a:t>
            </a:r>
            <a:r>
              <a:rPr lang="en-US" i="1" dirty="0"/>
              <a:t> in this sense is not the dwelling place of God.</a:t>
            </a:r>
          </a:p>
          <a:p>
            <a:r>
              <a:rPr lang="en-US" i="1" dirty="0"/>
              <a:t>KJV uses heavenly places in he first four occurrences, these are aligned with God and uses High places as a distinction for the dwelling place of spirits not aligned with God.</a:t>
            </a:r>
          </a:p>
          <a:p>
            <a:r>
              <a:rPr lang="en-US" i="1" dirty="0"/>
              <a:t>A personal view to describe </a:t>
            </a:r>
            <a:r>
              <a:rPr lang="en-US" i="1" dirty="0" err="1"/>
              <a:t>epouranios</a:t>
            </a:r>
            <a:r>
              <a:rPr lang="en-US" i="1" dirty="0"/>
              <a:t> as “Spiritual Realms’ will allow heaven to be used as the dwelling place of God. </a:t>
            </a:r>
          </a:p>
          <a:p>
            <a:endParaRPr lang="en-US" dirty="0"/>
          </a:p>
          <a:p>
            <a:endParaRPr lang="en-US" dirty="0"/>
          </a:p>
        </p:txBody>
      </p:sp>
    </p:spTree>
    <p:extLst>
      <p:ext uri="{BB962C8B-B14F-4D97-AF65-F5344CB8AC3E}">
        <p14:creationId xmlns:p14="http://schemas.microsoft.com/office/powerpoint/2010/main" val="10980177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15169-7FDF-846E-9D15-C19492B2B9E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DD15A6C-28F6-D61C-85D9-DD0E898162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AEFFD-E0BA-B0A8-0FED-D787BFAE864C}"/>
              </a:ext>
            </a:extLst>
          </p:cNvPr>
          <p:cNvSpPr>
            <a:spLocks noGrp="1"/>
          </p:cNvSpPr>
          <p:nvPr>
            <p:ph type="title"/>
          </p:nvPr>
        </p:nvSpPr>
        <p:spPr>
          <a:xfrm>
            <a:off x="3137914" y="54864"/>
            <a:ext cx="7888673" cy="703893"/>
          </a:xfrm>
        </p:spPr>
        <p:txBody>
          <a:bodyPr vert="horz" lIns="91440" tIns="45720" rIns="91440" bIns="45720" rtlCol="0" anchor="b">
            <a:normAutofit/>
          </a:bodyPr>
          <a:lstStyle/>
          <a:p>
            <a:pPr algn="ctr"/>
            <a:r>
              <a:rPr lang="en-US" sz="3600" b="1" dirty="0"/>
              <a:t>Grace in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9FC5FD4B-CEE9-B3B1-C09D-20A74B8F8E7D}"/>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927937"/>
            <a:ext cx="9799650" cy="5002126"/>
          </a:xfrm>
        </p:spPr>
        <p:txBody>
          <a:bodyPr>
            <a:noAutofit/>
          </a:bodyPr>
          <a:lstStyle/>
          <a:p>
            <a:r>
              <a:rPr lang="en-US" sz="4000" b="1" baseline="30000" dirty="0"/>
              <a:t>7 </a:t>
            </a:r>
            <a:r>
              <a:rPr lang="en-US" sz="4000" dirty="0"/>
              <a:t>I became a servant of this gospel by the gift of God’s </a:t>
            </a:r>
            <a:r>
              <a:rPr lang="en-US" sz="4000" dirty="0">
                <a:solidFill>
                  <a:schemeClr val="accent5">
                    <a:lumMod val="75000"/>
                  </a:schemeClr>
                </a:solidFill>
              </a:rPr>
              <a:t>grace</a:t>
            </a:r>
            <a:r>
              <a:rPr lang="en-US" sz="4000" dirty="0"/>
              <a:t> given me through the working of his power. </a:t>
            </a:r>
            <a:r>
              <a:rPr lang="en-US" sz="4000" b="1" baseline="30000" dirty="0"/>
              <a:t>8 </a:t>
            </a:r>
            <a:r>
              <a:rPr lang="en-US" sz="4000" dirty="0"/>
              <a:t>Although I am less than the least of all the Lord’s people, this </a:t>
            </a:r>
            <a:r>
              <a:rPr lang="en-US" sz="4000" dirty="0">
                <a:solidFill>
                  <a:schemeClr val="accent5">
                    <a:lumMod val="75000"/>
                  </a:schemeClr>
                </a:solidFill>
              </a:rPr>
              <a:t>grace</a:t>
            </a:r>
            <a:r>
              <a:rPr lang="en-US" sz="4000" dirty="0"/>
              <a:t> was given me: to preach to the Gentiles the boundless riches of Christ, </a:t>
            </a:r>
            <a:r>
              <a:rPr lang="en-US" sz="4000" b="1" baseline="30000" dirty="0"/>
              <a:t>9 </a:t>
            </a:r>
            <a:r>
              <a:rPr lang="en-US" sz="4000" dirty="0"/>
              <a:t>and to make plain to everyone the </a:t>
            </a:r>
            <a:r>
              <a:rPr lang="en-US" sz="4000" u="sng" dirty="0"/>
              <a:t>administration</a:t>
            </a:r>
            <a:r>
              <a:rPr lang="en-US" sz="4000" dirty="0"/>
              <a:t> of this mystery, which for ages past was kept hidden in God, who created all thing</a:t>
            </a:r>
          </a:p>
        </p:txBody>
      </p:sp>
      <p:pic>
        <p:nvPicPr>
          <p:cNvPr id="8" name="Content Placeholder 3">
            <a:extLst>
              <a:ext uri="{FF2B5EF4-FFF2-40B4-BE49-F238E27FC236}">
                <a16:creationId xmlns:a16="http://schemas.microsoft.com/office/drawing/2014/main" id="{7834E2D9-8BAA-54EE-DD39-732763D6A347}"/>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32694102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B3858-71F3-06F3-32EF-60DC7205639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3AF969-A566-D284-8C66-5CA16305C5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798E51-B1E6-7D2B-5F97-80C623186648}"/>
              </a:ext>
            </a:extLst>
          </p:cNvPr>
          <p:cNvSpPr>
            <a:spLocks noGrp="1"/>
          </p:cNvSpPr>
          <p:nvPr>
            <p:ph type="title"/>
          </p:nvPr>
        </p:nvSpPr>
        <p:spPr>
          <a:xfrm>
            <a:off x="3137914" y="54864"/>
            <a:ext cx="7888673" cy="1170087"/>
          </a:xfrm>
        </p:spPr>
        <p:txBody>
          <a:bodyPr vert="horz" lIns="91440" tIns="45720" rIns="91440" bIns="45720" rtlCol="0" anchor="b">
            <a:normAutofit/>
          </a:bodyPr>
          <a:lstStyle/>
          <a:p>
            <a:r>
              <a:rPr lang="en-US" sz="3600" b="1" dirty="0"/>
              <a:t>Faith  Chapter 3</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77527A2F-62DF-AED7-9368-AF532BE64A9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a:bodyPr>
          <a:lstStyle/>
          <a:p>
            <a:r>
              <a:rPr lang="en-US" sz="4000" b="1" baseline="30000" dirty="0"/>
              <a:t>12 </a:t>
            </a:r>
            <a:r>
              <a:rPr lang="en-US" sz="4000" dirty="0"/>
              <a:t>In him (Christ) and through faith in him we may approach God with freedom and confidence. </a:t>
            </a:r>
          </a:p>
          <a:p>
            <a:r>
              <a:rPr lang="en-US" sz="4000" dirty="0"/>
              <a:t>Relational aspect of faith. </a:t>
            </a:r>
          </a:p>
        </p:txBody>
      </p:sp>
      <p:pic>
        <p:nvPicPr>
          <p:cNvPr id="8" name="Content Placeholder 3">
            <a:extLst>
              <a:ext uri="{FF2B5EF4-FFF2-40B4-BE49-F238E27FC236}">
                <a16:creationId xmlns:a16="http://schemas.microsoft.com/office/drawing/2014/main" id="{797D75FA-241E-49DF-36AA-750F8F6B2B7A}"/>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959830850"/>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2929466C-6369-3CA1-E1BD-E2CE3D3F6385}"/>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16E50D-BA9C-03E7-E081-5BE4B11586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F55DC5-BB61-1888-2FB3-122D3D493A5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EEC2ABA4-01F2-5D29-3A9C-7E5FDBB0130C}"/>
              </a:ext>
            </a:extLst>
          </p:cNvPr>
          <p:cNvCxnSpPr/>
          <p:nvPr/>
        </p:nvCxnSpPr>
        <p:spPr>
          <a:xfrm>
            <a:off x="335855" y="3468414"/>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81C8B43-133B-2B78-368B-3DE36AA1F55A}"/>
              </a:ext>
            </a:extLst>
          </p:cNvPr>
          <p:cNvSpPr txBox="1"/>
          <p:nvPr/>
        </p:nvSpPr>
        <p:spPr>
          <a:xfrm>
            <a:off x="4882633" y="4708933"/>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E1D858A5-1753-A0BA-9AD8-D38F7014E88F}"/>
              </a:ext>
            </a:extLst>
          </p:cNvPr>
          <p:cNvSpPr txBox="1"/>
          <p:nvPr/>
        </p:nvSpPr>
        <p:spPr>
          <a:xfrm>
            <a:off x="4768645" y="1275502"/>
            <a:ext cx="1590500" cy="769441"/>
          </a:xfrm>
          <a:prstGeom prst="rect">
            <a:avLst/>
          </a:prstGeom>
          <a:noFill/>
        </p:spPr>
        <p:txBody>
          <a:bodyPr wrap="none" rtlCol="0">
            <a:spAutoFit/>
          </a:bodyPr>
          <a:lstStyle/>
          <a:p>
            <a:r>
              <a:rPr lang="en-US" sz="4400" dirty="0"/>
              <a:t>ALIVE</a:t>
            </a:r>
          </a:p>
        </p:txBody>
      </p:sp>
      <p:pic>
        <p:nvPicPr>
          <p:cNvPr id="6" name="Picture 5" descr="A cross on a hill with sun rays shining through clouds&#10;&#10;AI-generated content may be incorrect.">
            <a:extLst>
              <a:ext uri="{FF2B5EF4-FFF2-40B4-BE49-F238E27FC236}">
                <a16:creationId xmlns:a16="http://schemas.microsoft.com/office/drawing/2014/main" id="{3B8D0888-F01E-B654-368E-BCF9F2C03158}"/>
              </a:ext>
            </a:extLst>
          </p:cNvPr>
          <p:cNvPicPr>
            <a:picLocks noChangeAspect="1"/>
          </p:cNvPicPr>
          <p:nvPr/>
        </p:nvPicPr>
        <p:blipFill>
          <a:blip r:embed="rId4"/>
          <a:stretch>
            <a:fillRect/>
          </a:stretch>
        </p:blipFill>
        <p:spPr>
          <a:xfrm>
            <a:off x="4527048" y="2393433"/>
            <a:ext cx="2118537" cy="2118537"/>
          </a:xfrm>
          <a:prstGeom prst="rect">
            <a:avLst/>
          </a:prstGeom>
        </p:spPr>
      </p:pic>
      <p:sp>
        <p:nvSpPr>
          <p:cNvPr id="7" name="TextBox 6">
            <a:extLst>
              <a:ext uri="{FF2B5EF4-FFF2-40B4-BE49-F238E27FC236}">
                <a16:creationId xmlns:a16="http://schemas.microsoft.com/office/drawing/2014/main" id="{40AA2CEC-64AD-3ABD-4384-ECD07E1C30D0}"/>
              </a:ext>
            </a:extLst>
          </p:cNvPr>
          <p:cNvSpPr txBox="1"/>
          <p:nvPr/>
        </p:nvSpPr>
        <p:spPr>
          <a:xfrm rot="19600691">
            <a:off x="4795882" y="3105833"/>
            <a:ext cx="1828346" cy="646331"/>
          </a:xfrm>
          <a:prstGeom prst="rect">
            <a:avLst/>
          </a:prstGeom>
          <a:noFill/>
        </p:spPr>
        <p:txBody>
          <a:bodyPr wrap="square" rtlCol="0">
            <a:spAutoFit/>
          </a:bodyPr>
          <a:lstStyle/>
          <a:p>
            <a:r>
              <a:rPr lang="en-US" sz="3600" dirty="0">
                <a:solidFill>
                  <a:schemeClr val="bg1"/>
                </a:solidFill>
              </a:rPr>
              <a:t>GRACE</a:t>
            </a:r>
          </a:p>
        </p:txBody>
      </p:sp>
      <p:sp>
        <p:nvSpPr>
          <p:cNvPr id="8" name="Rectangle 7">
            <a:extLst>
              <a:ext uri="{FF2B5EF4-FFF2-40B4-BE49-F238E27FC236}">
                <a16:creationId xmlns:a16="http://schemas.microsoft.com/office/drawing/2014/main" id="{D9DB6AFE-5740-3611-E614-7DE1EE22044E}"/>
              </a:ext>
            </a:extLst>
          </p:cNvPr>
          <p:cNvSpPr/>
          <p:nvPr/>
        </p:nvSpPr>
        <p:spPr>
          <a:xfrm>
            <a:off x="4250906" y="3705033"/>
            <a:ext cx="2918297" cy="1109964"/>
          </a:xfrm>
          <a:prstGeom prst="rect">
            <a:avLst/>
          </a:prstGeom>
          <a:solidFill>
            <a:schemeClr val="accent1">
              <a:alpha val="7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151435D-E350-CC41-F5E6-A89527BF2B86}"/>
              </a:ext>
            </a:extLst>
          </p:cNvPr>
          <p:cNvSpPr txBox="1"/>
          <p:nvPr/>
        </p:nvSpPr>
        <p:spPr>
          <a:xfrm>
            <a:off x="491821" y="5399810"/>
            <a:ext cx="9635646" cy="1569660"/>
          </a:xfrm>
          <a:prstGeom prst="rect">
            <a:avLst/>
          </a:prstGeom>
          <a:noFill/>
        </p:spPr>
        <p:txBody>
          <a:bodyPr wrap="square" rtlCol="0">
            <a:spAutoFit/>
          </a:bodyPr>
          <a:lstStyle/>
          <a:p>
            <a:r>
              <a:rPr lang="en-US" sz="3200" dirty="0"/>
              <a:t>Without faith the available grace is hidden from the non-believer locking them in a realm not aligned with God</a:t>
            </a:r>
          </a:p>
        </p:txBody>
      </p:sp>
      <p:pic>
        <p:nvPicPr>
          <p:cNvPr id="11" name="Picture 10" descr="A screenshot of a cell phone&#10;&#10;AI-generated content may be incorrect.">
            <a:extLst>
              <a:ext uri="{FF2B5EF4-FFF2-40B4-BE49-F238E27FC236}">
                <a16:creationId xmlns:a16="http://schemas.microsoft.com/office/drawing/2014/main" id="{29CE3B01-C7AE-F9D2-95F5-73A7BC59690E}"/>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2" name="Picture 11" descr="A screen shot of a phone&#10;&#10;AI-generated content may be incorrect.">
            <a:extLst>
              <a:ext uri="{FF2B5EF4-FFF2-40B4-BE49-F238E27FC236}">
                <a16:creationId xmlns:a16="http://schemas.microsoft.com/office/drawing/2014/main" id="{0ECC5672-41D4-BFAD-8BD9-D5FFA6CA84B1}"/>
              </a:ext>
            </a:extLst>
          </p:cNvPr>
          <p:cNvPicPr>
            <a:picLocks noChangeAspect="1"/>
          </p:cNvPicPr>
          <p:nvPr/>
        </p:nvPicPr>
        <p:blipFill>
          <a:blip r:embed="rId6"/>
          <a:stretch>
            <a:fillRect/>
          </a:stretch>
        </p:blipFill>
        <p:spPr>
          <a:xfrm>
            <a:off x="10416680" y="4165538"/>
            <a:ext cx="1486107" cy="2686425"/>
          </a:xfrm>
          <a:prstGeom prst="rect">
            <a:avLst/>
          </a:prstGeom>
        </p:spPr>
      </p:pic>
    </p:spTree>
    <p:extLst>
      <p:ext uri="{BB962C8B-B14F-4D97-AF65-F5344CB8AC3E}">
        <p14:creationId xmlns:p14="http://schemas.microsoft.com/office/powerpoint/2010/main" val="224383738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5240844E-D34B-AB13-F31A-4ADBF0EE125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EC7CA14-3C28-87D8-60BF-6B772920B4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6193AA-8BFB-B431-FA74-83C75A4FCC04}"/>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439783BB-F135-FEE5-9262-EBF1DD7B0DEE}"/>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C0E4455-4825-B269-0215-0266F0681A2E}"/>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6B92BE10-58FF-7825-4D1D-47DC915CF207}"/>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775C3490-324A-FD20-D94D-35EA241B1FDA}"/>
              </a:ext>
            </a:extLst>
          </p:cNvPr>
          <p:cNvSpPr txBox="1"/>
          <p:nvPr/>
        </p:nvSpPr>
        <p:spPr>
          <a:xfrm>
            <a:off x="267110" y="3587577"/>
            <a:ext cx="10287910" cy="3046988"/>
          </a:xfrm>
          <a:prstGeom prst="rect">
            <a:avLst/>
          </a:prstGeom>
          <a:noFill/>
        </p:spPr>
        <p:txBody>
          <a:bodyPr wrap="square" rtlCol="0">
            <a:spAutoFit/>
          </a:bodyPr>
          <a:lstStyle/>
          <a:p>
            <a:r>
              <a:rPr lang="en-US" sz="3200" b="1" baseline="30000" dirty="0"/>
              <a:t>Eph 4:18 </a:t>
            </a:r>
            <a:r>
              <a:rPr lang="en-US" sz="3200" dirty="0"/>
              <a:t>They are darkened in their understanding and separated from the life of God because of the ignorance that is in them due to the hardening of their hearts. </a:t>
            </a:r>
            <a:r>
              <a:rPr lang="en-US" sz="3200" b="1" baseline="30000" dirty="0"/>
              <a:t>19 </a:t>
            </a:r>
            <a:r>
              <a:rPr lang="en-US" sz="3200" dirty="0"/>
              <a:t>Having lost all sensitivity, they have given themselves over to sensuality so as to indulge in every kind of impurity, and they are full of greed</a:t>
            </a:r>
            <a:r>
              <a:rPr lang="en-US" dirty="0"/>
              <a:t>..</a:t>
            </a:r>
            <a:endParaRPr lang="en-US" sz="3200" dirty="0"/>
          </a:p>
        </p:txBody>
      </p:sp>
      <p:pic>
        <p:nvPicPr>
          <p:cNvPr id="12" name="Picture 11" descr="A cross with a light shining through the clouds&#10;&#10;AI-generated content may be incorrect.">
            <a:extLst>
              <a:ext uri="{FF2B5EF4-FFF2-40B4-BE49-F238E27FC236}">
                <a16:creationId xmlns:a16="http://schemas.microsoft.com/office/drawing/2014/main" id="{21F5247D-E6DE-427C-0B4F-7EA6932DF043}"/>
              </a:ext>
            </a:extLst>
          </p:cNvPr>
          <p:cNvPicPr>
            <a:picLocks noChangeAspect="1"/>
          </p:cNvPicPr>
          <p:nvPr/>
        </p:nvPicPr>
        <p:blipFill>
          <a:blip r:embed="rId4"/>
          <a:stretch>
            <a:fillRect/>
          </a:stretch>
        </p:blipFill>
        <p:spPr>
          <a:xfrm>
            <a:off x="4882632" y="1994935"/>
            <a:ext cx="1213367" cy="1430857"/>
          </a:xfrm>
          <a:prstGeom prst="rect">
            <a:avLst/>
          </a:prstGeom>
        </p:spPr>
      </p:pic>
      <p:pic>
        <p:nvPicPr>
          <p:cNvPr id="13" name="Picture 12" descr="A screenshot of a cell phone&#10;&#10;AI-generated content may be incorrect.">
            <a:extLst>
              <a:ext uri="{FF2B5EF4-FFF2-40B4-BE49-F238E27FC236}">
                <a16:creationId xmlns:a16="http://schemas.microsoft.com/office/drawing/2014/main" id="{8D649BE9-AE38-2988-27CF-3A57C487CDE2}"/>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4" name="Picture 13" descr="A screen shot of a phone&#10;&#10;AI-generated content may be incorrect.">
            <a:extLst>
              <a:ext uri="{FF2B5EF4-FFF2-40B4-BE49-F238E27FC236}">
                <a16:creationId xmlns:a16="http://schemas.microsoft.com/office/drawing/2014/main" id="{D7C12FB7-1874-DA39-E36D-9CF72754B1D5}"/>
              </a:ext>
            </a:extLst>
          </p:cNvPr>
          <p:cNvPicPr>
            <a:picLocks noChangeAspect="1"/>
          </p:cNvPicPr>
          <p:nvPr/>
        </p:nvPicPr>
        <p:blipFill>
          <a:blip r:embed="rId6"/>
          <a:stretch>
            <a:fillRect/>
          </a:stretch>
        </p:blipFill>
        <p:spPr>
          <a:xfrm>
            <a:off x="10555020" y="3695283"/>
            <a:ext cx="1486107" cy="2686425"/>
          </a:xfrm>
          <a:prstGeom prst="rect">
            <a:avLst/>
          </a:prstGeom>
        </p:spPr>
      </p:pic>
    </p:spTree>
    <p:extLst>
      <p:ext uri="{BB962C8B-B14F-4D97-AF65-F5344CB8AC3E}">
        <p14:creationId xmlns:p14="http://schemas.microsoft.com/office/powerpoint/2010/main" val="403293047"/>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55DBC9E-C7B3-6B34-AAF9-FD646AC5DF2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24EF72A-0393-7EAB-AE57-1EAC73959C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27EE91-9877-0CA3-1E7A-9D562792C6C9}"/>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pPr algn="ctr"/>
            <a:br>
              <a:rPr lang="en-US" sz="3600" b="1" dirty="0"/>
            </a:br>
            <a:r>
              <a:rPr lang="en-US" sz="3600" b="1" dirty="0"/>
              <a:t> 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B410B993-FEFC-5785-5A95-AC0FF62B2BC3}"/>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DC93BE53-A117-2579-D010-399AA84AF29A}"/>
              </a:ext>
            </a:extLst>
          </p:cNvPr>
          <p:cNvSpPr txBox="1"/>
          <p:nvPr/>
        </p:nvSpPr>
        <p:spPr>
          <a:xfrm>
            <a:off x="6471481" y="2925842"/>
            <a:ext cx="1603324" cy="769441"/>
          </a:xfrm>
          <a:prstGeom prst="rect">
            <a:avLst/>
          </a:prstGeom>
          <a:noFill/>
        </p:spPr>
        <p:txBody>
          <a:bodyPr wrap="none" rtlCol="0">
            <a:spAutoFit/>
          </a:bodyPr>
          <a:lstStyle/>
          <a:p>
            <a:r>
              <a:rPr lang="en-US" sz="4400" dirty="0"/>
              <a:t>DEAD</a:t>
            </a:r>
          </a:p>
        </p:txBody>
      </p:sp>
      <p:sp>
        <p:nvSpPr>
          <p:cNvPr id="5" name="TextBox 4">
            <a:extLst>
              <a:ext uri="{FF2B5EF4-FFF2-40B4-BE49-F238E27FC236}">
                <a16:creationId xmlns:a16="http://schemas.microsoft.com/office/drawing/2014/main" id="{A9A89755-2403-1E7F-3825-DB518A4B7C64}"/>
              </a:ext>
            </a:extLst>
          </p:cNvPr>
          <p:cNvSpPr txBox="1"/>
          <p:nvPr/>
        </p:nvSpPr>
        <p:spPr>
          <a:xfrm>
            <a:off x="2916650" y="1643645"/>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6A1BD6AA-5F83-D584-AF0E-2DD1D6CE8373}"/>
              </a:ext>
            </a:extLst>
          </p:cNvPr>
          <p:cNvSpPr txBox="1"/>
          <p:nvPr/>
        </p:nvSpPr>
        <p:spPr>
          <a:xfrm>
            <a:off x="30152" y="3528258"/>
            <a:ext cx="10257758" cy="2985433"/>
          </a:xfrm>
          <a:prstGeom prst="rect">
            <a:avLst/>
          </a:prstGeom>
          <a:noFill/>
        </p:spPr>
        <p:txBody>
          <a:bodyPr wrap="square" rtlCol="0">
            <a:spAutoFit/>
          </a:bodyPr>
          <a:lstStyle/>
          <a:p>
            <a:r>
              <a:rPr lang="en-US" sz="2000" b="1" baseline="30000" dirty="0"/>
              <a:t>18 </a:t>
            </a:r>
            <a:r>
              <a:rPr lang="en-US" sz="2000" dirty="0"/>
              <a:t>being darkened in their understanding, excluded from the life of God because of the ignorance that is in them, because of the hardness of their heart; </a:t>
            </a:r>
            <a:r>
              <a:rPr lang="en-US" sz="2000" b="1" baseline="30000" dirty="0"/>
              <a:t>19 </a:t>
            </a:r>
            <a:r>
              <a:rPr lang="en-US" sz="2000" dirty="0"/>
              <a:t>and they, having become callous, have given themselves up to indecent behavior for the practice of every kind of impurity with greediness.</a:t>
            </a:r>
          </a:p>
          <a:p>
            <a:r>
              <a:rPr lang="en-US" sz="3600" dirty="0"/>
              <a:t>Even in this terrible state of separation, not aligned with God,  Grace can be unveiled and lives changed by the Gospel</a:t>
            </a:r>
          </a:p>
        </p:txBody>
      </p:sp>
      <p:pic>
        <p:nvPicPr>
          <p:cNvPr id="12" name="Picture 11" descr="A cross with a light shining through the clouds&#10;&#10;AI-generated content may be incorrect.">
            <a:extLst>
              <a:ext uri="{FF2B5EF4-FFF2-40B4-BE49-F238E27FC236}">
                <a16:creationId xmlns:a16="http://schemas.microsoft.com/office/drawing/2014/main" id="{5E9C2FD5-8E7B-EEC1-895F-58E92E827A27}"/>
              </a:ext>
            </a:extLst>
          </p:cNvPr>
          <p:cNvPicPr>
            <a:picLocks noChangeAspect="1"/>
          </p:cNvPicPr>
          <p:nvPr/>
        </p:nvPicPr>
        <p:blipFill>
          <a:blip r:embed="rId4"/>
          <a:stretch>
            <a:fillRect/>
          </a:stretch>
        </p:blipFill>
        <p:spPr>
          <a:xfrm>
            <a:off x="4882631" y="1989450"/>
            <a:ext cx="1213367" cy="1430857"/>
          </a:xfrm>
          <a:prstGeom prst="rect">
            <a:avLst/>
          </a:prstGeom>
        </p:spPr>
      </p:pic>
      <p:pic>
        <p:nvPicPr>
          <p:cNvPr id="6" name="Picture 5" descr="A screenshot of a cell phone&#10;&#10;AI-generated content may be incorrect.">
            <a:extLst>
              <a:ext uri="{FF2B5EF4-FFF2-40B4-BE49-F238E27FC236}">
                <a16:creationId xmlns:a16="http://schemas.microsoft.com/office/drawing/2014/main" id="{BB0F84A2-DBDD-EFA2-2852-981470D37DC9}"/>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7" name="Picture 6" descr="A screen shot of a phone&#10;&#10;AI-generated content may be incorrect.">
            <a:extLst>
              <a:ext uri="{FF2B5EF4-FFF2-40B4-BE49-F238E27FC236}">
                <a16:creationId xmlns:a16="http://schemas.microsoft.com/office/drawing/2014/main" id="{C6AEA009-98FB-B838-0D53-96228AAE8443}"/>
              </a:ext>
            </a:extLst>
          </p:cNvPr>
          <p:cNvPicPr>
            <a:picLocks noChangeAspect="1"/>
          </p:cNvPicPr>
          <p:nvPr/>
        </p:nvPicPr>
        <p:blipFill>
          <a:blip r:embed="rId6"/>
          <a:stretch>
            <a:fillRect/>
          </a:stretch>
        </p:blipFill>
        <p:spPr>
          <a:xfrm>
            <a:off x="10416680" y="4165538"/>
            <a:ext cx="1486107" cy="2686425"/>
          </a:xfrm>
          <a:prstGeom prst="rect">
            <a:avLst/>
          </a:prstGeom>
        </p:spPr>
      </p:pic>
    </p:spTree>
    <p:extLst>
      <p:ext uri="{BB962C8B-B14F-4D97-AF65-F5344CB8AC3E}">
        <p14:creationId xmlns:p14="http://schemas.microsoft.com/office/powerpoint/2010/main" val="2362810662"/>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F59EE8ED-3626-28B4-876A-27F5EC7B415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35EA2C4-FC8A-AFAE-BB4E-8E61117EA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A81227-D8F8-562A-AE47-46C18CF9221C}"/>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76B4F2FE-ACC2-2CD7-6892-AAA7C1CC3679}"/>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 name="TextBox 2">
            <a:extLst>
              <a:ext uri="{FF2B5EF4-FFF2-40B4-BE49-F238E27FC236}">
                <a16:creationId xmlns:a16="http://schemas.microsoft.com/office/drawing/2014/main" id="{6FB6535D-0BED-03C1-C3B2-32B145F0417A}"/>
              </a:ext>
            </a:extLst>
          </p:cNvPr>
          <p:cNvSpPr txBox="1"/>
          <p:nvPr/>
        </p:nvSpPr>
        <p:spPr>
          <a:xfrm>
            <a:off x="3555707" y="2841991"/>
            <a:ext cx="1603324" cy="769441"/>
          </a:xfrm>
          <a:prstGeom prst="rect">
            <a:avLst/>
          </a:prstGeom>
          <a:noFill/>
        </p:spPr>
        <p:txBody>
          <a:bodyPr wrap="none" rtlCol="0">
            <a:spAutoFit/>
          </a:bodyPr>
          <a:lstStyle/>
          <a:p>
            <a:r>
              <a:rPr lang="en-US" sz="4400" dirty="0"/>
              <a:t>DEAD</a:t>
            </a:r>
          </a:p>
        </p:txBody>
      </p:sp>
      <p:sp>
        <p:nvSpPr>
          <p:cNvPr id="9" name="TextBox 8">
            <a:extLst>
              <a:ext uri="{FF2B5EF4-FFF2-40B4-BE49-F238E27FC236}">
                <a16:creationId xmlns:a16="http://schemas.microsoft.com/office/drawing/2014/main" id="{CCC6B959-DD27-437D-55E1-E93E8D19539D}"/>
              </a:ext>
            </a:extLst>
          </p:cNvPr>
          <p:cNvSpPr txBox="1"/>
          <p:nvPr/>
        </p:nvSpPr>
        <p:spPr>
          <a:xfrm>
            <a:off x="30152" y="3935585"/>
            <a:ext cx="10257758" cy="2308324"/>
          </a:xfrm>
          <a:prstGeom prst="rect">
            <a:avLst/>
          </a:prstGeom>
          <a:noFill/>
        </p:spPr>
        <p:txBody>
          <a:bodyPr wrap="square" rtlCol="0">
            <a:spAutoFit/>
          </a:bodyPr>
          <a:lstStyle/>
          <a:p>
            <a:r>
              <a:rPr lang="en-US" sz="3600" dirty="0"/>
              <a:t>Even in this terrible state of separation, not aligned with God,  Grace can be unveiled and lives changed by the Gospel.   The Gospel is the story of Grace</a:t>
            </a:r>
          </a:p>
        </p:txBody>
      </p:sp>
      <p:pic>
        <p:nvPicPr>
          <p:cNvPr id="12" name="Picture 11" descr="A cross with a light shining through the clouds&#10;&#10;AI-generated content may be incorrect.">
            <a:extLst>
              <a:ext uri="{FF2B5EF4-FFF2-40B4-BE49-F238E27FC236}">
                <a16:creationId xmlns:a16="http://schemas.microsoft.com/office/drawing/2014/main" id="{8601E284-17E4-0218-4C35-F527528690B5}"/>
              </a:ext>
            </a:extLst>
          </p:cNvPr>
          <p:cNvPicPr>
            <a:picLocks noChangeAspect="1"/>
          </p:cNvPicPr>
          <p:nvPr/>
        </p:nvPicPr>
        <p:blipFill>
          <a:blip r:embed="rId4"/>
          <a:stretch>
            <a:fillRect/>
          </a:stretch>
        </p:blipFill>
        <p:spPr>
          <a:xfrm>
            <a:off x="1760631" y="2028365"/>
            <a:ext cx="1213367" cy="1430857"/>
          </a:xfrm>
          <a:prstGeom prst="rect">
            <a:avLst/>
          </a:prstGeom>
        </p:spPr>
      </p:pic>
      <p:sp>
        <p:nvSpPr>
          <p:cNvPr id="6" name="TextBox 5">
            <a:extLst>
              <a:ext uri="{FF2B5EF4-FFF2-40B4-BE49-F238E27FC236}">
                <a16:creationId xmlns:a16="http://schemas.microsoft.com/office/drawing/2014/main" id="{B7386A2A-0C6A-D1ED-A099-E3F5F2E6FBC5}"/>
              </a:ext>
            </a:extLst>
          </p:cNvPr>
          <p:cNvSpPr txBox="1"/>
          <p:nvPr/>
        </p:nvSpPr>
        <p:spPr>
          <a:xfrm>
            <a:off x="5810122" y="2818242"/>
            <a:ext cx="1641195" cy="769441"/>
          </a:xfrm>
          <a:prstGeom prst="rect">
            <a:avLst/>
          </a:prstGeom>
          <a:noFill/>
        </p:spPr>
        <p:txBody>
          <a:bodyPr wrap="square" rtlCol="0">
            <a:spAutoFit/>
          </a:bodyPr>
          <a:lstStyle/>
          <a:p>
            <a:r>
              <a:rPr lang="en-US" sz="4400" dirty="0"/>
              <a:t>LOST</a:t>
            </a:r>
          </a:p>
        </p:txBody>
      </p:sp>
      <p:sp>
        <p:nvSpPr>
          <p:cNvPr id="7" name="TextBox 6">
            <a:extLst>
              <a:ext uri="{FF2B5EF4-FFF2-40B4-BE49-F238E27FC236}">
                <a16:creationId xmlns:a16="http://schemas.microsoft.com/office/drawing/2014/main" id="{A324A36C-8149-1815-A9DC-EB9E55C4584F}"/>
              </a:ext>
            </a:extLst>
          </p:cNvPr>
          <p:cNvSpPr txBox="1"/>
          <p:nvPr/>
        </p:nvSpPr>
        <p:spPr>
          <a:xfrm>
            <a:off x="7995155" y="2873433"/>
            <a:ext cx="4010474" cy="769441"/>
          </a:xfrm>
          <a:prstGeom prst="rect">
            <a:avLst/>
          </a:prstGeom>
          <a:noFill/>
        </p:spPr>
        <p:txBody>
          <a:bodyPr wrap="square" rtlCol="0">
            <a:spAutoFit/>
          </a:bodyPr>
          <a:lstStyle/>
          <a:p>
            <a:r>
              <a:rPr lang="en-US" sz="4400" dirty="0"/>
              <a:t>CONDEMNED</a:t>
            </a:r>
          </a:p>
        </p:txBody>
      </p:sp>
      <p:pic>
        <p:nvPicPr>
          <p:cNvPr id="8" name="Picture 7" descr="A screenshot of a cell phone&#10;&#10;AI-generated content may be incorrect.">
            <a:extLst>
              <a:ext uri="{FF2B5EF4-FFF2-40B4-BE49-F238E27FC236}">
                <a16:creationId xmlns:a16="http://schemas.microsoft.com/office/drawing/2014/main" id="{888465F0-26F7-C48E-B968-FB87C05DBF13}"/>
              </a:ext>
            </a:extLst>
          </p:cNvPr>
          <p:cNvPicPr>
            <a:picLocks noChangeAspect="1"/>
          </p:cNvPicPr>
          <p:nvPr/>
        </p:nvPicPr>
        <p:blipFill>
          <a:blip r:embed="rId5"/>
          <a:stretch>
            <a:fillRect/>
          </a:stretch>
        </p:blipFill>
        <p:spPr>
          <a:xfrm>
            <a:off x="186368" y="174979"/>
            <a:ext cx="1457528" cy="2667372"/>
          </a:xfrm>
          <a:prstGeom prst="rect">
            <a:avLst/>
          </a:prstGeom>
        </p:spPr>
      </p:pic>
      <p:pic>
        <p:nvPicPr>
          <p:cNvPr id="11" name="Picture 10" descr="A screen shot of a phone&#10;&#10;AI-generated content may be incorrect.">
            <a:extLst>
              <a:ext uri="{FF2B5EF4-FFF2-40B4-BE49-F238E27FC236}">
                <a16:creationId xmlns:a16="http://schemas.microsoft.com/office/drawing/2014/main" id="{A4BA3887-2110-4552-DDE7-983BD2744555}"/>
              </a:ext>
            </a:extLst>
          </p:cNvPr>
          <p:cNvPicPr>
            <a:picLocks noChangeAspect="1"/>
          </p:cNvPicPr>
          <p:nvPr/>
        </p:nvPicPr>
        <p:blipFill>
          <a:blip r:embed="rId6"/>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3579478052"/>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66C122B1-465F-13B7-7232-C595F6288E4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DCE5BE6-72E9-A4F9-C279-8EDA0CFB1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C1DA7E-59F4-3903-6B0E-62648FF3B982}"/>
              </a:ext>
            </a:extLst>
          </p:cNvPr>
          <p:cNvSpPr>
            <a:spLocks noGrp="1"/>
          </p:cNvSpPr>
          <p:nvPr>
            <p:ph type="title"/>
          </p:nvPr>
        </p:nvSpPr>
        <p:spPr>
          <a:xfrm>
            <a:off x="3234813" y="133658"/>
            <a:ext cx="6607277" cy="1010930"/>
          </a:xfrm>
        </p:spPr>
        <p:txBody>
          <a:bodyPr vert="horz" lIns="91440" tIns="45720" rIns="91440" bIns="45720" rtlCol="0" anchor="b">
            <a:normAutofit fontScale="90000"/>
          </a:bodyPr>
          <a:lstStyle/>
          <a:p>
            <a:br>
              <a:rPr lang="en-US" sz="3600" b="1" dirty="0"/>
            </a:br>
            <a:r>
              <a:rPr lang="en-US" sz="3600" b="1" dirty="0"/>
              <a:t>Spiritual Realms</a:t>
            </a:r>
            <a:br>
              <a:rPr lang="en-US" sz="3600" b="1" dirty="0"/>
            </a:br>
            <a:endParaRPr lang="en-US" sz="3600" b="1" dirty="0"/>
          </a:p>
        </p:txBody>
      </p:sp>
      <p:cxnSp>
        <p:nvCxnSpPr>
          <p:cNvPr id="4" name="Straight Connector 3">
            <a:extLst>
              <a:ext uri="{FF2B5EF4-FFF2-40B4-BE49-F238E27FC236}">
                <a16:creationId xmlns:a16="http://schemas.microsoft.com/office/drawing/2014/main" id="{5CDF7F62-24A5-3333-3DBE-87CF0A2D2F68}"/>
              </a:ext>
            </a:extLst>
          </p:cNvPr>
          <p:cNvCxnSpPr/>
          <p:nvPr/>
        </p:nvCxnSpPr>
        <p:spPr>
          <a:xfrm>
            <a:off x="301481" y="2704879"/>
            <a:ext cx="11589035" cy="165538"/>
          </a:xfrm>
          <a:prstGeom prst="line">
            <a:avLst/>
          </a:prstGeom>
          <a:ln w="19050"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TextBox 4">
            <a:extLst>
              <a:ext uri="{FF2B5EF4-FFF2-40B4-BE49-F238E27FC236}">
                <a16:creationId xmlns:a16="http://schemas.microsoft.com/office/drawing/2014/main" id="{44221754-8454-AE39-35CC-D5A6375CA42C}"/>
              </a:ext>
            </a:extLst>
          </p:cNvPr>
          <p:cNvSpPr txBox="1"/>
          <p:nvPr/>
        </p:nvSpPr>
        <p:spPr>
          <a:xfrm>
            <a:off x="4009178" y="1982709"/>
            <a:ext cx="1590500" cy="769441"/>
          </a:xfrm>
          <a:prstGeom prst="rect">
            <a:avLst/>
          </a:prstGeom>
          <a:noFill/>
        </p:spPr>
        <p:txBody>
          <a:bodyPr wrap="none" rtlCol="0">
            <a:spAutoFit/>
          </a:bodyPr>
          <a:lstStyle/>
          <a:p>
            <a:r>
              <a:rPr lang="en-US" sz="4400" dirty="0"/>
              <a:t>ALIVE</a:t>
            </a:r>
          </a:p>
        </p:txBody>
      </p:sp>
      <p:sp>
        <p:nvSpPr>
          <p:cNvPr id="9" name="TextBox 8">
            <a:extLst>
              <a:ext uri="{FF2B5EF4-FFF2-40B4-BE49-F238E27FC236}">
                <a16:creationId xmlns:a16="http://schemas.microsoft.com/office/drawing/2014/main" id="{C1392229-56DC-A816-5437-DE9758197FD6}"/>
              </a:ext>
            </a:extLst>
          </p:cNvPr>
          <p:cNvSpPr txBox="1"/>
          <p:nvPr/>
        </p:nvSpPr>
        <p:spPr>
          <a:xfrm>
            <a:off x="30152" y="3935585"/>
            <a:ext cx="10257758" cy="1200329"/>
          </a:xfrm>
          <a:prstGeom prst="rect">
            <a:avLst/>
          </a:prstGeom>
          <a:noFill/>
        </p:spPr>
        <p:txBody>
          <a:bodyPr wrap="square" rtlCol="0">
            <a:spAutoFit/>
          </a:bodyPr>
          <a:lstStyle/>
          <a:p>
            <a:r>
              <a:rPr lang="en-US" sz="3600" dirty="0"/>
              <a:t>Faith in Jesus allows us to remove the things once</a:t>
            </a:r>
          </a:p>
          <a:p>
            <a:r>
              <a:rPr lang="en-US" sz="3600" dirty="0"/>
              <a:t>Hiding the Grace and Gospel from us. We </a:t>
            </a:r>
            <a:r>
              <a:rPr lang="en-US" sz="3600"/>
              <a:t>are alive!</a:t>
            </a:r>
            <a:endParaRPr lang="en-US" sz="3600" dirty="0"/>
          </a:p>
        </p:txBody>
      </p:sp>
      <p:pic>
        <p:nvPicPr>
          <p:cNvPr id="8" name="Picture 7" descr="A screenshot of a cell phone&#10;&#10;AI-generated content may be incorrect.">
            <a:extLst>
              <a:ext uri="{FF2B5EF4-FFF2-40B4-BE49-F238E27FC236}">
                <a16:creationId xmlns:a16="http://schemas.microsoft.com/office/drawing/2014/main" id="{72FDCCA6-A23A-9991-4981-1371E7E09A92}"/>
              </a:ext>
            </a:extLst>
          </p:cNvPr>
          <p:cNvPicPr>
            <a:picLocks noChangeAspect="1"/>
          </p:cNvPicPr>
          <p:nvPr/>
        </p:nvPicPr>
        <p:blipFill>
          <a:blip r:embed="rId4"/>
          <a:stretch>
            <a:fillRect/>
          </a:stretch>
        </p:blipFill>
        <p:spPr>
          <a:xfrm>
            <a:off x="186368" y="174979"/>
            <a:ext cx="1457528" cy="2667372"/>
          </a:xfrm>
          <a:prstGeom prst="rect">
            <a:avLst/>
          </a:prstGeom>
        </p:spPr>
      </p:pic>
      <p:pic>
        <p:nvPicPr>
          <p:cNvPr id="11" name="Picture 10" descr="A screen shot of a phone&#10;&#10;AI-generated content may be incorrect.">
            <a:extLst>
              <a:ext uri="{FF2B5EF4-FFF2-40B4-BE49-F238E27FC236}">
                <a16:creationId xmlns:a16="http://schemas.microsoft.com/office/drawing/2014/main" id="{914C8DF3-7F30-B29D-D298-57C139AD6C63}"/>
              </a:ext>
            </a:extLst>
          </p:cNvPr>
          <p:cNvPicPr>
            <a:picLocks noChangeAspect="1"/>
          </p:cNvPicPr>
          <p:nvPr/>
        </p:nvPicPr>
        <p:blipFill>
          <a:blip r:embed="rId5"/>
          <a:stretch>
            <a:fillRect/>
          </a:stretch>
        </p:blipFill>
        <p:spPr>
          <a:xfrm>
            <a:off x="10345993" y="3928801"/>
            <a:ext cx="1486107" cy="2686425"/>
          </a:xfrm>
          <a:prstGeom prst="rect">
            <a:avLst/>
          </a:prstGeom>
        </p:spPr>
      </p:pic>
      <p:sp>
        <p:nvSpPr>
          <p:cNvPr id="13" name="TextBox 12">
            <a:extLst>
              <a:ext uri="{FF2B5EF4-FFF2-40B4-BE49-F238E27FC236}">
                <a16:creationId xmlns:a16="http://schemas.microsoft.com/office/drawing/2014/main" id="{D286F532-51E1-5F93-6409-EE9D777B021D}"/>
              </a:ext>
            </a:extLst>
          </p:cNvPr>
          <p:cNvSpPr txBox="1"/>
          <p:nvPr/>
        </p:nvSpPr>
        <p:spPr>
          <a:xfrm>
            <a:off x="8814100" y="1982709"/>
            <a:ext cx="2151439" cy="769441"/>
          </a:xfrm>
          <a:prstGeom prst="rect">
            <a:avLst/>
          </a:prstGeom>
          <a:noFill/>
        </p:spPr>
        <p:txBody>
          <a:bodyPr wrap="square" rtlCol="0">
            <a:spAutoFit/>
          </a:bodyPr>
          <a:lstStyle/>
          <a:p>
            <a:r>
              <a:rPr lang="en-US" sz="4400" dirty="0"/>
              <a:t>SAVED</a:t>
            </a:r>
          </a:p>
        </p:txBody>
      </p:sp>
      <p:sp>
        <p:nvSpPr>
          <p:cNvPr id="14" name="TextBox 13">
            <a:extLst>
              <a:ext uri="{FF2B5EF4-FFF2-40B4-BE49-F238E27FC236}">
                <a16:creationId xmlns:a16="http://schemas.microsoft.com/office/drawing/2014/main" id="{9BDEDB38-5E73-2661-8D75-DBB0B4D6DDD7}"/>
              </a:ext>
            </a:extLst>
          </p:cNvPr>
          <p:cNvSpPr txBox="1"/>
          <p:nvPr/>
        </p:nvSpPr>
        <p:spPr>
          <a:xfrm>
            <a:off x="6399589" y="2041842"/>
            <a:ext cx="2663476" cy="769441"/>
          </a:xfrm>
          <a:prstGeom prst="rect">
            <a:avLst/>
          </a:prstGeom>
          <a:noFill/>
        </p:spPr>
        <p:txBody>
          <a:bodyPr wrap="square" rtlCol="0">
            <a:spAutoFit/>
          </a:bodyPr>
          <a:lstStyle/>
          <a:p>
            <a:r>
              <a:rPr lang="en-US" sz="4400" dirty="0"/>
              <a:t>FOUND</a:t>
            </a:r>
          </a:p>
        </p:txBody>
      </p:sp>
      <p:pic>
        <p:nvPicPr>
          <p:cNvPr id="16" name="Picture 15" descr="A cross on a hill with sun rays shining through clouds&#10;&#10;AI-generated content may be incorrect.">
            <a:extLst>
              <a:ext uri="{FF2B5EF4-FFF2-40B4-BE49-F238E27FC236}">
                <a16:creationId xmlns:a16="http://schemas.microsoft.com/office/drawing/2014/main" id="{370B11EC-6EEB-6FD4-A266-969EE2DC7007}"/>
              </a:ext>
            </a:extLst>
          </p:cNvPr>
          <p:cNvPicPr>
            <a:picLocks noChangeAspect="1"/>
          </p:cNvPicPr>
          <p:nvPr/>
        </p:nvPicPr>
        <p:blipFill>
          <a:blip r:embed="rId6"/>
          <a:stretch>
            <a:fillRect/>
          </a:stretch>
        </p:blipFill>
        <p:spPr>
          <a:xfrm>
            <a:off x="1441250" y="1728379"/>
            <a:ext cx="2118537" cy="2118537"/>
          </a:xfrm>
          <a:prstGeom prst="rect">
            <a:avLst/>
          </a:prstGeom>
        </p:spPr>
      </p:pic>
      <p:sp>
        <p:nvSpPr>
          <p:cNvPr id="17" name="TextBox 16">
            <a:extLst>
              <a:ext uri="{FF2B5EF4-FFF2-40B4-BE49-F238E27FC236}">
                <a16:creationId xmlns:a16="http://schemas.microsoft.com/office/drawing/2014/main" id="{4E2F1F94-CC38-4303-9C28-296F78EFAC5F}"/>
              </a:ext>
            </a:extLst>
          </p:cNvPr>
          <p:cNvSpPr txBox="1"/>
          <p:nvPr/>
        </p:nvSpPr>
        <p:spPr>
          <a:xfrm rot="19600691">
            <a:off x="1376027" y="1955532"/>
            <a:ext cx="1828346" cy="646331"/>
          </a:xfrm>
          <a:prstGeom prst="rect">
            <a:avLst/>
          </a:prstGeom>
          <a:noFill/>
        </p:spPr>
        <p:txBody>
          <a:bodyPr wrap="square" rtlCol="0">
            <a:spAutoFit/>
          </a:bodyPr>
          <a:lstStyle/>
          <a:p>
            <a:r>
              <a:rPr lang="en-US" sz="3600" dirty="0">
                <a:solidFill>
                  <a:schemeClr val="bg1"/>
                </a:solidFill>
              </a:rPr>
              <a:t>GRACE</a:t>
            </a:r>
          </a:p>
        </p:txBody>
      </p:sp>
      <p:sp>
        <p:nvSpPr>
          <p:cNvPr id="19" name="TextBox 18">
            <a:extLst>
              <a:ext uri="{FF2B5EF4-FFF2-40B4-BE49-F238E27FC236}">
                <a16:creationId xmlns:a16="http://schemas.microsoft.com/office/drawing/2014/main" id="{F794A3FF-B24A-CCE8-E026-EF81B35992AE}"/>
              </a:ext>
            </a:extLst>
          </p:cNvPr>
          <p:cNvSpPr txBox="1"/>
          <p:nvPr/>
        </p:nvSpPr>
        <p:spPr>
          <a:xfrm rot="19600691">
            <a:off x="1817984" y="2360017"/>
            <a:ext cx="1893008" cy="1200329"/>
          </a:xfrm>
          <a:prstGeom prst="rect">
            <a:avLst/>
          </a:prstGeom>
          <a:noFill/>
        </p:spPr>
        <p:txBody>
          <a:bodyPr wrap="square" rtlCol="0">
            <a:spAutoFit/>
          </a:bodyPr>
          <a:lstStyle/>
          <a:p>
            <a:pPr algn="ctr"/>
            <a:r>
              <a:rPr lang="en-US" sz="3600" dirty="0">
                <a:solidFill>
                  <a:schemeClr val="bg1"/>
                </a:solidFill>
              </a:rPr>
              <a:t>Through Faith</a:t>
            </a:r>
          </a:p>
        </p:txBody>
      </p:sp>
      <p:pic>
        <p:nvPicPr>
          <p:cNvPr id="21" name="Picture 20">
            <a:extLst>
              <a:ext uri="{FF2B5EF4-FFF2-40B4-BE49-F238E27FC236}">
                <a16:creationId xmlns:a16="http://schemas.microsoft.com/office/drawing/2014/main" id="{3B25CA11-3183-D288-CB54-0AC06646474F}"/>
              </a:ext>
            </a:extLst>
          </p:cNvPr>
          <p:cNvPicPr>
            <a:picLocks noChangeAspect="1"/>
          </p:cNvPicPr>
          <p:nvPr/>
        </p:nvPicPr>
        <p:blipFill>
          <a:blip r:embed="rId7"/>
          <a:stretch>
            <a:fillRect/>
          </a:stretch>
        </p:blipFill>
        <p:spPr>
          <a:xfrm>
            <a:off x="4210929" y="3184152"/>
            <a:ext cx="4277322" cy="409632"/>
          </a:xfrm>
          <a:prstGeom prst="rect">
            <a:avLst/>
          </a:prstGeom>
        </p:spPr>
      </p:pic>
    </p:spTree>
    <p:extLst>
      <p:ext uri="{BB962C8B-B14F-4D97-AF65-F5344CB8AC3E}">
        <p14:creationId xmlns:p14="http://schemas.microsoft.com/office/powerpoint/2010/main" val="424807256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E3403D-1519-A874-F082-1AB8AD320F1C}"/>
              </a:ext>
            </a:extLst>
          </p:cNvPr>
          <p:cNvSpPr txBox="1"/>
          <p:nvPr/>
        </p:nvSpPr>
        <p:spPr>
          <a:xfrm>
            <a:off x="5097294" y="2334639"/>
            <a:ext cx="1478604" cy="1015663"/>
          </a:xfrm>
          <a:prstGeom prst="rect">
            <a:avLst/>
          </a:prstGeom>
          <a:noFill/>
        </p:spPr>
        <p:txBody>
          <a:bodyPr wrap="square" rtlCol="0">
            <a:spAutoFit/>
          </a:bodyPr>
          <a:lstStyle/>
          <a:p>
            <a:r>
              <a:rPr lang="en-US" sz="6000" dirty="0"/>
              <a:t>text</a:t>
            </a:r>
          </a:p>
        </p:txBody>
      </p:sp>
    </p:spTree>
    <p:extLst>
      <p:ext uri="{BB962C8B-B14F-4D97-AF65-F5344CB8AC3E}">
        <p14:creationId xmlns:p14="http://schemas.microsoft.com/office/powerpoint/2010/main" val="35706128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8C3A0E-FA24-16F3-66EC-F0B9BB3D43C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F0A9C660-1CB9-BFF5-3CAD-F5FF7879F814}"/>
              </a:ext>
            </a:extLst>
          </p:cNvPr>
          <p:cNvSpPr txBox="1"/>
          <p:nvPr/>
        </p:nvSpPr>
        <p:spPr>
          <a:xfrm>
            <a:off x="4085617" y="2334639"/>
            <a:ext cx="4357992" cy="1015663"/>
          </a:xfrm>
          <a:prstGeom prst="rect">
            <a:avLst/>
          </a:prstGeom>
          <a:noFill/>
        </p:spPr>
        <p:txBody>
          <a:bodyPr wrap="square" rtlCol="0">
            <a:spAutoFit/>
          </a:bodyPr>
          <a:lstStyle/>
          <a:p>
            <a:r>
              <a:rPr lang="en-US" sz="6000" dirty="0"/>
              <a:t>text me</a:t>
            </a:r>
          </a:p>
        </p:txBody>
      </p:sp>
    </p:spTree>
    <p:extLst>
      <p:ext uri="{BB962C8B-B14F-4D97-AF65-F5344CB8AC3E}">
        <p14:creationId xmlns:p14="http://schemas.microsoft.com/office/powerpoint/2010/main" val="278273718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70C31-93F6-8C39-6219-40EC98F47DE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DA978DBC-EAE0-937E-FE54-CFE2C22C7A36}"/>
              </a:ext>
            </a:extLst>
          </p:cNvPr>
          <p:cNvSpPr txBox="1"/>
          <p:nvPr/>
        </p:nvSpPr>
        <p:spPr>
          <a:xfrm>
            <a:off x="4085617" y="2334639"/>
            <a:ext cx="4357992" cy="1015663"/>
          </a:xfrm>
          <a:prstGeom prst="rect">
            <a:avLst/>
          </a:prstGeom>
          <a:noFill/>
        </p:spPr>
        <p:txBody>
          <a:bodyPr wrap="square" rtlCol="0">
            <a:spAutoFit/>
          </a:bodyPr>
          <a:lstStyle/>
          <a:p>
            <a:r>
              <a:rPr lang="en-US" sz="6000" dirty="0"/>
              <a:t>texting</a:t>
            </a:r>
          </a:p>
        </p:txBody>
      </p:sp>
    </p:spTree>
    <p:extLst>
      <p:ext uri="{BB962C8B-B14F-4D97-AF65-F5344CB8AC3E}">
        <p14:creationId xmlns:p14="http://schemas.microsoft.com/office/powerpoint/2010/main" val="6976376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7716-FDAC-43A8-45E2-E60C5CE5D9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F5D129-19E4-BA87-268F-AB3533E96FBA}"/>
              </a:ext>
            </a:extLst>
          </p:cNvPr>
          <p:cNvSpPr>
            <a:spLocks noGrp="1"/>
          </p:cNvSpPr>
          <p:nvPr>
            <p:ph type="title"/>
          </p:nvPr>
        </p:nvSpPr>
        <p:spPr>
          <a:xfrm>
            <a:off x="525293" y="365125"/>
            <a:ext cx="11147897" cy="1325563"/>
          </a:xfrm>
        </p:spPr>
        <p:txBody>
          <a:bodyPr/>
          <a:lstStyle/>
          <a:p>
            <a:r>
              <a:rPr lang="en-US" dirty="0"/>
              <a:t>Ephesians  and the terminology heavenly realms</a:t>
            </a:r>
          </a:p>
        </p:txBody>
      </p:sp>
      <p:sp>
        <p:nvSpPr>
          <p:cNvPr id="3" name="Content Placeholder 2">
            <a:extLst>
              <a:ext uri="{FF2B5EF4-FFF2-40B4-BE49-F238E27FC236}">
                <a16:creationId xmlns:a16="http://schemas.microsoft.com/office/drawing/2014/main" id="{2A8F85A8-2E4F-1990-7C5C-C9EE09B0F178}"/>
              </a:ext>
            </a:extLst>
          </p:cNvPr>
          <p:cNvSpPr>
            <a:spLocks noGrp="1"/>
          </p:cNvSpPr>
          <p:nvPr>
            <p:ph sz="half" idx="1"/>
          </p:nvPr>
        </p:nvSpPr>
        <p:spPr>
          <a:xfrm>
            <a:off x="857655" y="1494885"/>
            <a:ext cx="9842770" cy="4997990"/>
          </a:xfrm>
        </p:spPr>
        <p:txBody>
          <a:bodyPr>
            <a:normAutofit/>
          </a:bodyPr>
          <a:lstStyle/>
          <a:p>
            <a:endParaRPr lang="en-US" dirty="0"/>
          </a:p>
          <a:p>
            <a:endParaRPr lang="en-US" dirty="0"/>
          </a:p>
        </p:txBody>
      </p:sp>
      <p:pic>
        <p:nvPicPr>
          <p:cNvPr id="5" name="Picture 4" descr="A group of orange objects&#10;&#10;AI-generated content may be incorrect.">
            <a:extLst>
              <a:ext uri="{FF2B5EF4-FFF2-40B4-BE49-F238E27FC236}">
                <a16:creationId xmlns:a16="http://schemas.microsoft.com/office/drawing/2014/main" id="{F786729B-6D80-B4D1-280E-5DF19AF03147}"/>
              </a:ext>
            </a:extLst>
          </p:cNvPr>
          <p:cNvPicPr>
            <a:picLocks noChangeAspect="1"/>
          </p:cNvPicPr>
          <p:nvPr/>
        </p:nvPicPr>
        <p:blipFill>
          <a:blip r:embed="rId2"/>
          <a:stretch>
            <a:fillRect/>
          </a:stretch>
        </p:blipFill>
        <p:spPr>
          <a:xfrm>
            <a:off x="857655" y="2516046"/>
            <a:ext cx="9628762" cy="3293036"/>
          </a:xfrm>
          <a:prstGeom prst="rect">
            <a:avLst/>
          </a:prstGeom>
        </p:spPr>
      </p:pic>
      <p:sp>
        <p:nvSpPr>
          <p:cNvPr id="6" name="Oval 5">
            <a:extLst>
              <a:ext uri="{FF2B5EF4-FFF2-40B4-BE49-F238E27FC236}">
                <a16:creationId xmlns:a16="http://schemas.microsoft.com/office/drawing/2014/main" id="{BD22736C-01D3-4DE6-2C8B-F7C0F6006193}"/>
              </a:ext>
            </a:extLst>
          </p:cNvPr>
          <p:cNvSpPr/>
          <p:nvPr/>
        </p:nvSpPr>
        <p:spPr>
          <a:xfrm>
            <a:off x="643647" y="3315442"/>
            <a:ext cx="5452353" cy="967902"/>
          </a:xfrm>
          <a:prstGeom prst="ellipse">
            <a:avLst/>
          </a:prstGeom>
          <a:noFill/>
          <a:ln w="34925">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818824-EF37-E330-AAAA-6AEFED66DD80}"/>
              </a:ext>
            </a:extLst>
          </p:cNvPr>
          <p:cNvSpPr txBox="1"/>
          <p:nvPr/>
        </p:nvSpPr>
        <p:spPr>
          <a:xfrm>
            <a:off x="3754127" y="3507006"/>
            <a:ext cx="2024913" cy="584775"/>
          </a:xfrm>
          <a:prstGeom prst="rect">
            <a:avLst/>
          </a:prstGeom>
          <a:noFill/>
        </p:spPr>
        <p:txBody>
          <a:bodyPr wrap="none" rtlCol="0">
            <a:spAutoFit/>
          </a:bodyPr>
          <a:lstStyle/>
          <a:p>
            <a:r>
              <a:rPr lang="en-US" sz="3200" dirty="0"/>
              <a:t>Ephesians</a:t>
            </a:r>
          </a:p>
        </p:txBody>
      </p:sp>
      <p:sp>
        <p:nvSpPr>
          <p:cNvPr id="4" name="TextBox 3">
            <a:extLst>
              <a:ext uri="{FF2B5EF4-FFF2-40B4-BE49-F238E27FC236}">
                <a16:creationId xmlns:a16="http://schemas.microsoft.com/office/drawing/2014/main" id="{EF1B21E2-C49F-8E2E-6599-A90EB1766FFC}"/>
              </a:ext>
            </a:extLst>
          </p:cNvPr>
          <p:cNvSpPr txBox="1"/>
          <p:nvPr/>
        </p:nvSpPr>
        <p:spPr>
          <a:xfrm>
            <a:off x="4124528" y="1494885"/>
            <a:ext cx="2528256" cy="707886"/>
          </a:xfrm>
          <a:prstGeom prst="rect">
            <a:avLst/>
          </a:prstGeom>
          <a:noFill/>
        </p:spPr>
        <p:txBody>
          <a:bodyPr wrap="none" rtlCol="0">
            <a:spAutoFit/>
          </a:bodyPr>
          <a:lstStyle/>
          <a:p>
            <a:r>
              <a:rPr lang="en-US" sz="4000" dirty="0"/>
              <a:t>Inflections</a:t>
            </a:r>
          </a:p>
        </p:txBody>
      </p:sp>
    </p:spTree>
    <p:extLst>
      <p:ext uri="{BB962C8B-B14F-4D97-AF65-F5344CB8AC3E}">
        <p14:creationId xmlns:p14="http://schemas.microsoft.com/office/powerpoint/2010/main" val="15979036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1DF826-FDD3-8CDD-DDC3-8592F48FD81C}"/>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C03C7487-23B3-A53A-DD3F-FE0057EAE036}"/>
              </a:ext>
            </a:extLst>
          </p:cNvPr>
          <p:cNvSpPr txBox="1"/>
          <p:nvPr/>
        </p:nvSpPr>
        <p:spPr>
          <a:xfrm>
            <a:off x="4085617" y="2334639"/>
            <a:ext cx="4357992" cy="1015663"/>
          </a:xfrm>
          <a:prstGeom prst="rect">
            <a:avLst/>
          </a:prstGeom>
          <a:noFill/>
        </p:spPr>
        <p:txBody>
          <a:bodyPr wrap="square" rtlCol="0">
            <a:spAutoFit/>
          </a:bodyPr>
          <a:lstStyle/>
          <a:p>
            <a:r>
              <a:rPr lang="en-US" sz="6000" dirty="0"/>
              <a:t>faith</a:t>
            </a:r>
          </a:p>
        </p:txBody>
      </p:sp>
    </p:spTree>
    <p:extLst>
      <p:ext uri="{BB962C8B-B14F-4D97-AF65-F5344CB8AC3E}">
        <p14:creationId xmlns:p14="http://schemas.microsoft.com/office/powerpoint/2010/main" val="24240679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29C9D-D055-924D-4EAA-44F016B9E072}"/>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586AB933-FAE4-C9DF-C5AB-233F2D69C7A1}"/>
              </a:ext>
            </a:extLst>
          </p:cNvPr>
          <p:cNvSpPr txBox="1"/>
          <p:nvPr/>
        </p:nvSpPr>
        <p:spPr>
          <a:xfrm>
            <a:off x="4085617" y="2334639"/>
            <a:ext cx="4357992" cy="1015663"/>
          </a:xfrm>
          <a:prstGeom prst="rect">
            <a:avLst/>
          </a:prstGeom>
          <a:noFill/>
        </p:spPr>
        <p:txBody>
          <a:bodyPr wrap="square" rtlCol="0">
            <a:spAutoFit/>
          </a:bodyPr>
          <a:lstStyle/>
          <a:p>
            <a:r>
              <a:rPr lang="en-US" sz="6000" dirty="0"/>
              <a:t>faithing</a:t>
            </a:r>
          </a:p>
        </p:txBody>
      </p:sp>
    </p:spTree>
    <p:extLst>
      <p:ext uri="{BB962C8B-B14F-4D97-AF65-F5344CB8AC3E}">
        <p14:creationId xmlns:p14="http://schemas.microsoft.com/office/powerpoint/2010/main" val="1703230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2F5143-59B0-ABCF-46C5-164142F3917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0174046B-EFA1-5603-9EF9-73CE3CA68FEC}"/>
              </a:ext>
            </a:extLst>
          </p:cNvPr>
          <p:cNvSpPr txBox="1"/>
          <p:nvPr/>
        </p:nvSpPr>
        <p:spPr>
          <a:xfrm>
            <a:off x="2490281" y="2334639"/>
            <a:ext cx="5953328" cy="3785652"/>
          </a:xfrm>
          <a:prstGeom prst="rect">
            <a:avLst/>
          </a:prstGeom>
          <a:noFill/>
        </p:spPr>
        <p:txBody>
          <a:bodyPr wrap="square" rtlCol="0">
            <a:spAutoFit/>
          </a:bodyPr>
          <a:lstStyle/>
          <a:p>
            <a:r>
              <a:rPr lang="en-US" sz="6000" dirty="0"/>
              <a:t>Faithing</a:t>
            </a:r>
          </a:p>
          <a:p>
            <a:endParaRPr lang="en-US" sz="6000" dirty="0"/>
          </a:p>
          <a:p>
            <a:r>
              <a:rPr lang="en-US" sz="6000" dirty="0"/>
              <a:t>Faith as a verb (via participle)</a:t>
            </a:r>
          </a:p>
        </p:txBody>
      </p:sp>
    </p:spTree>
    <p:extLst>
      <p:ext uri="{BB962C8B-B14F-4D97-AF65-F5344CB8AC3E}">
        <p14:creationId xmlns:p14="http://schemas.microsoft.com/office/powerpoint/2010/main" val="4007485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371A7C-3206-2A16-7810-4E5571C41DF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5C1758-9E6A-F938-ACBC-E2F9EB731F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5972BFB-B913-1B97-E7E8-BACDAFE615DB}"/>
              </a:ext>
            </a:extLst>
          </p:cNvPr>
          <p:cNvSpPr>
            <a:spLocks noGrp="1"/>
          </p:cNvSpPr>
          <p:nvPr>
            <p:ph type="title"/>
          </p:nvPr>
        </p:nvSpPr>
        <p:spPr>
          <a:xfrm>
            <a:off x="2796988" y="54865"/>
            <a:ext cx="9395011" cy="990126"/>
          </a:xfrm>
        </p:spPr>
        <p:txBody>
          <a:bodyPr vert="horz" lIns="91440" tIns="45720" rIns="91440" bIns="45720" rtlCol="0" anchor="b">
            <a:normAutofit/>
          </a:bodyPr>
          <a:lstStyle/>
          <a:p>
            <a:r>
              <a:rPr lang="en-US" sz="3600" b="1" dirty="0"/>
              <a:t>blessings mentioned in the prayer</a:t>
            </a:r>
            <a:endParaRPr lang="en-US" sz="3600" b="1" kern="1200" dirty="0">
              <a:solidFill>
                <a:schemeClr val="tx1"/>
              </a:solidFill>
              <a:latin typeface="+mj-lt"/>
              <a:ea typeface="+mj-ea"/>
              <a:cs typeface="+mj-cs"/>
            </a:endParaRPr>
          </a:p>
        </p:txBody>
      </p:sp>
      <p:sp>
        <p:nvSpPr>
          <p:cNvPr id="4" name="Content Placeholder 3">
            <a:extLst>
              <a:ext uri="{FF2B5EF4-FFF2-40B4-BE49-F238E27FC236}">
                <a16:creationId xmlns:a16="http://schemas.microsoft.com/office/drawing/2014/main" id="{64891BAD-CA7A-56D7-F6AC-3FB5140F01BF}"/>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13512" y="1450432"/>
            <a:ext cx="9799650" cy="5002126"/>
          </a:xfrm>
        </p:spPr>
        <p:txBody>
          <a:bodyPr>
            <a:normAutofit fontScale="92500"/>
          </a:bodyPr>
          <a:lstStyle/>
          <a:p>
            <a:r>
              <a:rPr lang="en-US" sz="4000" b="1" baseline="30000" dirty="0"/>
              <a:t>15 </a:t>
            </a:r>
            <a:r>
              <a:rPr lang="en-US" sz="4000" dirty="0"/>
              <a:t>For this reason, ever since I heard about your </a:t>
            </a:r>
            <a:r>
              <a:rPr lang="en-US" sz="4400" b="1" dirty="0"/>
              <a:t>faithing </a:t>
            </a:r>
            <a:r>
              <a:rPr lang="en-US" sz="4000" dirty="0"/>
              <a:t>in the </a:t>
            </a:r>
            <a:r>
              <a:rPr lang="en-US" sz="4000" b="1" dirty="0"/>
              <a:t>Lord Jesus </a:t>
            </a:r>
            <a:r>
              <a:rPr lang="en-US" sz="4000" dirty="0"/>
              <a:t>and your </a:t>
            </a:r>
            <a:r>
              <a:rPr lang="en-US" sz="4800" b="1" dirty="0"/>
              <a:t>love</a:t>
            </a:r>
            <a:r>
              <a:rPr lang="en-US" sz="4000" dirty="0"/>
              <a:t> for all </a:t>
            </a:r>
            <a:r>
              <a:rPr lang="en-US" sz="4000" b="1" dirty="0"/>
              <a:t>God’s people</a:t>
            </a:r>
            <a:r>
              <a:rPr lang="en-US" sz="4000" dirty="0"/>
              <a:t>, </a:t>
            </a:r>
            <a:r>
              <a:rPr lang="en-US" sz="4000" b="1" baseline="30000" dirty="0"/>
              <a:t>16 </a:t>
            </a:r>
            <a:r>
              <a:rPr lang="en-US" sz="4000" dirty="0"/>
              <a:t>I have not stopped </a:t>
            </a:r>
            <a:r>
              <a:rPr lang="en-US" sz="4000" b="1" dirty="0"/>
              <a:t>giving thanks </a:t>
            </a:r>
            <a:r>
              <a:rPr lang="en-US" sz="4000" dirty="0"/>
              <a:t>for you, </a:t>
            </a:r>
            <a:r>
              <a:rPr lang="en-US" sz="4000" b="1" dirty="0"/>
              <a:t>remembering </a:t>
            </a:r>
            <a:r>
              <a:rPr lang="en-US" sz="4000" dirty="0"/>
              <a:t>you in my </a:t>
            </a:r>
            <a:r>
              <a:rPr lang="en-US" sz="4000" b="1" dirty="0"/>
              <a:t>prayers</a:t>
            </a:r>
            <a:r>
              <a:rPr lang="en-US" sz="4000" dirty="0"/>
              <a:t>. </a:t>
            </a:r>
            <a:r>
              <a:rPr lang="en-US" sz="4000" b="1" baseline="30000" dirty="0"/>
              <a:t>17 </a:t>
            </a:r>
            <a:r>
              <a:rPr lang="en-US" sz="4000" dirty="0"/>
              <a:t>I keep </a:t>
            </a:r>
            <a:r>
              <a:rPr lang="en-US" sz="4000" b="1" dirty="0"/>
              <a:t>asking</a:t>
            </a:r>
            <a:r>
              <a:rPr lang="en-US" sz="4000" dirty="0"/>
              <a:t> that the God of our </a:t>
            </a:r>
            <a:r>
              <a:rPr lang="en-US" sz="4000" b="1" dirty="0"/>
              <a:t>Lord Jesus Christ</a:t>
            </a:r>
            <a:r>
              <a:rPr lang="en-US" sz="4000" dirty="0"/>
              <a:t>, the </a:t>
            </a:r>
            <a:r>
              <a:rPr lang="en-US" sz="4000" b="1" dirty="0"/>
              <a:t>glorious Father</a:t>
            </a:r>
            <a:r>
              <a:rPr lang="en-US" sz="4000" dirty="0"/>
              <a:t>, may </a:t>
            </a:r>
            <a:r>
              <a:rPr lang="en-US" sz="4000" b="1" dirty="0"/>
              <a:t>give</a:t>
            </a:r>
            <a:r>
              <a:rPr lang="en-US" sz="4000" dirty="0"/>
              <a:t> you the spirit of </a:t>
            </a:r>
            <a:r>
              <a:rPr lang="en-US" sz="4400" b="1" dirty="0"/>
              <a:t>wisdom</a:t>
            </a:r>
            <a:r>
              <a:rPr lang="en-US" sz="4000" dirty="0"/>
              <a:t> and </a:t>
            </a:r>
            <a:r>
              <a:rPr lang="en-US" sz="4000" b="1" dirty="0"/>
              <a:t>revelation</a:t>
            </a:r>
            <a:r>
              <a:rPr lang="en-US" sz="4000" dirty="0"/>
              <a:t>, so that you may </a:t>
            </a:r>
            <a:r>
              <a:rPr lang="en-US" sz="4000" b="1" dirty="0"/>
              <a:t>know</a:t>
            </a:r>
            <a:r>
              <a:rPr lang="en-US" sz="4000" dirty="0"/>
              <a:t> him better</a:t>
            </a:r>
            <a:r>
              <a:rPr lang="en-US" dirty="0"/>
              <a:t>. </a:t>
            </a:r>
            <a:endParaRPr lang="en-US" sz="4000" dirty="0"/>
          </a:p>
        </p:txBody>
      </p:sp>
      <p:pic>
        <p:nvPicPr>
          <p:cNvPr id="3" name="Content Placeholder 3">
            <a:extLst>
              <a:ext uri="{FF2B5EF4-FFF2-40B4-BE49-F238E27FC236}">
                <a16:creationId xmlns:a16="http://schemas.microsoft.com/office/drawing/2014/main" id="{75E27619-F0AE-1A23-DE0E-205DC13C86F9}"/>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1745030699"/>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67A94-C0ED-95CB-F608-C033947CAF1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B26964D-9D8B-413E-0D6C-B2665E16AD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9B94A3BC-24E1-3F88-DB52-B762419B5404}"/>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605873" y="2349910"/>
            <a:ext cx="10980253" cy="1366056"/>
          </a:xfrm>
        </p:spPr>
        <p:txBody>
          <a:bodyPr>
            <a:normAutofit/>
          </a:bodyPr>
          <a:lstStyle/>
          <a:p>
            <a:r>
              <a:rPr lang="en-US" sz="4000" dirty="0"/>
              <a:t>What Has Paul established in chapters 1 and 2 ?</a:t>
            </a:r>
          </a:p>
        </p:txBody>
      </p:sp>
      <p:pic>
        <p:nvPicPr>
          <p:cNvPr id="8" name="Content Placeholder 3">
            <a:extLst>
              <a:ext uri="{FF2B5EF4-FFF2-40B4-BE49-F238E27FC236}">
                <a16:creationId xmlns:a16="http://schemas.microsoft.com/office/drawing/2014/main" id="{05E094E8-D8AF-8F2D-514B-20DAD91C4B7D}"/>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3767879804"/>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9563-FBAF-7164-13BB-3A2C17A85EA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684947-0BEE-D12A-5555-5551D26C12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77525068-E307-2623-01FC-06CADCEDB318}"/>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102793" y="2734483"/>
            <a:ext cx="11881683" cy="5002126"/>
          </a:xfrm>
        </p:spPr>
        <p:txBody>
          <a:bodyPr>
            <a:normAutofit/>
          </a:bodyPr>
          <a:lstStyle/>
          <a:p>
            <a:r>
              <a:rPr lang="en-US" sz="4000" dirty="0"/>
              <a:t>Impacts of reviewing blessings,  ALIVE and Grace? </a:t>
            </a:r>
          </a:p>
        </p:txBody>
      </p:sp>
      <p:pic>
        <p:nvPicPr>
          <p:cNvPr id="8" name="Content Placeholder 3">
            <a:extLst>
              <a:ext uri="{FF2B5EF4-FFF2-40B4-BE49-F238E27FC236}">
                <a16:creationId xmlns:a16="http://schemas.microsoft.com/office/drawing/2014/main" id="{8D37EE51-1DB6-0C86-CF02-01A955FBDC69}"/>
              </a:ext>
            </a:extLst>
          </p:cNvPr>
          <p:cNvPicPr>
            <a:picLocks noChangeAspect="1"/>
          </p:cNvPicPr>
          <p:nvPr/>
        </p:nvPicPr>
        <p:blipFill>
          <a:blip r:embed="rId3"/>
          <a:stretch>
            <a:fillRect/>
          </a:stretch>
        </p:blipFill>
        <p:spPr>
          <a:xfrm>
            <a:off x="102794" y="241985"/>
            <a:ext cx="2107925" cy="2107925"/>
          </a:xfrm>
          <a:prstGeom prst="rect">
            <a:avLst/>
          </a:prstGeom>
        </p:spPr>
      </p:pic>
    </p:spTree>
    <p:extLst>
      <p:ext uri="{BB962C8B-B14F-4D97-AF65-F5344CB8AC3E}">
        <p14:creationId xmlns:p14="http://schemas.microsoft.com/office/powerpoint/2010/main" val="684419749"/>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D9588-057B-9581-AA5A-68B607BDB56A}"/>
              </a:ext>
            </a:extLst>
          </p:cNvPr>
          <p:cNvSpPr>
            <a:spLocks noGrp="1"/>
          </p:cNvSpPr>
          <p:nvPr>
            <p:ph type="title"/>
          </p:nvPr>
        </p:nvSpPr>
        <p:spPr>
          <a:xfrm>
            <a:off x="762000" y="-21380"/>
            <a:ext cx="10515600" cy="1325563"/>
          </a:xfrm>
        </p:spPr>
        <p:txBody>
          <a:bodyPr/>
          <a:lstStyle/>
          <a:p>
            <a:r>
              <a:rPr lang="en-US" dirty="0"/>
              <a:t>Observations</a:t>
            </a:r>
          </a:p>
        </p:txBody>
      </p:sp>
      <p:sp>
        <p:nvSpPr>
          <p:cNvPr id="3" name="Content Placeholder 2">
            <a:extLst>
              <a:ext uri="{FF2B5EF4-FFF2-40B4-BE49-F238E27FC236}">
                <a16:creationId xmlns:a16="http://schemas.microsoft.com/office/drawing/2014/main" id="{9DA09A49-994E-E843-2F52-E0E5E892C7C5}"/>
              </a:ext>
            </a:extLst>
          </p:cNvPr>
          <p:cNvSpPr>
            <a:spLocks noGrp="1"/>
          </p:cNvSpPr>
          <p:nvPr>
            <p:ph sz="half" idx="1"/>
          </p:nvPr>
        </p:nvSpPr>
        <p:spPr>
          <a:xfrm>
            <a:off x="272374" y="1825625"/>
            <a:ext cx="10515599" cy="4351338"/>
          </a:xfrm>
        </p:spPr>
        <p:txBody>
          <a:bodyPr>
            <a:normAutofit/>
          </a:bodyPr>
          <a:lstStyle/>
          <a:p>
            <a:r>
              <a:rPr lang="en-US" sz="3600" dirty="0"/>
              <a:t>Grace and faith are tightly linked.</a:t>
            </a:r>
          </a:p>
          <a:p>
            <a:r>
              <a:rPr lang="en-US" sz="3600" dirty="0"/>
              <a:t>The Gospel and grace are tightly linked. </a:t>
            </a:r>
          </a:p>
          <a:p>
            <a:r>
              <a:rPr lang="en-US" sz="3600" dirty="0"/>
              <a:t>Without faith grace is hidden.  Believing is seeing. </a:t>
            </a:r>
          </a:p>
          <a:p>
            <a:r>
              <a:rPr lang="en-US" sz="3600" dirty="0"/>
              <a:t>Faith can be learned</a:t>
            </a:r>
          </a:p>
          <a:p>
            <a:r>
              <a:rPr lang="en-US" sz="3600" dirty="0"/>
              <a:t>Counting Blessings, especially Grace, strengthens Faith</a:t>
            </a:r>
          </a:p>
          <a:p>
            <a:pPr marL="0" indent="0">
              <a:buNone/>
            </a:pPr>
            <a:r>
              <a:rPr lang="en-US" dirty="0"/>
              <a:t> </a:t>
            </a:r>
          </a:p>
        </p:txBody>
      </p:sp>
    </p:spTree>
    <p:extLst>
      <p:ext uri="{BB962C8B-B14F-4D97-AF65-F5344CB8AC3E}">
        <p14:creationId xmlns:p14="http://schemas.microsoft.com/office/powerpoint/2010/main" val="1603236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B504A-F05C-040B-4416-04EC7FABADCD}"/>
              </a:ext>
            </a:extLst>
          </p:cNvPr>
          <p:cNvSpPr>
            <a:spLocks noGrp="1"/>
          </p:cNvSpPr>
          <p:nvPr>
            <p:ph type="title"/>
          </p:nvPr>
        </p:nvSpPr>
        <p:spPr/>
        <p:txBody>
          <a:bodyPr/>
          <a:lstStyle/>
          <a:p>
            <a:r>
              <a:rPr lang="en-US" dirty="0"/>
              <a:t>Atheist to Believer</a:t>
            </a:r>
          </a:p>
        </p:txBody>
      </p:sp>
      <p:sp>
        <p:nvSpPr>
          <p:cNvPr id="3" name="Content Placeholder 2">
            <a:extLst>
              <a:ext uri="{FF2B5EF4-FFF2-40B4-BE49-F238E27FC236}">
                <a16:creationId xmlns:a16="http://schemas.microsoft.com/office/drawing/2014/main" id="{5540EC3C-4E3C-1A4F-2686-84B17F4B8B4A}"/>
              </a:ext>
            </a:extLst>
          </p:cNvPr>
          <p:cNvSpPr>
            <a:spLocks noGrp="1"/>
          </p:cNvSpPr>
          <p:nvPr>
            <p:ph sz="half" idx="1"/>
          </p:nvPr>
        </p:nvSpPr>
        <p:spPr>
          <a:xfrm>
            <a:off x="838200" y="1825625"/>
            <a:ext cx="9492574" cy="4351338"/>
          </a:xfrm>
        </p:spPr>
        <p:txBody>
          <a:bodyPr/>
          <a:lstStyle/>
          <a:p>
            <a:r>
              <a:rPr lang="en-US" dirty="0"/>
              <a:t>C.S. Lewis                   “Mere Christianity”</a:t>
            </a:r>
          </a:p>
          <a:p>
            <a:r>
              <a:rPr lang="en-US" dirty="0"/>
              <a:t>Anthony Flew             “There Is a God”</a:t>
            </a:r>
          </a:p>
          <a:p>
            <a:r>
              <a:rPr lang="en-US" dirty="0"/>
              <a:t>Lee Strobel                “ The Case for Christ”</a:t>
            </a:r>
          </a:p>
          <a:p>
            <a:r>
              <a:rPr lang="en-US" dirty="0"/>
              <a:t>Michael Guillen       “Believing is Seeing”</a:t>
            </a:r>
          </a:p>
        </p:txBody>
      </p:sp>
    </p:spTree>
    <p:extLst>
      <p:ext uri="{BB962C8B-B14F-4D97-AF65-F5344CB8AC3E}">
        <p14:creationId xmlns:p14="http://schemas.microsoft.com/office/powerpoint/2010/main" val="9083210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5BAAA-8631-2430-B2C1-4777AF833B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DF8DCF-DB64-8DCA-FF71-69B4E70ECDAC}"/>
              </a:ext>
            </a:extLst>
          </p:cNvPr>
          <p:cNvSpPr>
            <a:spLocks noGrp="1"/>
          </p:cNvSpPr>
          <p:nvPr>
            <p:ph type="title"/>
          </p:nvPr>
        </p:nvSpPr>
        <p:spPr/>
        <p:txBody>
          <a:bodyPr/>
          <a:lstStyle/>
          <a:p>
            <a:r>
              <a:rPr lang="en-US" dirty="0"/>
              <a:t>Atheist to Christian _ Michael Guillen </a:t>
            </a:r>
          </a:p>
        </p:txBody>
      </p:sp>
      <p:sp>
        <p:nvSpPr>
          <p:cNvPr id="3" name="Content Placeholder 2">
            <a:extLst>
              <a:ext uri="{FF2B5EF4-FFF2-40B4-BE49-F238E27FC236}">
                <a16:creationId xmlns:a16="http://schemas.microsoft.com/office/drawing/2014/main" id="{5375795F-E52B-BC7E-9973-0E27A65F7F0C}"/>
              </a:ext>
            </a:extLst>
          </p:cNvPr>
          <p:cNvSpPr>
            <a:spLocks noGrp="1"/>
          </p:cNvSpPr>
          <p:nvPr>
            <p:ph sz="half" idx="1"/>
          </p:nvPr>
        </p:nvSpPr>
        <p:spPr>
          <a:xfrm>
            <a:off x="4902740" y="1825625"/>
            <a:ext cx="5778230" cy="4351338"/>
          </a:xfrm>
        </p:spPr>
        <p:txBody>
          <a:bodyPr>
            <a:normAutofit fontScale="92500" lnSpcReduction="10000"/>
          </a:bodyPr>
          <a:lstStyle/>
          <a:p>
            <a:pPr marL="0" indent="0">
              <a:buNone/>
            </a:pPr>
            <a:r>
              <a:rPr lang="en-US" dirty="0"/>
              <a:t>Take a journey with  a PHD physicist looking at the world and perceiving  that science supports the existence of God.  Believing there is a God,  he pursued many world religions and found that only Christianity as a suitable choice.  Tracing physics from subatomic particles to cosmology he witnesses God.</a:t>
            </a:r>
          </a:p>
          <a:p>
            <a:pPr marL="0" indent="0">
              <a:buNone/>
            </a:pPr>
            <a:r>
              <a:rPr lang="en-US" dirty="0"/>
              <a:t>Numerous bible passages are included at length adding credence to the science and bible connections.</a:t>
            </a:r>
          </a:p>
        </p:txBody>
      </p:sp>
      <p:pic>
        <p:nvPicPr>
          <p:cNvPr id="5" name="Picture 4" descr="A book cover with white text and black background&#10;&#10;AI-generated content may be incorrect.">
            <a:extLst>
              <a:ext uri="{FF2B5EF4-FFF2-40B4-BE49-F238E27FC236}">
                <a16:creationId xmlns:a16="http://schemas.microsoft.com/office/drawing/2014/main" id="{F82DAE0B-08B5-D197-7416-32EDDCC4B8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341" y="1417215"/>
            <a:ext cx="3165769" cy="4759748"/>
          </a:xfrm>
          <a:prstGeom prst="rect">
            <a:avLst/>
          </a:prstGeom>
        </p:spPr>
      </p:pic>
    </p:spTree>
    <p:extLst>
      <p:ext uri="{BB962C8B-B14F-4D97-AF65-F5344CB8AC3E}">
        <p14:creationId xmlns:p14="http://schemas.microsoft.com/office/powerpoint/2010/main" val="260198223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FA66A-A33E-E3E9-9AFE-C0751ACF632E}"/>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6694AFB-9385-9186-35D2-881B1805AB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292828-8AAD-A984-EF98-E8EE64C8786F}"/>
              </a:ext>
            </a:extLst>
          </p:cNvPr>
          <p:cNvSpPr txBox="1"/>
          <p:nvPr/>
        </p:nvSpPr>
        <p:spPr>
          <a:xfrm>
            <a:off x="884857" y="3861760"/>
            <a:ext cx="11684000" cy="646331"/>
          </a:xfrm>
          <a:prstGeom prst="rect">
            <a:avLst/>
          </a:prstGeom>
          <a:noFill/>
        </p:spPr>
        <p:txBody>
          <a:bodyPr wrap="square" rtlCol="0">
            <a:spAutoFit/>
          </a:bodyPr>
          <a:lstStyle/>
          <a:p>
            <a:r>
              <a:rPr lang="en-US" sz="3600" dirty="0">
                <a:hlinkClick r:id="rId3"/>
              </a:rPr>
              <a:t>https://www.weldonbeardain.website/ephesians</a:t>
            </a:r>
            <a:r>
              <a:rPr lang="en-US" dirty="0">
                <a:hlinkClick r:id="rId3"/>
              </a:rPr>
              <a:t>/</a:t>
            </a:r>
            <a:endParaRPr lang="en-US" dirty="0"/>
          </a:p>
        </p:txBody>
      </p:sp>
      <p:pic>
        <p:nvPicPr>
          <p:cNvPr id="8" name="Content Placeholder 3">
            <a:extLst>
              <a:ext uri="{FF2B5EF4-FFF2-40B4-BE49-F238E27FC236}">
                <a16:creationId xmlns:a16="http://schemas.microsoft.com/office/drawing/2014/main" id="{BF131ABD-AD0F-1CB1-7177-FF9A6A1EBE69}"/>
              </a:ext>
            </a:extLst>
          </p:cNvPr>
          <p:cNvPicPr>
            <a:picLocks noChangeAspect="1"/>
          </p:cNvPicPr>
          <p:nvPr/>
        </p:nvPicPr>
        <p:blipFill>
          <a:blip r:embed="rId4"/>
          <a:stretch>
            <a:fillRect/>
          </a:stretch>
        </p:blipFill>
        <p:spPr>
          <a:xfrm>
            <a:off x="102794" y="241985"/>
            <a:ext cx="2107925" cy="2107925"/>
          </a:xfrm>
          <a:prstGeom prst="rect">
            <a:avLst/>
          </a:prstGeom>
        </p:spPr>
      </p:pic>
      <p:sp>
        <p:nvSpPr>
          <p:cNvPr id="2" name="TextBox 1">
            <a:extLst>
              <a:ext uri="{FF2B5EF4-FFF2-40B4-BE49-F238E27FC236}">
                <a16:creationId xmlns:a16="http://schemas.microsoft.com/office/drawing/2014/main" id="{3065331C-13CF-75E2-5131-EDFBD217D776}"/>
              </a:ext>
            </a:extLst>
          </p:cNvPr>
          <p:cNvSpPr txBox="1"/>
          <p:nvPr/>
        </p:nvSpPr>
        <p:spPr>
          <a:xfrm>
            <a:off x="3482502" y="3054485"/>
            <a:ext cx="4410182" cy="707886"/>
          </a:xfrm>
          <a:prstGeom prst="rect">
            <a:avLst/>
          </a:prstGeom>
          <a:noFill/>
        </p:spPr>
        <p:txBody>
          <a:bodyPr wrap="none" rtlCol="0">
            <a:spAutoFit/>
          </a:bodyPr>
          <a:lstStyle/>
          <a:p>
            <a:r>
              <a:rPr lang="en-US" sz="4000" dirty="0"/>
              <a:t>Lessons son file at:</a:t>
            </a:r>
          </a:p>
        </p:txBody>
      </p:sp>
    </p:spTree>
    <p:extLst>
      <p:ext uri="{BB962C8B-B14F-4D97-AF65-F5344CB8AC3E}">
        <p14:creationId xmlns:p14="http://schemas.microsoft.com/office/powerpoint/2010/main" val="413942903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9C9B-CF5D-835F-2D9C-6BA683C6B212}"/>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8A59F29-0B5B-3F64-751E-000F35A38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07232-6212-5E4D-0191-E8F80C43772A}"/>
              </a:ext>
            </a:extLst>
          </p:cNvPr>
          <p:cNvSpPr>
            <a:spLocks noGrp="1"/>
          </p:cNvSpPr>
          <p:nvPr>
            <p:ph type="title"/>
          </p:nvPr>
        </p:nvSpPr>
        <p:spPr>
          <a:xfrm>
            <a:off x="2145566" y="0"/>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59B73BB4-5E90-456A-546F-96AEF1F27555}"/>
              </a:ext>
            </a:extLst>
          </p:cNvPr>
          <p:cNvSpPr txBox="1"/>
          <p:nvPr/>
        </p:nvSpPr>
        <p:spPr>
          <a:xfrm>
            <a:off x="1871272" y="14026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0AB2905-0727-B66D-627E-DEC0949A4E4F}"/>
              </a:ext>
            </a:extLst>
          </p:cNvPr>
          <p:cNvSpPr txBox="1"/>
          <p:nvPr/>
        </p:nvSpPr>
        <p:spPr>
          <a:xfrm>
            <a:off x="7835098"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E9F7E49C-673C-650E-8D20-1DB96F0CF0BE}"/>
              </a:ext>
            </a:extLst>
          </p:cNvPr>
          <p:cNvSpPr txBox="1"/>
          <p:nvPr/>
        </p:nvSpPr>
        <p:spPr>
          <a:xfrm>
            <a:off x="1856347"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92DF51F-BA6F-FA4A-9685-59465C91EAC8}"/>
              </a:ext>
            </a:extLst>
          </p:cNvPr>
          <p:cNvSpPr txBox="1"/>
          <p:nvPr/>
        </p:nvSpPr>
        <p:spPr>
          <a:xfrm>
            <a:off x="8179824"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A5A90921-7364-A739-1DBF-4D6C16BD6A33}"/>
              </a:ext>
            </a:extLst>
          </p:cNvPr>
          <p:cNvSpPr/>
          <p:nvPr/>
        </p:nvSpPr>
        <p:spPr>
          <a:xfrm>
            <a:off x="1477102"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4EF1B7CB-5091-BF04-53EA-590A10980C80}"/>
              </a:ext>
            </a:extLst>
          </p:cNvPr>
          <p:cNvSpPr/>
          <p:nvPr/>
        </p:nvSpPr>
        <p:spPr>
          <a:xfrm>
            <a:off x="1733621"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D53562E8-0FDA-9D5B-D89F-2E8097009F80}"/>
              </a:ext>
            </a:extLst>
          </p:cNvPr>
          <p:cNvSpPr/>
          <p:nvPr/>
        </p:nvSpPr>
        <p:spPr>
          <a:xfrm>
            <a:off x="7897682"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2ED676F-8C95-5358-83EE-8BEC55B2A53C}"/>
              </a:ext>
            </a:extLst>
          </p:cNvPr>
          <p:cNvSpPr/>
          <p:nvPr/>
        </p:nvSpPr>
        <p:spPr>
          <a:xfrm>
            <a:off x="7793938"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CA06D005-A048-6F01-1F38-87576AF7C1B0}"/>
              </a:ext>
            </a:extLst>
          </p:cNvPr>
          <p:cNvSpPr/>
          <p:nvPr/>
        </p:nvSpPr>
        <p:spPr>
          <a:xfrm>
            <a:off x="4498310" y="3548073"/>
            <a:ext cx="3012380"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7BB3074-F522-EF7C-BF39-4C0242E7913A}"/>
              </a:ext>
            </a:extLst>
          </p:cNvPr>
          <p:cNvSpPr txBox="1"/>
          <p:nvPr/>
        </p:nvSpPr>
        <p:spPr>
          <a:xfrm>
            <a:off x="7910058" y="643523"/>
            <a:ext cx="3324821" cy="646331"/>
          </a:xfrm>
          <a:prstGeom prst="rect">
            <a:avLst/>
          </a:prstGeom>
          <a:noFill/>
        </p:spPr>
        <p:txBody>
          <a:bodyPr wrap="none" rtlCol="0">
            <a:spAutoFit/>
          </a:bodyPr>
          <a:lstStyle/>
          <a:p>
            <a:r>
              <a:rPr lang="en-US" sz="3600" dirty="0"/>
              <a:t>High Places KJV</a:t>
            </a:r>
          </a:p>
        </p:txBody>
      </p:sp>
      <p:sp>
        <p:nvSpPr>
          <p:cNvPr id="9" name="TextBox 8">
            <a:extLst>
              <a:ext uri="{FF2B5EF4-FFF2-40B4-BE49-F238E27FC236}">
                <a16:creationId xmlns:a16="http://schemas.microsoft.com/office/drawing/2014/main" id="{4FFAE273-F0BD-6DBF-44B6-A18EC0A4F7AC}"/>
              </a:ext>
            </a:extLst>
          </p:cNvPr>
          <p:cNvSpPr txBox="1"/>
          <p:nvPr/>
        </p:nvSpPr>
        <p:spPr>
          <a:xfrm>
            <a:off x="762161" y="680709"/>
            <a:ext cx="4549142" cy="646331"/>
          </a:xfrm>
          <a:prstGeom prst="rect">
            <a:avLst/>
          </a:prstGeom>
          <a:noFill/>
        </p:spPr>
        <p:txBody>
          <a:bodyPr wrap="square" rtlCol="0">
            <a:spAutoFit/>
          </a:bodyPr>
          <a:lstStyle/>
          <a:p>
            <a:r>
              <a:rPr lang="en-US" sz="3600" dirty="0"/>
              <a:t>Heavenly Places KJV</a:t>
            </a:r>
          </a:p>
        </p:txBody>
      </p:sp>
      <p:pic>
        <p:nvPicPr>
          <p:cNvPr id="19" name="Picture 18" descr="A cross on a hill with sun rays shining through clouds&#10;&#10;AI-generated content may be incorrect.">
            <a:extLst>
              <a:ext uri="{FF2B5EF4-FFF2-40B4-BE49-F238E27FC236}">
                <a16:creationId xmlns:a16="http://schemas.microsoft.com/office/drawing/2014/main" id="{8BDB6E7B-AEDE-23EF-F065-1863FCF8B7A0}"/>
              </a:ext>
            </a:extLst>
          </p:cNvPr>
          <p:cNvPicPr>
            <a:picLocks noChangeAspect="1"/>
          </p:cNvPicPr>
          <p:nvPr/>
        </p:nvPicPr>
        <p:blipFill>
          <a:blip r:embed="rId3"/>
          <a:stretch>
            <a:fillRect/>
          </a:stretch>
        </p:blipFill>
        <p:spPr>
          <a:xfrm>
            <a:off x="5123460" y="1842980"/>
            <a:ext cx="1762079" cy="1762079"/>
          </a:xfrm>
          <a:prstGeom prst="rect">
            <a:avLst/>
          </a:prstGeom>
        </p:spPr>
      </p:pic>
      <p:sp>
        <p:nvSpPr>
          <p:cNvPr id="22" name="TextBox 21">
            <a:extLst>
              <a:ext uri="{FF2B5EF4-FFF2-40B4-BE49-F238E27FC236}">
                <a16:creationId xmlns:a16="http://schemas.microsoft.com/office/drawing/2014/main" id="{8E6AEE5D-79BD-0591-992F-16ACD886D314}"/>
              </a:ext>
            </a:extLst>
          </p:cNvPr>
          <p:cNvSpPr txBox="1"/>
          <p:nvPr/>
        </p:nvSpPr>
        <p:spPr>
          <a:xfrm>
            <a:off x="4857135" y="4404852"/>
            <a:ext cx="2330246" cy="1938992"/>
          </a:xfrm>
          <a:prstGeom prst="rect">
            <a:avLst/>
          </a:prstGeom>
          <a:noFill/>
        </p:spPr>
        <p:txBody>
          <a:bodyPr wrap="square" rtlCol="0">
            <a:spAutoFit/>
          </a:bodyPr>
          <a:lstStyle/>
          <a:p>
            <a:r>
              <a:rPr lang="en-US" sz="2400" dirty="0"/>
              <a:t>Through grace and the  gift of Jesus we are aligned with God.</a:t>
            </a:r>
          </a:p>
        </p:txBody>
      </p:sp>
    </p:spTree>
    <p:extLst>
      <p:ext uri="{BB962C8B-B14F-4D97-AF65-F5344CB8AC3E}">
        <p14:creationId xmlns:p14="http://schemas.microsoft.com/office/powerpoint/2010/main" val="883647272"/>
      </p:ext>
    </p:extLst>
  </p:cSld>
  <p:clrMapOvr>
    <a:masterClrMapping/>
  </p:clrMapOvr>
  <p:transition>
    <p:fad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B69BC-7160-C6B8-C61B-434D6D3DD6EC}"/>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730F15E-45EF-D8BD-9647-F1E28C4D22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ue grid with white text&#10;&#10;AI-generated content may be incorrect.">
            <a:extLst>
              <a:ext uri="{FF2B5EF4-FFF2-40B4-BE49-F238E27FC236}">
                <a16:creationId xmlns:a16="http://schemas.microsoft.com/office/drawing/2014/main" id="{9726D0BC-8930-AE40-820E-259462A73FB3}"/>
              </a:ext>
            </a:extLst>
          </p:cNvPr>
          <p:cNvPicPr>
            <a:picLocks noChangeAspect="1"/>
          </p:cNvPicPr>
          <p:nvPr/>
        </p:nvPicPr>
        <p:blipFill>
          <a:blip r:embed="rId3"/>
          <a:stretch>
            <a:fillRect/>
          </a:stretch>
        </p:blipFill>
        <p:spPr>
          <a:xfrm>
            <a:off x="1046826" y="701875"/>
            <a:ext cx="10098348" cy="5908434"/>
          </a:xfrm>
          <a:prstGeom prst="rect">
            <a:avLst/>
          </a:prstGeom>
        </p:spPr>
      </p:pic>
      <p:sp>
        <p:nvSpPr>
          <p:cNvPr id="4" name="TextBox 3">
            <a:extLst>
              <a:ext uri="{FF2B5EF4-FFF2-40B4-BE49-F238E27FC236}">
                <a16:creationId xmlns:a16="http://schemas.microsoft.com/office/drawing/2014/main" id="{9A01E09E-0C01-05AB-E8B9-8EFEE171F745}"/>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74914315"/>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B59DDE-AD88-7661-4A01-CEDCED6BE5D3}"/>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98B8AED-BD2A-5848-6738-BEC1D18047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blue grid with white text&#10;&#10;AI-generated content may be incorrect.">
            <a:extLst>
              <a:ext uri="{FF2B5EF4-FFF2-40B4-BE49-F238E27FC236}">
                <a16:creationId xmlns:a16="http://schemas.microsoft.com/office/drawing/2014/main" id="{59FF0BE4-6A5A-3DA5-3510-4A8CDDABFF7E}"/>
              </a:ext>
            </a:extLst>
          </p:cNvPr>
          <p:cNvPicPr>
            <a:picLocks noChangeAspect="1"/>
          </p:cNvPicPr>
          <p:nvPr/>
        </p:nvPicPr>
        <p:blipFill>
          <a:blip r:embed="rId3"/>
          <a:stretch>
            <a:fillRect/>
          </a:stretch>
        </p:blipFill>
        <p:spPr>
          <a:xfrm>
            <a:off x="1406013" y="651875"/>
            <a:ext cx="9704440" cy="6085192"/>
          </a:xfrm>
          <a:prstGeom prst="rect">
            <a:avLst/>
          </a:prstGeom>
        </p:spPr>
      </p:pic>
      <p:sp>
        <p:nvSpPr>
          <p:cNvPr id="5" name="TextBox 4">
            <a:extLst>
              <a:ext uri="{FF2B5EF4-FFF2-40B4-BE49-F238E27FC236}">
                <a16:creationId xmlns:a16="http://schemas.microsoft.com/office/drawing/2014/main" id="{AE54866F-74CD-DB41-765F-87BC81D399D3}"/>
              </a:ext>
            </a:extLst>
          </p:cNvPr>
          <p:cNvSpPr txBox="1"/>
          <p:nvPr/>
        </p:nvSpPr>
        <p:spPr>
          <a:xfrm>
            <a:off x="3893574" y="89328"/>
            <a:ext cx="4373120" cy="584775"/>
          </a:xfrm>
          <a:prstGeom prst="rect">
            <a:avLst/>
          </a:prstGeom>
          <a:noFill/>
        </p:spPr>
        <p:txBody>
          <a:bodyPr wrap="none" rtlCol="0">
            <a:spAutoFit/>
          </a:bodyPr>
          <a:lstStyle/>
          <a:p>
            <a:r>
              <a:rPr lang="en-US" sz="3200" b="1" dirty="0"/>
              <a:t>Paul’s Letter Openings</a:t>
            </a:r>
          </a:p>
        </p:txBody>
      </p:sp>
    </p:spTree>
    <p:extLst>
      <p:ext uri="{BB962C8B-B14F-4D97-AF65-F5344CB8AC3E}">
        <p14:creationId xmlns:p14="http://schemas.microsoft.com/office/powerpoint/2010/main" val="2864047623"/>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C4E5F0-1762-E3AE-E928-810313ED84EA}"/>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8A3B5B3-0210-18CE-81F4-F77986067F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screenshot of a blue screen&#10;&#10;AI-generated content may be incorrect.">
            <a:extLst>
              <a:ext uri="{FF2B5EF4-FFF2-40B4-BE49-F238E27FC236}">
                <a16:creationId xmlns:a16="http://schemas.microsoft.com/office/drawing/2014/main" id="{7B6E0476-3FA7-7196-7B6A-45E5082F3539}"/>
              </a:ext>
            </a:extLst>
          </p:cNvPr>
          <p:cNvPicPr>
            <a:picLocks noChangeAspect="1"/>
          </p:cNvPicPr>
          <p:nvPr/>
        </p:nvPicPr>
        <p:blipFill>
          <a:blip r:embed="rId3"/>
          <a:stretch>
            <a:fillRect/>
          </a:stretch>
        </p:blipFill>
        <p:spPr>
          <a:xfrm>
            <a:off x="1120877" y="543136"/>
            <a:ext cx="10364596" cy="6207715"/>
          </a:xfrm>
          <a:prstGeom prst="rect">
            <a:avLst/>
          </a:prstGeom>
        </p:spPr>
      </p:pic>
      <p:sp>
        <p:nvSpPr>
          <p:cNvPr id="7" name="TextBox 6">
            <a:extLst>
              <a:ext uri="{FF2B5EF4-FFF2-40B4-BE49-F238E27FC236}">
                <a16:creationId xmlns:a16="http://schemas.microsoft.com/office/drawing/2014/main" id="{73EF8990-4712-6D02-2074-676C98EB2B02}"/>
              </a:ext>
            </a:extLst>
          </p:cNvPr>
          <p:cNvSpPr txBox="1"/>
          <p:nvPr/>
        </p:nvSpPr>
        <p:spPr>
          <a:xfrm>
            <a:off x="3795252" y="-41639"/>
            <a:ext cx="4456476" cy="584775"/>
          </a:xfrm>
          <a:prstGeom prst="rect">
            <a:avLst/>
          </a:prstGeom>
          <a:noFill/>
        </p:spPr>
        <p:txBody>
          <a:bodyPr wrap="none" rtlCol="0">
            <a:spAutoFit/>
          </a:bodyPr>
          <a:lstStyle/>
          <a:p>
            <a:r>
              <a:rPr lang="en-US" sz="3200" b="1" dirty="0"/>
              <a:t>Paul’s Letter Openings </a:t>
            </a:r>
          </a:p>
        </p:txBody>
      </p:sp>
    </p:spTree>
    <p:extLst>
      <p:ext uri="{BB962C8B-B14F-4D97-AF65-F5344CB8AC3E}">
        <p14:creationId xmlns:p14="http://schemas.microsoft.com/office/powerpoint/2010/main" val="339468305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11452-A0E8-C392-6018-1CB5221CDB38}"/>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4063C8D-BC1E-AC5F-4114-4A3A16B95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CC7266-E845-5BC3-6F52-8C4649BD5C91}"/>
              </a:ext>
            </a:extLst>
          </p:cNvPr>
          <p:cNvSpPr>
            <a:spLocks noGrp="1"/>
          </p:cNvSpPr>
          <p:nvPr>
            <p:ph type="title"/>
          </p:nvPr>
        </p:nvSpPr>
        <p:spPr>
          <a:xfrm>
            <a:off x="3137915" y="54864"/>
            <a:ext cx="5916169" cy="547379"/>
          </a:xfrm>
        </p:spPr>
        <p:txBody>
          <a:bodyPr vert="horz" lIns="91440" tIns="45720" rIns="91440" bIns="45720" rtlCol="0" anchor="b">
            <a:normAutofit fontScale="90000"/>
          </a:bodyPr>
          <a:lstStyle/>
          <a:p>
            <a:r>
              <a:rPr lang="en-US" sz="3600" b="1" kern="1200" dirty="0">
                <a:solidFill>
                  <a:schemeClr val="tx1"/>
                </a:solidFill>
                <a:latin typeface="+mj-lt"/>
                <a:ea typeface="+mj-ea"/>
                <a:cs typeface="+mj-cs"/>
              </a:rPr>
              <a:t>Book of Ephesians</a:t>
            </a:r>
          </a:p>
        </p:txBody>
      </p:sp>
      <p:pic>
        <p:nvPicPr>
          <p:cNvPr id="5" name="Content Placeholder 4" descr="An old, handwritten and handpainted book (approx. 13th - 14th century). The book is written in the ancient language Geez, which is not used anymore except as liturgical language of the Ethiopian Orthodox Tewahedo Church. ">
            <a:extLst>
              <a:ext uri="{FF2B5EF4-FFF2-40B4-BE49-F238E27FC236}">
                <a16:creationId xmlns:a16="http://schemas.microsoft.com/office/drawing/2014/main" id="{81E23AAA-7E2E-9A1E-5395-2BA48C005CBC}"/>
              </a:ext>
            </a:extLst>
          </p:cNvPr>
          <p:cNvPicPr>
            <a:picLocks noGrp="1" noChangeAspect="1"/>
          </p:cNvPicPr>
          <p:nvPr>
            <p:ph sz="half" idx="1"/>
          </p:nvPr>
        </p:nvPicPr>
        <p:blipFill>
          <a:blip r:embed="rId3"/>
          <a:srcRect l="5557" r="46650" b="-1"/>
          <a:stretch>
            <a:fillRect/>
          </a:stretch>
        </p:blipFill>
        <p:spPr>
          <a:xfrm>
            <a:off x="157675" y="10"/>
            <a:ext cx="2077000" cy="2900845"/>
          </a:xfrm>
          <a:prstGeom prst="rect">
            <a:avLst/>
          </a:prstGeom>
        </p:spPr>
      </p:pic>
      <p:sp>
        <p:nvSpPr>
          <p:cNvPr id="4" name="Content Placeholder 3">
            <a:extLst>
              <a:ext uri="{FF2B5EF4-FFF2-40B4-BE49-F238E27FC236}">
                <a16:creationId xmlns:a16="http://schemas.microsoft.com/office/drawing/2014/main" id="{73276744-1974-1D38-F5F7-E90F73D665C9}"/>
              </a:ext>
            </a:extLst>
          </p:cNvPr>
          <p:cNvSpPr>
            <a:spLocks noGrp="1"/>
          </p:cNvSpPr>
          <p:nvPr>
            <p:ph sz="half" idx="2"/>
            <p:extLst>
              <p:ext uri="{E7BDC344-281C-4309-B0C6-D0EE65EED2A8}">
                <p202:designPr xmlns:p202="http://schemas.microsoft.com/office/powerpoint/2020/02/main">
                  <p202:designTagLst>
                    <p202:designTag name="ARCH:1:CLS" val="InformationBlock"/>
                    <p202:designTag name="ARCH:1:VSVAR" val="TitledTextBox"/>
                  </p202:designTagLst>
                </p202:designPr>
              </p:ext>
            </p:extLst>
          </p:nvPr>
        </p:nvSpPr>
        <p:spPr>
          <a:xfrm>
            <a:off x="2392350" y="558100"/>
            <a:ext cx="9494850" cy="5980176"/>
          </a:xfrm>
        </p:spPr>
        <p:txBody>
          <a:bodyPr>
            <a:normAutofit lnSpcReduction="10000"/>
          </a:bodyPr>
          <a:lstStyle/>
          <a:p>
            <a:r>
              <a:rPr lang="en-US" b="1" dirty="0"/>
              <a:t>Heavenly Realms     </a:t>
            </a:r>
          </a:p>
          <a:p>
            <a:r>
              <a:rPr lang="en-US" b="1" dirty="0"/>
              <a:t>The Prayer in Chapter 1, Faith and Grace </a:t>
            </a:r>
          </a:p>
          <a:p>
            <a:r>
              <a:rPr lang="en-US" b="1" dirty="0"/>
              <a:t>Spiritual Tools and Heavenly Armor</a:t>
            </a:r>
          </a:p>
          <a:p>
            <a:r>
              <a:rPr lang="en-US" b="1" dirty="0"/>
              <a:t>Spiritual Blessings in Christ</a:t>
            </a:r>
          </a:p>
          <a:p>
            <a:r>
              <a:rPr lang="en-US" b="1" dirty="0"/>
              <a:t>Made Alive in Christ</a:t>
            </a:r>
          </a:p>
          <a:p>
            <a:r>
              <a:rPr lang="en-US" b="1" dirty="0"/>
              <a:t>The New Spiritual Humanity</a:t>
            </a:r>
          </a:p>
          <a:p>
            <a:r>
              <a:rPr lang="en-US" b="1" dirty="0"/>
              <a:t>The Cornerstone and the New Building</a:t>
            </a:r>
          </a:p>
          <a:p>
            <a:r>
              <a:rPr lang="en-US" b="1" dirty="0"/>
              <a:t>Love that is wide, long, and high.  The infinite God</a:t>
            </a:r>
          </a:p>
          <a:p>
            <a:r>
              <a:rPr lang="en-US" b="1" dirty="0"/>
              <a:t>Worthy calling -  Unity and oneness _</a:t>
            </a:r>
          </a:p>
          <a:p>
            <a:r>
              <a:rPr lang="en-US" b="1" dirty="0"/>
              <a:t>Futile thinking contrasted with  Wisdom and Discretion</a:t>
            </a:r>
          </a:p>
          <a:p>
            <a:r>
              <a:rPr lang="en-US" b="1" dirty="0"/>
              <a:t>Quirky things about Ephesians, The Colossian Heresy, Papyrus 46</a:t>
            </a:r>
          </a:p>
          <a:p>
            <a:r>
              <a:rPr lang="en-US" b="1" dirty="0"/>
              <a:t>Chistian Living Impacting Relationships.</a:t>
            </a:r>
          </a:p>
          <a:p>
            <a:endParaRPr lang="en-US" b="1" dirty="0"/>
          </a:p>
          <a:p>
            <a:endParaRPr lang="en-US" b="1" dirty="0"/>
          </a:p>
          <a:p>
            <a:endParaRPr lang="en-US" b="1" dirty="0"/>
          </a:p>
        </p:txBody>
      </p:sp>
      <p:sp>
        <p:nvSpPr>
          <p:cNvPr id="3" name="Arrow: Left 2">
            <a:extLst>
              <a:ext uri="{FF2B5EF4-FFF2-40B4-BE49-F238E27FC236}">
                <a16:creationId xmlns:a16="http://schemas.microsoft.com/office/drawing/2014/main" id="{82BCEFB3-4B64-B336-396B-40DF97EDACF8}"/>
              </a:ext>
            </a:extLst>
          </p:cNvPr>
          <p:cNvSpPr/>
          <p:nvPr/>
        </p:nvSpPr>
        <p:spPr>
          <a:xfrm>
            <a:off x="7359621" y="1976996"/>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12/14</a:t>
            </a:r>
          </a:p>
        </p:txBody>
      </p:sp>
      <p:sp>
        <p:nvSpPr>
          <p:cNvPr id="6" name="Arrow: Left 5">
            <a:extLst>
              <a:ext uri="{FF2B5EF4-FFF2-40B4-BE49-F238E27FC236}">
                <a16:creationId xmlns:a16="http://schemas.microsoft.com/office/drawing/2014/main" id="{D6301DEB-5BF8-5EDC-000C-93E2AB01DA82}"/>
              </a:ext>
            </a:extLst>
          </p:cNvPr>
          <p:cNvSpPr/>
          <p:nvPr/>
        </p:nvSpPr>
        <p:spPr>
          <a:xfrm>
            <a:off x="5745725" y="622945"/>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12/7</a:t>
            </a:r>
          </a:p>
        </p:txBody>
      </p:sp>
      <p:sp>
        <p:nvSpPr>
          <p:cNvPr id="11" name="TextBox 10">
            <a:extLst>
              <a:ext uri="{FF2B5EF4-FFF2-40B4-BE49-F238E27FC236}">
                <a16:creationId xmlns:a16="http://schemas.microsoft.com/office/drawing/2014/main" id="{31B15E4C-6A84-B4E3-9AED-186A86C0A9F7}"/>
              </a:ext>
            </a:extLst>
          </p:cNvPr>
          <p:cNvSpPr txBox="1"/>
          <p:nvPr/>
        </p:nvSpPr>
        <p:spPr>
          <a:xfrm>
            <a:off x="8500228" y="1902162"/>
            <a:ext cx="4143392" cy="523220"/>
          </a:xfrm>
          <a:prstGeom prst="rect">
            <a:avLst/>
          </a:prstGeom>
          <a:noFill/>
        </p:spPr>
        <p:txBody>
          <a:bodyPr wrap="square" rtlCol="0">
            <a:spAutoFit/>
          </a:bodyPr>
          <a:lstStyle/>
          <a:p>
            <a:r>
              <a:rPr lang="en-US" sz="2800" dirty="0"/>
              <a:t>Chapter 1</a:t>
            </a:r>
          </a:p>
        </p:txBody>
      </p:sp>
      <p:sp>
        <p:nvSpPr>
          <p:cNvPr id="7" name="Arrow: Left 6">
            <a:extLst>
              <a:ext uri="{FF2B5EF4-FFF2-40B4-BE49-F238E27FC236}">
                <a16:creationId xmlns:a16="http://schemas.microsoft.com/office/drawing/2014/main" id="{AFD0C106-0030-8836-1AB5-5DD1A7D61D2C}"/>
              </a:ext>
            </a:extLst>
          </p:cNvPr>
          <p:cNvSpPr/>
          <p:nvPr/>
        </p:nvSpPr>
        <p:spPr>
          <a:xfrm>
            <a:off x="9310446" y="996498"/>
            <a:ext cx="978408" cy="373553"/>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12/21</a:t>
            </a:r>
          </a:p>
        </p:txBody>
      </p:sp>
    </p:spTree>
    <p:extLst>
      <p:ext uri="{BB962C8B-B14F-4D97-AF65-F5344CB8AC3E}">
        <p14:creationId xmlns:p14="http://schemas.microsoft.com/office/powerpoint/2010/main" val="15920640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267E5C-FBDA-13D3-4B4B-3F62862D042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7870D52-F795-1CE3-23B0-5D297C1805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8F27305-BA21-693B-A170-AC8053714F61}"/>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18B031B1-C6CE-A3B9-3E99-0CC89DCF5642}"/>
              </a:ext>
            </a:extLst>
          </p:cNvPr>
          <p:cNvSpPr txBox="1"/>
          <p:nvPr/>
        </p:nvSpPr>
        <p:spPr>
          <a:xfrm>
            <a:off x="3542757" y="1392500"/>
            <a:ext cx="2743200" cy="2554545"/>
          </a:xfrm>
          <a:prstGeom prst="rect">
            <a:avLst/>
          </a:prstGeom>
          <a:noFill/>
          <a:ln>
            <a:noFill/>
          </a:ln>
        </p:spPr>
        <p:txBody>
          <a:bodyPr wrap="square" rtlCol="0">
            <a:spAutoFit/>
          </a:bodyPr>
          <a:lstStyle/>
          <a:p>
            <a:r>
              <a:rPr lang="en-US" sz="4000" dirty="0"/>
              <a:t>Spiritual</a:t>
            </a:r>
          </a:p>
          <a:p>
            <a:r>
              <a:rPr lang="en-US" sz="4000" dirty="0"/>
              <a:t>Realm Aligned with God</a:t>
            </a:r>
          </a:p>
        </p:txBody>
      </p:sp>
      <p:sp>
        <p:nvSpPr>
          <p:cNvPr id="15" name="TextBox 14">
            <a:extLst>
              <a:ext uri="{FF2B5EF4-FFF2-40B4-BE49-F238E27FC236}">
                <a16:creationId xmlns:a16="http://schemas.microsoft.com/office/drawing/2014/main" id="{3E422A10-20EE-DEE2-F9EE-512E6085C6B1}"/>
              </a:ext>
            </a:extLst>
          </p:cNvPr>
          <p:cNvSpPr txBox="1"/>
          <p:nvPr/>
        </p:nvSpPr>
        <p:spPr>
          <a:xfrm>
            <a:off x="6645394" y="1446748"/>
            <a:ext cx="2687794" cy="2554545"/>
          </a:xfrm>
          <a:prstGeom prst="rect">
            <a:avLst/>
          </a:prstGeom>
          <a:noFill/>
        </p:spPr>
        <p:txBody>
          <a:bodyPr wrap="square" rtlCol="0">
            <a:spAutoFit/>
          </a:bodyPr>
          <a:lstStyle/>
          <a:p>
            <a:r>
              <a:rPr lang="en-US" sz="4000" dirty="0"/>
              <a:t>Spiritual</a:t>
            </a:r>
          </a:p>
          <a:p>
            <a:r>
              <a:rPr lang="en-US" sz="4000" dirty="0"/>
              <a:t>Realm Not Aligned with God</a:t>
            </a:r>
          </a:p>
        </p:txBody>
      </p:sp>
      <p:sp>
        <p:nvSpPr>
          <p:cNvPr id="16" name="TextBox 15">
            <a:extLst>
              <a:ext uri="{FF2B5EF4-FFF2-40B4-BE49-F238E27FC236}">
                <a16:creationId xmlns:a16="http://schemas.microsoft.com/office/drawing/2014/main" id="{8D2E9B0F-C5A2-BA61-9B01-19678366FCF7}"/>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29893514-CA42-95CF-A935-79A14DA113A9}"/>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231CC7F9-3B2C-9F6D-B0E1-208CC0EF2E04}"/>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DAB94A86-EB3E-DA03-6A53-FB134506DACE}"/>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2BD2A8D-0088-A3D5-DC11-91D64F4061EB}"/>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1D2755-B677-96F7-AA48-75736DF58FFE}"/>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8A00EFE7-439E-4A35-1F26-16CB14EB8C61}"/>
              </a:ext>
            </a:extLst>
          </p:cNvPr>
          <p:cNvSpPr/>
          <p:nvPr/>
        </p:nvSpPr>
        <p:spPr>
          <a:xfrm>
            <a:off x="2340795" y="509563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E60DAA3-A3E2-D1A4-E97D-B5C07AB7DA29}"/>
              </a:ext>
            </a:extLst>
          </p:cNvPr>
          <p:cNvSpPr txBox="1"/>
          <p:nvPr/>
        </p:nvSpPr>
        <p:spPr>
          <a:xfrm>
            <a:off x="399301" y="3212538"/>
            <a:ext cx="2321918" cy="954107"/>
          </a:xfrm>
          <a:prstGeom prst="rect">
            <a:avLst/>
          </a:prstGeom>
          <a:noFill/>
        </p:spPr>
        <p:txBody>
          <a:bodyPr wrap="square" rtlCol="0">
            <a:spAutoFit/>
          </a:bodyPr>
          <a:lstStyle/>
          <a:p>
            <a:r>
              <a:rPr lang="en-US" sz="2800" dirty="0"/>
              <a:t>Conceptual</a:t>
            </a:r>
          </a:p>
          <a:p>
            <a:r>
              <a:rPr lang="en-US" sz="2800" dirty="0"/>
              <a:t>Relational</a:t>
            </a:r>
          </a:p>
        </p:txBody>
      </p:sp>
      <p:sp>
        <p:nvSpPr>
          <p:cNvPr id="5" name="Arrow: Right 4">
            <a:extLst>
              <a:ext uri="{FF2B5EF4-FFF2-40B4-BE49-F238E27FC236}">
                <a16:creationId xmlns:a16="http://schemas.microsoft.com/office/drawing/2014/main" id="{C7F6CB6C-A5BB-FCFB-D91C-53EB219BF485}"/>
              </a:ext>
            </a:extLst>
          </p:cNvPr>
          <p:cNvSpPr/>
          <p:nvPr/>
        </p:nvSpPr>
        <p:spPr>
          <a:xfrm>
            <a:off x="2394610" y="3105807"/>
            <a:ext cx="715802"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EBBBF44-1D32-036F-7A50-0952CD5CBA36}"/>
              </a:ext>
            </a:extLst>
          </p:cNvPr>
          <p:cNvSpPr txBox="1"/>
          <p:nvPr/>
        </p:nvSpPr>
        <p:spPr>
          <a:xfrm>
            <a:off x="399301" y="4843814"/>
            <a:ext cx="2321918" cy="1815882"/>
          </a:xfrm>
          <a:prstGeom prst="rect">
            <a:avLst/>
          </a:prstGeom>
          <a:noFill/>
        </p:spPr>
        <p:txBody>
          <a:bodyPr wrap="square" rtlCol="0">
            <a:spAutoFit/>
          </a:bodyPr>
          <a:lstStyle/>
          <a:p>
            <a:r>
              <a:rPr lang="en-US" sz="2800" dirty="0"/>
              <a:t>Bound by time (also history and geography</a:t>
            </a:r>
          </a:p>
        </p:txBody>
      </p:sp>
      <p:pic>
        <p:nvPicPr>
          <p:cNvPr id="11" name="Picture 10" descr="A screenshot of a cell phone&#10;&#10;AI-generated content may be incorrect.">
            <a:extLst>
              <a:ext uri="{FF2B5EF4-FFF2-40B4-BE49-F238E27FC236}">
                <a16:creationId xmlns:a16="http://schemas.microsoft.com/office/drawing/2014/main" id="{C79FA30E-DE73-C056-3B8F-AFB60B7C59A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20" name="Picture 19" descr="A screen shot of a phone&#10;&#10;AI-generated content may be incorrect.">
            <a:extLst>
              <a:ext uri="{FF2B5EF4-FFF2-40B4-BE49-F238E27FC236}">
                <a16:creationId xmlns:a16="http://schemas.microsoft.com/office/drawing/2014/main" id="{53700EB8-4B26-BFFB-CF6D-44AC1E747E9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9084466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394E7F-313D-1F30-AACE-56F4644E1B27}"/>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B70C24B-F29C-9DFB-D600-D6994BE99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35146-2487-29B2-F210-CBB6AF09514E}"/>
              </a:ext>
            </a:extLst>
          </p:cNvPr>
          <p:cNvSpPr>
            <a:spLocks noGrp="1"/>
          </p:cNvSpPr>
          <p:nvPr>
            <p:ph type="title"/>
          </p:nvPr>
        </p:nvSpPr>
        <p:spPr>
          <a:xfrm>
            <a:off x="1706480" y="133658"/>
            <a:ext cx="9689107" cy="1010930"/>
          </a:xfrm>
        </p:spPr>
        <p:txBody>
          <a:bodyPr vert="horz" lIns="91440" tIns="45720" rIns="91440" bIns="45720" rtlCol="0" anchor="b">
            <a:normAutofit fontScale="90000"/>
          </a:bodyPr>
          <a:lstStyle/>
          <a:p>
            <a:br>
              <a:rPr lang="en-US" sz="3600" b="1" dirty="0"/>
            </a:br>
            <a:r>
              <a:rPr lang="en-US" sz="3600" b="1" dirty="0"/>
              <a:t>    Physical Realms are subsets of  Spiritual Realms</a:t>
            </a:r>
            <a:br>
              <a:rPr lang="en-US" sz="3600" b="1" dirty="0"/>
            </a:br>
            <a:endParaRPr lang="en-US" sz="3600" b="1" dirty="0"/>
          </a:p>
        </p:txBody>
      </p:sp>
      <p:sp>
        <p:nvSpPr>
          <p:cNvPr id="14" name="TextBox 13">
            <a:extLst>
              <a:ext uri="{FF2B5EF4-FFF2-40B4-BE49-F238E27FC236}">
                <a16:creationId xmlns:a16="http://schemas.microsoft.com/office/drawing/2014/main" id="{33424AE8-68D0-FB09-4A42-58E285211CCA}"/>
              </a:ext>
            </a:extLst>
          </p:cNvPr>
          <p:cNvSpPr txBox="1"/>
          <p:nvPr/>
        </p:nvSpPr>
        <p:spPr>
          <a:xfrm>
            <a:off x="3542757" y="1402600"/>
            <a:ext cx="2743200" cy="2554545"/>
          </a:xfrm>
          <a:prstGeom prst="rect">
            <a:avLst/>
          </a:prstGeom>
          <a:noFill/>
          <a:ln>
            <a:noFill/>
          </a:ln>
        </p:spPr>
        <p:txBody>
          <a:bodyPr wrap="square" rtlCol="0">
            <a:spAutoFit/>
          </a:bodyPr>
          <a:lstStyle/>
          <a:p>
            <a:r>
              <a:rPr lang="en-US" sz="4000" dirty="0"/>
              <a:t>Spiritual Realm Aligned with God</a:t>
            </a:r>
          </a:p>
        </p:txBody>
      </p:sp>
      <p:sp>
        <p:nvSpPr>
          <p:cNvPr id="15" name="TextBox 14">
            <a:extLst>
              <a:ext uri="{FF2B5EF4-FFF2-40B4-BE49-F238E27FC236}">
                <a16:creationId xmlns:a16="http://schemas.microsoft.com/office/drawing/2014/main" id="{F14C3C6A-8E49-3590-A239-CADD9541484C}"/>
              </a:ext>
            </a:extLst>
          </p:cNvPr>
          <p:cNvSpPr txBox="1"/>
          <p:nvPr/>
        </p:nvSpPr>
        <p:spPr>
          <a:xfrm>
            <a:off x="6645394" y="1446748"/>
            <a:ext cx="2687794" cy="2554545"/>
          </a:xfrm>
          <a:prstGeom prst="rect">
            <a:avLst/>
          </a:prstGeom>
          <a:noFill/>
        </p:spPr>
        <p:txBody>
          <a:bodyPr wrap="square" rtlCol="0">
            <a:spAutoFit/>
          </a:bodyPr>
          <a:lstStyle/>
          <a:p>
            <a:r>
              <a:rPr lang="en-US" sz="4000" dirty="0"/>
              <a:t>Spiritual Realm Not Aligned with God</a:t>
            </a:r>
          </a:p>
        </p:txBody>
      </p:sp>
      <p:sp>
        <p:nvSpPr>
          <p:cNvPr id="16" name="TextBox 15">
            <a:extLst>
              <a:ext uri="{FF2B5EF4-FFF2-40B4-BE49-F238E27FC236}">
                <a16:creationId xmlns:a16="http://schemas.microsoft.com/office/drawing/2014/main" id="{8205C2E0-1C7F-D5B2-EE21-BCA96DF82DE0}"/>
              </a:ext>
            </a:extLst>
          </p:cNvPr>
          <p:cNvSpPr txBox="1"/>
          <p:nvPr/>
        </p:nvSpPr>
        <p:spPr>
          <a:xfrm>
            <a:off x="3665483" y="4060681"/>
            <a:ext cx="2430517" cy="2554545"/>
          </a:xfrm>
          <a:prstGeom prst="rect">
            <a:avLst/>
          </a:prstGeom>
          <a:noFill/>
          <a:ln w="31750">
            <a:noFill/>
          </a:ln>
        </p:spPr>
        <p:txBody>
          <a:bodyPr wrap="square" rtlCol="0">
            <a:spAutoFit/>
          </a:bodyPr>
          <a:lstStyle/>
          <a:p>
            <a:r>
              <a:rPr lang="en-US" sz="4000" dirty="0"/>
              <a:t>Physical Realm Aligned with God</a:t>
            </a:r>
          </a:p>
        </p:txBody>
      </p:sp>
      <p:sp>
        <p:nvSpPr>
          <p:cNvPr id="18" name="TextBox 17">
            <a:extLst>
              <a:ext uri="{FF2B5EF4-FFF2-40B4-BE49-F238E27FC236}">
                <a16:creationId xmlns:a16="http://schemas.microsoft.com/office/drawing/2014/main" id="{B287F37B-1679-78DB-9146-329369BDC56F}"/>
              </a:ext>
            </a:extLst>
          </p:cNvPr>
          <p:cNvSpPr txBox="1"/>
          <p:nvPr/>
        </p:nvSpPr>
        <p:spPr>
          <a:xfrm>
            <a:off x="6990120" y="4115191"/>
            <a:ext cx="2786513" cy="2620935"/>
          </a:xfrm>
          <a:prstGeom prst="rect">
            <a:avLst/>
          </a:prstGeom>
          <a:noFill/>
        </p:spPr>
        <p:txBody>
          <a:bodyPr wrap="square" rtlCol="0">
            <a:spAutoFit/>
          </a:bodyPr>
          <a:lstStyle/>
          <a:p>
            <a:r>
              <a:rPr lang="en-US" sz="4000" dirty="0"/>
              <a:t>Physical Realm Not Aligned with God</a:t>
            </a:r>
          </a:p>
        </p:txBody>
      </p:sp>
      <p:sp>
        <p:nvSpPr>
          <p:cNvPr id="6" name="Rectangle 5">
            <a:extLst>
              <a:ext uri="{FF2B5EF4-FFF2-40B4-BE49-F238E27FC236}">
                <a16:creationId xmlns:a16="http://schemas.microsoft.com/office/drawing/2014/main" id="{130A78EF-0F3D-0CA8-D56B-B213F110DA28}"/>
              </a:ext>
            </a:extLst>
          </p:cNvPr>
          <p:cNvSpPr/>
          <p:nvPr/>
        </p:nvSpPr>
        <p:spPr>
          <a:xfrm>
            <a:off x="3286238" y="132704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F671453-89FA-F92D-0786-66C307F6FF32}"/>
              </a:ext>
            </a:extLst>
          </p:cNvPr>
          <p:cNvSpPr/>
          <p:nvPr/>
        </p:nvSpPr>
        <p:spPr>
          <a:xfrm>
            <a:off x="3542757" y="3987912"/>
            <a:ext cx="2430516"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3F8A1145-44D3-2BAB-0A99-4E82A863FAE7}"/>
              </a:ext>
            </a:extLst>
          </p:cNvPr>
          <p:cNvSpPr/>
          <p:nvPr/>
        </p:nvSpPr>
        <p:spPr>
          <a:xfrm>
            <a:off x="6707978" y="3987911"/>
            <a:ext cx="2687794" cy="2554545"/>
          </a:xfrm>
          <a:prstGeom prst="roundRect">
            <a:avLst/>
          </a:prstGeom>
          <a:noFill/>
          <a:ln w="381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F7441E6-E775-3E10-D608-633B77473E31}"/>
              </a:ext>
            </a:extLst>
          </p:cNvPr>
          <p:cNvSpPr/>
          <p:nvPr/>
        </p:nvSpPr>
        <p:spPr>
          <a:xfrm>
            <a:off x="6604234" y="1392500"/>
            <a:ext cx="2854122" cy="5321742"/>
          </a:xfrm>
          <a:prstGeom prst="rect">
            <a:avLst/>
          </a:prstGeom>
          <a:noFill/>
          <a:ln w="50800">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C3273274-92C9-E200-8C0A-700502A5B347}"/>
              </a:ext>
            </a:extLst>
          </p:cNvPr>
          <p:cNvSpPr txBox="1"/>
          <p:nvPr/>
        </p:nvSpPr>
        <p:spPr>
          <a:xfrm>
            <a:off x="411726" y="3987911"/>
            <a:ext cx="2321918" cy="2677656"/>
          </a:xfrm>
          <a:prstGeom prst="rect">
            <a:avLst/>
          </a:prstGeom>
          <a:noFill/>
        </p:spPr>
        <p:txBody>
          <a:bodyPr wrap="square" rtlCol="0">
            <a:spAutoFit/>
          </a:bodyPr>
          <a:lstStyle/>
          <a:p>
            <a:r>
              <a:rPr lang="en-US" sz="2800" dirty="0"/>
              <a:t>When time is no more the Physical Realms we know about disappear</a:t>
            </a:r>
          </a:p>
        </p:txBody>
      </p:sp>
      <p:cxnSp>
        <p:nvCxnSpPr>
          <p:cNvPr id="7" name="Straight Connector 6">
            <a:extLst>
              <a:ext uri="{FF2B5EF4-FFF2-40B4-BE49-F238E27FC236}">
                <a16:creationId xmlns:a16="http://schemas.microsoft.com/office/drawing/2014/main" id="{0A7FE4B0-2C6C-D0D8-CED7-8052C89AC2F0}"/>
              </a:ext>
            </a:extLst>
          </p:cNvPr>
          <p:cNvCxnSpPr/>
          <p:nvPr/>
        </p:nvCxnSpPr>
        <p:spPr>
          <a:xfrm>
            <a:off x="3451123" y="3957145"/>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CFFF6C7-84AF-5F8A-2C68-EF24EEC67E15}"/>
              </a:ext>
            </a:extLst>
          </p:cNvPr>
          <p:cNvCxnSpPr/>
          <p:nvPr/>
        </p:nvCxnSpPr>
        <p:spPr>
          <a:xfrm>
            <a:off x="6723010" y="4018082"/>
            <a:ext cx="2522150" cy="258531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E1429A0A-FAB4-1719-4BAF-D09A7FCBC2CB}"/>
              </a:ext>
            </a:extLst>
          </p:cNvPr>
          <p:cNvCxnSpPr>
            <a:cxnSpLocks/>
          </p:cNvCxnSpPr>
          <p:nvPr/>
        </p:nvCxnSpPr>
        <p:spPr>
          <a:xfrm flipH="1">
            <a:off x="3684207" y="4206143"/>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BC5F0AB-EAE8-9348-CDDA-1765D863F3BB}"/>
              </a:ext>
            </a:extLst>
          </p:cNvPr>
          <p:cNvCxnSpPr>
            <a:cxnSpLocks/>
          </p:cNvCxnSpPr>
          <p:nvPr/>
        </p:nvCxnSpPr>
        <p:spPr>
          <a:xfrm flipH="1">
            <a:off x="6944403" y="4175054"/>
            <a:ext cx="2147616" cy="2193641"/>
          </a:xfrm>
          <a:prstGeom prst="line">
            <a:avLst/>
          </a:prstGeom>
          <a:ln w="50800">
            <a:solidFill>
              <a:srgbClr val="FF0000"/>
            </a:solidFill>
          </a:ln>
        </p:spPr>
        <p:style>
          <a:lnRef idx="2">
            <a:schemeClr val="accent1"/>
          </a:lnRef>
          <a:fillRef idx="0">
            <a:schemeClr val="accent1"/>
          </a:fillRef>
          <a:effectRef idx="1">
            <a:schemeClr val="accent1"/>
          </a:effectRef>
          <a:fontRef idx="minor">
            <a:schemeClr val="tx1"/>
          </a:fontRef>
        </p:style>
      </p:cxnSp>
      <p:pic>
        <p:nvPicPr>
          <p:cNvPr id="3" name="Picture 2" descr="A screenshot of a cell phone&#10;&#10;AI-generated content may be incorrect.">
            <a:extLst>
              <a:ext uri="{FF2B5EF4-FFF2-40B4-BE49-F238E27FC236}">
                <a16:creationId xmlns:a16="http://schemas.microsoft.com/office/drawing/2014/main" id="{C66A7CDE-B4F2-5739-D7AF-953A0267FEEB}"/>
              </a:ext>
            </a:extLst>
          </p:cNvPr>
          <p:cNvPicPr>
            <a:picLocks noChangeAspect="1"/>
          </p:cNvPicPr>
          <p:nvPr/>
        </p:nvPicPr>
        <p:blipFill>
          <a:blip r:embed="rId3"/>
          <a:stretch>
            <a:fillRect/>
          </a:stretch>
        </p:blipFill>
        <p:spPr>
          <a:xfrm>
            <a:off x="186368" y="174979"/>
            <a:ext cx="1457528" cy="2667372"/>
          </a:xfrm>
          <a:prstGeom prst="rect">
            <a:avLst/>
          </a:prstGeom>
        </p:spPr>
      </p:pic>
      <p:pic>
        <p:nvPicPr>
          <p:cNvPr id="5" name="Picture 4" descr="A screen shot of a phone&#10;&#10;AI-generated content may be incorrect.">
            <a:extLst>
              <a:ext uri="{FF2B5EF4-FFF2-40B4-BE49-F238E27FC236}">
                <a16:creationId xmlns:a16="http://schemas.microsoft.com/office/drawing/2014/main" id="{5249B485-22B7-22F9-4013-D81146F3D4C8}"/>
              </a:ext>
            </a:extLst>
          </p:cNvPr>
          <p:cNvPicPr>
            <a:picLocks noChangeAspect="1"/>
          </p:cNvPicPr>
          <p:nvPr/>
        </p:nvPicPr>
        <p:blipFill>
          <a:blip r:embed="rId4"/>
          <a:stretch>
            <a:fillRect/>
          </a:stretch>
        </p:blipFill>
        <p:spPr>
          <a:xfrm>
            <a:off x="10345993" y="3928801"/>
            <a:ext cx="1486107" cy="2686425"/>
          </a:xfrm>
          <a:prstGeom prst="rect">
            <a:avLst/>
          </a:prstGeom>
        </p:spPr>
      </p:pic>
    </p:spTree>
    <p:extLst>
      <p:ext uri="{BB962C8B-B14F-4D97-AF65-F5344CB8AC3E}">
        <p14:creationId xmlns:p14="http://schemas.microsoft.com/office/powerpoint/2010/main" val="4262049482"/>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6327</TotalTime>
  <Words>2890</Words>
  <Application>Microsoft Office PowerPoint</Application>
  <PresentationFormat>Widescreen</PresentationFormat>
  <Paragraphs>320</Paragraphs>
  <Slides>62</Slides>
  <Notes>49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62</vt:i4>
      </vt:variant>
    </vt:vector>
  </HeadingPairs>
  <TitlesOfParts>
    <vt:vector size="66" baseType="lpstr">
      <vt:lpstr>Aptos</vt:lpstr>
      <vt:lpstr>Aptos Display</vt:lpstr>
      <vt:lpstr>Arial</vt:lpstr>
      <vt:lpstr>Office Theme</vt:lpstr>
      <vt:lpstr>PowerPoint Presentation</vt:lpstr>
      <vt:lpstr>             Heavenly Realms Ephesians 1:3, 1:20, 2:6, 3:10,  6:12</vt:lpstr>
      <vt:lpstr>     Physical Realms are subsets of  Heavenly Realms </vt:lpstr>
      <vt:lpstr>Ephesians  and the terminology heavenly realms</vt:lpstr>
      <vt:lpstr>Ephesians  and the terminology heavenly realms</vt:lpstr>
      <vt:lpstr>     Physical Realms are subsets of  Spiritual Realms </vt:lpstr>
      <vt:lpstr>Book of Ephesians</vt:lpstr>
      <vt:lpstr>     Physical Realms are subsets of  Spiritual Realms </vt:lpstr>
      <vt:lpstr>     Physical Realms are subsets of  Spiritual Realms </vt:lpstr>
      <vt:lpstr>PowerPoint Presentation</vt:lpstr>
      <vt:lpstr>             Spiritual Realms Ephesians 3:10  (conceptually / historically)  </vt:lpstr>
      <vt:lpstr>             Spiritual Realms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What are the blessings mentioned in Ephesians chapter 1.  </vt:lpstr>
      <vt:lpstr>blessings mentioned in the prayer</vt:lpstr>
      <vt:lpstr>blessings mentioned in the prayer</vt:lpstr>
      <vt:lpstr>blessings mentioned in the prayer</vt:lpstr>
      <vt:lpstr>blessings mentioned in the prayer</vt:lpstr>
      <vt:lpstr>Progressive Actions and prayer detail</vt:lpstr>
      <vt:lpstr>Progressive Actions</vt:lpstr>
      <vt:lpstr>Progressive Actions + WHAT IS TO BE KNOWN</vt:lpstr>
      <vt:lpstr>WHAT IS TO BE KNOWN</vt:lpstr>
      <vt:lpstr>WHAT IS TO BE KNOWN</vt:lpstr>
      <vt:lpstr> Other Ways of saying Giving Thanks </vt:lpstr>
      <vt:lpstr>Paul’s Prayer for the Philippians</vt:lpstr>
      <vt:lpstr>PowerPoint Presentation</vt:lpstr>
      <vt:lpstr>             Spiritual Realms </vt:lpstr>
      <vt:lpstr>             Spiritual Realms </vt:lpstr>
      <vt:lpstr>             Spiritual Realms </vt:lpstr>
      <vt:lpstr>             Spiritual Realms </vt:lpstr>
      <vt:lpstr>             Spiritual Realms </vt:lpstr>
      <vt:lpstr>PowerPoint Presentation</vt:lpstr>
      <vt:lpstr>Grace Through Faith</vt:lpstr>
      <vt:lpstr>Grace in Chapter 3</vt:lpstr>
      <vt:lpstr>Grace in Chapter 3</vt:lpstr>
      <vt:lpstr>Faith  Chapter 3</vt:lpstr>
      <vt:lpstr> Spiritual Realms </vt:lpstr>
      <vt:lpstr> Spiritual Realms </vt:lpstr>
      <vt:lpstr>  Spiritual Realms </vt:lpstr>
      <vt:lpstr> Spiritual Realms </vt:lpstr>
      <vt:lpstr> Spiritual Realms </vt:lpstr>
      <vt:lpstr>PowerPoint Presentation</vt:lpstr>
      <vt:lpstr>PowerPoint Presentation</vt:lpstr>
      <vt:lpstr>PowerPoint Presentation</vt:lpstr>
      <vt:lpstr>PowerPoint Presentation</vt:lpstr>
      <vt:lpstr>PowerPoint Presentation</vt:lpstr>
      <vt:lpstr>PowerPoint Presentation</vt:lpstr>
      <vt:lpstr>blessings mentioned in the prayer</vt:lpstr>
      <vt:lpstr>PowerPoint Presentation</vt:lpstr>
      <vt:lpstr>PowerPoint Presentation</vt:lpstr>
      <vt:lpstr>Observations</vt:lpstr>
      <vt:lpstr>Atheist to Believer</vt:lpstr>
      <vt:lpstr>Atheist to Christian _ Michael Guillen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Weldon Beardain</dc:creator>
  <cp:lastModifiedBy>Weldon Beardain</cp:lastModifiedBy>
  <cp:revision>52</cp:revision>
  <dcterms:created xsi:type="dcterms:W3CDTF">2025-06-19T21:30:53Z</dcterms:created>
  <dcterms:modified xsi:type="dcterms:W3CDTF">2025-12-21T02:16:22Z</dcterms:modified>
</cp:coreProperties>
</file>