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389" r:id="rId2"/>
    <p:sldId id="387" r:id="rId3"/>
    <p:sldId id="394" r:id="rId4"/>
    <p:sldId id="407" r:id="rId5"/>
    <p:sldId id="411" r:id="rId6"/>
    <p:sldId id="462" r:id="rId7"/>
    <p:sldId id="393" r:id="rId8"/>
    <p:sldId id="465" r:id="rId9"/>
    <p:sldId id="464" r:id="rId10"/>
    <p:sldId id="466" r:id="rId11"/>
    <p:sldId id="467" r:id="rId12"/>
    <p:sldId id="429" r:id="rId13"/>
    <p:sldId id="468" r:id="rId14"/>
    <p:sldId id="469" r:id="rId15"/>
    <p:sldId id="470" r:id="rId16"/>
    <p:sldId id="471" r:id="rId17"/>
    <p:sldId id="472" r:id="rId18"/>
    <p:sldId id="475" r:id="rId19"/>
    <p:sldId id="476" r:id="rId20"/>
    <p:sldId id="461" r:id="rId21"/>
    <p:sldId id="473" r:id="rId22"/>
    <p:sldId id="307" r:id="rId23"/>
    <p:sldId id="477" r:id="rId24"/>
    <p:sldId id="452" r:id="rId25"/>
    <p:sldId id="455" r:id="rId26"/>
    <p:sldId id="478" r:id="rId27"/>
    <p:sldId id="454" r:id="rId28"/>
    <p:sldId id="456" r:id="rId29"/>
    <p:sldId id="457" r:id="rId30"/>
    <p:sldId id="458" r:id="rId31"/>
    <p:sldId id="459" r:id="rId32"/>
    <p:sldId id="479" r:id="rId33"/>
    <p:sldId id="460" r:id="rId34"/>
    <p:sldId id="480" r:id="rId35"/>
    <p:sldId id="481" r:id="rId36"/>
    <p:sldId id="482" r:id="rId37"/>
    <p:sldId id="483" r:id="rId38"/>
    <p:sldId id="485" r:id="rId39"/>
    <p:sldId id="484" r:id="rId40"/>
    <p:sldId id="486" r:id="rId41"/>
    <p:sldId id="487" r:id="rId42"/>
    <p:sldId id="451" r:id="rId43"/>
    <p:sldId id="436" r:id="rId44"/>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6" autoAdjust="0"/>
    <p:restoredTop sz="78611" autoAdjust="0"/>
  </p:normalViewPr>
  <p:slideViewPr>
    <p:cSldViewPr snapToGrid="0">
      <p:cViewPr varScale="1">
        <p:scale>
          <a:sx n="49" d="100"/>
          <a:sy n="49" d="100"/>
        </p:scale>
        <p:origin x="246" y="276"/>
      </p:cViewPr>
      <p:guideLst/>
    </p:cSldViewPr>
  </p:slideViewPr>
  <p:notesTextViewPr>
    <p:cViewPr>
      <p:scale>
        <a:sx n="1" d="1"/>
        <a:sy n="1" d="1"/>
      </p:scale>
      <p:origin x="0" y="0"/>
    </p:cViewPr>
  </p:notesTextViewPr>
  <p:sorterViewPr>
    <p:cViewPr>
      <p:scale>
        <a:sx n="100" d="100"/>
        <a:sy n="100" d="100"/>
      </p:scale>
      <p:origin x="0" y="-10830"/>
    </p:cViewPr>
  </p:sorterViewPr>
  <p:notesViewPr>
    <p:cSldViewPr snapToGrid="0">
      <p:cViewPr varScale="1">
        <p:scale>
          <a:sx n="112" d="100"/>
          <a:sy n="112" d="100"/>
        </p:scale>
        <p:origin x="2502"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984D8A-0918-48D2-3B7C-6F2B6DC99985}"/>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4E400875-CD4B-4FE2-AC98-9C9EC758B4AD}" type="slidenum">
              <a:rPr lang="en-US" smtClean="0"/>
              <a:t>‹#›</a:t>
            </a:fld>
            <a:endParaRPr lang="en-US"/>
          </a:p>
        </p:txBody>
      </p:sp>
    </p:spTree>
    <p:extLst>
      <p:ext uri="{BB962C8B-B14F-4D97-AF65-F5344CB8AC3E}">
        <p14:creationId xmlns:p14="http://schemas.microsoft.com/office/powerpoint/2010/main" val="1647021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39E5310-B1FD-4F16-B10E-540EBC53AFBF}" type="datetimeFigureOut">
              <a:rPr lang="en-US" smtClean="0"/>
              <a:t>12/26/2025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A57F5-D064-F2A0-3EF8-149229AF40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E4BEB-DF4E-CF3D-3209-EDDCF50AE1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A2CA53-BBE2-7149-1FD1-D68DC4B565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366A3F-47E9-DE2F-72AB-3D0D9AFE6AE4}"/>
              </a:ext>
            </a:extLst>
          </p:cNvPr>
          <p:cNvSpPr>
            <a:spLocks noGrp="1"/>
          </p:cNvSpPr>
          <p:nvPr>
            <p:ph type="sldNum" sz="quarter" idx="5"/>
          </p:nvPr>
        </p:nvSpPr>
        <p:spPr/>
        <p:txBody>
          <a:bodyPr/>
          <a:lstStyle/>
          <a:p>
            <a:fld id="{5B29E8E3-AFE1-43BA-A6FC-C25B886F828C}" type="slidenum">
              <a:rPr lang="en-US" smtClean="0"/>
              <a:t>1</a:t>
            </a:fld>
            <a:endParaRPr lang="en-US"/>
          </a:p>
        </p:txBody>
      </p:sp>
    </p:spTree>
    <p:extLst>
      <p:ext uri="{BB962C8B-B14F-4D97-AF65-F5344CB8AC3E}">
        <p14:creationId xmlns:p14="http://schemas.microsoft.com/office/powerpoint/2010/main" val="1642819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5D8FF-64C9-0C35-D550-DB5A100E08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C03270-917F-40D0-AA85-FC0F807D0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C6691C-00F0-E9B1-A33A-5B4EF29AAE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FDCBC1-1DE7-F17C-502C-307C9B6AC697}"/>
              </a:ext>
            </a:extLst>
          </p:cNvPr>
          <p:cNvSpPr>
            <a:spLocks noGrp="1"/>
          </p:cNvSpPr>
          <p:nvPr>
            <p:ph type="sldNum" sz="quarter" idx="5"/>
          </p:nvPr>
        </p:nvSpPr>
        <p:spPr/>
        <p:txBody>
          <a:bodyPr/>
          <a:lstStyle/>
          <a:p>
            <a:fld id="{5B29E8E3-AFE1-43BA-A6FC-C25B886F828C}" type="slidenum">
              <a:rPr lang="en-US" smtClean="0"/>
              <a:t>10</a:t>
            </a:fld>
            <a:endParaRPr lang="en-US"/>
          </a:p>
        </p:txBody>
      </p:sp>
    </p:spTree>
    <p:extLst>
      <p:ext uri="{BB962C8B-B14F-4D97-AF65-F5344CB8AC3E}">
        <p14:creationId xmlns:p14="http://schemas.microsoft.com/office/powerpoint/2010/main" val="2764721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913B0-3F50-EF66-9771-AAD7B105DD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95847E-6F65-3581-9F81-0999B9842D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3B1E66-F94A-70E4-70E5-7C7FFE36A2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7DC72A-BF48-0CC1-8817-D261BF1F455A}"/>
              </a:ext>
            </a:extLst>
          </p:cNvPr>
          <p:cNvSpPr>
            <a:spLocks noGrp="1"/>
          </p:cNvSpPr>
          <p:nvPr>
            <p:ph type="sldNum" sz="quarter" idx="5"/>
          </p:nvPr>
        </p:nvSpPr>
        <p:spPr/>
        <p:txBody>
          <a:bodyPr/>
          <a:lstStyle/>
          <a:p>
            <a:fld id="{5B29E8E3-AFE1-43BA-A6FC-C25B886F828C}" type="slidenum">
              <a:rPr lang="en-US" smtClean="0"/>
              <a:t>11</a:t>
            </a:fld>
            <a:endParaRPr lang="en-US"/>
          </a:p>
        </p:txBody>
      </p:sp>
    </p:spTree>
    <p:extLst>
      <p:ext uri="{BB962C8B-B14F-4D97-AF65-F5344CB8AC3E}">
        <p14:creationId xmlns:p14="http://schemas.microsoft.com/office/powerpoint/2010/main" val="3898100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BCA92-1838-A8BF-57BB-07FFB3C607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33704D-74D6-A937-1536-30E57F74C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6831C2-89E5-E5F0-A847-7712B5410A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288EBC-CB07-F980-458F-D873CA470D6D}"/>
              </a:ext>
            </a:extLst>
          </p:cNvPr>
          <p:cNvSpPr>
            <a:spLocks noGrp="1"/>
          </p:cNvSpPr>
          <p:nvPr>
            <p:ph type="sldNum" sz="quarter" idx="5"/>
          </p:nvPr>
        </p:nvSpPr>
        <p:spPr/>
        <p:txBody>
          <a:bodyPr/>
          <a:lstStyle/>
          <a:p>
            <a:fld id="{5B29E8E3-AFE1-43BA-A6FC-C25B886F828C}" type="slidenum">
              <a:rPr lang="en-US" smtClean="0"/>
              <a:t>12</a:t>
            </a:fld>
            <a:endParaRPr lang="en-US"/>
          </a:p>
        </p:txBody>
      </p:sp>
    </p:spTree>
    <p:extLst>
      <p:ext uri="{BB962C8B-B14F-4D97-AF65-F5344CB8AC3E}">
        <p14:creationId xmlns:p14="http://schemas.microsoft.com/office/powerpoint/2010/main" val="1535566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C445D-0AB3-3626-4DCE-CCC5AEB7A6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5C84FC-3507-788E-0E97-70E6A90CBC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6DFC69-9021-FAEC-C43E-1B812EB078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A026ED-4E48-23D5-150A-F58DD6E9E8A2}"/>
              </a:ext>
            </a:extLst>
          </p:cNvPr>
          <p:cNvSpPr>
            <a:spLocks noGrp="1"/>
          </p:cNvSpPr>
          <p:nvPr>
            <p:ph type="sldNum" sz="quarter" idx="5"/>
          </p:nvPr>
        </p:nvSpPr>
        <p:spPr/>
        <p:txBody>
          <a:bodyPr/>
          <a:lstStyle/>
          <a:p>
            <a:fld id="{5B29E8E3-AFE1-43BA-A6FC-C25B886F828C}" type="slidenum">
              <a:rPr lang="en-US" smtClean="0"/>
              <a:t>13</a:t>
            </a:fld>
            <a:endParaRPr lang="en-US"/>
          </a:p>
        </p:txBody>
      </p:sp>
    </p:spTree>
    <p:extLst>
      <p:ext uri="{BB962C8B-B14F-4D97-AF65-F5344CB8AC3E}">
        <p14:creationId xmlns:p14="http://schemas.microsoft.com/office/powerpoint/2010/main" val="3996819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EEC7D-6995-B2B4-9D7D-FE5070B94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CA1F86-CC00-4A2B-EC48-D9AE79089C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816BB9-7F36-C996-AD90-A904AC6E1F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0FF94E-51DA-75C0-9E29-A712E8D17347}"/>
              </a:ext>
            </a:extLst>
          </p:cNvPr>
          <p:cNvSpPr>
            <a:spLocks noGrp="1"/>
          </p:cNvSpPr>
          <p:nvPr>
            <p:ph type="sldNum" sz="quarter" idx="5"/>
          </p:nvPr>
        </p:nvSpPr>
        <p:spPr/>
        <p:txBody>
          <a:bodyPr/>
          <a:lstStyle/>
          <a:p>
            <a:fld id="{5B29E8E3-AFE1-43BA-A6FC-C25B886F828C}" type="slidenum">
              <a:rPr lang="en-US" smtClean="0"/>
              <a:t>14</a:t>
            </a:fld>
            <a:endParaRPr lang="en-US"/>
          </a:p>
        </p:txBody>
      </p:sp>
    </p:spTree>
    <p:extLst>
      <p:ext uri="{BB962C8B-B14F-4D97-AF65-F5344CB8AC3E}">
        <p14:creationId xmlns:p14="http://schemas.microsoft.com/office/powerpoint/2010/main" val="954862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D292D-A1DE-0BD8-EC6D-0E318843AF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4B39F5-2974-E4AC-0B8C-796F588D5F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E9501D-BE98-60FA-25BD-082FC6888C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A5B68E-A05E-9286-821C-0D53974A9E6E}"/>
              </a:ext>
            </a:extLst>
          </p:cNvPr>
          <p:cNvSpPr>
            <a:spLocks noGrp="1"/>
          </p:cNvSpPr>
          <p:nvPr>
            <p:ph type="sldNum" sz="quarter" idx="5"/>
          </p:nvPr>
        </p:nvSpPr>
        <p:spPr/>
        <p:txBody>
          <a:bodyPr/>
          <a:lstStyle/>
          <a:p>
            <a:fld id="{5B29E8E3-AFE1-43BA-A6FC-C25B886F828C}" type="slidenum">
              <a:rPr lang="en-US" smtClean="0"/>
              <a:t>17</a:t>
            </a:fld>
            <a:endParaRPr lang="en-US"/>
          </a:p>
        </p:txBody>
      </p:sp>
    </p:spTree>
    <p:extLst>
      <p:ext uri="{BB962C8B-B14F-4D97-AF65-F5344CB8AC3E}">
        <p14:creationId xmlns:p14="http://schemas.microsoft.com/office/powerpoint/2010/main" val="3486600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AB7DC-0D3D-12BD-F185-A5628DAF54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A2D54C-FB33-D49D-4048-C7B19EA34C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896F53-5805-6B01-A5B1-18F8EB7E888C}"/>
              </a:ext>
            </a:extLst>
          </p:cNvPr>
          <p:cNvSpPr>
            <a:spLocks noGrp="1"/>
          </p:cNvSpPr>
          <p:nvPr>
            <p:ph type="body" idx="1"/>
          </p:nvPr>
        </p:nvSpPr>
        <p:spPr/>
        <p:txBody>
          <a:bodyPr/>
          <a:lstStyle/>
          <a:p>
            <a:r>
              <a:rPr lang="en-US" dirty="0"/>
              <a:t>.</a:t>
            </a:r>
          </a:p>
        </p:txBody>
      </p:sp>
      <p:sp>
        <p:nvSpPr>
          <p:cNvPr id="4" name="Slide Number Placeholder 3">
            <a:extLst>
              <a:ext uri="{FF2B5EF4-FFF2-40B4-BE49-F238E27FC236}">
                <a16:creationId xmlns:a16="http://schemas.microsoft.com/office/drawing/2014/main" id="{742ADD46-EC2E-7440-2054-E6D3A61331AB}"/>
              </a:ext>
            </a:extLst>
          </p:cNvPr>
          <p:cNvSpPr>
            <a:spLocks noGrp="1"/>
          </p:cNvSpPr>
          <p:nvPr>
            <p:ph type="sldNum" sz="quarter" idx="5"/>
          </p:nvPr>
        </p:nvSpPr>
        <p:spPr/>
        <p:txBody>
          <a:bodyPr/>
          <a:lstStyle/>
          <a:p>
            <a:fld id="{5B29E8E3-AFE1-43BA-A6FC-C25B886F828C}" type="slidenum">
              <a:rPr lang="en-US" smtClean="0"/>
              <a:t>18</a:t>
            </a:fld>
            <a:endParaRPr lang="en-US"/>
          </a:p>
        </p:txBody>
      </p:sp>
    </p:spTree>
    <p:extLst>
      <p:ext uri="{BB962C8B-B14F-4D97-AF65-F5344CB8AC3E}">
        <p14:creationId xmlns:p14="http://schemas.microsoft.com/office/powerpoint/2010/main" val="2072403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090DA-A98C-F662-12C9-1C65AFDDD8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C650FA-122E-A74E-D23A-1AD979C2A9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DBB05F-8119-4868-F69F-693F69893C73}"/>
              </a:ext>
            </a:extLst>
          </p:cNvPr>
          <p:cNvSpPr>
            <a:spLocks noGrp="1"/>
          </p:cNvSpPr>
          <p:nvPr>
            <p:ph type="body" idx="1"/>
          </p:nvPr>
        </p:nvSpPr>
        <p:spPr/>
        <p:txBody>
          <a:bodyPr/>
          <a:lstStyle/>
          <a:p>
            <a:r>
              <a:rPr lang="en-US" dirty="0"/>
              <a:t>.</a:t>
            </a:r>
          </a:p>
        </p:txBody>
      </p:sp>
      <p:sp>
        <p:nvSpPr>
          <p:cNvPr id="4" name="Slide Number Placeholder 3">
            <a:extLst>
              <a:ext uri="{FF2B5EF4-FFF2-40B4-BE49-F238E27FC236}">
                <a16:creationId xmlns:a16="http://schemas.microsoft.com/office/drawing/2014/main" id="{D6A07695-BE4F-29CE-24E2-22648E79922D}"/>
              </a:ext>
            </a:extLst>
          </p:cNvPr>
          <p:cNvSpPr>
            <a:spLocks noGrp="1"/>
          </p:cNvSpPr>
          <p:nvPr>
            <p:ph type="sldNum" sz="quarter" idx="5"/>
          </p:nvPr>
        </p:nvSpPr>
        <p:spPr/>
        <p:txBody>
          <a:bodyPr/>
          <a:lstStyle/>
          <a:p>
            <a:fld id="{5B29E8E3-AFE1-43BA-A6FC-C25B886F828C}" type="slidenum">
              <a:rPr lang="en-US" smtClean="0"/>
              <a:t>19</a:t>
            </a:fld>
            <a:endParaRPr lang="en-US"/>
          </a:p>
        </p:txBody>
      </p:sp>
    </p:spTree>
    <p:extLst>
      <p:ext uri="{BB962C8B-B14F-4D97-AF65-F5344CB8AC3E}">
        <p14:creationId xmlns:p14="http://schemas.microsoft.com/office/powerpoint/2010/main" val="3365079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BCB4F-3012-5B3F-24A1-C2229E24C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825739-27D1-CC9A-8E19-68CDAEDD48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E631B3-0BE2-00C5-D688-C69CA4D80DF6}"/>
              </a:ext>
            </a:extLst>
          </p:cNvPr>
          <p:cNvSpPr>
            <a:spLocks noGrp="1"/>
          </p:cNvSpPr>
          <p:nvPr>
            <p:ph type="body" idx="1"/>
          </p:nvPr>
        </p:nvSpPr>
        <p:spPr/>
        <p:txBody>
          <a:bodyPr/>
          <a:lstStyle/>
          <a:p>
            <a:r>
              <a:rPr lang="en-US" dirty="0"/>
              <a:t>.</a:t>
            </a:r>
          </a:p>
        </p:txBody>
      </p:sp>
      <p:sp>
        <p:nvSpPr>
          <p:cNvPr id="4" name="Slide Number Placeholder 3">
            <a:extLst>
              <a:ext uri="{FF2B5EF4-FFF2-40B4-BE49-F238E27FC236}">
                <a16:creationId xmlns:a16="http://schemas.microsoft.com/office/drawing/2014/main" id="{262BDD65-70EC-0681-001A-F6FB5013F884}"/>
              </a:ext>
            </a:extLst>
          </p:cNvPr>
          <p:cNvSpPr>
            <a:spLocks noGrp="1"/>
          </p:cNvSpPr>
          <p:nvPr>
            <p:ph type="sldNum" sz="quarter" idx="5"/>
          </p:nvPr>
        </p:nvSpPr>
        <p:spPr/>
        <p:txBody>
          <a:bodyPr/>
          <a:lstStyle/>
          <a:p>
            <a:fld id="{5B29E8E3-AFE1-43BA-A6FC-C25B886F828C}" type="slidenum">
              <a:rPr lang="en-US" smtClean="0"/>
              <a:t>20</a:t>
            </a:fld>
            <a:endParaRPr lang="en-US"/>
          </a:p>
        </p:txBody>
      </p:sp>
    </p:spTree>
    <p:extLst>
      <p:ext uri="{BB962C8B-B14F-4D97-AF65-F5344CB8AC3E}">
        <p14:creationId xmlns:p14="http://schemas.microsoft.com/office/powerpoint/2010/main" val="1459708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C6970-789F-F53A-974F-00F41205AE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0AB33-D376-E1D5-F895-460AA6469C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504779-7A80-73B5-BDF8-0C182BB9E7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B2682E-2A47-405F-45BF-AFA00F87392C}"/>
              </a:ext>
            </a:extLst>
          </p:cNvPr>
          <p:cNvSpPr>
            <a:spLocks noGrp="1"/>
          </p:cNvSpPr>
          <p:nvPr>
            <p:ph type="sldNum" sz="quarter" idx="5"/>
          </p:nvPr>
        </p:nvSpPr>
        <p:spPr/>
        <p:txBody>
          <a:bodyPr/>
          <a:lstStyle/>
          <a:p>
            <a:fld id="{5B29E8E3-AFE1-43BA-A6FC-C25B886F828C}" type="slidenum">
              <a:rPr lang="en-US" smtClean="0"/>
              <a:t>21</a:t>
            </a:fld>
            <a:endParaRPr lang="en-US"/>
          </a:p>
        </p:txBody>
      </p:sp>
    </p:spTree>
    <p:extLst>
      <p:ext uri="{BB962C8B-B14F-4D97-AF65-F5344CB8AC3E}">
        <p14:creationId xmlns:p14="http://schemas.microsoft.com/office/powerpoint/2010/main" val="2431912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CB390-9A33-4914-AA82-5E784A6E9C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382F3B-3CCF-308E-56BB-D9810A30E3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E11786-3097-A0AA-E1FC-96DA57AA6D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E911E3-1462-7819-6044-030D76D40E13}"/>
              </a:ext>
            </a:extLst>
          </p:cNvPr>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992091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0C69F-9E39-B73B-04A5-FBEA03CAE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148A1-D766-5243-FF13-19C23DAFC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B0615-3CC7-E3B9-256F-0BFF8D832B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B9189F-66E2-9037-F2E8-A4B62067F07B}"/>
              </a:ext>
            </a:extLst>
          </p:cNvPr>
          <p:cNvSpPr>
            <a:spLocks noGrp="1"/>
          </p:cNvSpPr>
          <p:nvPr>
            <p:ph type="sldNum" sz="quarter" idx="5"/>
          </p:nvPr>
        </p:nvSpPr>
        <p:spPr/>
        <p:txBody>
          <a:bodyPr/>
          <a:lstStyle/>
          <a:p>
            <a:fld id="{5B29E8E3-AFE1-43BA-A6FC-C25B886F828C}" type="slidenum">
              <a:rPr lang="en-US" smtClean="0"/>
              <a:t>22</a:t>
            </a:fld>
            <a:endParaRPr lang="en-US"/>
          </a:p>
        </p:txBody>
      </p:sp>
    </p:spTree>
    <p:extLst>
      <p:ext uri="{BB962C8B-B14F-4D97-AF65-F5344CB8AC3E}">
        <p14:creationId xmlns:p14="http://schemas.microsoft.com/office/powerpoint/2010/main" val="404008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A3E6F-874A-F8B8-DBA9-CAD6FE66DD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73B6CB-7F30-8D5C-2F32-F01BA7C9F1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8ACFE8-826E-DE64-D611-EA3477CBE4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6AC570-F24A-B542-CDA6-8910CE7E9A32}"/>
              </a:ext>
            </a:extLst>
          </p:cNvPr>
          <p:cNvSpPr>
            <a:spLocks noGrp="1"/>
          </p:cNvSpPr>
          <p:nvPr>
            <p:ph type="sldNum" sz="quarter" idx="5"/>
          </p:nvPr>
        </p:nvSpPr>
        <p:spPr/>
        <p:txBody>
          <a:bodyPr/>
          <a:lstStyle/>
          <a:p>
            <a:fld id="{5B29E8E3-AFE1-43BA-A6FC-C25B886F828C}" type="slidenum">
              <a:rPr lang="en-US" smtClean="0"/>
              <a:t>23</a:t>
            </a:fld>
            <a:endParaRPr lang="en-US"/>
          </a:p>
        </p:txBody>
      </p:sp>
    </p:spTree>
    <p:extLst>
      <p:ext uri="{BB962C8B-B14F-4D97-AF65-F5344CB8AC3E}">
        <p14:creationId xmlns:p14="http://schemas.microsoft.com/office/powerpoint/2010/main" val="2085167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E494F-EE74-173D-1FBE-DC5170E114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819684-1BAB-B882-D523-601C7B1126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5DF56C-57D0-18A6-3B90-F2D01115E1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7AECEA-C1C6-6130-573D-0F8C9C4F1CB0}"/>
              </a:ext>
            </a:extLst>
          </p:cNvPr>
          <p:cNvSpPr>
            <a:spLocks noGrp="1"/>
          </p:cNvSpPr>
          <p:nvPr>
            <p:ph type="sldNum" sz="quarter" idx="5"/>
          </p:nvPr>
        </p:nvSpPr>
        <p:spPr/>
        <p:txBody>
          <a:bodyPr/>
          <a:lstStyle/>
          <a:p>
            <a:fld id="{5B29E8E3-AFE1-43BA-A6FC-C25B886F828C}" type="slidenum">
              <a:rPr lang="en-US" smtClean="0"/>
              <a:t>24</a:t>
            </a:fld>
            <a:endParaRPr lang="en-US"/>
          </a:p>
        </p:txBody>
      </p:sp>
    </p:spTree>
    <p:extLst>
      <p:ext uri="{BB962C8B-B14F-4D97-AF65-F5344CB8AC3E}">
        <p14:creationId xmlns:p14="http://schemas.microsoft.com/office/powerpoint/2010/main" val="3422800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CEF31-1086-8C29-C5EC-A185A724F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F37537-74E4-0283-881B-93039784B6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2DE2FE-0EA1-F2B9-4212-D7903D6823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3433A0-1B18-3DB5-726B-C1EA5A545392}"/>
              </a:ext>
            </a:extLst>
          </p:cNvPr>
          <p:cNvSpPr>
            <a:spLocks noGrp="1"/>
          </p:cNvSpPr>
          <p:nvPr>
            <p:ph type="sldNum" sz="quarter" idx="5"/>
          </p:nvPr>
        </p:nvSpPr>
        <p:spPr/>
        <p:txBody>
          <a:bodyPr/>
          <a:lstStyle/>
          <a:p>
            <a:fld id="{5B29E8E3-AFE1-43BA-A6FC-C25B886F828C}" type="slidenum">
              <a:rPr lang="en-US" smtClean="0"/>
              <a:t>25</a:t>
            </a:fld>
            <a:endParaRPr lang="en-US"/>
          </a:p>
        </p:txBody>
      </p:sp>
    </p:spTree>
    <p:extLst>
      <p:ext uri="{BB962C8B-B14F-4D97-AF65-F5344CB8AC3E}">
        <p14:creationId xmlns:p14="http://schemas.microsoft.com/office/powerpoint/2010/main" val="4021026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35B28-6B57-6404-336F-E6E776D7C0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B495C-13D3-AAD7-7981-BD293531D7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949B63-D71E-F48C-6EE3-CB2F356C20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7679FE-4D2B-3FDD-48B7-CDAE72FFB11F}"/>
              </a:ext>
            </a:extLst>
          </p:cNvPr>
          <p:cNvSpPr>
            <a:spLocks noGrp="1"/>
          </p:cNvSpPr>
          <p:nvPr>
            <p:ph type="sldNum" sz="quarter" idx="5"/>
          </p:nvPr>
        </p:nvSpPr>
        <p:spPr/>
        <p:txBody>
          <a:bodyPr/>
          <a:lstStyle/>
          <a:p>
            <a:fld id="{5B29E8E3-AFE1-43BA-A6FC-C25B886F828C}" type="slidenum">
              <a:rPr lang="en-US" smtClean="0"/>
              <a:t>26</a:t>
            </a:fld>
            <a:endParaRPr lang="en-US"/>
          </a:p>
        </p:txBody>
      </p:sp>
    </p:spTree>
    <p:extLst>
      <p:ext uri="{BB962C8B-B14F-4D97-AF65-F5344CB8AC3E}">
        <p14:creationId xmlns:p14="http://schemas.microsoft.com/office/powerpoint/2010/main" val="3024565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11779-59E1-19AA-DD3E-9C1DF3F456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081751-392F-DEFE-2D9D-20FB6EE11A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55485F-93A6-651E-5390-ECDB81E4FA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EA459C-3B33-89DC-75B6-3E4AFAFA44F6}"/>
              </a:ext>
            </a:extLst>
          </p:cNvPr>
          <p:cNvSpPr>
            <a:spLocks noGrp="1"/>
          </p:cNvSpPr>
          <p:nvPr>
            <p:ph type="sldNum" sz="quarter" idx="5"/>
          </p:nvPr>
        </p:nvSpPr>
        <p:spPr/>
        <p:txBody>
          <a:bodyPr/>
          <a:lstStyle/>
          <a:p>
            <a:fld id="{5B29E8E3-AFE1-43BA-A6FC-C25B886F828C}" type="slidenum">
              <a:rPr lang="en-US" smtClean="0"/>
              <a:t>27</a:t>
            </a:fld>
            <a:endParaRPr lang="en-US"/>
          </a:p>
        </p:txBody>
      </p:sp>
    </p:spTree>
    <p:extLst>
      <p:ext uri="{BB962C8B-B14F-4D97-AF65-F5344CB8AC3E}">
        <p14:creationId xmlns:p14="http://schemas.microsoft.com/office/powerpoint/2010/main" val="3645460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502D3-D539-B359-9F57-2BA411D4FC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4368A8-2451-1990-E52C-B3513D6B54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17BBCD-0BE0-50E4-48ED-F18BCDC1BF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1545DD-30C8-3CC4-AD24-7466BBC20FA7}"/>
              </a:ext>
            </a:extLst>
          </p:cNvPr>
          <p:cNvSpPr>
            <a:spLocks noGrp="1"/>
          </p:cNvSpPr>
          <p:nvPr>
            <p:ph type="sldNum" sz="quarter" idx="5"/>
          </p:nvPr>
        </p:nvSpPr>
        <p:spPr/>
        <p:txBody>
          <a:bodyPr/>
          <a:lstStyle/>
          <a:p>
            <a:fld id="{5B29E8E3-AFE1-43BA-A6FC-C25B886F828C}" type="slidenum">
              <a:rPr lang="en-US" smtClean="0"/>
              <a:t>28</a:t>
            </a:fld>
            <a:endParaRPr lang="en-US"/>
          </a:p>
        </p:txBody>
      </p:sp>
    </p:spTree>
    <p:extLst>
      <p:ext uri="{BB962C8B-B14F-4D97-AF65-F5344CB8AC3E}">
        <p14:creationId xmlns:p14="http://schemas.microsoft.com/office/powerpoint/2010/main" val="3202808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A5704-C54B-134E-C3F8-40EFD6694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88AB43-588D-FE5A-4F96-331DC55604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854C2D-564B-BC25-1996-CFB66EF963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260206-397F-56C6-FB0C-100730033877}"/>
              </a:ext>
            </a:extLst>
          </p:cNvPr>
          <p:cNvSpPr>
            <a:spLocks noGrp="1"/>
          </p:cNvSpPr>
          <p:nvPr>
            <p:ph type="sldNum" sz="quarter" idx="5"/>
          </p:nvPr>
        </p:nvSpPr>
        <p:spPr/>
        <p:txBody>
          <a:bodyPr/>
          <a:lstStyle/>
          <a:p>
            <a:fld id="{5B29E8E3-AFE1-43BA-A6FC-C25B886F828C}" type="slidenum">
              <a:rPr lang="en-US" smtClean="0"/>
              <a:t>29</a:t>
            </a:fld>
            <a:endParaRPr lang="en-US"/>
          </a:p>
        </p:txBody>
      </p:sp>
    </p:spTree>
    <p:extLst>
      <p:ext uri="{BB962C8B-B14F-4D97-AF65-F5344CB8AC3E}">
        <p14:creationId xmlns:p14="http://schemas.microsoft.com/office/powerpoint/2010/main" val="1776382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5A83B-FD1D-8377-883D-78A30CA98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9E0577-0F6F-787E-767C-C576ECA181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42BFDE-CB73-86C6-7FF3-FAC20FC88D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62EF8F-72E9-FA8C-BAEC-893155CF0B8D}"/>
              </a:ext>
            </a:extLst>
          </p:cNvPr>
          <p:cNvSpPr>
            <a:spLocks noGrp="1"/>
          </p:cNvSpPr>
          <p:nvPr>
            <p:ph type="sldNum" sz="quarter" idx="5"/>
          </p:nvPr>
        </p:nvSpPr>
        <p:spPr/>
        <p:txBody>
          <a:bodyPr/>
          <a:lstStyle/>
          <a:p>
            <a:fld id="{5B29E8E3-AFE1-43BA-A6FC-C25B886F828C}" type="slidenum">
              <a:rPr lang="en-US" smtClean="0"/>
              <a:t>30</a:t>
            </a:fld>
            <a:endParaRPr lang="en-US"/>
          </a:p>
        </p:txBody>
      </p:sp>
    </p:spTree>
    <p:extLst>
      <p:ext uri="{BB962C8B-B14F-4D97-AF65-F5344CB8AC3E}">
        <p14:creationId xmlns:p14="http://schemas.microsoft.com/office/powerpoint/2010/main" val="26294537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C33A8-FC2E-A0C9-53D9-7C43CDBF5B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B52DA8-9C5B-4A4E-2EFA-B3FAD5C843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A1A663-C307-AEC3-6A49-5356E9ED94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FD9CAB-395F-23CF-25C1-C8E31A208626}"/>
              </a:ext>
            </a:extLst>
          </p:cNvPr>
          <p:cNvSpPr>
            <a:spLocks noGrp="1"/>
          </p:cNvSpPr>
          <p:nvPr>
            <p:ph type="sldNum" sz="quarter" idx="5"/>
          </p:nvPr>
        </p:nvSpPr>
        <p:spPr/>
        <p:txBody>
          <a:bodyPr/>
          <a:lstStyle/>
          <a:p>
            <a:fld id="{5B29E8E3-AFE1-43BA-A6FC-C25B886F828C}" type="slidenum">
              <a:rPr lang="en-US" smtClean="0"/>
              <a:t>31</a:t>
            </a:fld>
            <a:endParaRPr lang="en-US"/>
          </a:p>
        </p:txBody>
      </p:sp>
    </p:spTree>
    <p:extLst>
      <p:ext uri="{BB962C8B-B14F-4D97-AF65-F5344CB8AC3E}">
        <p14:creationId xmlns:p14="http://schemas.microsoft.com/office/powerpoint/2010/main" val="3892526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A82AC-0511-263E-97E9-D698B52CAB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845DFD-F005-A641-603C-8FC630D860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0C68A-07F9-D8CB-D188-417989699A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82BB43-2DAC-C7F7-AB16-4AAE5153FFEC}"/>
              </a:ext>
            </a:extLst>
          </p:cNvPr>
          <p:cNvSpPr>
            <a:spLocks noGrp="1"/>
          </p:cNvSpPr>
          <p:nvPr>
            <p:ph type="sldNum" sz="quarter" idx="5"/>
          </p:nvPr>
        </p:nvSpPr>
        <p:spPr/>
        <p:txBody>
          <a:bodyPr/>
          <a:lstStyle/>
          <a:p>
            <a:fld id="{5B29E8E3-AFE1-43BA-A6FC-C25B886F828C}" type="slidenum">
              <a:rPr lang="en-US" smtClean="0"/>
              <a:t>3</a:t>
            </a:fld>
            <a:endParaRPr lang="en-US"/>
          </a:p>
        </p:txBody>
      </p:sp>
    </p:spTree>
    <p:extLst>
      <p:ext uri="{BB962C8B-B14F-4D97-AF65-F5344CB8AC3E}">
        <p14:creationId xmlns:p14="http://schemas.microsoft.com/office/powerpoint/2010/main" val="3565584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B45E6-B35E-1666-D7FF-61D8389E5C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0C9D2F-0408-EC06-1B5A-DA6FDAAFA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C38BCC-75FD-E10C-EA81-B2DDECC4D9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05CD7A-7FB7-C100-8BAB-54F7C8D6B512}"/>
              </a:ext>
            </a:extLst>
          </p:cNvPr>
          <p:cNvSpPr>
            <a:spLocks noGrp="1"/>
          </p:cNvSpPr>
          <p:nvPr>
            <p:ph type="sldNum" sz="quarter" idx="5"/>
          </p:nvPr>
        </p:nvSpPr>
        <p:spPr/>
        <p:txBody>
          <a:bodyPr/>
          <a:lstStyle/>
          <a:p>
            <a:fld id="{5B29E8E3-AFE1-43BA-A6FC-C25B886F828C}" type="slidenum">
              <a:rPr lang="en-US" smtClean="0"/>
              <a:t>32</a:t>
            </a:fld>
            <a:endParaRPr lang="en-US"/>
          </a:p>
        </p:txBody>
      </p:sp>
    </p:spTree>
    <p:extLst>
      <p:ext uri="{BB962C8B-B14F-4D97-AF65-F5344CB8AC3E}">
        <p14:creationId xmlns:p14="http://schemas.microsoft.com/office/powerpoint/2010/main" val="20648215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EDD9E-E4A3-52D1-1618-4AC5C27F7C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E6E9FA-2F41-70E5-1923-408EA6CC03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396434-B3DB-056F-385D-6F622363B0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CC0509-AB00-5172-CBA2-2615A6B6ACC9}"/>
              </a:ext>
            </a:extLst>
          </p:cNvPr>
          <p:cNvSpPr>
            <a:spLocks noGrp="1"/>
          </p:cNvSpPr>
          <p:nvPr>
            <p:ph type="sldNum" sz="quarter" idx="5"/>
          </p:nvPr>
        </p:nvSpPr>
        <p:spPr/>
        <p:txBody>
          <a:bodyPr/>
          <a:lstStyle/>
          <a:p>
            <a:fld id="{5B29E8E3-AFE1-43BA-A6FC-C25B886F828C}" type="slidenum">
              <a:rPr lang="en-US" smtClean="0"/>
              <a:t>33</a:t>
            </a:fld>
            <a:endParaRPr lang="en-US"/>
          </a:p>
        </p:txBody>
      </p:sp>
    </p:spTree>
    <p:extLst>
      <p:ext uri="{BB962C8B-B14F-4D97-AF65-F5344CB8AC3E}">
        <p14:creationId xmlns:p14="http://schemas.microsoft.com/office/powerpoint/2010/main" val="2662209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FDEAE-51A9-DE66-7659-85D15AA795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578D84-2BAD-BC23-AA53-980A59E662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D30195-1FD5-A2CE-65D1-DDE33EFBDE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742CFD-1A30-67C2-9990-5BE347FBE52E}"/>
              </a:ext>
            </a:extLst>
          </p:cNvPr>
          <p:cNvSpPr>
            <a:spLocks noGrp="1"/>
          </p:cNvSpPr>
          <p:nvPr>
            <p:ph type="sldNum" sz="quarter" idx="5"/>
          </p:nvPr>
        </p:nvSpPr>
        <p:spPr/>
        <p:txBody>
          <a:bodyPr/>
          <a:lstStyle/>
          <a:p>
            <a:fld id="{5B29E8E3-AFE1-43BA-A6FC-C25B886F828C}" type="slidenum">
              <a:rPr lang="en-US" smtClean="0"/>
              <a:t>34</a:t>
            </a:fld>
            <a:endParaRPr lang="en-US"/>
          </a:p>
        </p:txBody>
      </p:sp>
    </p:spTree>
    <p:extLst>
      <p:ext uri="{BB962C8B-B14F-4D97-AF65-F5344CB8AC3E}">
        <p14:creationId xmlns:p14="http://schemas.microsoft.com/office/powerpoint/2010/main" val="3488547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22C18-BF87-546A-7721-47D938C8EC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6970FF-5FE1-F4BE-5DE7-518EC9B67C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6DE71C-A649-457C-9ACF-775F52157A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8E758B-1D58-54D6-B3CB-8D3BF2B65CAB}"/>
              </a:ext>
            </a:extLst>
          </p:cNvPr>
          <p:cNvSpPr>
            <a:spLocks noGrp="1"/>
          </p:cNvSpPr>
          <p:nvPr>
            <p:ph type="sldNum" sz="quarter" idx="5"/>
          </p:nvPr>
        </p:nvSpPr>
        <p:spPr/>
        <p:txBody>
          <a:bodyPr/>
          <a:lstStyle/>
          <a:p>
            <a:fld id="{5B29E8E3-AFE1-43BA-A6FC-C25B886F828C}" type="slidenum">
              <a:rPr lang="en-US" smtClean="0"/>
              <a:t>35</a:t>
            </a:fld>
            <a:endParaRPr lang="en-US"/>
          </a:p>
        </p:txBody>
      </p:sp>
    </p:spTree>
    <p:extLst>
      <p:ext uri="{BB962C8B-B14F-4D97-AF65-F5344CB8AC3E}">
        <p14:creationId xmlns:p14="http://schemas.microsoft.com/office/powerpoint/2010/main" val="16441394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43FFC-F358-B4B6-0368-03845860C1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B4C6B8-799E-FB55-0E35-1B293D34EC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56E183-4A0E-03F7-7D91-BCF9516354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E3B8CB-8C9B-503A-47CA-65871F746D8B}"/>
              </a:ext>
            </a:extLst>
          </p:cNvPr>
          <p:cNvSpPr>
            <a:spLocks noGrp="1"/>
          </p:cNvSpPr>
          <p:nvPr>
            <p:ph type="sldNum" sz="quarter" idx="5"/>
          </p:nvPr>
        </p:nvSpPr>
        <p:spPr/>
        <p:txBody>
          <a:bodyPr/>
          <a:lstStyle/>
          <a:p>
            <a:fld id="{5B29E8E3-AFE1-43BA-A6FC-C25B886F828C}" type="slidenum">
              <a:rPr lang="en-US" smtClean="0"/>
              <a:t>36</a:t>
            </a:fld>
            <a:endParaRPr lang="en-US"/>
          </a:p>
        </p:txBody>
      </p:sp>
    </p:spTree>
    <p:extLst>
      <p:ext uri="{BB962C8B-B14F-4D97-AF65-F5344CB8AC3E}">
        <p14:creationId xmlns:p14="http://schemas.microsoft.com/office/powerpoint/2010/main" val="2170517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9D125-5296-141A-6450-566F33D00D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B25FAB-909E-81DA-B8DD-3D59CBDC1E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B33677-6439-C5D4-AA78-3B964A34E1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4CD619-9860-87EC-8286-54F1B3BC6D23}"/>
              </a:ext>
            </a:extLst>
          </p:cNvPr>
          <p:cNvSpPr>
            <a:spLocks noGrp="1"/>
          </p:cNvSpPr>
          <p:nvPr>
            <p:ph type="sldNum" sz="quarter" idx="5"/>
          </p:nvPr>
        </p:nvSpPr>
        <p:spPr/>
        <p:txBody>
          <a:bodyPr/>
          <a:lstStyle/>
          <a:p>
            <a:fld id="{5B29E8E3-AFE1-43BA-A6FC-C25B886F828C}" type="slidenum">
              <a:rPr lang="en-US" smtClean="0"/>
              <a:t>37</a:t>
            </a:fld>
            <a:endParaRPr lang="en-US"/>
          </a:p>
        </p:txBody>
      </p:sp>
    </p:spTree>
    <p:extLst>
      <p:ext uri="{BB962C8B-B14F-4D97-AF65-F5344CB8AC3E}">
        <p14:creationId xmlns:p14="http://schemas.microsoft.com/office/powerpoint/2010/main" val="17820759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501FE-1F5D-B7AB-19FD-7FA4A96090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D4F79A-F8B8-CAD2-D773-D8D1AB9ED5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0EF797-5D9C-D06E-AE92-F427BAACB2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381598-D8F3-B095-4E0F-48A03CF86191}"/>
              </a:ext>
            </a:extLst>
          </p:cNvPr>
          <p:cNvSpPr>
            <a:spLocks noGrp="1"/>
          </p:cNvSpPr>
          <p:nvPr>
            <p:ph type="sldNum" sz="quarter" idx="5"/>
          </p:nvPr>
        </p:nvSpPr>
        <p:spPr/>
        <p:txBody>
          <a:bodyPr/>
          <a:lstStyle/>
          <a:p>
            <a:fld id="{5B29E8E3-AFE1-43BA-A6FC-C25B886F828C}" type="slidenum">
              <a:rPr lang="en-US" smtClean="0"/>
              <a:t>38</a:t>
            </a:fld>
            <a:endParaRPr lang="en-US"/>
          </a:p>
        </p:txBody>
      </p:sp>
    </p:spTree>
    <p:extLst>
      <p:ext uri="{BB962C8B-B14F-4D97-AF65-F5344CB8AC3E}">
        <p14:creationId xmlns:p14="http://schemas.microsoft.com/office/powerpoint/2010/main" val="2540629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B9028-9D35-883B-5A44-8F3711591E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D57052-1983-24AF-E040-D365DB1FA0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36CFBF-3237-56BD-552A-EEDE3D94D4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784F37-5FD0-7496-F4A2-2C998974032F}"/>
              </a:ext>
            </a:extLst>
          </p:cNvPr>
          <p:cNvSpPr>
            <a:spLocks noGrp="1"/>
          </p:cNvSpPr>
          <p:nvPr>
            <p:ph type="sldNum" sz="quarter" idx="5"/>
          </p:nvPr>
        </p:nvSpPr>
        <p:spPr/>
        <p:txBody>
          <a:bodyPr/>
          <a:lstStyle/>
          <a:p>
            <a:fld id="{5B29E8E3-AFE1-43BA-A6FC-C25B886F828C}" type="slidenum">
              <a:rPr lang="en-US" smtClean="0"/>
              <a:t>39</a:t>
            </a:fld>
            <a:endParaRPr lang="en-US"/>
          </a:p>
        </p:txBody>
      </p:sp>
    </p:spTree>
    <p:extLst>
      <p:ext uri="{BB962C8B-B14F-4D97-AF65-F5344CB8AC3E}">
        <p14:creationId xmlns:p14="http://schemas.microsoft.com/office/powerpoint/2010/main" val="26485963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E2C5D-EF5E-DFC7-2C2D-714FD7AB65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53B71D-9242-F721-075C-AF509ACE19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BD11FA-4CD2-88A6-9401-334089422E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18E121-7704-D2A3-4B75-4488B060D71A}"/>
              </a:ext>
            </a:extLst>
          </p:cNvPr>
          <p:cNvSpPr>
            <a:spLocks noGrp="1"/>
          </p:cNvSpPr>
          <p:nvPr>
            <p:ph type="sldNum" sz="quarter" idx="5"/>
          </p:nvPr>
        </p:nvSpPr>
        <p:spPr/>
        <p:txBody>
          <a:bodyPr/>
          <a:lstStyle/>
          <a:p>
            <a:fld id="{5B29E8E3-AFE1-43BA-A6FC-C25B886F828C}" type="slidenum">
              <a:rPr lang="en-US" smtClean="0"/>
              <a:t>40</a:t>
            </a:fld>
            <a:endParaRPr lang="en-US"/>
          </a:p>
        </p:txBody>
      </p:sp>
    </p:spTree>
    <p:extLst>
      <p:ext uri="{BB962C8B-B14F-4D97-AF65-F5344CB8AC3E}">
        <p14:creationId xmlns:p14="http://schemas.microsoft.com/office/powerpoint/2010/main" val="22632798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D8558-EA2B-759F-D785-78CEA1CF55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273326-96B7-8574-D51C-D31BD52CD8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CCEB0E-F7CE-DD32-9532-CAC748D165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167D4C-931A-3D89-D858-03AC70277585}"/>
              </a:ext>
            </a:extLst>
          </p:cNvPr>
          <p:cNvSpPr>
            <a:spLocks noGrp="1"/>
          </p:cNvSpPr>
          <p:nvPr>
            <p:ph type="sldNum" sz="quarter" idx="5"/>
          </p:nvPr>
        </p:nvSpPr>
        <p:spPr/>
        <p:txBody>
          <a:bodyPr/>
          <a:lstStyle/>
          <a:p>
            <a:fld id="{5B29E8E3-AFE1-43BA-A6FC-C25B886F828C}" type="slidenum">
              <a:rPr lang="en-US" smtClean="0"/>
              <a:t>41</a:t>
            </a:fld>
            <a:endParaRPr lang="en-US"/>
          </a:p>
        </p:txBody>
      </p:sp>
    </p:spTree>
    <p:extLst>
      <p:ext uri="{BB962C8B-B14F-4D97-AF65-F5344CB8AC3E}">
        <p14:creationId xmlns:p14="http://schemas.microsoft.com/office/powerpoint/2010/main" val="2951763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09FD6-990C-84E3-3976-421F0DEFC9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A68475-F030-9D7D-EBF9-B72943FA91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7E2956-604D-9C0B-43AF-D9E304E9A38A}"/>
              </a:ext>
            </a:extLst>
          </p:cNvPr>
          <p:cNvSpPr>
            <a:spLocks noGrp="1"/>
          </p:cNvSpPr>
          <p:nvPr>
            <p:ph type="body" idx="1"/>
          </p:nvPr>
        </p:nvSpPr>
        <p:spPr/>
        <p:txBody>
          <a:bodyPr/>
          <a:lstStyle/>
          <a:p>
            <a:r>
              <a:rPr lang="en-US" dirty="0"/>
              <a:t>.</a:t>
            </a:r>
          </a:p>
        </p:txBody>
      </p:sp>
      <p:sp>
        <p:nvSpPr>
          <p:cNvPr id="4" name="Slide Number Placeholder 3">
            <a:extLst>
              <a:ext uri="{FF2B5EF4-FFF2-40B4-BE49-F238E27FC236}">
                <a16:creationId xmlns:a16="http://schemas.microsoft.com/office/drawing/2014/main" id="{4D7EFC4C-4DB9-9D36-96EB-937183B7BC20}"/>
              </a:ext>
            </a:extLst>
          </p:cNvPr>
          <p:cNvSpPr>
            <a:spLocks noGrp="1"/>
          </p:cNvSpPr>
          <p:nvPr>
            <p:ph type="sldNum" sz="quarter" idx="5"/>
          </p:nvPr>
        </p:nvSpPr>
        <p:spPr/>
        <p:txBody>
          <a:bodyPr/>
          <a:lstStyle/>
          <a:p>
            <a:fld id="{5B29E8E3-AFE1-43BA-A6FC-C25B886F828C}" type="slidenum">
              <a:rPr lang="en-US" smtClean="0"/>
              <a:t>4</a:t>
            </a:fld>
            <a:endParaRPr lang="en-US"/>
          </a:p>
        </p:txBody>
      </p:sp>
    </p:spTree>
    <p:extLst>
      <p:ext uri="{BB962C8B-B14F-4D97-AF65-F5344CB8AC3E}">
        <p14:creationId xmlns:p14="http://schemas.microsoft.com/office/powerpoint/2010/main" val="18156574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AE314-B6FA-077F-AE6C-507F68FC4C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A5F557-F0F3-ECCB-EA2D-EA05BD51C3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E63007-8FDB-BEAD-DD00-7C0AF9C3E9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E46674-05E4-6933-8A37-62F3932CCB86}"/>
              </a:ext>
            </a:extLst>
          </p:cNvPr>
          <p:cNvSpPr>
            <a:spLocks noGrp="1"/>
          </p:cNvSpPr>
          <p:nvPr>
            <p:ph type="sldNum" sz="quarter" idx="5"/>
          </p:nvPr>
        </p:nvSpPr>
        <p:spPr/>
        <p:txBody>
          <a:bodyPr/>
          <a:lstStyle/>
          <a:p>
            <a:fld id="{5B29E8E3-AFE1-43BA-A6FC-C25B886F828C}" type="slidenum">
              <a:rPr lang="en-US" smtClean="0"/>
              <a:t>42</a:t>
            </a:fld>
            <a:endParaRPr lang="en-US"/>
          </a:p>
        </p:txBody>
      </p:sp>
    </p:spTree>
    <p:extLst>
      <p:ext uri="{BB962C8B-B14F-4D97-AF65-F5344CB8AC3E}">
        <p14:creationId xmlns:p14="http://schemas.microsoft.com/office/powerpoint/2010/main" val="487009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ED40B-2382-9A04-7ECF-D529454EAB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4D99A0-6213-F485-2CCC-5761EE83FA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F2526F-F2B8-2350-22F1-AAC90CAD0A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136C69-3BD2-93DB-1FFB-70877663DA96}"/>
              </a:ext>
            </a:extLst>
          </p:cNvPr>
          <p:cNvSpPr>
            <a:spLocks noGrp="1"/>
          </p:cNvSpPr>
          <p:nvPr>
            <p:ph type="sldNum" sz="quarter" idx="5"/>
          </p:nvPr>
        </p:nvSpPr>
        <p:spPr/>
        <p:txBody>
          <a:bodyPr/>
          <a:lstStyle/>
          <a:p>
            <a:fld id="{5B29E8E3-AFE1-43BA-A6FC-C25B886F828C}" type="slidenum">
              <a:rPr lang="en-US" smtClean="0"/>
              <a:t>5</a:t>
            </a:fld>
            <a:endParaRPr lang="en-US"/>
          </a:p>
        </p:txBody>
      </p:sp>
    </p:spTree>
    <p:extLst>
      <p:ext uri="{BB962C8B-B14F-4D97-AF65-F5344CB8AC3E}">
        <p14:creationId xmlns:p14="http://schemas.microsoft.com/office/powerpoint/2010/main" val="1513775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B402F-6988-7213-2CB3-056B284AFE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F59730-CB69-DBCE-E3B4-6A1B82F9F1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191BFA-4ACC-F969-3909-D8E7CDBD2C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89E8E8-C357-1640-976D-96885946881F}"/>
              </a:ext>
            </a:extLst>
          </p:cNvPr>
          <p:cNvSpPr>
            <a:spLocks noGrp="1"/>
          </p:cNvSpPr>
          <p:nvPr>
            <p:ph type="sldNum" sz="quarter" idx="5"/>
          </p:nvPr>
        </p:nvSpPr>
        <p:spPr/>
        <p:txBody>
          <a:bodyPr/>
          <a:lstStyle/>
          <a:p>
            <a:fld id="{5B29E8E3-AFE1-43BA-A6FC-C25B886F828C}" type="slidenum">
              <a:rPr lang="en-US" smtClean="0"/>
              <a:t>6</a:t>
            </a:fld>
            <a:endParaRPr lang="en-US"/>
          </a:p>
        </p:txBody>
      </p:sp>
    </p:spTree>
    <p:extLst>
      <p:ext uri="{BB962C8B-B14F-4D97-AF65-F5344CB8AC3E}">
        <p14:creationId xmlns:p14="http://schemas.microsoft.com/office/powerpoint/2010/main" val="907003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CD8CE-A4AA-9346-50B5-B81CED1950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84DBF6-C20A-DA68-6F69-8EDADA1410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F23AC2-BC34-1182-36F2-B35D17F1F6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600608-3C87-5557-B40E-AC6822F8A1C3}"/>
              </a:ext>
            </a:extLst>
          </p:cNvPr>
          <p:cNvSpPr>
            <a:spLocks noGrp="1"/>
          </p:cNvSpPr>
          <p:nvPr>
            <p:ph type="sldNum" sz="quarter" idx="5"/>
          </p:nvPr>
        </p:nvSpPr>
        <p:spPr/>
        <p:txBody>
          <a:bodyPr/>
          <a:lstStyle/>
          <a:p>
            <a:fld id="{5B29E8E3-AFE1-43BA-A6FC-C25B886F828C}" type="slidenum">
              <a:rPr lang="en-US" smtClean="0"/>
              <a:t>7</a:t>
            </a:fld>
            <a:endParaRPr lang="en-US"/>
          </a:p>
        </p:txBody>
      </p:sp>
    </p:spTree>
    <p:extLst>
      <p:ext uri="{BB962C8B-B14F-4D97-AF65-F5344CB8AC3E}">
        <p14:creationId xmlns:p14="http://schemas.microsoft.com/office/powerpoint/2010/main" val="3539339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9D9C5-8A70-8749-80A7-C94E5EF984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EBCC12-482A-6476-E701-5663F021C7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D3D62A-DD35-3935-4EF9-F3B1A4FF36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4317BB-126C-AE2F-5942-EEA4A0D93AFE}"/>
              </a:ext>
            </a:extLst>
          </p:cNvPr>
          <p:cNvSpPr>
            <a:spLocks noGrp="1"/>
          </p:cNvSpPr>
          <p:nvPr>
            <p:ph type="sldNum" sz="quarter" idx="5"/>
          </p:nvPr>
        </p:nvSpPr>
        <p:spPr/>
        <p:txBody>
          <a:bodyPr/>
          <a:lstStyle/>
          <a:p>
            <a:fld id="{5B29E8E3-AFE1-43BA-A6FC-C25B886F828C}" type="slidenum">
              <a:rPr lang="en-US" smtClean="0"/>
              <a:t>8</a:t>
            </a:fld>
            <a:endParaRPr lang="en-US"/>
          </a:p>
        </p:txBody>
      </p:sp>
    </p:spTree>
    <p:extLst>
      <p:ext uri="{BB962C8B-B14F-4D97-AF65-F5344CB8AC3E}">
        <p14:creationId xmlns:p14="http://schemas.microsoft.com/office/powerpoint/2010/main" val="1094523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BDC09-A7E7-DFD1-A6A6-AC16D0FB88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77EE3F-E922-7D04-6F8B-11E4257284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B8C176-BDDB-4155-7EDB-B137CE24E3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2FB0E8-B7E0-A779-D73D-5D797FCFD637}"/>
              </a:ext>
            </a:extLst>
          </p:cNvPr>
          <p:cNvSpPr>
            <a:spLocks noGrp="1"/>
          </p:cNvSpPr>
          <p:nvPr>
            <p:ph type="sldNum" sz="quarter" idx="5"/>
          </p:nvPr>
        </p:nvSpPr>
        <p:spPr/>
        <p:txBody>
          <a:bodyPr/>
          <a:lstStyle/>
          <a:p>
            <a:fld id="{5B29E8E3-AFE1-43BA-A6FC-C25B886F828C}" type="slidenum">
              <a:rPr lang="en-US" smtClean="0"/>
              <a:t>9</a:t>
            </a:fld>
            <a:endParaRPr lang="en-US"/>
          </a:p>
        </p:txBody>
      </p:sp>
    </p:spTree>
    <p:extLst>
      <p:ext uri="{BB962C8B-B14F-4D97-AF65-F5344CB8AC3E}">
        <p14:creationId xmlns:p14="http://schemas.microsoft.com/office/powerpoint/2010/main" val="4250489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12/26/2025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12/26/2025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12/26/2025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12/26/2025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12/26/2025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12/26/2025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12/26/2025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12/26/2025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12/26/2025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12/26/2025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12/26/2025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12/26/2025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B4634-FC75-7A6C-C807-17321259053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667E65-7C56-3EFF-26D7-3A1CC67A6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442705-A6A0-20B3-5DF5-586CEDB8BCE8}"/>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blessings review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4F57BF1-CC1A-3B46-C91C-ED439673E787}"/>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FE7D2BEC-EE96-2A27-89A1-34441267D7F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lnSpcReduction="10000"/>
          </a:bodyPr>
          <a:lstStyle/>
          <a:p>
            <a:r>
              <a:rPr lang="en-US" sz="4000" b="1" baseline="30000" dirty="0"/>
              <a:t>13 </a:t>
            </a:r>
            <a:r>
              <a:rPr lang="en-US" sz="4000" dirty="0"/>
              <a:t>And you also were </a:t>
            </a:r>
            <a:r>
              <a:rPr lang="en-US" sz="4800" b="1" u="sng" dirty="0"/>
              <a:t>included in Christ </a:t>
            </a:r>
            <a:r>
              <a:rPr lang="en-US" sz="4000" u="sng" dirty="0"/>
              <a:t>when you </a:t>
            </a:r>
            <a:r>
              <a:rPr lang="en-US" sz="4000" b="1" u="sng" dirty="0">
                <a:solidFill>
                  <a:schemeClr val="accent5">
                    <a:lumMod val="75000"/>
                  </a:schemeClr>
                </a:solidFill>
              </a:rPr>
              <a:t>heard</a:t>
            </a:r>
            <a:r>
              <a:rPr lang="en-US" sz="4000" u="sng" dirty="0"/>
              <a:t> the </a:t>
            </a:r>
            <a:r>
              <a:rPr lang="en-US" sz="4400" b="1" u="sng" dirty="0"/>
              <a:t>message of truth</a:t>
            </a:r>
            <a:r>
              <a:rPr lang="en-US" sz="4000" u="sng" dirty="0"/>
              <a:t>, the </a:t>
            </a:r>
            <a:r>
              <a:rPr lang="en-US" sz="4400" b="1" u="sng" dirty="0"/>
              <a:t>gospel</a:t>
            </a:r>
            <a:r>
              <a:rPr lang="en-US" sz="4000" u="sng" dirty="0"/>
              <a:t> of your </a:t>
            </a:r>
            <a:r>
              <a:rPr lang="en-US" sz="4400" b="1" u="sng" dirty="0"/>
              <a:t>salvation</a:t>
            </a:r>
            <a:r>
              <a:rPr lang="en-US" sz="4000" u="sng" dirty="0"/>
              <a:t>. When you </a:t>
            </a:r>
            <a:r>
              <a:rPr lang="en-US" sz="4400" b="1" u="sng" dirty="0"/>
              <a:t>believed</a:t>
            </a:r>
            <a:r>
              <a:rPr lang="en-US" sz="4000" u="sng" dirty="0"/>
              <a:t>, you were </a:t>
            </a:r>
            <a:r>
              <a:rPr lang="en-US" sz="4400" b="1" u="sng" dirty="0"/>
              <a:t>marked</a:t>
            </a:r>
            <a:r>
              <a:rPr lang="en-US" sz="4000" u="sng" dirty="0"/>
              <a:t> in him with a seal, the </a:t>
            </a:r>
            <a:r>
              <a:rPr lang="en-US" sz="4400" b="1" u="sng" dirty="0"/>
              <a:t>promised Holy Spirit</a:t>
            </a:r>
            <a:r>
              <a:rPr lang="en-US" sz="4000" dirty="0"/>
              <a:t>, </a:t>
            </a:r>
            <a:r>
              <a:rPr lang="en-US" sz="4000" b="1" baseline="30000" dirty="0"/>
              <a:t>14 </a:t>
            </a:r>
            <a:r>
              <a:rPr lang="en-US" sz="4000" dirty="0"/>
              <a:t>who is a </a:t>
            </a:r>
            <a:r>
              <a:rPr lang="en-US" sz="4000" b="1" dirty="0"/>
              <a:t>deposit</a:t>
            </a:r>
            <a:r>
              <a:rPr lang="en-US" sz="4000" dirty="0"/>
              <a:t> guaranteeing our </a:t>
            </a:r>
            <a:r>
              <a:rPr lang="en-US" sz="4000" b="1" dirty="0"/>
              <a:t>inheritance</a:t>
            </a:r>
            <a:r>
              <a:rPr lang="en-US" sz="4000" dirty="0"/>
              <a:t> until the redemption of those who are </a:t>
            </a:r>
            <a:r>
              <a:rPr lang="en-US" sz="4000" b="1" dirty="0"/>
              <a:t>God’s possession</a:t>
            </a:r>
            <a:r>
              <a:rPr lang="en-US" sz="4000" dirty="0"/>
              <a:t>—to the </a:t>
            </a:r>
            <a:r>
              <a:rPr lang="en-US" sz="4000" b="1" dirty="0"/>
              <a:t>praise of his glory</a:t>
            </a:r>
            <a:r>
              <a:rPr lang="en-US" sz="4000" dirty="0"/>
              <a:t>.</a:t>
            </a:r>
          </a:p>
        </p:txBody>
      </p:sp>
    </p:spTree>
    <p:extLst>
      <p:ext uri="{BB962C8B-B14F-4D97-AF65-F5344CB8AC3E}">
        <p14:creationId xmlns:p14="http://schemas.microsoft.com/office/powerpoint/2010/main" val="370568347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D5849-F607-B335-5961-DE052A43A64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01D48B-E85C-66B0-41EC-727DC74AC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197BE-31B4-BAB9-4139-C1BD01D62859}"/>
              </a:ext>
            </a:extLst>
          </p:cNvPr>
          <p:cNvSpPr>
            <a:spLocks noGrp="1"/>
          </p:cNvSpPr>
          <p:nvPr>
            <p:ph type="title"/>
          </p:nvPr>
        </p:nvSpPr>
        <p:spPr>
          <a:xfrm>
            <a:off x="3137915" y="54865"/>
            <a:ext cx="6903232" cy="787818"/>
          </a:xfrm>
        </p:spPr>
        <p:txBody>
          <a:bodyPr vert="horz" lIns="91440" tIns="45720" rIns="91440" bIns="45720" rtlCol="0" anchor="b">
            <a:normAutofit/>
          </a:bodyPr>
          <a:lstStyle/>
          <a:p>
            <a:r>
              <a:rPr lang="en-US" sz="3600" b="1" dirty="0"/>
              <a:t>Prayer part 2 knowing theme</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2419E92D-8519-9A8C-E632-C77C3A34304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3" y="927937"/>
            <a:ext cx="9902443" cy="5002126"/>
          </a:xfrm>
        </p:spPr>
        <p:txBody>
          <a:bodyPr>
            <a:noAutofit/>
          </a:bodyPr>
          <a:lstStyle/>
          <a:p>
            <a:r>
              <a:rPr lang="en-US" sz="3400" b="1" baseline="30000" dirty="0"/>
              <a:t>14 </a:t>
            </a:r>
            <a:r>
              <a:rPr lang="en-US" sz="3400" dirty="0"/>
              <a:t>For this reason I kneel before the Father, </a:t>
            </a:r>
            <a:r>
              <a:rPr lang="en-US" sz="3400" b="1" baseline="30000" dirty="0"/>
              <a:t>15 </a:t>
            </a:r>
            <a:r>
              <a:rPr lang="en-US" sz="3400" dirty="0"/>
              <a:t>from whom every family</a:t>
            </a:r>
            <a:r>
              <a:rPr lang="en-US" sz="3400" baseline="30000" dirty="0"/>
              <a:t>[</a:t>
            </a:r>
            <a:r>
              <a:rPr lang="en-US" sz="3400" dirty="0"/>
              <a:t> in heaven and on earth derives its name. </a:t>
            </a:r>
            <a:r>
              <a:rPr lang="en-US" sz="3400" b="1" baseline="30000" dirty="0"/>
              <a:t>16 </a:t>
            </a:r>
            <a:r>
              <a:rPr lang="en-US" sz="3400" dirty="0"/>
              <a:t>I pray that out of his glorious riches he may strengthen you with power through his Spirit in your inner being, </a:t>
            </a:r>
            <a:r>
              <a:rPr lang="en-US" sz="3400" b="1" baseline="30000" dirty="0"/>
              <a:t>17 </a:t>
            </a:r>
            <a:r>
              <a:rPr lang="en-US" sz="3400" dirty="0"/>
              <a:t>so that Christ may dwell in your hearts through faith. And I pray that you, being </a:t>
            </a:r>
            <a:r>
              <a:rPr lang="en-US" sz="3400" b="1" dirty="0">
                <a:solidFill>
                  <a:schemeClr val="accent5">
                    <a:lumMod val="75000"/>
                  </a:schemeClr>
                </a:solidFill>
              </a:rPr>
              <a:t>rooted</a:t>
            </a:r>
            <a:r>
              <a:rPr lang="en-US" sz="3400" dirty="0"/>
              <a:t> and </a:t>
            </a:r>
            <a:r>
              <a:rPr lang="en-US" sz="3400" b="1" dirty="0">
                <a:solidFill>
                  <a:schemeClr val="accent5">
                    <a:lumMod val="75000"/>
                  </a:schemeClr>
                </a:solidFill>
              </a:rPr>
              <a:t>establishe</a:t>
            </a:r>
            <a:r>
              <a:rPr lang="en-US" sz="3400" dirty="0"/>
              <a:t>d in love, </a:t>
            </a:r>
            <a:r>
              <a:rPr lang="en-US" sz="3400" b="1" baseline="30000" dirty="0"/>
              <a:t>18 </a:t>
            </a:r>
            <a:r>
              <a:rPr lang="en-US" sz="3400" dirty="0"/>
              <a:t>may have power, together with all the Lord’s holy people, to </a:t>
            </a:r>
            <a:r>
              <a:rPr lang="en-US" sz="3400" b="1" dirty="0">
                <a:solidFill>
                  <a:schemeClr val="accent5">
                    <a:lumMod val="75000"/>
                  </a:schemeClr>
                </a:solidFill>
              </a:rPr>
              <a:t>grasp </a:t>
            </a:r>
            <a:r>
              <a:rPr lang="en-US" sz="3400" dirty="0"/>
              <a:t>how wide and long and high and deep is the love of Christ, </a:t>
            </a:r>
            <a:r>
              <a:rPr lang="en-US" sz="3400" b="1" baseline="30000" dirty="0"/>
              <a:t>19 </a:t>
            </a:r>
            <a:r>
              <a:rPr lang="en-US" sz="3400" dirty="0"/>
              <a:t>and to </a:t>
            </a:r>
            <a:r>
              <a:rPr lang="en-US" sz="3400" b="1" dirty="0">
                <a:solidFill>
                  <a:schemeClr val="accent5">
                    <a:lumMod val="75000"/>
                  </a:schemeClr>
                </a:solidFill>
              </a:rPr>
              <a:t>know</a:t>
            </a:r>
            <a:r>
              <a:rPr lang="en-US" sz="3400" dirty="0"/>
              <a:t> this love that surpasses </a:t>
            </a:r>
            <a:r>
              <a:rPr lang="en-US" sz="3400" b="1" dirty="0">
                <a:solidFill>
                  <a:schemeClr val="accent5">
                    <a:lumMod val="75000"/>
                  </a:schemeClr>
                </a:solidFill>
              </a:rPr>
              <a:t>knowledge</a:t>
            </a:r>
            <a:r>
              <a:rPr lang="en-US" sz="3400" dirty="0"/>
              <a:t>—that you may be filled to the measure of all the fullness of God.</a:t>
            </a:r>
          </a:p>
          <a:p>
            <a:endParaRPr lang="en-US" sz="3400" dirty="0"/>
          </a:p>
        </p:txBody>
      </p:sp>
      <p:pic>
        <p:nvPicPr>
          <p:cNvPr id="8" name="Content Placeholder 3">
            <a:extLst>
              <a:ext uri="{FF2B5EF4-FFF2-40B4-BE49-F238E27FC236}">
                <a16:creationId xmlns:a16="http://schemas.microsoft.com/office/drawing/2014/main" id="{4D87D85F-D6E1-B35B-A121-3992DD7FD99F}"/>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98329087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159F0-0B26-F55C-1263-C6EFE2492E6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B4730D-9172-4CB7-ED3C-1C74C72E3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4B5B2-CECC-6BA8-9A92-F2C9B145A701}"/>
              </a:ext>
            </a:extLst>
          </p:cNvPr>
          <p:cNvSpPr>
            <a:spLocks noGrp="1"/>
          </p:cNvSpPr>
          <p:nvPr>
            <p:ph type="title"/>
          </p:nvPr>
        </p:nvSpPr>
        <p:spPr>
          <a:xfrm>
            <a:off x="3137915" y="54865"/>
            <a:ext cx="6903232" cy="787818"/>
          </a:xfrm>
        </p:spPr>
        <p:txBody>
          <a:bodyPr vert="horz" lIns="91440" tIns="45720" rIns="91440" bIns="45720" rtlCol="0" anchor="b">
            <a:normAutofit/>
          </a:bodyPr>
          <a:lstStyle/>
          <a:p>
            <a:r>
              <a:rPr lang="en-US" sz="3600" b="1" dirty="0"/>
              <a:t>New theme</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7A9CFB77-8B98-AA86-86AA-BB598B15FCD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210719" y="1450432"/>
            <a:ext cx="9902443" cy="5002126"/>
          </a:xfrm>
        </p:spPr>
        <p:txBody>
          <a:bodyPr>
            <a:noAutofit/>
          </a:bodyPr>
          <a:lstStyle/>
          <a:p>
            <a:r>
              <a:rPr lang="en-US" sz="3600" b="1" baseline="30000" dirty="0"/>
              <a:t>20 </a:t>
            </a:r>
            <a:r>
              <a:rPr lang="en-US" sz="3600" dirty="0"/>
              <a:t>Now to him who is able to do immeasurably more than all we ask or imagine, according to his power that is at work within us, </a:t>
            </a:r>
            <a:r>
              <a:rPr lang="en-US" sz="3600" b="1" baseline="30000" dirty="0"/>
              <a:t>21 </a:t>
            </a:r>
            <a:r>
              <a:rPr lang="en-US" sz="3600" dirty="0"/>
              <a:t>to him be glory in the church and in Christ Jesus throughout all generations, for ever and ever! Amen</a:t>
            </a:r>
          </a:p>
          <a:p>
            <a:endParaRPr lang="en-US" sz="3600" dirty="0"/>
          </a:p>
        </p:txBody>
      </p:sp>
      <p:pic>
        <p:nvPicPr>
          <p:cNvPr id="8" name="Content Placeholder 3">
            <a:extLst>
              <a:ext uri="{FF2B5EF4-FFF2-40B4-BE49-F238E27FC236}">
                <a16:creationId xmlns:a16="http://schemas.microsoft.com/office/drawing/2014/main" id="{3232D35B-F55E-B72A-5C9F-012D05C75113}"/>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89535495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55DBC9E-C7B3-6B34-AAF9-FD646AC5DF2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4EF72A-0393-7EAB-AE57-1EAC73959C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7EE91-9877-0CA3-1E7A-9D562792C6C9}"/>
              </a:ext>
            </a:extLst>
          </p:cNvPr>
          <p:cNvSpPr>
            <a:spLocks noGrp="1"/>
          </p:cNvSpPr>
          <p:nvPr>
            <p:ph type="title"/>
          </p:nvPr>
        </p:nvSpPr>
        <p:spPr>
          <a:xfrm>
            <a:off x="3263263" y="24032"/>
            <a:ext cx="6607277" cy="560672"/>
          </a:xfrm>
        </p:spPr>
        <p:txBody>
          <a:bodyPr vert="horz" lIns="91440" tIns="45720" rIns="91440" bIns="45720" rtlCol="0" anchor="b">
            <a:normAutofit fontScale="90000"/>
          </a:bodyPr>
          <a:lstStyle/>
          <a:p>
            <a:pPr algn="ctr"/>
            <a:br>
              <a:rPr lang="en-US" sz="3600" b="1" dirty="0"/>
            </a:br>
            <a:r>
              <a:rPr lang="en-US" sz="3600" b="1" dirty="0"/>
              <a:t> Spiritual Realms</a:t>
            </a:r>
          </a:p>
        </p:txBody>
      </p:sp>
      <p:cxnSp>
        <p:nvCxnSpPr>
          <p:cNvPr id="4" name="Straight Connector 3">
            <a:extLst>
              <a:ext uri="{FF2B5EF4-FFF2-40B4-BE49-F238E27FC236}">
                <a16:creationId xmlns:a16="http://schemas.microsoft.com/office/drawing/2014/main" id="{B410B993-FEFC-5785-5A95-AC0FF62B2BC3}"/>
              </a:ext>
            </a:extLst>
          </p:cNvPr>
          <p:cNvCxnSpPr/>
          <p:nvPr/>
        </p:nvCxnSpPr>
        <p:spPr>
          <a:xfrm>
            <a:off x="301481" y="2704879"/>
            <a:ext cx="11589035" cy="16553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DC93BE53-A117-2579-D010-399AA84AF29A}"/>
              </a:ext>
            </a:extLst>
          </p:cNvPr>
          <p:cNvSpPr txBox="1"/>
          <p:nvPr/>
        </p:nvSpPr>
        <p:spPr>
          <a:xfrm>
            <a:off x="9875486" y="2913080"/>
            <a:ext cx="1603324" cy="769441"/>
          </a:xfrm>
          <a:prstGeom prst="rect">
            <a:avLst/>
          </a:prstGeom>
          <a:noFill/>
        </p:spPr>
        <p:txBody>
          <a:bodyPr wrap="none" rtlCol="0">
            <a:spAutoFit/>
          </a:bodyPr>
          <a:lstStyle/>
          <a:p>
            <a:r>
              <a:rPr lang="en-US" sz="4400" dirty="0"/>
              <a:t>DEAD</a:t>
            </a:r>
          </a:p>
        </p:txBody>
      </p:sp>
      <p:sp>
        <p:nvSpPr>
          <p:cNvPr id="5" name="TextBox 4">
            <a:extLst>
              <a:ext uri="{FF2B5EF4-FFF2-40B4-BE49-F238E27FC236}">
                <a16:creationId xmlns:a16="http://schemas.microsoft.com/office/drawing/2014/main" id="{A9A89755-2403-1E7F-3825-DB518A4B7C64}"/>
              </a:ext>
            </a:extLst>
          </p:cNvPr>
          <p:cNvSpPr txBox="1"/>
          <p:nvPr/>
        </p:nvSpPr>
        <p:spPr>
          <a:xfrm>
            <a:off x="1672763" y="2037404"/>
            <a:ext cx="1590500" cy="769441"/>
          </a:xfrm>
          <a:prstGeom prst="rect">
            <a:avLst/>
          </a:prstGeom>
          <a:noFill/>
        </p:spPr>
        <p:txBody>
          <a:bodyPr wrap="none" rtlCol="0">
            <a:spAutoFit/>
          </a:bodyPr>
          <a:lstStyle/>
          <a:p>
            <a:r>
              <a:rPr lang="en-US" sz="4400" dirty="0"/>
              <a:t>ALIVE</a:t>
            </a:r>
          </a:p>
        </p:txBody>
      </p:sp>
      <p:sp>
        <p:nvSpPr>
          <p:cNvPr id="9" name="TextBox 8">
            <a:extLst>
              <a:ext uri="{FF2B5EF4-FFF2-40B4-BE49-F238E27FC236}">
                <a16:creationId xmlns:a16="http://schemas.microsoft.com/office/drawing/2014/main" id="{6A1BD6AA-5F83-D584-AF0E-2DD1D6CE8373}"/>
              </a:ext>
            </a:extLst>
          </p:cNvPr>
          <p:cNvSpPr txBox="1"/>
          <p:nvPr/>
        </p:nvSpPr>
        <p:spPr>
          <a:xfrm>
            <a:off x="30152" y="3528258"/>
            <a:ext cx="10257758" cy="3046988"/>
          </a:xfrm>
          <a:prstGeom prst="rect">
            <a:avLst/>
          </a:prstGeom>
          <a:noFill/>
        </p:spPr>
        <p:txBody>
          <a:bodyPr wrap="square" rtlCol="0">
            <a:spAutoFit/>
          </a:bodyPr>
          <a:lstStyle/>
          <a:p>
            <a:r>
              <a:rPr lang="en-US" sz="3200" b="1" baseline="30000" dirty="0"/>
              <a:t>18 </a:t>
            </a:r>
            <a:r>
              <a:rPr lang="en-US" sz="3200" dirty="0"/>
              <a:t>being </a:t>
            </a:r>
            <a:r>
              <a:rPr lang="en-US" sz="3200" dirty="0">
                <a:solidFill>
                  <a:srgbClr val="FF0000"/>
                </a:solidFill>
              </a:rPr>
              <a:t>darkened</a:t>
            </a:r>
            <a:r>
              <a:rPr lang="en-US" sz="3200" dirty="0"/>
              <a:t> in their understanding, excluded from the life of God because of the </a:t>
            </a:r>
            <a:r>
              <a:rPr lang="en-US" sz="3200" dirty="0">
                <a:solidFill>
                  <a:srgbClr val="FF0000"/>
                </a:solidFill>
              </a:rPr>
              <a:t>ignorance</a:t>
            </a:r>
            <a:r>
              <a:rPr lang="en-US" sz="3200" dirty="0"/>
              <a:t> that is in them, because of the </a:t>
            </a:r>
            <a:r>
              <a:rPr lang="en-US" sz="3200" dirty="0">
                <a:solidFill>
                  <a:srgbClr val="FF0000"/>
                </a:solidFill>
              </a:rPr>
              <a:t>hardness of their heart</a:t>
            </a:r>
            <a:r>
              <a:rPr lang="en-US" sz="3200" dirty="0"/>
              <a:t>; </a:t>
            </a:r>
            <a:r>
              <a:rPr lang="en-US" sz="3200" b="1" baseline="30000" dirty="0"/>
              <a:t>19 </a:t>
            </a:r>
            <a:r>
              <a:rPr lang="en-US" sz="3200" dirty="0"/>
              <a:t>and they, having become callous, have given themselves up to indecent behavior for the practice of every kind of impurity with greediness.</a:t>
            </a:r>
          </a:p>
        </p:txBody>
      </p:sp>
      <p:pic>
        <p:nvPicPr>
          <p:cNvPr id="12" name="Picture 11" descr="A cross with a light shining through the clouds&#10;&#10;AI-generated content may be incorrect.">
            <a:extLst>
              <a:ext uri="{FF2B5EF4-FFF2-40B4-BE49-F238E27FC236}">
                <a16:creationId xmlns:a16="http://schemas.microsoft.com/office/drawing/2014/main" id="{5E9C2FD5-8E7B-EEC1-895F-58E92E827A27}"/>
              </a:ext>
            </a:extLst>
          </p:cNvPr>
          <p:cNvPicPr>
            <a:picLocks noChangeAspect="1"/>
          </p:cNvPicPr>
          <p:nvPr/>
        </p:nvPicPr>
        <p:blipFill>
          <a:blip r:embed="rId4"/>
          <a:stretch>
            <a:fillRect/>
          </a:stretch>
        </p:blipFill>
        <p:spPr>
          <a:xfrm>
            <a:off x="4882631" y="1989450"/>
            <a:ext cx="1213367" cy="1430857"/>
          </a:xfrm>
          <a:prstGeom prst="rect">
            <a:avLst/>
          </a:prstGeom>
        </p:spPr>
      </p:pic>
      <p:pic>
        <p:nvPicPr>
          <p:cNvPr id="6" name="Picture 5" descr="A screenshot of a cell phone&#10;&#10;AI-generated content may be incorrect.">
            <a:extLst>
              <a:ext uri="{FF2B5EF4-FFF2-40B4-BE49-F238E27FC236}">
                <a16:creationId xmlns:a16="http://schemas.microsoft.com/office/drawing/2014/main" id="{BB0F84A2-DBDD-EFA2-2852-981470D37DC9}"/>
              </a:ext>
            </a:extLst>
          </p:cNvPr>
          <p:cNvPicPr>
            <a:picLocks noChangeAspect="1"/>
          </p:cNvPicPr>
          <p:nvPr/>
        </p:nvPicPr>
        <p:blipFill>
          <a:blip r:embed="rId5"/>
          <a:stretch>
            <a:fillRect/>
          </a:stretch>
        </p:blipFill>
        <p:spPr>
          <a:xfrm>
            <a:off x="186368" y="174979"/>
            <a:ext cx="1457528" cy="2667372"/>
          </a:xfrm>
          <a:prstGeom prst="rect">
            <a:avLst/>
          </a:prstGeom>
        </p:spPr>
      </p:pic>
      <p:pic>
        <p:nvPicPr>
          <p:cNvPr id="7" name="Picture 6" descr="A screen shot of a phone&#10;&#10;AI-generated content may be incorrect.">
            <a:extLst>
              <a:ext uri="{FF2B5EF4-FFF2-40B4-BE49-F238E27FC236}">
                <a16:creationId xmlns:a16="http://schemas.microsoft.com/office/drawing/2014/main" id="{C6AEA009-98FB-B838-0D53-96228AAE8443}"/>
              </a:ext>
            </a:extLst>
          </p:cNvPr>
          <p:cNvPicPr>
            <a:picLocks noChangeAspect="1"/>
          </p:cNvPicPr>
          <p:nvPr/>
        </p:nvPicPr>
        <p:blipFill>
          <a:blip r:embed="rId6"/>
          <a:stretch>
            <a:fillRect/>
          </a:stretch>
        </p:blipFill>
        <p:spPr>
          <a:xfrm>
            <a:off x="10416680" y="4165538"/>
            <a:ext cx="1486107" cy="2686425"/>
          </a:xfrm>
          <a:prstGeom prst="rect">
            <a:avLst/>
          </a:prstGeom>
        </p:spPr>
      </p:pic>
      <p:sp>
        <p:nvSpPr>
          <p:cNvPr id="11" name="TextBox 10">
            <a:extLst>
              <a:ext uri="{FF2B5EF4-FFF2-40B4-BE49-F238E27FC236}">
                <a16:creationId xmlns:a16="http://schemas.microsoft.com/office/drawing/2014/main" id="{A493AD06-BE9A-7C99-A2CE-CB852709CE5A}"/>
              </a:ext>
            </a:extLst>
          </p:cNvPr>
          <p:cNvSpPr txBox="1"/>
          <p:nvPr/>
        </p:nvSpPr>
        <p:spPr>
          <a:xfrm>
            <a:off x="2151784" y="467744"/>
            <a:ext cx="9532327" cy="1569660"/>
          </a:xfrm>
          <a:prstGeom prst="rect">
            <a:avLst/>
          </a:prstGeom>
          <a:noFill/>
        </p:spPr>
        <p:txBody>
          <a:bodyPr wrap="square" rtlCol="0">
            <a:spAutoFit/>
          </a:bodyPr>
          <a:lstStyle/>
          <a:p>
            <a:r>
              <a:rPr lang="en-US" sz="3200" dirty="0"/>
              <a:t>Heard,  made known, wisdom, revelation, know Him better, enlightened, know hope, knowledge, insight, discernment, understanding. Made plain</a:t>
            </a:r>
          </a:p>
        </p:txBody>
      </p:sp>
    </p:spTree>
    <p:extLst>
      <p:ext uri="{BB962C8B-B14F-4D97-AF65-F5344CB8AC3E}">
        <p14:creationId xmlns:p14="http://schemas.microsoft.com/office/powerpoint/2010/main" val="236281066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142AD89-4485-8DB4-F3BE-EC3A20D1FE9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0797A7C-0809-1CBF-E878-54C45FDE2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3F859A-07C1-AEBF-315E-DA12D5CFCB8E}"/>
              </a:ext>
            </a:extLst>
          </p:cNvPr>
          <p:cNvSpPr>
            <a:spLocks noGrp="1"/>
          </p:cNvSpPr>
          <p:nvPr>
            <p:ph type="title"/>
          </p:nvPr>
        </p:nvSpPr>
        <p:spPr>
          <a:xfrm>
            <a:off x="3263263" y="24032"/>
            <a:ext cx="6607277" cy="560672"/>
          </a:xfrm>
        </p:spPr>
        <p:txBody>
          <a:bodyPr vert="horz" lIns="91440" tIns="45720" rIns="91440" bIns="45720" rtlCol="0" anchor="b">
            <a:normAutofit fontScale="90000"/>
          </a:bodyPr>
          <a:lstStyle/>
          <a:p>
            <a:pPr algn="ctr"/>
            <a:br>
              <a:rPr lang="en-US" sz="3600" b="1" dirty="0"/>
            </a:br>
            <a:r>
              <a:rPr lang="en-US" sz="3600" b="1" dirty="0"/>
              <a:t> Spiritual Realms</a:t>
            </a:r>
          </a:p>
        </p:txBody>
      </p:sp>
      <p:cxnSp>
        <p:nvCxnSpPr>
          <p:cNvPr id="4" name="Straight Connector 3">
            <a:extLst>
              <a:ext uri="{FF2B5EF4-FFF2-40B4-BE49-F238E27FC236}">
                <a16:creationId xmlns:a16="http://schemas.microsoft.com/office/drawing/2014/main" id="{0CA6BABD-1D9A-2508-9090-FAC8816BBE51}"/>
              </a:ext>
            </a:extLst>
          </p:cNvPr>
          <p:cNvCxnSpPr/>
          <p:nvPr/>
        </p:nvCxnSpPr>
        <p:spPr>
          <a:xfrm>
            <a:off x="301481" y="2704879"/>
            <a:ext cx="11589035" cy="16553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D6A0D573-B5EA-7F2D-A2A3-68E17C6D7395}"/>
              </a:ext>
            </a:extLst>
          </p:cNvPr>
          <p:cNvSpPr txBox="1"/>
          <p:nvPr/>
        </p:nvSpPr>
        <p:spPr>
          <a:xfrm>
            <a:off x="9875486" y="2913080"/>
            <a:ext cx="1603324" cy="769441"/>
          </a:xfrm>
          <a:prstGeom prst="rect">
            <a:avLst/>
          </a:prstGeom>
          <a:noFill/>
        </p:spPr>
        <p:txBody>
          <a:bodyPr wrap="none" rtlCol="0">
            <a:spAutoFit/>
          </a:bodyPr>
          <a:lstStyle/>
          <a:p>
            <a:r>
              <a:rPr lang="en-US" sz="4400" dirty="0"/>
              <a:t>DEAD</a:t>
            </a:r>
          </a:p>
        </p:txBody>
      </p:sp>
      <p:sp>
        <p:nvSpPr>
          <p:cNvPr id="5" name="TextBox 4">
            <a:extLst>
              <a:ext uri="{FF2B5EF4-FFF2-40B4-BE49-F238E27FC236}">
                <a16:creationId xmlns:a16="http://schemas.microsoft.com/office/drawing/2014/main" id="{904C3640-F095-05CB-BCAD-3565C123428F}"/>
              </a:ext>
            </a:extLst>
          </p:cNvPr>
          <p:cNvSpPr txBox="1"/>
          <p:nvPr/>
        </p:nvSpPr>
        <p:spPr>
          <a:xfrm>
            <a:off x="1672763" y="2037404"/>
            <a:ext cx="1590500" cy="769441"/>
          </a:xfrm>
          <a:prstGeom prst="rect">
            <a:avLst/>
          </a:prstGeom>
          <a:noFill/>
        </p:spPr>
        <p:txBody>
          <a:bodyPr wrap="none" rtlCol="0">
            <a:spAutoFit/>
          </a:bodyPr>
          <a:lstStyle/>
          <a:p>
            <a:r>
              <a:rPr lang="en-US" sz="4400" dirty="0"/>
              <a:t>ALIVE</a:t>
            </a:r>
          </a:p>
        </p:txBody>
      </p:sp>
      <p:sp>
        <p:nvSpPr>
          <p:cNvPr id="9" name="TextBox 8">
            <a:extLst>
              <a:ext uri="{FF2B5EF4-FFF2-40B4-BE49-F238E27FC236}">
                <a16:creationId xmlns:a16="http://schemas.microsoft.com/office/drawing/2014/main" id="{1DE9FB03-666F-CE8A-3318-0E325AA4B467}"/>
              </a:ext>
            </a:extLst>
          </p:cNvPr>
          <p:cNvSpPr txBox="1"/>
          <p:nvPr/>
        </p:nvSpPr>
        <p:spPr>
          <a:xfrm>
            <a:off x="30152" y="3528258"/>
            <a:ext cx="10257758" cy="2031325"/>
          </a:xfrm>
          <a:prstGeom prst="rect">
            <a:avLst/>
          </a:prstGeom>
          <a:noFill/>
        </p:spPr>
        <p:txBody>
          <a:bodyPr wrap="square" rtlCol="0">
            <a:spAutoFit/>
          </a:bodyPr>
          <a:lstStyle/>
          <a:p>
            <a:r>
              <a:rPr lang="en-US" sz="5400" b="1" baseline="30000" dirty="0"/>
              <a:t>Islam, Judaism, Atheism, Agnostic, </a:t>
            </a:r>
          </a:p>
          <a:p>
            <a:r>
              <a:rPr lang="en-US" sz="5400" b="1" baseline="30000" dirty="0" err="1"/>
              <a:t>Nothingism</a:t>
            </a:r>
            <a:r>
              <a:rPr lang="en-US" sz="5400" b="1" baseline="30000" dirty="0"/>
              <a:t>  (ignoring)</a:t>
            </a:r>
          </a:p>
          <a:p>
            <a:endParaRPr lang="en-US" sz="5400" dirty="0"/>
          </a:p>
        </p:txBody>
      </p:sp>
      <p:pic>
        <p:nvPicPr>
          <p:cNvPr id="12" name="Picture 11" descr="A cross with a light shining through the clouds&#10;&#10;AI-generated content may be incorrect.">
            <a:extLst>
              <a:ext uri="{FF2B5EF4-FFF2-40B4-BE49-F238E27FC236}">
                <a16:creationId xmlns:a16="http://schemas.microsoft.com/office/drawing/2014/main" id="{807EA47D-988E-8185-12F8-1F5850C8A21A}"/>
              </a:ext>
            </a:extLst>
          </p:cNvPr>
          <p:cNvPicPr>
            <a:picLocks noChangeAspect="1"/>
          </p:cNvPicPr>
          <p:nvPr/>
        </p:nvPicPr>
        <p:blipFill>
          <a:blip r:embed="rId4"/>
          <a:stretch>
            <a:fillRect/>
          </a:stretch>
        </p:blipFill>
        <p:spPr>
          <a:xfrm>
            <a:off x="4882631" y="1989450"/>
            <a:ext cx="1213367" cy="1430857"/>
          </a:xfrm>
          <a:prstGeom prst="rect">
            <a:avLst/>
          </a:prstGeom>
        </p:spPr>
      </p:pic>
      <p:pic>
        <p:nvPicPr>
          <p:cNvPr id="6" name="Picture 5" descr="A screenshot of a cell phone&#10;&#10;AI-generated content may be incorrect.">
            <a:extLst>
              <a:ext uri="{FF2B5EF4-FFF2-40B4-BE49-F238E27FC236}">
                <a16:creationId xmlns:a16="http://schemas.microsoft.com/office/drawing/2014/main" id="{4F672BFA-B881-93F5-6F5A-B8422B857EDF}"/>
              </a:ext>
            </a:extLst>
          </p:cNvPr>
          <p:cNvPicPr>
            <a:picLocks noChangeAspect="1"/>
          </p:cNvPicPr>
          <p:nvPr/>
        </p:nvPicPr>
        <p:blipFill>
          <a:blip r:embed="rId5"/>
          <a:stretch>
            <a:fillRect/>
          </a:stretch>
        </p:blipFill>
        <p:spPr>
          <a:xfrm>
            <a:off x="186368" y="174979"/>
            <a:ext cx="1457528" cy="2667372"/>
          </a:xfrm>
          <a:prstGeom prst="rect">
            <a:avLst/>
          </a:prstGeom>
        </p:spPr>
      </p:pic>
      <p:pic>
        <p:nvPicPr>
          <p:cNvPr id="7" name="Picture 6" descr="A screen shot of a phone&#10;&#10;AI-generated content may be incorrect.">
            <a:extLst>
              <a:ext uri="{FF2B5EF4-FFF2-40B4-BE49-F238E27FC236}">
                <a16:creationId xmlns:a16="http://schemas.microsoft.com/office/drawing/2014/main" id="{0565DD5B-64CF-0A47-8904-856F1D30D114}"/>
              </a:ext>
            </a:extLst>
          </p:cNvPr>
          <p:cNvPicPr>
            <a:picLocks noChangeAspect="1"/>
          </p:cNvPicPr>
          <p:nvPr/>
        </p:nvPicPr>
        <p:blipFill>
          <a:blip r:embed="rId6"/>
          <a:stretch>
            <a:fillRect/>
          </a:stretch>
        </p:blipFill>
        <p:spPr>
          <a:xfrm>
            <a:off x="10416680" y="4165538"/>
            <a:ext cx="1486107" cy="2686425"/>
          </a:xfrm>
          <a:prstGeom prst="rect">
            <a:avLst/>
          </a:prstGeom>
        </p:spPr>
      </p:pic>
      <p:sp>
        <p:nvSpPr>
          <p:cNvPr id="11" name="TextBox 10">
            <a:extLst>
              <a:ext uri="{FF2B5EF4-FFF2-40B4-BE49-F238E27FC236}">
                <a16:creationId xmlns:a16="http://schemas.microsoft.com/office/drawing/2014/main" id="{56984273-02D8-BBD2-17DC-DFFBD5CE131C}"/>
              </a:ext>
            </a:extLst>
          </p:cNvPr>
          <p:cNvSpPr txBox="1"/>
          <p:nvPr/>
        </p:nvSpPr>
        <p:spPr>
          <a:xfrm>
            <a:off x="2151784" y="467744"/>
            <a:ext cx="9532327" cy="1569660"/>
          </a:xfrm>
          <a:prstGeom prst="rect">
            <a:avLst/>
          </a:prstGeom>
          <a:noFill/>
        </p:spPr>
        <p:txBody>
          <a:bodyPr wrap="square" rtlCol="0">
            <a:spAutoFit/>
          </a:bodyPr>
          <a:lstStyle/>
          <a:p>
            <a:r>
              <a:rPr lang="en-US" sz="3200" dirty="0"/>
              <a:t>Heard,  made known, wisdom, revelation, know Him better, enlightened, know hope, knowledge, insight, discernment, understanding. Made plain</a:t>
            </a:r>
          </a:p>
        </p:txBody>
      </p:sp>
    </p:spTree>
    <p:extLst>
      <p:ext uri="{BB962C8B-B14F-4D97-AF65-F5344CB8AC3E}">
        <p14:creationId xmlns:p14="http://schemas.microsoft.com/office/powerpoint/2010/main" val="215979019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6B16779-F073-EC42-A36C-6022E134BA5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18583AF-2845-9D9F-07EC-A7744A427F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30C13B-9E37-BAE7-3B86-FB77DB5BE5A4}"/>
              </a:ext>
            </a:extLst>
          </p:cNvPr>
          <p:cNvSpPr>
            <a:spLocks noGrp="1"/>
          </p:cNvSpPr>
          <p:nvPr>
            <p:ph type="title"/>
          </p:nvPr>
        </p:nvSpPr>
        <p:spPr>
          <a:xfrm>
            <a:off x="3263263" y="24032"/>
            <a:ext cx="6607277" cy="560672"/>
          </a:xfrm>
        </p:spPr>
        <p:txBody>
          <a:bodyPr vert="horz" lIns="91440" tIns="45720" rIns="91440" bIns="45720" rtlCol="0" anchor="b">
            <a:normAutofit fontScale="90000"/>
          </a:bodyPr>
          <a:lstStyle/>
          <a:p>
            <a:pPr algn="ctr"/>
            <a:br>
              <a:rPr lang="en-US" sz="3600" b="1" dirty="0"/>
            </a:br>
            <a:r>
              <a:rPr lang="en-US" sz="3600" b="1" dirty="0"/>
              <a:t> Spiritual Realms</a:t>
            </a:r>
          </a:p>
        </p:txBody>
      </p:sp>
      <p:cxnSp>
        <p:nvCxnSpPr>
          <p:cNvPr id="4" name="Straight Connector 3">
            <a:extLst>
              <a:ext uri="{FF2B5EF4-FFF2-40B4-BE49-F238E27FC236}">
                <a16:creationId xmlns:a16="http://schemas.microsoft.com/office/drawing/2014/main" id="{7D26BCD9-7D81-A14F-3F20-F05F09EF6D42}"/>
              </a:ext>
            </a:extLst>
          </p:cNvPr>
          <p:cNvCxnSpPr/>
          <p:nvPr/>
        </p:nvCxnSpPr>
        <p:spPr>
          <a:xfrm>
            <a:off x="301481" y="2704879"/>
            <a:ext cx="11589035" cy="16553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C4F2D261-EE74-2F5A-08F7-2C59DC135D37}"/>
              </a:ext>
            </a:extLst>
          </p:cNvPr>
          <p:cNvSpPr txBox="1"/>
          <p:nvPr/>
        </p:nvSpPr>
        <p:spPr>
          <a:xfrm>
            <a:off x="9875486" y="2913080"/>
            <a:ext cx="1603324" cy="769441"/>
          </a:xfrm>
          <a:prstGeom prst="rect">
            <a:avLst/>
          </a:prstGeom>
          <a:noFill/>
        </p:spPr>
        <p:txBody>
          <a:bodyPr wrap="none" rtlCol="0">
            <a:spAutoFit/>
          </a:bodyPr>
          <a:lstStyle/>
          <a:p>
            <a:r>
              <a:rPr lang="en-US" sz="4400" dirty="0"/>
              <a:t>DEAD</a:t>
            </a:r>
          </a:p>
        </p:txBody>
      </p:sp>
      <p:sp>
        <p:nvSpPr>
          <p:cNvPr id="5" name="TextBox 4">
            <a:extLst>
              <a:ext uri="{FF2B5EF4-FFF2-40B4-BE49-F238E27FC236}">
                <a16:creationId xmlns:a16="http://schemas.microsoft.com/office/drawing/2014/main" id="{1CE96275-EAE4-C7E6-5DD1-8F08B7F036E6}"/>
              </a:ext>
            </a:extLst>
          </p:cNvPr>
          <p:cNvSpPr txBox="1"/>
          <p:nvPr/>
        </p:nvSpPr>
        <p:spPr>
          <a:xfrm>
            <a:off x="1672763" y="2037404"/>
            <a:ext cx="1590500" cy="769441"/>
          </a:xfrm>
          <a:prstGeom prst="rect">
            <a:avLst/>
          </a:prstGeom>
          <a:noFill/>
        </p:spPr>
        <p:txBody>
          <a:bodyPr wrap="none" rtlCol="0">
            <a:spAutoFit/>
          </a:bodyPr>
          <a:lstStyle/>
          <a:p>
            <a:r>
              <a:rPr lang="en-US" sz="4400" dirty="0"/>
              <a:t>ALIVE</a:t>
            </a:r>
          </a:p>
        </p:txBody>
      </p:sp>
      <p:sp>
        <p:nvSpPr>
          <p:cNvPr id="9" name="TextBox 8">
            <a:extLst>
              <a:ext uri="{FF2B5EF4-FFF2-40B4-BE49-F238E27FC236}">
                <a16:creationId xmlns:a16="http://schemas.microsoft.com/office/drawing/2014/main" id="{D2EE1EEB-18A1-523D-FBB6-A5D5FD595E35}"/>
              </a:ext>
            </a:extLst>
          </p:cNvPr>
          <p:cNvSpPr txBox="1"/>
          <p:nvPr/>
        </p:nvSpPr>
        <p:spPr>
          <a:xfrm>
            <a:off x="30152" y="3528258"/>
            <a:ext cx="10257758" cy="2031325"/>
          </a:xfrm>
          <a:prstGeom prst="rect">
            <a:avLst/>
          </a:prstGeom>
          <a:noFill/>
        </p:spPr>
        <p:txBody>
          <a:bodyPr wrap="square" rtlCol="0">
            <a:spAutoFit/>
          </a:bodyPr>
          <a:lstStyle/>
          <a:p>
            <a:r>
              <a:rPr lang="en-US" sz="5400" b="1" baseline="30000" dirty="0"/>
              <a:t>Gnosticism, Mysticism, Roman Emperors,</a:t>
            </a:r>
          </a:p>
          <a:p>
            <a:r>
              <a:rPr lang="en-US" sz="5400" b="1" baseline="30000" dirty="0"/>
              <a:t>Artemis,   Polytheism, Judaizers,  </a:t>
            </a:r>
          </a:p>
          <a:p>
            <a:r>
              <a:rPr lang="en-US" sz="5400" b="1" baseline="30000" dirty="0"/>
              <a:t>Hybrid Christianity</a:t>
            </a:r>
            <a:endParaRPr lang="en-US" sz="5400" dirty="0"/>
          </a:p>
        </p:txBody>
      </p:sp>
      <p:pic>
        <p:nvPicPr>
          <p:cNvPr id="12" name="Picture 11" descr="A cross with a light shining through the clouds&#10;&#10;AI-generated content may be incorrect.">
            <a:extLst>
              <a:ext uri="{FF2B5EF4-FFF2-40B4-BE49-F238E27FC236}">
                <a16:creationId xmlns:a16="http://schemas.microsoft.com/office/drawing/2014/main" id="{4FE9C8C2-42DC-8836-326D-C231C8E26B97}"/>
              </a:ext>
            </a:extLst>
          </p:cNvPr>
          <p:cNvPicPr>
            <a:picLocks noChangeAspect="1"/>
          </p:cNvPicPr>
          <p:nvPr/>
        </p:nvPicPr>
        <p:blipFill>
          <a:blip r:embed="rId4"/>
          <a:stretch>
            <a:fillRect/>
          </a:stretch>
        </p:blipFill>
        <p:spPr>
          <a:xfrm>
            <a:off x="4882631" y="1989450"/>
            <a:ext cx="1213367" cy="1430857"/>
          </a:xfrm>
          <a:prstGeom prst="rect">
            <a:avLst/>
          </a:prstGeom>
        </p:spPr>
      </p:pic>
      <p:pic>
        <p:nvPicPr>
          <p:cNvPr id="6" name="Picture 5" descr="A screenshot of a cell phone&#10;&#10;AI-generated content may be incorrect.">
            <a:extLst>
              <a:ext uri="{FF2B5EF4-FFF2-40B4-BE49-F238E27FC236}">
                <a16:creationId xmlns:a16="http://schemas.microsoft.com/office/drawing/2014/main" id="{ADB4EBCD-10E2-29F7-0B12-81BEA362A060}"/>
              </a:ext>
            </a:extLst>
          </p:cNvPr>
          <p:cNvPicPr>
            <a:picLocks noChangeAspect="1"/>
          </p:cNvPicPr>
          <p:nvPr/>
        </p:nvPicPr>
        <p:blipFill>
          <a:blip r:embed="rId5"/>
          <a:stretch>
            <a:fillRect/>
          </a:stretch>
        </p:blipFill>
        <p:spPr>
          <a:xfrm>
            <a:off x="186368" y="174979"/>
            <a:ext cx="1457528" cy="2667372"/>
          </a:xfrm>
          <a:prstGeom prst="rect">
            <a:avLst/>
          </a:prstGeom>
        </p:spPr>
      </p:pic>
      <p:pic>
        <p:nvPicPr>
          <p:cNvPr id="7" name="Picture 6" descr="A screen shot of a phone&#10;&#10;AI-generated content may be incorrect.">
            <a:extLst>
              <a:ext uri="{FF2B5EF4-FFF2-40B4-BE49-F238E27FC236}">
                <a16:creationId xmlns:a16="http://schemas.microsoft.com/office/drawing/2014/main" id="{35EE2631-34A1-3C42-7E43-8DA41DB28D91}"/>
              </a:ext>
            </a:extLst>
          </p:cNvPr>
          <p:cNvPicPr>
            <a:picLocks noChangeAspect="1"/>
          </p:cNvPicPr>
          <p:nvPr/>
        </p:nvPicPr>
        <p:blipFill>
          <a:blip r:embed="rId6"/>
          <a:stretch>
            <a:fillRect/>
          </a:stretch>
        </p:blipFill>
        <p:spPr>
          <a:xfrm>
            <a:off x="10416680" y="4165538"/>
            <a:ext cx="1486107" cy="2686425"/>
          </a:xfrm>
          <a:prstGeom prst="rect">
            <a:avLst/>
          </a:prstGeom>
        </p:spPr>
      </p:pic>
      <p:sp>
        <p:nvSpPr>
          <p:cNvPr id="11" name="TextBox 10">
            <a:extLst>
              <a:ext uri="{FF2B5EF4-FFF2-40B4-BE49-F238E27FC236}">
                <a16:creationId xmlns:a16="http://schemas.microsoft.com/office/drawing/2014/main" id="{6DF4C762-56C8-BCBA-2123-3EB01400D5EC}"/>
              </a:ext>
            </a:extLst>
          </p:cNvPr>
          <p:cNvSpPr txBox="1"/>
          <p:nvPr/>
        </p:nvSpPr>
        <p:spPr>
          <a:xfrm>
            <a:off x="2151784" y="467744"/>
            <a:ext cx="9532327" cy="1569660"/>
          </a:xfrm>
          <a:prstGeom prst="rect">
            <a:avLst/>
          </a:prstGeom>
          <a:noFill/>
        </p:spPr>
        <p:txBody>
          <a:bodyPr wrap="square" rtlCol="0">
            <a:spAutoFit/>
          </a:bodyPr>
          <a:lstStyle/>
          <a:p>
            <a:r>
              <a:rPr lang="en-US" sz="3200" dirty="0"/>
              <a:t>Heard,  made known, wisdom, revelation, know Him better, enlightened, know hope, knowledge, insight, discernment, understanding. Made plain</a:t>
            </a:r>
          </a:p>
        </p:txBody>
      </p:sp>
    </p:spTree>
    <p:extLst>
      <p:ext uri="{BB962C8B-B14F-4D97-AF65-F5344CB8AC3E}">
        <p14:creationId xmlns:p14="http://schemas.microsoft.com/office/powerpoint/2010/main" val="409450797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large room with many bicycles">
            <a:extLst>
              <a:ext uri="{FF2B5EF4-FFF2-40B4-BE49-F238E27FC236}">
                <a16:creationId xmlns:a16="http://schemas.microsoft.com/office/drawing/2014/main" id="{9A2BB20F-547C-89B8-DFCF-FA645EDAB18D}"/>
              </a:ext>
            </a:extLst>
          </p:cNvPr>
          <p:cNvPicPr>
            <a:picLocks noGrp="1" noChangeAspect="1"/>
          </p:cNvPicPr>
          <p:nvPr>
            <p:ph sz="half" idx="1"/>
          </p:nvPr>
        </p:nvPicPr>
        <p:blipFill>
          <a:blip r:embed="rId2"/>
          <a:stretch>
            <a:fillRect/>
          </a:stretch>
        </p:blipFill>
        <p:spPr>
          <a:xfrm>
            <a:off x="529388" y="176605"/>
            <a:ext cx="4379495" cy="6064799"/>
          </a:xfrm>
          <a:prstGeom prst="rect">
            <a:avLst/>
          </a:prstGeom>
        </p:spPr>
      </p:pic>
      <p:sp>
        <p:nvSpPr>
          <p:cNvPr id="4" name="Content Placeholder 3">
            <a:extLst>
              <a:ext uri="{FF2B5EF4-FFF2-40B4-BE49-F238E27FC236}">
                <a16:creationId xmlns:a16="http://schemas.microsoft.com/office/drawing/2014/main" id="{9FF43F13-D770-BCDE-F69E-128706847F0C}"/>
              </a:ext>
            </a:extLst>
          </p:cNvPr>
          <p:cNvSpPr>
            <a:spLocks noGrp="1"/>
          </p:cNvSpPr>
          <p:nvPr>
            <p:ph sz="half" idx="2"/>
          </p:nvPr>
        </p:nvSpPr>
        <p:spPr/>
        <p:txBody>
          <a:bodyPr/>
          <a:lstStyle/>
          <a:p>
            <a:r>
              <a:rPr lang="en-US" dirty="0"/>
              <a:t>Catholic Church of St. Rochus in Jülich Germany now a bicycle shop. </a:t>
            </a:r>
          </a:p>
          <a:p>
            <a:endParaRPr lang="en-US" dirty="0"/>
          </a:p>
          <a:p>
            <a:r>
              <a:rPr lang="en-US" dirty="0"/>
              <a:t>600 churches closed in 25 years.</a:t>
            </a:r>
          </a:p>
          <a:p>
            <a:endParaRPr lang="en-US" dirty="0"/>
          </a:p>
          <a:p>
            <a:endParaRPr lang="en-US" dirty="0"/>
          </a:p>
        </p:txBody>
      </p:sp>
    </p:spTree>
    <p:extLst>
      <p:ext uri="{BB962C8B-B14F-4D97-AF65-F5344CB8AC3E}">
        <p14:creationId xmlns:p14="http://schemas.microsoft.com/office/powerpoint/2010/main" val="185476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93CFA8-EB1B-F29B-237C-99016218B3FC}"/>
              </a:ext>
            </a:extLst>
          </p:cNvPr>
          <p:cNvSpPr txBox="1"/>
          <p:nvPr/>
        </p:nvSpPr>
        <p:spPr>
          <a:xfrm>
            <a:off x="8677415" y="1498058"/>
            <a:ext cx="2354094" cy="4278094"/>
          </a:xfrm>
          <a:prstGeom prst="rect">
            <a:avLst/>
          </a:prstGeom>
          <a:noFill/>
        </p:spPr>
        <p:txBody>
          <a:bodyPr wrap="square" rtlCol="0">
            <a:spAutoFit/>
          </a:bodyPr>
          <a:lstStyle/>
          <a:p>
            <a:pPr algn="ctr"/>
            <a:r>
              <a:rPr lang="en-US" sz="20000" dirty="0"/>
              <a:t>∞</a:t>
            </a:r>
          </a:p>
          <a:p>
            <a:pPr algn="ctr"/>
            <a:r>
              <a:rPr lang="en-US" sz="3600" dirty="0"/>
              <a:t>Symbol for Infinity</a:t>
            </a:r>
          </a:p>
        </p:txBody>
      </p:sp>
      <p:sp>
        <p:nvSpPr>
          <p:cNvPr id="6" name="TextBox 5">
            <a:extLst>
              <a:ext uri="{FF2B5EF4-FFF2-40B4-BE49-F238E27FC236}">
                <a16:creationId xmlns:a16="http://schemas.microsoft.com/office/drawing/2014/main" id="{E30CEC7D-6EA0-129E-3B90-1AE575C0AB96}"/>
              </a:ext>
            </a:extLst>
          </p:cNvPr>
          <p:cNvSpPr txBox="1"/>
          <p:nvPr/>
        </p:nvSpPr>
        <p:spPr>
          <a:xfrm>
            <a:off x="739302" y="1108953"/>
            <a:ext cx="8280152" cy="7294305"/>
          </a:xfrm>
          <a:prstGeom prst="rect">
            <a:avLst/>
          </a:prstGeom>
          <a:noFill/>
        </p:spPr>
        <p:txBody>
          <a:bodyPr wrap="none" rtlCol="0">
            <a:spAutoFit/>
          </a:bodyPr>
          <a:lstStyle/>
          <a:p>
            <a:pPr marL="571500" indent="-571500">
              <a:buFont typeface="Arial" panose="020B0604020202020204" pitchFamily="34" charset="0"/>
              <a:buChar char="•"/>
            </a:pPr>
            <a:r>
              <a:rPr lang="en-US" sz="3600" dirty="0"/>
              <a:t>Infinity is a concept</a:t>
            </a:r>
          </a:p>
          <a:p>
            <a:pPr marL="571500" indent="-571500">
              <a:buFont typeface="Arial" panose="020B0604020202020204" pitchFamily="34" charset="0"/>
              <a:buChar char="•"/>
            </a:pPr>
            <a:r>
              <a:rPr lang="en-US" sz="3600" dirty="0"/>
              <a:t>The symbol was introduced in 1655.</a:t>
            </a:r>
          </a:p>
          <a:p>
            <a:pPr marL="571500" indent="-571500">
              <a:buFont typeface="Arial" panose="020B0604020202020204" pitchFamily="34" charset="0"/>
              <a:buChar char="•"/>
            </a:pPr>
            <a:r>
              <a:rPr lang="en-US" sz="3600" dirty="0"/>
              <a:t>God is an infinite Spiritaul being.</a:t>
            </a:r>
          </a:p>
          <a:p>
            <a:pPr marL="571500" indent="-571500">
              <a:buFont typeface="Arial" panose="020B0604020202020204" pitchFamily="34" charset="0"/>
              <a:buChar char="•"/>
            </a:pPr>
            <a:r>
              <a:rPr lang="en-US" sz="3600" dirty="0"/>
              <a:t>His attributes ae also infinite.</a:t>
            </a:r>
          </a:p>
          <a:p>
            <a:pPr marL="571500" indent="-571500">
              <a:buFont typeface="Arial" panose="020B0604020202020204" pitchFamily="34" charset="0"/>
              <a:buChar char="•"/>
            </a:pPr>
            <a:r>
              <a:rPr lang="en-US" sz="3600" dirty="0"/>
              <a:t>Omnipresent etc.</a:t>
            </a:r>
          </a:p>
          <a:p>
            <a:pPr marL="571500" indent="-571500">
              <a:buFont typeface="Arial" panose="020B0604020202020204" pitchFamily="34" charset="0"/>
              <a:buChar char="•"/>
            </a:pPr>
            <a:r>
              <a:rPr lang="en-US" sz="3600" dirty="0"/>
              <a:t>Love, Mercy, Justice, Jealousy,  Wrath</a:t>
            </a:r>
            <a:br>
              <a:rPr lang="en-US" sz="3600" dirty="0"/>
            </a:br>
            <a:r>
              <a:rPr lang="en-US" sz="3600" dirty="0"/>
              <a:t>are available in infinite quantity</a:t>
            </a:r>
          </a:p>
          <a:p>
            <a:pPr marL="571500" indent="-571500">
              <a:buFont typeface="Arial" panose="020B0604020202020204" pitchFamily="34" charset="0"/>
              <a:buChar char="•"/>
            </a:pPr>
            <a:r>
              <a:rPr lang="en-US" sz="3600" dirty="0"/>
              <a:t>Scripture is filled with reference to the</a:t>
            </a:r>
            <a:br>
              <a:rPr lang="en-US" sz="3600" dirty="0"/>
            </a:br>
            <a:r>
              <a:rPr lang="en-US" sz="3600" dirty="0"/>
              <a:t>infinite.</a:t>
            </a:r>
          </a:p>
          <a:p>
            <a:pPr marL="571500" indent="-571500">
              <a:buFont typeface="Arial" panose="020B0604020202020204" pitchFamily="34" charset="0"/>
              <a:buChar char="•"/>
            </a:pPr>
            <a:r>
              <a:rPr lang="en-US" sz="3600" dirty="0"/>
              <a:t>John 3:16   “eternal life” </a:t>
            </a:r>
            <a:br>
              <a:rPr lang="en-US" sz="3600" dirty="0"/>
            </a:br>
            <a:endParaRPr lang="en-US" sz="3600" dirty="0"/>
          </a:p>
          <a:p>
            <a:endParaRPr lang="en-US" sz="3600" dirty="0"/>
          </a:p>
          <a:p>
            <a:endParaRPr lang="en-US" sz="3600" dirty="0"/>
          </a:p>
        </p:txBody>
      </p:sp>
    </p:spTree>
    <p:extLst>
      <p:ext uri="{BB962C8B-B14F-4D97-AF65-F5344CB8AC3E}">
        <p14:creationId xmlns:p14="http://schemas.microsoft.com/office/powerpoint/2010/main" val="2287905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56D9F-003A-A8C3-55D9-32A8A798A3D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BAF99C9-1CE9-5BFE-8215-A6D16C92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4DCA3C-1CEB-9300-33B2-BD85A718B351}"/>
              </a:ext>
            </a:extLst>
          </p:cNvPr>
          <p:cNvSpPr>
            <a:spLocks noGrp="1"/>
          </p:cNvSpPr>
          <p:nvPr>
            <p:ph type="title"/>
          </p:nvPr>
        </p:nvSpPr>
        <p:spPr>
          <a:xfrm>
            <a:off x="3137915" y="54865"/>
            <a:ext cx="6903232" cy="787818"/>
          </a:xfrm>
        </p:spPr>
        <p:txBody>
          <a:bodyPr vert="horz" lIns="91440" tIns="45720" rIns="91440" bIns="45720" rtlCol="0" anchor="b">
            <a:normAutofit/>
          </a:bodyPr>
          <a:lstStyle/>
          <a:p>
            <a:r>
              <a:rPr lang="en-US" sz="3600" b="1" dirty="0"/>
              <a:t>New theme infinity</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1831E98E-9AC7-FE9C-0613-4BB8ADBD19C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210719" y="1450432"/>
            <a:ext cx="9902443" cy="5002126"/>
          </a:xfrm>
        </p:spPr>
        <p:txBody>
          <a:bodyPr>
            <a:noAutofit/>
          </a:bodyPr>
          <a:lstStyle/>
          <a:p>
            <a:r>
              <a:rPr lang="en-US" sz="4800" b="1" baseline="30000" dirty="0"/>
              <a:t>3:20 </a:t>
            </a:r>
            <a:r>
              <a:rPr lang="en-US" sz="4800" dirty="0"/>
              <a:t>Now to him who is able to do </a:t>
            </a:r>
            <a:r>
              <a:rPr lang="en-US" sz="4800" dirty="0">
                <a:solidFill>
                  <a:schemeClr val="accent5">
                    <a:lumMod val="75000"/>
                  </a:schemeClr>
                </a:solidFill>
              </a:rPr>
              <a:t>immeasurably more than all we ask or imagine</a:t>
            </a:r>
            <a:r>
              <a:rPr lang="en-US" sz="4800" dirty="0"/>
              <a:t>, according to his power that is at work within us, </a:t>
            </a:r>
            <a:r>
              <a:rPr lang="en-US" sz="4800" b="1" baseline="30000" dirty="0"/>
              <a:t>21 </a:t>
            </a:r>
            <a:r>
              <a:rPr lang="en-US" sz="4800" dirty="0"/>
              <a:t>to him be glory in the church and in Christ Jesus throughout all generations, </a:t>
            </a:r>
            <a:r>
              <a:rPr lang="en-US" sz="4800" b="1" dirty="0">
                <a:solidFill>
                  <a:schemeClr val="accent5">
                    <a:lumMod val="75000"/>
                  </a:schemeClr>
                </a:solidFill>
              </a:rPr>
              <a:t>for ever and ever</a:t>
            </a:r>
            <a:r>
              <a:rPr lang="en-US" sz="4800" dirty="0"/>
              <a:t>! Amen</a:t>
            </a:r>
          </a:p>
          <a:p>
            <a:endParaRPr lang="en-US" sz="3600" dirty="0"/>
          </a:p>
        </p:txBody>
      </p:sp>
      <p:pic>
        <p:nvPicPr>
          <p:cNvPr id="8" name="Content Placeholder 3">
            <a:extLst>
              <a:ext uri="{FF2B5EF4-FFF2-40B4-BE49-F238E27FC236}">
                <a16:creationId xmlns:a16="http://schemas.microsoft.com/office/drawing/2014/main" id="{369E8C53-D0A2-EB6D-400E-AB67CAC10054}"/>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373372496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AF706-F20D-86FD-0EEE-E7F87C4FCD5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8B918E-8DEE-C50F-6AC0-BC59851D6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605606-C02D-F4DA-21B8-88FB2E49F09D}"/>
              </a:ext>
            </a:extLst>
          </p:cNvPr>
          <p:cNvSpPr>
            <a:spLocks noGrp="1"/>
          </p:cNvSpPr>
          <p:nvPr>
            <p:ph type="title"/>
          </p:nvPr>
        </p:nvSpPr>
        <p:spPr>
          <a:xfrm>
            <a:off x="2779060" y="54865"/>
            <a:ext cx="8373034" cy="787818"/>
          </a:xfrm>
        </p:spPr>
        <p:txBody>
          <a:bodyPr vert="horz" lIns="91440" tIns="45720" rIns="91440" bIns="45720" rtlCol="0" anchor="b">
            <a:normAutofit/>
          </a:bodyPr>
          <a:lstStyle/>
          <a:p>
            <a:r>
              <a:rPr lang="en-US" sz="3600" b="1" dirty="0"/>
              <a:t>New theme infinity</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A51D062D-6D45-E656-543A-D4514E8DDAA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210719" y="1450432"/>
            <a:ext cx="9902443" cy="5002126"/>
          </a:xfrm>
        </p:spPr>
        <p:txBody>
          <a:bodyPr>
            <a:normAutofit/>
          </a:bodyPr>
          <a:lstStyle/>
          <a:p>
            <a:r>
              <a:rPr lang="en-US" sz="4000" b="1" baseline="30000" dirty="0"/>
              <a:t>1:18 </a:t>
            </a:r>
            <a:r>
              <a:rPr lang="en-US" sz="4000" dirty="0"/>
              <a:t>I </a:t>
            </a:r>
            <a:r>
              <a:rPr lang="en-US" sz="4000" b="1" dirty="0"/>
              <a:t>pray</a:t>
            </a:r>
            <a:r>
              <a:rPr lang="en-US" sz="4000" dirty="0"/>
              <a:t> that the </a:t>
            </a:r>
            <a:r>
              <a:rPr lang="en-US" sz="4000" b="1" dirty="0"/>
              <a:t>eyes of your heart may be enlightened</a:t>
            </a:r>
            <a:r>
              <a:rPr lang="en-US" sz="4000" dirty="0"/>
              <a:t> in order that you may </a:t>
            </a:r>
            <a:r>
              <a:rPr lang="en-US" sz="4000" b="1" dirty="0"/>
              <a:t>know:</a:t>
            </a:r>
            <a:r>
              <a:rPr lang="en-US" sz="4000" dirty="0"/>
              <a:t> {{the </a:t>
            </a:r>
            <a:r>
              <a:rPr lang="en-US" sz="4000" b="1" dirty="0"/>
              <a:t>hope</a:t>
            </a:r>
            <a:r>
              <a:rPr lang="en-US" sz="4000" dirty="0"/>
              <a:t> to which he has </a:t>
            </a:r>
            <a:r>
              <a:rPr lang="en-US" sz="4000" b="1" dirty="0"/>
              <a:t>called</a:t>
            </a:r>
            <a:r>
              <a:rPr lang="en-US" sz="4000" dirty="0"/>
              <a:t> you, the </a:t>
            </a:r>
            <a:r>
              <a:rPr lang="en-US" sz="4000" b="1" dirty="0"/>
              <a:t>riches </a:t>
            </a:r>
            <a:r>
              <a:rPr lang="en-US" sz="4000" dirty="0"/>
              <a:t>of his </a:t>
            </a:r>
            <a:r>
              <a:rPr lang="en-US" sz="4000" b="1" dirty="0"/>
              <a:t>glorious inheritance </a:t>
            </a:r>
            <a:r>
              <a:rPr lang="en-US" sz="4000" dirty="0"/>
              <a:t>in his </a:t>
            </a:r>
            <a:r>
              <a:rPr lang="en-US" sz="4000" b="1" dirty="0"/>
              <a:t>holy people</a:t>
            </a:r>
            <a:r>
              <a:rPr lang="en-US" sz="4000" dirty="0"/>
              <a:t>, </a:t>
            </a:r>
            <a:r>
              <a:rPr lang="en-US" sz="4000" b="1" baseline="30000" dirty="0"/>
              <a:t>19 </a:t>
            </a:r>
            <a:r>
              <a:rPr lang="en-US" sz="4000" dirty="0"/>
              <a:t>and </a:t>
            </a:r>
            <a:r>
              <a:rPr lang="en-US" sz="4000" dirty="0">
                <a:solidFill>
                  <a:schemeClr val="accent5">
                    <a:lumMod val="75000"/>
                  </a:schemeClr>
                </a:solidFill>
              </a:rPr>
              <a:t>his </a:t>
            </a:r>
            <a:r>
              <a:rPr lang="en-US" sz="4000" b="1" dirty="0">
                <a:solidFill>
                  <a:schemeClr val="accent5">
                    <a:lumMod val="75000"/>
                  </a:schemeClr>
                </a:solidFill>
              </a:rPr>
              <a:t>incomparably great power </a:t>
            </a:r>
            <a:r>
              <a:rPr lang="en-US" sz="4000" dirty="0"/>
              <a:t>for </a:t>
            </a:r>
            <a:r>
              <a:rPr lang="en-US" sz="4000" b="1" dirty="0"/>
              <a:t>us who believe.</a:t>
            </a:r>
            <a:r>
              <a:rPr lang="en-US" sz="4000" dirty="0"/>
              <a:t> </a:t>
            </a:r>
          </a:p>
        </p:txBody>
      </p:sp>
      <p:pic>
        <p:nvPicPr>
          <p:cNvPr id="8" name="Content Placeholder 3">
            <a:extLst>
              <a:ext uri="{FF2B5EF4-FFF2-40B4-BE49-F238E27FC236}">
                <a16:creationId xmlns:a16="http://schemas.microsoft.com/office/drawing/2014/main" id="{289E8377-5A37-EA6B-355F-E85ED3D0F11A}"/>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163565509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02AEC-5B7D-14D7-7E6B-A117A849000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C7DC4B-162E-9A57-FD85-CA2CEB01F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F7C972-3A70-D293-7CB6-D5EB2424AF06}"/>
              </a:ext>
            </a:extLst>
          </p:cNvPr>
          <p:cNvSpPr>
            <a:spLocks noGrp="1"/>
          </p:cNvSpPr>
          <p:nvPr>
            <p:ph type="title"/>
          </p:nvPr>
        </p:nvSpPr>
        <p:spPr>
          <a:xfrm>
            <a:off x="2779060" y="54865"/>
            <a:ext cx="8373034" cy="787818"/>
          </a:xfrm>
        </p:spPr>
        <p:txBody>
          <a:bodyPr vert="horz" lIns="91440" tIns="45720" rIns="91440" bIns="45720" rtlCol="0" anchor="b">
            <a:normAutofit/>
          </a:bodyPr>
          <a:lstStyle/>
          <a:p>
            <a:r>
              <a:rPr lang="en-US" sz="3600" b="1" dirty="0"/>
              <a:t>New theme infinity</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68EA9B59-7FD3-3AB5-5031-C403754C292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210719" y="1450432"/>
            <a:ext cx="9902443" cy="5002126"/>
          </a:xfrm>
        </p:spPr>
        <p:txBody>
          <a:bodyPr>
            <a:normAutofit fontScale="92500" lnSpcReduction="10000"/>
          </a:bodyPr>
          <a:lstStyle/>
          <a:p>
            <a:r>
              <a:rPr lang="en-US" sz="4000" b="1" baseline="30000" dirty="0"/>
              <a:t>2:4 </a:t>
            </a:r>
            <a:r>
              <a:rPr lang="en-US" sz="4000" dirty="0"/>
              <a:t>But because of his great love for us, God, who is rich in mercy, </a:t>
            </a:r>
            <a:r>
              <a:rPr lang="en-US" sz="4000" b="1" baseline="30000" dirty="0"/>
              <a:t>5 </a:t>
            </a:r>
            <a:r>
              <a:rPr lang="en-US" sz="4000" dirty="0"/>
              <a:t>made us </a:t>
            </a:r>
            <a:r>
              <a:rPr lang="en-US" sz="4400" dirty="0"/>
              <a:t>alive</a:t>
            </a:r>
            <a:r>
              <a:rPr lang="en-US" sz="4400" b="1" dirty="0"/>
              <a:t> </a:t>
            </a:r>
            <a:r>
              <a:rPr lang="en-US" sz="4000" dirty="0"/>
              <a:t>with Christ even when we were dead in transgressions—it is by grace you have been saved. </a:t>
            </a:r>
            <a:r>
              <a:rPr lang="en-US" sz="4000" b="1" baseline="30000" dirty="0"/>
              <a:t>6 </a:t>
            </a:r>
            <a:r>
              <a:rPr lang="en-US" sz="4000" dirty="0"/>
              <a:t>And God raised us up with Christ and seated us with him in the heavenly realms in Christ Jesus, </a:t>
            </a:r>
            <a:r>
              <a:rPr lang="en-US" sz="4000" b="1" baseline="30000" dirty="0"/>
              <a:t>7 </a:t>
            </a:r>
            <a:r>
              <a:rPr lang="en-US" sz="4000" dirty="0"/>
              <a:t>in order that in the coming ages he might show the </a:t>
            </a:r>
            <a:r>
              <a:rPr lang="en-US" sz="4000" b="1" dirty="0">
                <a:solidFill>
                  <a:schemeClr val="accent5">
                    <a:lumMod val="75000"/>
                  </a:schemeClr>
                </a:solidFill>
              </a:rPr>
              <a:t>incomparable riches</a:t>
            </a:r>
            <a:r>
              <a:rPr lang="en-US" sz="4000" dirty="0"/>
              <a:t> of his grace, expressed in his kindness to us in Christ Jesus</a:t>
            </a:r>
            <a:r>
              <a:rPr lang="en-US" sz="3200" dirty="0"/>
              <a:t> .</a:t>
            </a:r>
          </a:p>
        </p:txBody>
      </p:sp>
      <p:pic>
        <p:nvPicPr>
          <p:cNvPr id="8" name="Content Placeholder 3">
            <a:extLst>
              <a:ext uri="{FF2B5EF4-FFF2-40B4-BE49-F238E27FC236}">
                <a16:creationId xmlns:a16="http://schemas.microsoft.com/office/drawing/2014/main" id="{5B9D4F0D-10BC-19BB-1F72-A1150E2D818F}"/>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68014469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797EB-FA56-A5D1-AA2B-E04609DC262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436B38-E3D4-3CEF-7D86-F45D965D4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C0F16B-0A47-7C6A-5967-59CA9A894DD8}"/>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blessings review</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490D149F-231E-8184-72E0-9D1663D9698A}"/>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9DC75F14-0A92-2B53-42A3-506D26E26CC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9 </a:t>
            </a:r>
            <a:r>
              <a:rPr lang="en-US" sz="4000" dirty="0"/>
              <a:t>he </a:t>
            </a:r>
            <a:r>
              <a:rPr lang="en-US" sz="4400" b="1" dirty="0">
                <a:solidFill>
                  <a:schemeClr val="accent5">
                    <a:lumMod val="75000"/>
                  </a:schemeClr>
                </a:solidFill>
              </a:rPr>
              <a:t>made known </a:t>
            </a:r>
            <a:r>
              <a:rPr lang="en-US" sz="4000" dirty="0"/>
              <a:t>to us the </a:t>
            </a:r>
            <a:r>
              <a:rPr lang="en-US" sz="4800" b="1" dirty="0"/>
              <a:t>mystery</a:t>
            </a:r>
            <a:r>
              <a:rPr lang="en-US" sz="4000" dirty="0"/>
              <a:t> of his will according to </a:t>
            </a:r>
            <a:r>
              <a:rPr lang="en-US" sz="4400" b="1" dirty="0"/>
              <a:t>his good pleasure</a:t>
            </a:r>
            <a:r>
              <a:rPr lang="en-US" sz="4000" dirty="0"/>
              <a:t>, which he </a:t>
            </a:r>
            <a:r>
              <a:rPr lang="en-US" sz="4400" b="1" dirty="0"/>
              <a:t>purposed in Christ</a:t>
            </a:r>
            <a:r>
              <a:rPr lang="en-US" sz="4000" dirty="0"/>
              <a:t>, </a:t>
            </a:r>
            <a:r>
              <a:rPr lang="en-US" sz="4000" b="1" baseline="30000" dirty="0"/>
              <a:t>10 </a:t>
            </a:r>
            <a:r>
              <a:rPr lang="en-US" sz="4000" dirty="0"/>
              <a:t>to be put into effect when the times reach their </a:t>
            </a:r>
            <a:r>
              <a:rPr lang="en-US" sz="4400" b="1" dirty="0"/>
              <a:t>fulfillment</a:t>
            </a:r>
            <a:r>
              <a:rPr lang="en-US" sz="4000" dirty="0"/>
              <a:t>—to bring </a:t>
            </a:r>
            <a:r>
              <a:rPr lang="en-US" sz="4400" b="1" dirty="0"/>
              <a:t>unity </a:t>
            </a:r>
            <a:r>
              <a:rPr lang="en-US" sz="4000" dirty="0"/>
              <a:t>to all things in </a:t>
            </a:r>
            <a:r>
              <a:rPr lang="en-US" sz="4400" b="1" dirty="0"/>
              <a:t>heaven and on earth under Christ</a:t>
            </a:r>
            <a:r>
              <a:rPr lang="en-US" sz="4000" dirty="0"/>
              <a:t>.</a:t>
            </a:r>
          </a:p>
        </p:txBody>
      </p:sp>
    </p:spTree>
    <p:extLst>
      <p:ext uri="{BB962C8B-B14F-4D97-AF65-F5344CB8AC3E}">
        <p14:creationId xmlns:p14="http://schemas.microsoft.com/office/powerpoint/2010/main" val="413548639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D5E34-1C0F-80CD-02E9-84C1E0E2C05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E03DEBA-BFED-30BC-A025-062445570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0CDDB8-6777-9445-E915-32045461DCFA}"/>
              </a:ext>
            </a:extLst>
          </p:cNvPr>
          <p:cNvSpPr>
            <a:spLocks noGrp="1"/>
          </p:cNvSpPr>
          <p:nvPr>
            <p:ph type="title"/>
          </p:nvPr>
        </p:nvSpPr>
        <p:spPr>
          <a:xfrm>
            <a:off x="2779060" y="54865"/>
            <a:ext cx="8373034" cy="787818"/>
          </a:xfrm>
        </p:spPr>
        <p:txBody>
          <a:bodyPr vert="horz" lIns="91440" tIns="45720" rIns="91440" bIns="45720" rtlCol="0" anchor="b">
            <a:normAutofit/>
          </a:bodyPr>
          <a:lstStyle/>
          <a:p>
            <a:r>
              <a:rPr lang="en-US" sz="3600" b="1" dirty="0"/>
              <a:t>the prayer-  knowing theme</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07E0A9BF-6260-E663-55F4-EB94523C279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210719" y="1450432"/>
            <a:ext cx="9902443" cy="5002126"/>
          </a:xfrm>
        </p:spPr>
        <p:txBody>
          <a:bodyPr>
            <a:normAutofit/>
          </a:bodyPr>
          <a:lstStyle/>
          <a:p>
            <a:r>
              <a:rPr lang="en-US" sz="4000" b="1" baseline="30000" dirty="0"/>
              <a:t>18</a:t>
            </a:r>
            <a:r>
              <a:rPr lang="en-US" sz="4000" b="1" baseline="30000" dirty="0">
                <a:solidFill>
                  <a:schemeClr val="tx1">
                    <a:lumMod val="85000"/>
                    <a:lumOff val="15000"/>
                  </a:schemeClr>
                </a:solidFill>
              </a:rPr>
              <a:t> </a:t>
            </a:r>
            <a:r>
              <a:rPr lang="en-US" sz="4000" dirty="0">
                <a:solidFill>
                  <a:schemeClr val="tx1">
                    <a:lumMod val="85000"/>
                    <a:lumOff val="15000"/>
                  </a:schemeClr>
                </a:solidFill>
              </a:rPr>
              <a:t>I </a:t>
            </a:r>
            <a:r>
              <a:rPr lang="en-US" sz="4000" b="1" dirty="0">
                <a:solidFill>
                  <a:schemeClr val="tx1">
                    <a:lumMod val="85000"/>
                    <a:lumOff val="15000"/>
                  </a:schemeClr>
                </a:solidFill>
              </a:rPr>
              <a:t>pray</a:t>
            </a:r>
            <a:r>
              <a:rPr lang="en-US" sz="4000" dirty="0">
                <a:solidFill>
                  <a:schemeClr val="tx1">
                    <a:lumMod val="85000"/>
                    <a:lumOff val="15000"/>
                  </a:schemeClr>
                </a:solidFill>
              </a:rPr>
              <a:t> </a:t>
            </a:r>
            <a:r>
              <a:rPr lang="en-US" sz="4000" dirty="0"/>
              <a:t>that the </a:t>
            </a:r>
            <a:r>
              <a:rPr lang="en-US" sz="4000" b="1" dirty="0"/>
              <a:t>eyes of your heart may be </a:t>
            </a:r>
            <a:r>
              <a:rPr lang="en-US" sz="4000" b="1" dirty="0">
                <a:solidFill>
                  <a:srgbClr val="7030A0"/>
                </a:solidFill>
              </a:rPr>
              <a:t>enlightened</a:t>
            </a:r>
            <a:r>
              <a:rPr lang="en-US" sz="4000" dirty="0">
                <a:solidFill>
                  <a:srgbClr val="7030A0"/>
                </a:solidFill>
              </a:rPr>
              <a:t> </a:t>
            </a:r>
            <a:r>
              <a:rPr lang="en-US" sz="4000" dirty="0"/>
              <a:t>in order that you may </a:t>
            </a:r>
            <a:r>
              <a:rPr lang="en-US" sz="4000" b="1" dirty="0">
                <a:solidFill>
                  <a:srgbClr val="7030A0"/>
                </a:solidFill>
              </a:rPr>
              <a:t>know:</a:t>
            </a:r>
            <a:r>
              <a:rPr lang="en-US" sz="4000" dirty="0">
                <a:solidFill>
                  <a:srgbClr val="7030A0"/>
                </a:solidFill>
              </a:rPr>
              <a:t> {{</a:t>
            </a:r>
            <a:r>
              <a:rPr lang="en-US" sz="4000" dirty="0"/>
              <a:t>the </a:t>
            </a:r>
            <a:r>
              <a:rPr lang="en-US" sz="4000" b="1" dirty="0"/>
              <a:t>hope</a:t>
            </a:r>
            <a:r>
              <a:rPr lang="en-US" sz="4000" dirty="0"/>
              <a:t> to which he has </a:t>
            </a:r>
            <a:r>
              <a:rPr lang="en-US" sz="4000" b="1" dirty="0"/>
              <a:t>called</a:t>
            </a:r>
            <a:r>
              <a:rPr lang="en-US" sz="4000" dirty="0"/>
              <a:t> you, the </a:t>
            </a:r>
            <a:r>
              <a:rPr lang="en-US" sz="4000" b="1" dirty="0"/>
              <a:t>riches </a:t>
            </a:r>
            <a:r>
              <a:rPr lang="en-US" sz="4000" dirty="0"/>
              <a:t>of his </a:t>
            </a:r>
            <a:r>
              <a:rPr lang="en-US" sz="4000" b="1" dirty="0"/>
              <a:t>glorious inheritance </a:t>
            </a:r>
            <a:r>
              <a:rPr lang="en-US" sz="4000" dirty="0"/>
              <a:t>in his </a:t>
            </a:r>
            <a:r>
              <a:rPr lang="en-US" sz="4000" b="1" dirty="0"/>
              <a:t>holy people</a:t>
            </a:r>
            <a:r>
              <a:rPr lang="en-US" sz="4000" dirty="0"/>
              <a:t>, </a:t>
            </a:r>
            <a:r>
              <a:rPr lang="en-US" sz="4000" b="1" baseline="30000" dirty="0"/>
              <a:t>19 </a:t>
            </a:r>
            <a:r>
              <a:rPr lang="en-US" sz="4000" dirty="0"/>
              <a:t>and his </a:t>
            </a:r>
            <a:r>
              <a:rPr lang="en-US" sz="4000" b="1" dirty="0"/>
              <a:t>incomparably great power </a:t>
            </a:r>
            <a:r>
              <a:rPr lang="en-US" sz="4000" dirty="0"/>
              <a:t>for </a:t>
            </a:r>
            <a:r>
              <a:rPr lang="en-US" sz="4000" b="1" dirty="0"/>
              <a:t>us who believe.</a:t>
            </a:r>
            <a:r>
              <a:rPr lang="en-US" sz="4000" dirty="0"/>
              <a:t> </a:t>
            </a:r>
          </a:p>
        </p:txBody>
      </p:sp>
      <p:pic>
        <p:nvPicPr>
          <p:cNvPr id="8" name="Content Placeholder 3">
            <a:extLst>
              <a:ext uri="{FF2B5EF4-FFF2-40B4-BE49-F238E27FC236}">
                <a16:creationId xmlns:a16="http://schemas.microsoft.com/office/drawing/2014/main" id="{9F071CB9-98AE-F74C-C056-0CCC499405E9}"/>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222355474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EB863-762E-871C-F7CA-2DFF9756ADD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4AA959-18DB-9063-BFE9-7A3FB9A4A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4E1C6E-28A3-7685-6264-C0E2D8F04B80}"/>
              </a:ext>
            </a:extLst>
          </p:cNvPr>
          <p:cNvSpPr>
            <a:spLocks noGrp="1"/>
          </p:cNvSpPr>
          <p:nvPr>
            <p:ph type="title"/>
          </p:nvPr>
        </p:nvSpPr>
        <p:spPr>
          <a:xfrm>
            <a:off x="3137915" y="54865"/>
            <a:ext cx="6903232" cy="787818"/>
          </a:xfrm>
        </p:spPr>
        <p:txBody>
          <a:bodyPr vert="horz" lIns="91440" tIns="45720" rIns="91440" bIns="45720" rtlCol="0" anchor="b">
            <a:normAutofit/>
          </a:bodyPr>
          <a:lstStyle/>
          <a:p>
            <a:r>
              <a:rPr lang="en-US" sz="3600" b="1" dirty="0"/>
              <a:t>New theme infinity</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591421AB-D83B-E6C1-E8FB-51E8554948E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289557" y="1076147"/>
            <a:ext cx="9902443" cy="5002126"/>
          </a:xfrm>
        </p:spPr>
        <p:txBody>
          <a:bodyPr>
            <a:noAutofit/>
          </a:bodyPr>
          <a:lstStyle/>
          <a:p>
            <a:r>
              <a:rPr lang="en-US" sz="3400" b="1" baseline="30000" dirty="0"/>
              <a:t>3:16 </a:t>
            </a:r>
            <a:r>
              <a:rPr lang="en-US" sz="3400" dirty="0"/>
              <a:t>I pray that out of his glorious riches he may strengthen you with power through his Spirit in your inner being, </a:t>
            </a:r>
            <a:r>
              <a:rPr lang="en-US" sz="3400" b="1" baseline="30000" dirty="0"/>
              <a:t>17 </a:t>
            </a:r>
            <a:r>
              <a:rPr lang="en-US" sz="3400" dirty="0"/>
              <a:t>so that Christ may dwell in your hearts through faith. And I pray that you, being rooted and established in love, </a:t>
            </a:r>
            <a:r>
              <a:rPr lang="en-US" sz="3400" b="1" baseline="30000" dirty="0"/>
              <a:t>18 </a:t>
            </a:r>
            <a:r>
              <a:rPr lang="en-US" sz="3400" dirty="0"/>
              <a:t>may have power, together with all the Lord’s holy people, </a:t>
            </a:r>
            <a:r>
              <a:rPr lang="en-US" sz="3400" b="1" dirty="0">
                <a:solidFill>
                  <a:schemeClr val="accent5">
                    <a:lumMod val="75000"/>
                  </a:schemeClr>
                </a:solidFill>
              </a:rPr>
              <a:t>to grasp how wide and long and high and deep is the love of Christ, </a:t>
            </a:r>
            <a:r>
              <a:rPr lang="en-US" sz="3400" b="1" baseline="30000" dirty="0">
                <a:solidFill>
                  <a:schemeClr val="accent5">
                    <a:lumMod val="75000"/>
                  </a:schemeClr>
                </a:solidFill>
              </a:rPr>
              <a:t>19 </a:t>
            </a:r>
            <a:r>
              <a:rPr lang="en-US" sz="3400" b="1" dirty="0">
                <a:solidFill>
                  <a:schemeClr val="accent5">
                    <a:lumMod val="75000"/>
                  </a:schemeClr>
                </a:solidFill>
              </a:rPr>
              <a:t>and to know this love that surpasses knowledge</a:t>
            </a:r>
            <a:r>
              <a:rPr lang="en-US" sz="3400" b="1" dirty="0"/>
              <a:t>—that you may be filled </a:t>
            </a:r>
            <a:r>
              <a:rPr lang="en-US" sz="3400" dirty="0"/>
              <a:t>to the measure of all the fullness of God.</a:t>
            </a:r>
          </a:p>
          <a:p>
            <a:endParaRPr lang="en-US" sz="3400" dirty="0"/>
          </a:p>
        </p:txBody>
      </p:sp>
      <p:pic>
        <p:nvPicPr>
          <p:cNvPr id="8" name="Content Placeholder 3">
            <a:extLst>
              <a:ext uri="{FF2B5EF4-FFF2-40B4-BE49-F238E27FC236}">
                <a16:creationId xmlns:a16="http://schemas.microsoft.com/office/drawing/2014/main" id="{7F9544BA-98AC-990A-E80B-41F22C9858A7}"/>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146510780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4A8F1-CD95-1969-1807-EBFD1ED91B0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0BD0C1-69BB-DD80-2815-6F1E47ACB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72566-47B1-A5EA-18E2-284C85EEF7D0}"/>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25D96C3D-90DE-4096-DB25-DE880C2FC3DD}"/>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CC128D32-81F9-34C5-E2DA-868AE56F24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Ephesians differs from the other letters as it does not deal with a specific theological crisis.</a:t>
            </a:r>
          </a:p>
          <a:p>
            <a:r>
              <a:rPr lang="en-US" sz="4400" b="1" dirty="0"/>
              <a:t>The crisis letters may have been written in haste with teachings and admonitions directed as a solution to particular issues. </a:t>
            </a:r>
          </a:p>
        </p:txBody>
      </p:sp>
    </p:spTree>
    <p:extLst>
      <p:ext uri="{BB962C8B-B14F-4D97-AF65-F5344CB8AC3E}">
        <p14:creationId xmlns:p14="http://schemas.microsoft.com/office/powerpoint/2010/main" val="370071395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A83DC-1DB5-0457-63DA-706E607444E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CD7EB8-8A80-CE1A-4A7D-9D5960A39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9E882C-C790-34D1-63E8-14C7DE65BBCA}"/>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5914CB7A-ADE5-9C1B-C8E6-BB228E6BB54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CC14D994-CC13-EB37-D678-9D86DFE960E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Having dealt with several situations  Paul may have some preemptive teaching  and solution for potential issues.</a:t>
            </a:r>
          </a:p>
          <a:p>
            <a:r>
              <a:rPr lang="en-US" sz="4400" b="1" dirty="0"/>
              <a:t>A review of some issues follows.   </a:t>
            </a:r>
          </a:p>
        </p:txBody>
      </p:sp>
    </p:spTree>
    <p:extLst>
      <p:ext uri="{BB962C8B-B14F-4D97-AF65-F5344CB8AC3E}">
        <p14:creationId xmlns:p14="http://schemas.microsoft.com/office/powerpoint/2010/main" val="63908595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E5395-79AC-99E9-809E-2E60D09F67C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E25FC1-6AB2-D5B3-EA59-D12E1A041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3C60EB-5D48-C1D3-FE0B-A2F30BAD2E6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06DCCB96-A992-5CEB-2780-AE8B1DABB5B2}"/>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755011DE-5D1F-D7BF-F9D0-C76E03CA5BD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1 Corinthians – Divisions in the Church. </a:t>
            </a:r>
          </a:p>
          <a:p>
            <a:r>
              <a:rPr lang="en-US" sz="4000" b="1" baseline="30000" dirty="0"/>
              <a:t>Corinthians  1:10 </a:t>
            </a:r>
            <a:r>
              <a:rPr lang="en-US" sz="4000" dirty="0"/>
              <a:t>Now I urge you, brothers </a:t>
            </a:r>
            <a:r>
              <a:rPr lang="en-US" sz="4000" i="1" dirty="0"/>
              <a:t>and sisters</a:t>
            </a:r>
            <a:r>
              <a:rPr lang="en-US" sz="4000" dirty="0"/>
              <a:t>, by the name of our Lord Jesus Christ, that you all </a:t>
            </a:r>
            <a:r>
              <a:rPr lang="en-US" sz="4000" b="1" dirty="0">
                <a:solidFill>
                  <a:schemeClr val="accent5">
                    <a:lumMod val="75000"/>
                  </a:schemeClr>
                </a:solidFill>
              </a:rPr>
              <a:t>agree</a:t>
            </a:r>
            <a:r>
              <a:rPr lang="en-US" sz="4000" dirty="0"/>
              <a:t> and that there be </a:t>
            </a:r>
            <a:r>
              <a:rPr lang="en-US" sz="4000" b="1" dirty="0">
                <a:solidFill>
                  <a:schemeClr val="accent5">
                    <a:lumMod val="75000"/>
                  </a:schemeClr>
                </a:solidFill>
              </a:rPr>
              <a:t>no divisions</a:t>
            </a:r>
            <a:r>
              <a:rPr lang="en-US" sz="4000" dirty="0"/>
              <a:t> among you, but that you be made complete in the same mind and in the same judgment.</a:t>
            </a:r>
            <a:endParaRPr lang="en-US" sz="6000" b="1" dirty="0"/>
          </a:p>
        </p:txBody>
      </p:sp>
    </p:spTree>
    <p:extLst>
      <p:ext uri="{BB962C8B-B14F-4D97-AF65-F5344CB8AC3E}">
        <p14:creationId xmlns:p14="http://schemas.microsoft.com/office/powerpoint/2010/main" val="56415823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7913B-631A-2B3A-BF84-C8FA573D6C9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3E16A05-C836-1139-ADA2-0ABBEB988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C9D57F-67D4-D645-89D9-8A88EE2A2EB5}"/>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1B0DC6D5-C463-DCA8-4309-A1E5CCC5C6A8}"/>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27694BA8-D808-CC75-F2FA-0C7C6E38BB0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endParaRPr lang="en-US" b="1" dirty="0"/>
          </a:p>
          <a:p>
            <a:endParaRPr lang="en-US" b="1" dirty="0"/>
          </a:p>
          <a:p>
            <a:r>
              <a:rPr lang="en-US" sz="4400" b="1" dirty="0"/>
              <a:t>1 Corinthians – Divisions in the Church –How you were Baptized. </a:t>
            </a:r>
          </a:p>
          <a:p>
            <a:r>
              <a:rPr lang="en-US" sz="4000" b="1" baseline="30000" dirty="0"/>
              <a:t>Corinthians  1:11</a:t>
            </a:r>
            <a:r>
              <a:rPr lang="en-US" sz="4400" dirty="0"/>
              <a:t>For I have been informed concerning you, my brothers </a:t>
            </a:r>
            <a:r>
              <a:rPr lang="en-US" sz="4400" i="1" dirty="0"/>
              <a:t>and sisters</a:t>
            </a:r>
            <a:r>
              <a:rPr lang="en-US" sz="4400" dirty="0"/>
              <a:t>, by Chloe’s </a:t>
            </a:r>
            <a:r>
              <a:rPr lang="en-US" sz="4400" i="1" dirty="0"/>
              <a:t>people</a:t>
            </a:r>
            <a:r>
              <a:rPr lang="en-US" sz="4400" dirty="0"/>
              <a:t>, that there are </a:t>
            </a:r>
            <a:r>
              <a:rPr lang="en-US" sz="4400" dirty="0">
                <a:solidFill>
                  <a:schemeClr val="accent5">
                    <a:lumMod val="75000"/>
                  </a:schemeClr>
                </a:solidFill>
              </a:rPr>
              <a:t>quarrels</a:t>
            </a:r>
            <a:r>
              <a:rPr lang="en-US" sz="4400" dirty="0"/>
              <a:t> among you. </a:t>
            </a:r>
            <a:r>
              <a:rPr lang="en-US" sz="4400" b="1" baseline="30000" dirty="0"/>
              <a:t>12 </a:t>
            </a:r>
            <a:r>
              <a:rPr lang="en-US" sz="4400" dirty="0"/>
              <a:t>Now I mean this, that each one of you I am with Paul,” or  “I </a:t>
            </a:r>
            <a:r>
              <a:rPr lang="en-US" sz="4400" i="1" dirty="0"/>
              <a:t>am</a:t>
            </a:r>
            <a:r>
              <a:rPr lang="en-US" sz="4400" dirty="0"/>
              <a:t> with Apollos</a:t>
            </a:r>
            <a:endParaRPr lang="en-US" sz="4400" b="1" dirty="0"/>
          </a:p>
        </p:txBody>
      </p:sp>
    </p:spTree>
    <p:extLst>
      <p:ext uri="{BB962C8B-B14F-4D97-AF65-F5344CB8AC3E}">
        <p14:creationId xmlns:p14="http://schemas.microsoft.com/office/powerpoint/2010/main" val="154301945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9C809-7C24-FB05-8A45-B95CAE20E04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765ADE3-FF5B-7025-7118-A2D22CD63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722439-E088-7E04-604D-7D847D34005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56E14FD2-8C8E-1D2A-616A-3E3C2E02C8F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048BB9EE-2767-3F97-8FEF-BDC21BF4556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1 Corinthians – Divisions in the Church –How you were Baptized. </a:t>
            </a:r>
          </a:p>
          <a:p>
            <a:r>
              <a:rPr lang="en-US" sz="3600" b="1" baseline="30000" dirty="0"/>
              <a:t>Corinthians  1:12b</a:t>
            </a:r>
            <a:r>
              <a:rPr lang="en-US" sz="4000" dirty="0"/>
              <a:t>For I have been informed concerning you, my or “I </a:t>
            </a:r>
            <a:r>
              <a:rPr lang="en-US" sz="4000" i="1" dirty="0"/>
              <a:t>am</a:t>
            </a:r>
            <a:r>
              <a:rPr lang="en-US" sz="4000" dirty="0"/>
              <a:t> with Cephas,” or “I </a:t>
            </a:r>
            <a:r>
              <a:rPr lang="en-US" sz="4000" i="1" dirty="0"/>
              <a:t>am</a:t>
            </a:r>
            <a:r>
              <a:rPr lang="en-US" sz="4000" dirty="0"/>
              <a:t> with Christ.” </a:t>
            </a:r>
            <a:r>
              <a:rPr lang="en-US" sz="4000" b="1" baseline="30000" dirty="0"/>
              <a:t>13</a:t>
            </a:r>
            <a:r>
              <a:rPr lang="en-US" sz="4000" dirty="0"/>
              <a:t>Has Christ been divided? Paul was not crucified for you, was he? Or were you baptized in the name of Paul?</a:t>
            </a:r>
            <a:endParaRPr lang="en-US" sz="4000" b="1" dirty="0"/>
          </a:p>
        </p:txBody>
      </p:sp>
    </p:spTree>
    <p:extLst>
      <p:ext uri="{BB962C8B-B14F-4D97-AF65-F5344CB8AC3E}">
        <p14:creationId xmlns:p14="http://schemas.microsoft.com/office/powerpoint/2010/main" val="148338615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1DB32-734C-ADEB-58F4-18683779ED9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C680C01-584C-0423-6C51-7D1AC06F8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2CA825-6286-E1E6-6390-30AA2FFBAD0C}"/>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D2213916-26AD-229A-57C5-3D08397004C7}"/>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FB924D8D-82C9-731D-074C-78B08F6C367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1 Corinthians – Divisions in the Church –How you were Baptized. </a:t>
            </a:r>
          </a:p>
          <a:p>
            <a:r>
              <a:rPr lang="en-US" sz="4000" b="1" baseline="30000" dirty="0"/>
              <a:t>Corinthians  1:17</a:t>
            </a:r>
            <a:r>
              <a:rPr lang="en-US" b="1" baseline="30000" dirty="0"/>
              <a:t> </a:t>
            </a:r>
            <a:r>
              <a:rPr lang="en-US" sz="4000" dirty="0"/>
              <a:t>For Christ did not send me to baptize, but to preach the gospel, not with cleverness of speech, so that the cross of Christ would not be made of no effect.</a:t>
            </a:r>
            <a:r>
              <a:rPr lang="en-US" sz="4000" b="1" baseline="30000" dirty="0"/>
              <a:t> </a:t>
            </a:r>
            <a:endParaRPr lang="en-US" sz="6000" b="1" dirty="0"/>
          </a:p>
        </p:txBody>
      </p:sp>
    </p:spTree>
    <p:extLst>
      <p:ext uri="{BB962C8B-B14F-4D97-AF65-F5344CB8AC3E}">
        <p14:creationId xmlns:p14="http://schemas.microsoft.com/office/powerpoint/2010/main" val="324918245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6E820-7D94-7EE6-6016-24C28307F24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83689-D550-A25C-E9A6-7859B57FA2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0B95EC-D07F-A623-A260-AD121B08C1F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CE48B2BC-C954-24D1-25DA-880D41BF80E7}"/>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3BAD0616-ACC1-EF6D-8D17-210EBD990EE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pPr algn="r"/>
            <a:r>
              <a:rPr lang="en-US" sz="4400" b="1" dirty="0"/>
              <a:t>1 Corinthians – Divisions in the Church –Wisdom of the world</a:t>
            </a:r>
          </a:p>
          <a:p>
            <a:r>
              <a:rPr lang="en-US" sz="4000" b="1" baseline="30000" dirty="0"/>
              <a:t>Corinthians  1:18-31</a:t>
            </a:r>
            <a:r>
              <a:rPr lang="en-US" b="1" baseline="30000" dirty="0"/>
              <a:t> </a:t>
            </a:r>
            <a:r>
              <a:rPr lang="en-US" sz="4000" dirty="0"/>
              <a:t>    The wisdom of the world as compared to knowing Christ.</a:t>
            </a:r>
            <a:endParaRPr lang="en-US" sz="6000" b="1" dirty="0"/>
          </a:p>
        </p:txBody>
      </p:sp>
    </p:spTree>
    <p:extLst>
      <p:ext uri="{BB962C8B-B14F-4D97-AF65-F5344CB8AC3E}">
        <p14:creationId xmlns:p14="http://schemas.microsoft.com/office/powerpoint/2010/main" val="277582410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51FA3-B881-EFB8-2DFB-26A14DC1946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0F0577-ABC1-6EDB-8E3F-6A21F01DF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A60C8E-ED80-D89A-6E1D-EEA622CB62A8}"/>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04108885-5636-9733-1D9B-17305035B051}"/>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61811DCA-7EE8-565B-6A36-964F29A627A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1 Corinthians – Divisions in the Church –Lack of Spiritual Discernment</a:t>
            </a:r>
          </a:p>
          <a:p>
            <a:r>
              <a:rPr lang="en-US" sz="3600" b="1" baseline="30000" dirty="0"/>
              <a:t>1 Cor 2:14  </a:t>
            </a:r>
            <a:r>
              <a:rPr lang="en-US" sz="3600" dirty="0"/>
              <a:t>But a natural person does not accept the things of the Spirit of God, for they are foolishness to him; and he cannot understand them, because they are spiritually discerned. </a:t>
            </a:r>
            <a:endParaRPr lang="en-US" sz="3600" b="1" dirty="0"/>
          </a:p>
        </p:txBody>
      </p:sp>
    </p:spTree>
    <p:extLst>
      <p:ext uri="{BB962C8B-B14F-4D97-AF65-F5344CB8AC3E}">
        <p14:creationId xmlns:p14="http://schemas.microsoft.com/office/powerpoint/2010/main" val="316041569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1D2A0-A494-1D4E-4788-E0A2EF9F4FF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DE2C87-F299-F794-3C52-86844A6A5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7224C9-4C6A-4379-C487-D5E841237203}"/>
              </a:ext>
            </a:extLst>
          </p:cNvPr>
          <p:cNvSpPr>
            <a:spLocks noGrp="1"/>
          </p:cNvSpPr>
          <p:nvPr>
            <p:ph type="title"/>
          </p:nvPr>
        </p:nvSpPr>
        <p:spPr>
          <a:xfrm>
            <a:off x="2796988" y="54865"/>
            <a:ext cx="9395011" cy="990126"/>
          </a:xfrm>
        </p:spPr>
        <p:txBody>
          <a:bodyPr vert="horz" lIns="91440" tIns="45720" rIns="91440" bIns="45720" rtlCol="0" anchor="b">
            <a:normAutofit/>
          </a:bodyPr>
          <a:lstStyle/>
          <a:p>
            <a:r>
              <a:rPr lang="en-US" sz="3600" b="1" dirty="0"/>
              <a:t>the prayer-  knowing theme</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4E4DB449-8822-FC94-8367-F27D86F5648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fontScale="92500"/>
          </a:bodyPr>
          <a:lstStyle/>
          <a:p>
            <a:r>
              <a:rPr lang="en-US" sz="4000" b="1" baseline="30000" dirty="0"/>
              <a:t>Eph 1:15 </a:t>
            </a:r>
            <a:r>
              <a:rPr lang="en-US" sz="4000" dirty="0"/>
              <a:t>For this reason, ever since I heard about your </a:t>
            </a:r>
            <a:r>
              <a:rPr lang="en-US" sz="4400" b="1" dirty="0"/>
              <a:t>faith </a:t>
            </a:r>
            <a:r>
              <a:rPr lang="en-US" sz="4000" dirty="0"/>
              <a:t>in the </a:t>
            </a:r>
            <a:r>
              <a:rPr lang="en-US" sz="4000" b="1" dirty="0"/>
              <a:t>Lord Jesus </a:t>
            </a:r>
            <a:r>
              <a:rPr lang="en-US" sz="4000" dirty="0"/>
              <a:t>and your </a:t>
            </a:r>
            <a:r>
              <a:rPr lang="en-US" sz="4800" b="1" dirty="0"/>
              <a:t>love</a:t>
            </a:r>
            <a:r>
              <a:rPr lang="en-US" sz="4000" dirty="0"/>
              <a:t> for all </a:t>
            </a:r>
            <a:r>
              <a:rPr lang="en-US" sz="4000" b="1" dirty="0"/>
              <a:t>God’s people</a:t>
            </a:r>
            <a:r>
              <a:rPr lang="en-US" sz="4000" dirty="0"/>
              <a:t>, </a:t>
            </a:r>
            <a:r>
              <a:rPr lang="en-US" sz="4000" b="1" baseline="30000" dirty="0"/>
              <a:t>16 </a:t>
            </a:r>
            <a:r>
              <a:rPr lang="en-US" sz="4000" dirty="0"/>
              <a:t>I have not stopped </a:t>
            </a:r>
            <a:r>
              <a:rPr lang="en-US" sz="4000" b="1" dirty="0"/>
              <a:t>giving thanks </a:t>
            </a:r>
            <a:r>
              <a:rPr lang="en-US" sz="4000" dirty="0"/>
              <a:t>for you, </a:t>
            </a:r>
            <a:r>
              <a:rPr lang="en-US" sz="4000" b="1" dirty="0"/>
              <a:t>remembering </a:t>
            </a:r>
            <a:r>
              <a:rPr lang="en-US" sz="4000" dirty="0"/>
              <a:t>you in my </a:t>
            </a:r>
            <a:r>
              <a:rPr lang="en-US" sz="4000" b="1" dirty="0"/>
              <a:t>prayers</a:t>
            </a:r>
            <a:r>
              <a:rPr lang="en-US" sz="4000" dirty="0"/>
              <a:t>. </a:t>
            </a:r>
            <a:r>
              <a:rPr lang="en-US" sz="4000" b="1" baseline="30000" dirty="0"/>
              <a:t>17 </a:t>
            </a:r>
            <a:r>
              <a:rPr lang="en-US" sz="4000" dirty="0"/>
              <a:t>I keep </a:t>
            </a:r>
            <a:r>
              <a:rPr lang="en-US" sz="4000" b="1" dirty="0"/>
              <a:t>asking</a:t>
            </a:r>
            <a:r>
              <a:rPr lang="en-US" sz="4000" dirty="0"/>
              <a:t> that the God of our </a:t>
            </a:r>
            <a:r>
              <a:rPr lang="en-US" sz="4000" b="1" dirty="0"/>
              <a:t>Lord Jesus Christ</a:t>
            </a:r>
            <a:r>
              <a:rPr lang="en-US" sz="4000" dirty="0"/>
              <a:t>, the </a:t>
            </a:r>
            <a:r>
              <a:rPr lang="en-US" sz="4000" b="1" dirty="0"/>
              <a:t>glorious Father</a:t>
            </a:r>
            <a:r>
              <a:rPr lang="en-US" sz="4000" dirty="0"/>
              <a:t>, may </a:t>
            </a:r>
            <a:r>
              <a:rPr lang="en-US" sz="4000" b="1" dirty="0">
                <a:solidFill>
                  <a:schemeClr val="accent5">
                    <a:lumMod val="75000"/>
                  </a:schemeClr>
                </a:solidFill>
              </a:rPr>
              <a:t>give</a:t>
            </a:r>
            <a:r>
              <a:rPr lang="en-US" sz="4000" dirty="0">
                <a:solidFill>
                  <a:schemeClr val="accent5">
                    <a:lumMod val="75000"/>
                  </a:schemeClr>
                </a:solidFill>
              </a:rPr>
              <a:t> you the spirit of </a:t>
            </a:r>
            <a:r>
              <a:rPr lang="en-US" sz="4400" b="1" dirty="0">
                <a:solidFill>
                  <a:schemeClr val="accent5">
                    <a:lumMod val="75000"/>
                  </a:schemeClr>
                </a:solidFill>
              </a:rPr>
              <a:t>wisdom</a:t>
            </a:r>
            <a:r>
              <a:rPr lang="en-US" sz="4000" dirty="0">
                <a:solidFill>
                  <a:schemeClr val="accent5">
                    <a:lumMod val="75000"/>
                  </a:schemeClr>
                </a:solidFill>
              </a:rPr>
              <a:t> and </a:t>
            </a:r>
            <a:r>
              <a:rPr lang="en-US" sz="4000" b="1" dirty="0">
                <a:solidFill>
                  <a:schemeClr val="accent5">
                    <a:lumMod val="75000"/>
                  </a:schemeClr>
                </a:solidFill>
              </a:rPr>
              <a:t>revelation</a:t>
            </a:r>
            <a:r>
              <a:rPr lang="en-US" sz="4000" dirty="0">
                <a:solidFill>
                  <a:schemeClr val="accent5">
                    <a:lumMod val="75000"/>
                  </a:schemeClr>
                </a:solidFill>
              </a:rPr>
              <a:t>, so that you may </a:t>
            </a:r>
            <a:r>
              <a:rPr lang="en-US" sz="4000" b="1" dirty="0">
                <a:solidFill>
                  <a:schemeClr val="accent5">
                    <a:lumMod val="75000"/>
                  </a:schemeClr>
                </a:solidFill>
              </a:rPr>
              <a:t>know</a:t>
            </a:r>
            <a:r>
              <a:rPr lang="en-US" sz="4000" dirty="0">
                <a:solidFill>
                  <a:schemeClr val="accent5">
                    <a:lumMod val="75000"/>
                  </a:schemeClr>
                </a:solidFill>
              </a:rPr>
              <a:t> him better</a:t>
            </a:r>
            <a:r>
              <a:rPr lang="en-US" dirty="0"/>
              <a:t>. </a:t>
            </a:r>
            <a:endParaRPr lang="en-US" sz="4000" dirty="0"/>
          </a:p>
        </p:txBody>
      </p:sp>
      <p:pic>
        <p:nvPicPr>
          <p:cNvPr id="3" name="Content Placeholder 3">
            <a:extLst>
              <a:ext uri="{FF2B5EF4-FFF2-40B4-BE49-F238E27FC236}">
                <a16:creationId xmlns:a16="http://schemas.microsoft.com/office/drawing/2014/main" id="{B2F8D26A-ACE7-076D-F8C3-4C9BEC14DF94}"/>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33828893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74C45-23CF-4BCC-A5F2-0A00DA1309D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792EA12-D2A3-4019-D20B-ED0CFE8DCF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CC3A0D-42E8-27FF-98C5-B1067E9233DC}"/>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397F89E7-5119-FA22-2758-A96C9860256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967CCE27-7B1E-16C6-0687-5F16831DB01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1 Corinthians – Divisions in the Church –Lack of Spiritual Discernment</a:t>
            </a:r>
          </a:p>
          <a:p>
            <a:r>
              <a:rPr lang="en-US" sz="3600" b="1" baseline="30000" dirty="0"/>
              <a:t>1 Cor 2:15 </a:t>
            </a:r>
            <a:r>
              <a:rPr lang="en-US" sz="3600" dirty="0"/>
              <a:t>But the </a:t>
            </a:r>
            <a:r>
              <a:rPr lang="en-US" sz="3600" b="1" dirty="0">
                <a:solidFill>
                  <a:schemeClr val="accent5">
                    <a:lumMod val="75000"/>
                  </a:schemeClr>
                </a:solidFill>
              </a:rPr>
              <a:t>one who is spiritual discerns all things</a:t>
            </a:r>
            <a:r>
              <a:rPr lang="en-US" sz="3600" dirty="0"/>
              <a:t>, yet he himself is discerned by no one. </a:t>
            </a:r>
            <a:r>
              <a:rPr lang="en-US" sz="3600" b="1" baseline="30000" dirty="0"/>
              <a:t>16 </a:t>
            </a:r>
            <a:r>
              <a:rPr lang="en-US" sz="3600" dirty="0"/>
              <a:t>For </a:t>
            </a:r>
            <a:r>
              <a:rPr lang="en-US" sz="3600" cap="small" dirty="0"/>
              <a:t>who has known the mind of the Lord</a:t>
            </a:r>
            <a:r>
              <a:rPr lang="en-US" sz="3600" dirty="0"/>
              <a:t>, </a:t>
            </a:r>
            <a:r>
              <a:rPr lang="en-US" sz="3600" cap="small" dirty="0"/>
              <a:t>that he will instruct Him</a:t>
            </a:r>
            <a:r>
              <a:rPr lang="en-US" sz="3600" dirty="0"/>
              <a:t>? But we have the mind of Christ</a:t>
            </a:r>
            <a:r>
              <a:rPr lang="en-US" dirty="0"/>
              <a:t>.</a:t>
            </a:r>
            <a:r>
              <a:rPr lang="en-US" sz="4000" dirty="0"/>
              <a:t>.</a:t>
            </a:r>
            <a:endParaRPr lang="en-US" sz="6000" b="1" dirty="0"/>
          </a:p>
        </p:txBody>
      </p:sp>
    </p:spTree>
    <p:extLst>
      <p:ext uri="{BB962C8B-B14F-4D97-AF65-F5344CB8AC3E}">
        <p14:creationId xmlns:p14="http://schemas.microsoft.com/office/powerpoint/2010/main" val="354415947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25E3B-56EC-B539-B6B1-1709EDC2C68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DB2E00B-D123-2EA9-6451-347DFF0ED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980AE5-85C2-2D84-FB59-074B45931012}"/>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B826CDF1-F9EC-80E4-4DA3-11A0BFEDF4F3}"/>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20B634A7-0221-4448-3D6F-B7FD44A9741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endParaRPr lang="en-US" b="1" dirty="0"/>
          </a:p>
          <a:p>
            <a:endParaRPr lang="en-US" b="1" dirty="0"/>
          </a:p>
          <a:p>
            <a:r>
              <a:rPr lang="en-US" sz="4400" b="1" dirty="0"/>
              <a:t>1 Corinthians – Divisions in the Church –Arrogance </a:t>
            </a:r>
          </a:p>
          <a:p>
            <a:r>
              <a:rPr lang="en-US" sz="4000" b="1" baseline="30000" dirty="0"/>
              <a:t>1 Cor 4 :6 </a:t>
            </a:r>
            <a:r>
              <a:rPr lang="en-US" sz="4000" dirty="0"/>
              <a:t>Now these things, brothers </a:t>
            </a:r>
            <a:r>
              <a:rPr lang="en-US" sz="4000" i="1" dirty="0"/>
              <a:t>and sisters</a:t>
            </a:r>
            <a:r>
              <a:rPr lang="en-US" sz="4000" dirty="0"/>
              <a:t>, I have figuratively applied to myself and Apollos on your account, so that in us you may learn not to exceed what is written, so that no one of you will become </a:t>
            </a:r>
            <a:r>
              <a:rPr lang="en-US" sz="4000" b="1" dirty="0">
                <a:solidFill>
                  <a:schemeClr val="accent5">
                    <a:lumMod val="50000"/>
                  </a:schemeClr>
                </a:solidFill>
              </a:rPr>
              <a:t>arrogant</a:t>
            </a:r>
            <a:r>
              <a:rPr lang="en-US" sz="4000" dirty="0"/>
              <a:t> in behalf of one against the other. </a:t>
            </a:r>
            <a:endParaRPr lang="en-US" sz="8000" b="1" dirty="0"/>
          </a:p>
        </p:txBody>
      </p:sp>
    </p:spTree>
    <p:extLst>
      <p:ext uri="{BB962C8B-B14F-4D97-AF65-F5344CB8AC3E}">
        <p14:creationId xmlns:p14="http://schemas.microsoft.com/office/powerpoint/2010/main" val="137623815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8DF4F-606B-9BA6-4D48-35415C3A3F6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EF2DFA9-4EFC-2F73-B5E3-F6E30981D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C5B865-3ED9-786B-DAC8-653F5AC7711A}"/>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62F8E0F3-C10B-2B09-DAD1-6768E3BFD9FD}"/>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6D4426E3-BC5C-39CF-3A2F-A0A4E49A7A5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1 Corinthians – Divisions in the Church –Arrogance </a:t>
            </a:r>
          </a:p>
          <a:p>
            <a:r>
              <a:rPr lang="en-US" sz="4400" b="1" baseline="30000" dirty="0"/>
              <a:t>1 Cor 4 :7 </a:t>
            </a:r>
            <a:r>
              <a:rPr lang="en-US" sz="4400" dirty="0"/>
              <a:t>For who considers you as superior? What do you have that you did not receive? And if you did receive it, why do you boast as if you had not received it?</a:t>
            </a:r>
            <a:endParaRPr lang="en-US" sz="8800" b="1" dirty="0"/>
          </a:p>
        </p:txBody>
      </p:sp>
    </p:spTree>
    <p:extLst>
      <p:ext uri="{BB962C8B-B14F-4D97-AF65-F5344CB8AC3E}">
        <p14:creationId xmlns:p14="http://schemas.microsoft.com/office/powerpoint/2010/main" val="253445650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23CE3-36B6-D15C-DAE1-DD0EAD35219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DAB4E73-5E45-8B54-9CEF-50207EA5B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BEE826-4BEF-3E9F-CEA8-C1B0C1DF7835}"/>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BD870CCC-B527-D65C-4BE0-D5BB30106DF3}"/>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0C78F237-9E46-A605-0551-127102E74E6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1 Corinthians – Divisions in the Church –Unable to agree on Discipline</a:t>
            </a:r>
          </a:p>
          <a:p>
            <a:r>
              <a:rPr lang="en-US" sz="4000" b="1" dirty="0"/>
              <a:t>5 </a:t>
            </a:r>
            <a:r>
              <a:rPr lang="en-US" sz="4000" dirty="0"/>
              <a:t>It is actually reported that there is sexual immorality among you, and sexual immorality of such a kind as does not exist even among the Gentiles, </a:t>
            </a:r>
            <a:r>
              <a:rPr lang="en-US" sz="4000" i="1" dirty="0"/>
              <a:t>namely</a:t>
            </a:r>
            <a:r>
              <a:rPr lang="en-US" sz="4000" dirty="0"/>
              <a:t>, that someone has his father’s wife.</a:t>
            </a:r>
            <a:endParaRPr lang="en-US" sz="8000" b="1" dirty="0"/>
          </a:p>
        </p:txBody>
      </p:sp>
    </p:spTree>
    <p:extLst>
      <p:ext uri="{BB962C8B-B14F-4D97-AF65-F5344CB8AC3E}">
        <p14:creationId xmlns:p14="http://schemas.microsoft.com/office/powerpoint/2010/main" val="109114892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BCB8B-C2C8-0482-6E2F-A64BCEB4487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AD8F0B5-B2CB-B4B7-76C2-253B7BEDE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500532-7DA6-5AED-E2D0-F74E72A29A6A}"/>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A2CD132B-0F9D-BA54-9BFA-C4F9A828C289}"/>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083306EC-6657-BB38-B267-AF134104181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1 Corinthians – Divisions in the Church –Unable to agree on Discipline</a:t>
            </a:r>
          </a:p>
          <a:p>
            <a:r>
              <a:rPr lang="en-US" sz="4000" b="1" dirty="0"/>
              <a:t>5</a:t>
            </a:r>
            <a:r>
              <a:rPr lang="en-US" sz="4000" dirty="0"/>
              <a:t> </a:t>
            </a:r>
            <a:r>
              <a:rPr lang="en-US" sz="4000" b="1" baseline="30000" dirty="0"/>
              <a:t>2</a:t>
            </a:r>
            <a:r>
              <a:rPr lang="en-US" sz="4000" dirty="0"/>
              <a:t>You have become </a:t>
            </a:r>
            <a:r>
              <a:rPr lang="en-US" sz="4000" b="1" dirty="0">
                <a:solidFill>
                  <a:schemeClr val="accent5">
                    <a:lumMod val="50000"/>
                  </a:schemeClr>
                </a:solidFill>
              </a:rPr>
              <a:t>arrogant</a:t>
            </a:r>
            <a:r>
              <a:rPr lang="en-US" sz="4000" dirty="0"/>
              <a:t> and have </a:t>
            </a:r>
            <a:r>
              <a:rPr lang="en-US" sz="4000" b="1" dirty="0">
                <a:solidFill>
                  <a:schemeClr val="accent5">
                    <a:lumMod val="50000"/>
                  </a:schemeClr>
                </a:solidFill>
              </a:rPr>
              <a:t>not mourned </a:t>
            </a:r>
            <a:r>
              <a:rPr lang="en-US" sz="4000" dirty="0"/>
              <a:t>instead, so that the one who had done this deed would be removed from your midst</a:t>
            </a:r>
            <a:endParaRPr lang="en-US" sz="8000" b="1" dirty="0"/>
          </a:p>
        </p:txBody>
      </p:sp>
    </p:spTree>
    <p:extLst>
      <p:ext uri="{BB962C8B-B14F-4D97-AF65-F5344CB8AC3E}">
        <p14:creationId xmlns:p14="http://schemas.microsoft.com/office/powerpoint/2010/main" val="226183655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FBFC5-3047-3824-CA5B-48DDD5B9B36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13BEC80-BF0B-4520-0308-23E06B1FE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A6CF14-AD88-1F3B-4CD2-95914B3F3355}"/>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7D82DFA2-D8E6-4DCF-4AA8-86541CC4A13E}"/>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FF606446-F3B3-8883-E81A-C7AA2D91832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Galatians– Divisions in the Church –Judaizers / Hybrid Christians.</a:t>
            </a:r>
          </a:p>
          <a:p>
            <a:r>
              <a:rPr lang="en-US" sz="4000" b="1" baseline="30000" dirty="0"/>
              <a:t>Gal 1:6 </a:t>
            </a:r>
            <a:r>
              <a:rPr lang="en-US" sz="4000" dirty="0"/>
              <a:t>I am astonished that you are so quickly deserting the one who called you to live in the grace of Christ and are </a:t>
            </a:r>
            <a:r>
              <a:rPr lang="en-US" sz="4000" b="1" dirty="0">
                <a:solidFill>
                  <a:schemeClr val="accent5">
                    <a:lumMod val="75000"/>
                  </a:schemeClr>
                </a:solidFill>
              </a:rPr>
              <a:t>turning to a different gospel</a:t>
            </a:r>
            <a:r>
              <a:rPr lang="en-US" sz="4000" dirty="0"/>
              <a:t>— </a:t>
            </a:r>
            <a:r>
              <a:rPr lang="en-US" sz="4000" b="1" baseline="30000" dirty="0"/>
              <a:t>7 </a:t>
            </a:r>
            <a:r>
              <a:rPr lang="en-US" sz="4000" dirty="0"/>
              <a:t>which is really no gospel at all. </a:t>
            </a:r>
            <a:endParaRPr lang="en-US" sz="6000" b="1" dirty="0"/>
          </a:p>
        </p:txBody>
      </p:sp>
    </p:spTree>
    <p:extLst>
      <p:ext uri="{BB962C8B-B14F-4D97-AF65-F5344CB8AC3E}">
        <p14:creationId xmlns:p14="http://schemas.microsoft.com/office/powerpoint/2010/main" val="116358648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80D4C-B397-4126-B94A-FE8B557B94F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6508E7-C6DA-D419-FD1D-CE4F391FA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96064C-8BC3-69B9-86AC-F7F19BCF5BC3}"/>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7CEDFAC1-60F9-C362-3AE0-39A729893D59}"/>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4F6E705C-35F2-74A9-DC1B-D8853774B06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endParaRPr lang="en-US" b="1" dirty="0"/>
          </a:p>
          <a:p>
            <a:endParaRPr lang="en-US" b="1" dirty="0"/>
          </a:p>
          <a:p>
            <a:r>
              <a:rPr lang="en-US" sz="4400" b="1" dirty="0"/>
              <a:t>Galatians– Divisions in the Church –Judaizers / Hybrid Christians.</a:t>
            </a:r>
          </a:p>
          <a:p>
            <a:r>
              <a:rPr lang="en-US" sz="4000" b="1" baseline="30000" dirty="0"/>
              <a:t>Gal 1:7b</a:t>
            </a:r>
            <a:r>
              <a:rPr lang="en-US" sz="4000" dirty="0"/>
              <a:t>. Evidently some people are </a:t>
            </a:r>
            <a:r>
              <a:rPr lang="en-US" sz="4000" b="1" dirty="0">
                <a:solidFill>
                  <a:schemeClr val="accent5">
                    <a:lumMod val="75000"/>
                  </a:schemeClr>
                </a:solidFill>
              </a:rPr>
              <a:t>throwing you into confusion </a:t>
            </a:r>
            <a:r>
              <a:rPr lang="en-US" sz="4000" dirty="0"/>
              <a:t>and are trying to pervert the gospel of Christ. </a:t>
            </a:r>
            <a:r>
              <a:rPr lang="en-US" sz="4000" b="1" baseline="30000" dirty="0"/>
              <a:t>8 </a:t>
            </a:r>
            <a:r>
              <a:rPr lang="en-US" sz="4000" dirty="0"/>
              <a:t>But even if we or an angel from heaven should preach a gospel other than the one we preached to you, let them be under God’s curse!</a:t>
            </a:r>
            <a:endParaRPr lang="en-US" sz="6000" b="1" dirty="0"/>
          </a:p>
        </p:txBody>
      </p:sp>
    </p:spTree>
    <p:extLst>
      <p:ext uri="{BB962C8B-B14F-4D97-AF65-F5344CB8AC3E}">
        <p14:creationId xmlns:p14="http://schemas.microsoft.com/office/powerpoint/2010/main" val="298228842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89834-C31F-C46F-3E05-5E6256441F7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B9A8A3-C37F-A7B8-D04F-E8FE00607C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70B485-B5C5-2568-55C7-92A743123DFB}"/>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C77A9D7-CF40-C5C1-9BF3-700AA2E15DA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DA15EB70-10CF-B649-A402-8C356559C8E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Galatians– Divisions in the Church –Judaizers / Hybrid Christians.</a:t>
            </a:r>
          </a:p>
          <a:p>
            <a:r>
              <a:rPr lang="en-US" b="1" dirty="0"/>
              <a:t>3 </a:t>
            </a:r>
            <a:r>
              <a:rPr lang="en-US" dirty="0"/>
              <a:t>You foolish Galatians! Who has bewitched you? Before your very eyes Jesus Christ was clearly portrayed as crucified. </a:t>
            </a:r>
            <a:r>
              <a:rPr lang="en-US" b="1" baseline="30000" dirty="0"/>
              <a:t>2 </a:t>
            </a:r>
            <a:r>
              <a:rPr lang="en-US" dirty="0"/>
              <a:t>I would like to learn just one thing from you: Did you receive the Spirit by the works of the law, or by believing what you heard? </a:t>
            </a:r>
            <a:r>
              <a:rPr lang="en-US" b="1" baseline="30000" dirty="0"/>
              <a:t>3 </a:t>
            </a:r>
            <a:r>
              <a:rPr lang="en-US" dirty="0"/>
              <a:t>Are you so foolish? After beginning by means of the Spirit, are you now trying to finish by means of the flesh?</a:t>
            </a:r>
            <a:endParaRPr lang="en-US" sz="6000" b="1" dirty="0"/>
          </a:p>
        </p:txBody>
      </p:sp>
    </p:spTree>
    <p:extLst>
      <p:ext uri="{BB962C8B-B14F-4D97-AF65-F5344CB8AC3E}">
        <p14:creationId xmlns:p14="http://schemas.microsoft.com/office/powerpoint/2010/main" val="526454597"/>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B2A11-DB39-CF24-535F-D9A7E171185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75E945-97FC-9249-EAFC-EEAE896BC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453698-9735-9120-92EF-FB360CD7539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6FBC86BD-8336-CF2C-2975-DA1EA1C2A2A9}"/>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615D3840-D475-71C3-C475-DBDC55FD7D8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Galatians– Divisions in the Church –Judaizers / Hybrid Christians.</a:t>
            </a:r>
          </a:p>
          <a:p>
            <a:r>
              <a:rPr lang="en-US" sz="4000" b="1" dirty="0"/>
              <a:t>3 </a:t>
            </a:r>
            <a:r>
              <a:rPr lang="en-US" sz="4000" dirty="0"/>
              <a:t>You foolish Galatians! Who has bewitched you? Before your very eyes Jesus Christ was clearly portrayed as crucified. </a:t>
            </a:r>
            <a:r>
              <a:rPr lang="en-US" sz="4000" b="1" baseline="30000" dirty="0"/>
              <a:t>2 </a:t>
            </a:r>
            <a:r>
              <a:rPr lang="en-US" sz="4000" dirty="0"/>
              <a:t>I would like to learn just one thing from you:</a:t>
            </a:r>
            <a:endParaRPr lang="en-US" sz="8000" b="1" dirty="0"/>
          </a:p>
        </p:txBody>
      </p:sp>
    </p:spTree>
    <p:extLst>
      <p:ext uri="{BB962C8B-B14F-4D97-AF65-F5344CB8AC3E}">
        <p14:creationId xmlns:p14="http://schemas.microsoft.com/office/powerpoint/2010/main" val="136007130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5BBF2-99F3-ECC3-0E18-3BC3D05D238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0F19869-4C0B-8D55-D316-079ED94E4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B3491E-B333-3BC1-79FB-E6DBDCBB126A}"/>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A3430885-027E-99C7-1C3F-9A546918F004}"/>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2947B436-ACC8-BC02-3F19-BDB801F452A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Galatians– Divisions in the Church –Judaizers / Hybrid Christians.</a:t>
            </a:r>
          </a:p>
          <a:p>
            <a:r>
              <a:rPr lang="en-US" sz="4000" b="1" dirty="0"/>
              <a:t>3:2B </a:t>
            </a:r>
            <a:r>
              <a:rPr lang="en-US" sz="4000" dirty="0"/>
              <a:t> Did you receive the Spirit by the works of the law, or by believing what you heard? </a:t>
            </a:r>
            <a:r>
              <a:rPr lang="en-US" sz="4000" b="1" baseline="30000" dirty="0"/>
              <a:t>3 </a:t>
            </a:r>
            <a:r>
              <a:rPr lang="en-US" sz="4000" dirty="0"/>
              <a:t>Are you so foolish? After beginning by means of the Spirit, are you now trying to finish by means of the flesh?</a:t>
            </a:r>
            <a:endParaRPr lang="en-US" sz="8000" b="1" dirty="0"/>
          </a:p>
        </p:txBody>
      </p:sp>
    </p:spTree>
    <p:extLst>
      <p:ext uri="{BB962C8B-B14F-4D97-AF65-F5344CB8AC3E}">
        <p14:creationId xmlns:p14="http://schemas.microsoft.com/office/powerpoint/2010/main" val="8691275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67B8C-B2A5-644C-75E1-39330DDC0BC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C800EA-9D68-11D0-8B1C-F3410567E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E63DA1-E3C3-DF2F-A3DB-0AFCDD25547E}"/>
              </a:ext>
            </a:extLst>
          </p:cNvPr>
          <p:cNvSpPr>
            <a:spLocks noGrp="1"/>
          </p:cNvSpPr>
          <p:nvPr>
            <p:ph type="title"/>
          </p:nvPr>
        </p:nvSpPr>
        <p:spPr>
          <a:xfrm>
            <a:off x="2779060" y="54865"/>
            <a:ext cx="8373034" cy="787818"/>
          </a:xfrm>
        </p:spPr>
        <p:txBody>
          <a:bodyPr vert="horz" lIns="91440" tIns="45720" rIns="91440" bIns="45720" rtlCol="0" anchor="b">
            <a:normAutofit/>
          </a:bodyPr>
          <a:lstStyle/>
          <a:p>
            <a:r>
              <a:rPr lang="en-US" sz="3600" b="1" dirty="0"/>
              <a:t>the prayer-  knowing theme</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15E56B51-18EE-576F-B329-1D194A19498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210719" y="1450432"/>
            <a:ext cx="9902443" cy="5002126"/>
          </a:xfrm>
        </p:spPr>
        <p:txBody>
          <a:bodyPr>
            <a:normAutofit/>
          </a:bodyPr>
          <a:lstStyle/>
          <a:p>
            <a:r>
              <a:rPr lang="en-US" sz="4000" b="1" baseline="30000" dirty="0"/>
              <a:t>18</a:t>
            </a:r>
            <a:r>
              <a:rPr lang="en-US" sz="4000" b="1" baseline="30000" dirty="0">
                <a:solidFill>
                  <a:schemeClr val="tx1">
                    <a:lumMod val="85000"/>
                    <a:lumOff val="15000"/>
                  </a:schemeClr>
                </a:solidFill>
              </a:rPr>
              <a:t> </a:t>
            </a:r>
            <a:r>
              <a:rPr lang="en-US" sz="4000" dirty="0">
                <a:solidFill>
                  <a:schemeClr val="tx1">
                    <a:lumMod val="85000"/>
                    <a:lumOff val="15000"/>
                  </a:schemeClr>
                </a:solidFill>
              </a:rPr>
              <a:t>I </a:t>
            </a:r>
            <a:r>
              <a:rPr lang="en-US" sz="4000" b="1" dirty="0">
                <a:solidFill>
                  <a:schemeClr val="tx1">
                    <a:lumMod val="85000"/>
                    <a:lumOff val="15000"/>
                  </a:schemeClr>
                </a:solidFill>
              </a:rPr>
              <a:t>pray</a:t>
            </a:r>
            <a:r>
              <a:rPr lang="en-US" sz="4000" dirty="0">
                <a:solidFill>
                  <a:schemeClr val="tx1">
                    <a:lumMod val="85000"/>
                    <a:lumOff val="15000"/>
                  </a:schemeClr>
                </a:solidFill>
              </a:rPr>
              <a:t> </a:t>
            </a:r>
            <a:r>
              <a:rPr lang="en-US" sz="4000" dirty="0"/>
              <a:t>that the </a:t>
            </a:r>
            <a:r>
              <a:rPr lang="en-US" sz="4000" b="1" dirty="0"/>
              <a:t>eyes of your heart may be </a:t>
            </a:r>
            <a:r>
              <a:rPr lang="en-US" sz="4000" b="1" dirty="0">
                <a:solidFill>
                  <a:srgbClr val="7030A0"/>
                </a:solidFill>
              </a:rPr>
              <a:t>enlightened</a:t>
            </a:r>
            <a:r>
              <a:rPr lang="en-US" sz="4000" dirty="0">
                <a:solidFill>
                  <a:srgbClr val="7030A0"/>
                </a:solidFill>
              </a:rPr>
              <a:t> </a:t>
            </a:r>
            <a:r>
              <a:rPr lang="en-US" sz="4000" dirty="0"/>
              <a:t>in order that you may </a:t>
            </a:r>
            <a:r>
              <a:rPr lang="en-US" sz="4000" b="1" dirty="0">
                <a:solidFill>
                  <a:srgbClr val="7030A0"/>
                </a:solidFill>
              </a:rPr>
              <a:t>know:</a:t>
            </a:r>
            <a:r>
              <a:rPr lang="en-US" sz="4000" dirty="0">
                <a:solidFill>
                  <a:srgbClr val="7030A0"/>
                </a:solidFill>
              </a:rPr>
              <a:t> {{</a:t>
            </a:r>
            <a:r>
              <a:rPr lang="en-US" sz="4000" dirty="0"/>
              <a:t>the </a:t>
            </a:r>
            <a:r>
              <a:rPr lang="en-US" sz="4000" b="1" dirty="0"/>
              <a:t>hope</a:t>
            </a:r>
            <a:r>
              <a:rPr lang="en-US" sz="4000" dirty="0"/>
              <a:t> to which he has </a:t>
            </a:r>
            <a:r>
              <a:rPr lang="en-US" sz="4000" b="1" dirty="0"/>
              <a:t>called</a:t>
            </a:r>
            <a:r>
              <a:rPr lang="en-US" sz="4000" dirty="0"/>
              <a:t> you, the </a:t>
            </a:r>
            <a:r>
              <a:rPr lang="en-US" sz="4000" b="1" dirty="0"/>
              <a:t>riches </a:t>
            </a:r>
            <a:r>
              <a:rPr lang="en-US" sz="4000" dirty="0"/>
              <a:t>of his </a:t>
            </a:r>
            <a:r>
              <a:rPr lang="en-US" sz="4000" b="1" dirty="0"/>
              <a:t>glorious inheritance </a:t>
            </a:r>
            <a:r>
              <a:rPr lang="en-US" sz="4000" dirty="0"/>
              <a:t>in his </a:t>
            </a:r>
            <a:r>
              <a:rPr lang="en-US" sz="4000" b="1" dirty="0"/>
              <a:t>holy people</a:t>
            </a:r>
            <a:r>
              <a:rPr lang="en-US" sz="4000" dirty="0"/>
              <a:t>, </a:t>
            </a:r>
            <a:r>
              <a:rPr lang="en-US" sz="4000" b="1" baseline="30000" dirty="0"/>
              <a:t>19 </a:t>
            </a:r>
            <a:r>
              <a:rPr lang="en-US" sz="4000" dirty="0"/>
              <a:t>and his </a:t>
            </a:r>
            <a:r>
              <a:rPr lang="en-US" sz="4000" b="1" dirty="0"/>
              <a:t>incomparably great power </a:t>
            </a:r>
            <a:r>
              <a:rPr lang="en-US" sz="4000" dirty="0"/>
              <a:t>for </a:t>
            </a:r>
            <a:r>
              <a:rPr lang="en-US" sz="4000" b="1" dirty="0"/>
              <a:t>us who believe.</a:t>
            </a:r>
            <a:r>
              <a:rPr lang="en-US" sz="4000" dirty="0"/>
              <a:t> </a:t>
            </a:r>
          </a:p>
        </p:txBody>
      </p:sp>
      <p:pic>
        <p:nvPicPr>
          <p:cNvPr id="8" name="Content Placeholder 3">
            <a:extLst>
              <a:ext uri="{FF2B5EF4-FFF2-40B4-BE49-F238E27FC236}">
                <a16:creationId xmlns:a16="http://schemas.microsoft.com/office/drawing/2014/main" id="{B722EB15-D336-08CA-FC59-D25E289D6E74}"/>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2150536562"/>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97BD3-4ACD-BE5E-7CB9-AE4116A3964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06A2933-A94D-C4F4-6EE0-185966E8DF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1D1C33-517A-72B5-AA5B-44FAB5BE9F4C}"/>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1BAF186-B4F8-8707-2CBD-4336255A079A}"/>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404A9E51-D323-1C3C-9CFF-E7135C5B532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Ephesians–  Preemptive Teaching</a:t>
            </a:r>
          </a:p>
          <a:p>
            <a:r>
              <a:rPr lang="en-US" sz="4000" b="1" dirty="0"/>
              <a:t>4 </a:t>
            </a:r>
            <a:r>
              <a:rPr lang="en-US" sz="4000" dirty="0"/>
              <a:t>As a prisoner for the Lord, then, I urge you to live a life worthy of the calling you have received. </a:t>
            </a:r>
            <a:r>
              <a:rPr lang="en-US" sz="4000" b="1" baseline="30000" dirty="0"/>
              <a:t>2 </a:t>
            </a:r>
            <a:r>
              <a:rPr lang="en-US" sz="4000" dirty="0"/>
              <a:t>Be completely humble and gentle; be patient, bearing with one another in love. </a:t>
            </a:r>
            <a:r>
              <a:rPr lang="en-US" sz="4000" b="1" baseline="30000" dirty="0"/>
              <a:t>3 </a:t>
            </a:r>
            <a:r>
              <a:rPr lang="en-US" sz="4000" dirty="0"/>
              <a:t>Make every effort to keep the unity of the Spirit through the bond of peace.</a:t>
            </a:r>
            <a:endParaRPr lang="en-US" sz="11500" b="1" dirty="0"/>
          </a:p>
        </p:txBody>
      </p:sp>
    </p:spTree>
    <p:extLst>
      <p:ext uri="{BB962C8B-B14F-4D97-AF65-F5344CB8AC3E}">
        <p14:creationId xmlns:p14="http://schemas.microsoft.com/office/powerpoint/2010/main" val="222807759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4E5B1-97F2-4847-87A3-864D9EB7E5A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D6331C4-0FBE-7064-1EEF-0530260DFD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1D0186-5F83-CA2E-9ADE-40C3CD036B1C}"/>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E02EF87-0D63-0989-D1CB-FA21037A3618}"/>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5F721C45-B67D-84D0-B188-3A50277B189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Ephesians–  Preemptive Teaching</a:t>
            </a:r>
          </a:p>
          <a:p>
            <a:r>
              <a:rPr lang="en-US" sz="4400" b="1" dirty="0"/>
              <a:t>4 :</a:t>
            </a:r>
            <a:r>
              <a:rPr lang="en-US" sz="4400" dirty="0"/>
              <a:t> </a:t>
            </a:r>
            <a:r>
              <a:rPr lang="en-US" sz="4400" b="1" baseline="30000" dirty="0"/>
              <a:t>4 </a:t>
            </a:r>
            <a:r>
              <a:rPr lang="en-US" sz="4400" dirty="0"/>
              <a:t>There is one body and one Spirit, just as you were called to one hope when you were called; </a:t>
            </a:r>
            <a:r>
              <a:rPr lang="en-US" sz="4400" b="1" baseline="30000" dirty="0"/>
              <a:t>5 </a:t>
            </a:r>
            <a:r>
              <a:rPr lang="en-US" sz="4400" dirty="0"/>
              <a:t>one Lord, one faith, one baptism; </a:t>
            </a:r>
            <a:r>
              <a:rPr lang="en-US" sz="4400" b="1" baseline="30000" dirty="0"/>
              <a:t>6 </a:t>
            </a:r>
            <a:r>
              <a:rPr lang="en-US" sz="4400" dirty="0"/>
              <a:t>one God and Father of all, who is over all and through all and in all.</a:t>
            </a:r>
            <a:endParaRPr lang="en-US" sz="13800" b="1" dirty="0"/>
          </a:p>
        </p:txBody>
      </p:sp>
    </p:spTree>
    <p:extLst>
      <p:ext uri="{BB962C8B-B14F-4D97-AF65-F5344CB8AC3E}">
        <p14:creationId xmlns:p14="http://schemas.microsoft.com/office/powerpoint/2010/main" val="703399295"/>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E42EE-A85A-5C4F-A2BF-2690C4EF831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2E46AE-AB1A-5C59-80E7-0C4D17AA4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C4BDFF-AF7A-2824-2900-79762E9635AF}"/>
              </a:ext>
            </a:extLst>
          </p:cNvPr>
          <p:cNvSpPr>
            <a:spLocks noGrp="1"/>
          </p:cNvSpPr>
          <p:nvPr>
            <p:ph type="title"/>
          </p:nvPr>
        </p:nvSpPr>
        <p:spPr>
          <a:xfrm>
            <a:off x="3137915" y="54864"/>
            <a:ext cx="5916169" cy="1190276"/>
          </a:xfrm>
        </p:spPr>
        <p:txBody>
          <a:bodyPr vert="horz" lIns="91440" tIns="45720" rIns="91440" bIns="45720" rtlCol="0" anchor="b">
            <a:normAutofit fontScale="90000"/>
          </a:bodyPr>
          <a:lstStyle/>
          <a:p>
            <a:r>
              <a:rPr lang="en-US" sz="9600" dirty="0"/>
              <a:t>∞</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2D0D676-957C-5199-5F7B-BE9126B401AB}"/>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ECF54A7E-8B99-0D28-CC86-5C1CC281660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234675" y="1245140"/>
            <a:ext cx="9494850" cy="5980176"/>
          </a:xfrm>
        </p:spPr>
        <p:txBody>
          <a:bodyPr>
            <a:normAutofit/>
          </a:bodyPr>
          <a:lstStyle/>
          <a:p>
            <a:endParaRPr lang="en-US" b="1" dirty="0"/>
          </a:p>
          <a:p>
            <a:endParaRPr lang="en-US" b="1" dirty="0"/>
          </a:p>
          <a:p>
            <a:r>
              <a:rPr lang="en-US" sz="4400" b="1" dirty="0"/>
              <a:t>We are eternal spiritual beings living in a temporary earthly realm.</a:t>
            </a:r>
          </a:p>
          <a:p>
            <a:r>
              <a:rPr lang="en-US" sz="4400" b="1" dirty="0"/>
              <a:t>Goal:  Explore the heavenly realms described in Ephesians and review scriptures  in light of what we learn. </a:t>
            </a:r>
          </a:p>
        </p:txBody>
      </p:sp>
    </p:spTree>
    <p:extLst>
      <p:ext uri="{BB962C8B-B14F-4D97-AF65-F5344CB8AC3E}">
        <p14:creationId xmlns:p14="http://schemas.microsoft.com/office/powerpoint/2010/main" val="234281036"/>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5BAAA-8631-2430-B2C1-4777AF833B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DF8DCF-DB64-8DCA-FF71-69B4E70ECDAC}"/>
              </a:ext>
            </a:extLst>
          </p:cNvPr>
          <p:cNvSpPr>
            <a:spLocks noGrp="1"/>
          </p:cNvSpPr>
          <p:nvPr>
            <p:ph type="title"/>
          </p:nvPr>
        </p:nvSpPr>
        <p:spPr/>
        <p:txBody>
          <a:bodyPr/>
          <a:lstStyle/>
          <a:p>
            <a:r>
              <a:rPr lang="en-US" dirty="0"/>
              <a:t>Atheist to Christian _ Michael Guillen </a:t>
            </a:r>
          </a:p>
        </p:txBody>
      </p:sp>
      <p:sp>
        <p:nvSpPr>
          <p:cNvPr id="3" name="Content Placeholder 2">
            <a:extLst>
              <a:ext uri="{FF2B5EF4-FFF2-40B4-BE49-F238E27FC236}">
                <a16:creationId xmlns:a16="http://schemas.microsoft.com/office/drawing/2014/main" id="{5375795F-E52B-BC7E-9973-0E27A65F7F0C}"/>
              </a:ext>
            </a:extLst>
          </p:cNvPr>
          <p:cNvSpPr>
            <a:spLocks noGrp="1"/>
          </p:cNvSpPr>
          <p:nvPr>
            <p:ph sz="half" idx="1"/>
          </p:nvPr>
        </p:nvSpPr>
        <p:spPr>
          <a:xfrm>
            <a:off x="4902740" y="1825625"/>
            <a:ext cx="5778230" cy="4351338"/>
          </a:xfrm>
        </p:spPr>
        <p:txBody>
          <a:bodyPr>
            <a:normAutofit fontScale="92500" lnSpcReduction="10000"/>
          </a:bodyPr>
          <a:lstStyle/>
          <a:p>
            <a:pPr marL="0" indent="0">
              <a:buNone/>
            </a:pPr>
            <a:r>
              <a:rPr lang="en-US" dirty="0"/>
              <a:t>Take a journey with  a PHD physicist looking at the world and perceiving  that science supports the existence of God.  Believing there is a God,  he pursued many world religions and found that only Christianity as a suitable choice.  Tracing physics from subatomic particles to cosmology he witnesses God.</a:t>
            </a:r>
          </a:p>
          <a:p>
            <a:pPr marL="0" indent="0">
              <a:buNone/>
            </a:pPr>
            <a:r>
              <a:rPr lang="en-US" dirty="0"/>
              <a:t>Numerous bible passages are included at length adding credence to the science and bible connections.</a:t>
            </a:r>
          </a:p>
        </p:txBody>
      </p:sp>
      <p:pic>
        <p:nvPicPr>
          <p:cNvPr id="5" name="Picture 4" descr="A book cover with white text and black background&#10;&#10;AI-generated content may be incorrect.">
            <a:extLst>
              <a:ext uri="{FF2B5EF4-FFF2-40B4-BE49-F238E27FC236}">
                <a16:creationId xmlns:a16="http://schemas.microsoft.com/office/drawing/2014/main" id="{F82DAE0B-08B5-D197-7416-32EDDCC4B8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341" y="1417215"/>
            <a:ext cx="3165769" cy="4759748"/>
          </a:xfrm>
          <a:prstGeom prst="rect">
            <a:avLst/>
          </a:prstGeom>
        </p:spPr>
      </p:pic>
    </p:spTree>
    <p:extLst>
      <p:ext uri="{BB962C8B-B14F-4D97-AF65-F5344CB8AC3E}">
        <p14:creationId xmlns:p14="http://schemas.microsoft.com/office/powerpoint/2010/main" val="2601982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25840-FF33-A572-673C-77DA11AEFF2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582600-2432-F108-D8F4-05C3AC1F7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33B67B-FD41-9B0C-0BE6-B08D1477A844}"/>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Paul’s Prayer for the Philippians</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8FB97A91-61B4-4BE3-8E28-894DB8E892F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fontScale="92500"/>
          </a:bodyPr>
          <a:lstStyle/>
          <a:p>
            <a:r>
              <a:rPr lang="en-US" sz="4400" b="1" baseline="30000" dirty="0"/>
              <a:t>Philippians 1:9 </a:t>
            </a:r>
            <a:r>
              <a:rPr lang="en-US" sz="4400" dirty="0"/>
              <a:t>And this is my prayer: that your love may abound more and more in </a:t>
            </a:r>
            <a:r>
              <a:rPr lang="en-US" sz="4400" b="1" dirty="0">
                <a:solidFill>
                  <a:schemeClr val="accent5">
                    <a:lumMod val="50000"/>
                  </a:schemeClr>
                </a:solidFill>
              </a:rPr>
              <a:t>knowledge</a:t>
            </a:r>
            <a:r>
              <a:rPr lang="en-US" sz="4400" dirty="0"/>
              <a:t> and depth of </a:t>
            </a:r>
            <a:r>
              <a:rPr lang="en-US" sz="4400" b="1" dirty="0">
                <a:solidFill>
                  <a:schemeClr val="accent5">
                    <a:lumMod val="50000"/>
                  </a:schemeClr>
                </a:solidFill>
              </a:rPr>
              <a:t>insight</a:t>
            </a:r>
            <a:r>
              <a:rPr lang="en-US" sz="4400" dirty="0"/>
              <a:t>, </a:t>
            </a:r>
            <a:r>
              <a:rPr lang="en-US" sz="4400" b="1" baseline="30000" dirty="0"/>
              <a:t>10 </a:t>
            </a:r>
            <a:r>
              <a:rPr lang="en-US" sz="4400" dirty="0"/>
              <a:t>so that you may be able to </a:t>
            </a:r>
            <a:r>
              <a:rPr lang="en-US" sz="4400" b="1" dirty="0">
                <a:solidFill>
                  <a:schemeClr val="accent5">
                    <a:lumMod val="50000"/>
                  </a:schemeClr>
                </a:solidFill>
              </a:rPr>
              <a:t>discern</a:t>
            </a:r>
            <a:r>
              <a:rPr lang="en-US" sz="4400" dirty="0"/>
              <a:t> what is best and may be pure and blameless for the day of Christ, </a:t>
            </a:r>
            <a:r>
              <a:rPr lang="en-US" sz="4400" b="1" baseline="30000" dirty="0"/>
              <a:t>11 </a:t>
            </a:r>
            <a:r>
              <a:rPr lang="en-US" sz="4400" dirty="0"/>
              <a:t>filled with the fruit of righteousness that comes through Jesus Christ—to the glory and praise of God.</a:t>
            </a:r>
            <a:endParaRPr lang="en-US" sz="6000" b="1" dirty="0"/>
          </a:p>
        </p:txBody>
      </p:sp>
      <p:pic>
        <p:nvPicPr>
          <p:cNvPr id="5" name="Picture 4" descr="A person writing on a paper&#10;&#10;AI-generated content may be incorrect.">
            <a:extLst>
              <a:ext uri="{FF2B5EF4-FFF2-40B4-BE49-F238E27FC236}">
                <a16:creationId xmlns:a16="http://schemas.microsoft.com/office/drawing/2014/main" id="{EBB667F5-18E9-8C70-9ACF-5CC32EF192B9}"/>
              </a:ext>
            </a:extLst>
          </p:cNvPr>
          <p:cNvPicPr>
            <a:picLocks noChangeAspect="1"/>
          </p:cNvPicPr>
          <p:nvPr/>
        </p:nvPicPr>
        <p:blipFill>
          <a:blip r:embed="rId3"/>
          <a:stretch>
            <a:fillRect/>
          </a:stretch>
        </p:blipFill>
        <p:spPr>
          <a:xfrm>
            <a:off x="-912" y="462458"/>
            <a:ext cx="1975947" cy="1975947"/>
          </a:xfrm>
          <a:prstGeom prst="rect">
            <a:avLst/>
          </a:prstGeom>
        </p:spPr>
      </p:pic>
    </p:spTree>
    <p:extLst>
      <p:ext uri="{BB962C8B-B14F-4D97-AF65-F5344CB8AC3E}">
        <p14:creationId xmlns:p14="http://schemas.microsoft.com/office/powerpoint/2010/main" val="110187882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C62BB-1635-C185-244B-7C00ACF7D48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19F95F-9BB2-812C-95DD-FFDF28DD7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213E8-E83F-B486-CCA6-E0349591ACF9}"/>
              </a:ext>
            </a:extLst>
          </p:cNvPr>
          <p:cNvSpPr>
            <a:spLocks noGrp="1"/>
          </p:cNvSpPr>
          <p:nvPr>
            <p:ph type="title"/>
          </p:nvPr>
        </p:nvSpPr>
        <p:spPr>
          <a:xfrm>
            <a:off x="2977111" y="197014"/>
            <a:ext cx="8448496" cy="787818"/>
          </a:xfrm>
        </p:spPr>
        <p:txBody>
          <a:bodyPr vert="horz" lIns="91440" tIns="45720" rIns="91440" bIns="45720" rtlCol="0" anchor="b">
            <a:normAutofit/>
          </a:bodyPr>
          <a:lstStyle/>
          <a:p>
            <a:r>
              <a:rPr lang="en-US" sz="3600" b="1" dirty="0"/>
              <a:t>understand</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74B6646C-2E2B-4797-8961-44C7C720EB4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210719" y="1450432"/>
            <a:ext cx="9902443" cy="5002126"/>
          </a:xfrm>
        </p:spPr>
        <p:txBody>
          <a:bodyPr>
            <a:normAutofit/>
          </a:bodyPr>
          <a:lstStyle/>
          <a:p>
            <a:r>
              <a:rPr lang="en-US" sz="3600" b="1" dirty="0"/>
              <a:t>3 </a:t>
            </a:r>
            <a:r>
              <a:rPr lang="en-US" sz="3600" dirty="0"/>
              <a:t>For this reason I, Paul, the prisoner of Christ Jesus for the sake of you Gentiles—</a:t>
            </a:r>
          </a:p>
          <a:p>
            <a:r>
              <a:rPr lang="en-US" sz="3600" b="1" baseline="30000" dirty="0"/>
              <a:t>2 </a:t>
            </a:r>
            <a:r>
              <a:rPr lang="en-US" sz="3600" dirty="0"/>
              <a:t>Surely you have heard about the administration of God’s grace that was given to me for you, </a:t>
            </a:r>
            <a:r>
              <a:rPr lang="en-US" sz="3600" b="1" baseline="30000" dirty="0"/>
              <a:t>3 </a:t>
            </a:r>
            <a:r>
              <a:rPr lang="en-US" sz="3600" dirty="0"/>
              <a:t>that is, the mystery made </a:t>
            </a:r>
            <a:r>
              <a:rPr lang="en-US" sz="4000" b="1" dirty="0">
                <a:solidFill>
                  <a:schemeClr val="accent6">
                    <a:lumMod val="75000"/>
                  </a:schemeClr>
                </a:solidFill>
              </a:rPr>
              <a:t>known</a:t>
            </a:r>
            <a:r>
              <a:rPr lang="en-US" sz="3600" dirty="0"/>
              <a:t> to me by revelation, as I have already written briefly. </a:t>
            </a:r>
            <a:r>
              <a:rPr lang="en-US" sz="3600" b="1" baseline="30000" dirty="0"/>
              <a:t>4 </a:t>
            </a:r>
            <a:r>
              <a:rPr lang="en-US" sz="3600" dirty="0"/>
              <a:t>In reading this, then, you will be able to </a:t>
            </a:r>
            <a:r>
              <a:rPr lang="en-US" sz="3600" b="1" dirty="0">
                <a:solidFill>
                  <a:schemeClr val="accent5">
                    <a:lumMod val="50000"/>
                  </a:schemeClr>
                </a:solidFill>
              </a:rPr>
              <a:t>understand </a:t>
            </a:r>
            <a:r>
              <a:rPr lang="en-US" sz="3600" dirty="0"/>
              <a:t>my insight into the mystery of Christ, </a:t>
            </a:r>
          </a:p>
          <a:p>
            <a:endParaRPr lang="en-US" sz="4000" dirty="0"/>
          </a:p>
        </p:txBody>
      </p:sp>
      <p:pic>
        <p:nvPicPr>
          <p:cNvPr id="8" name="Content Placeholder 3">
            <a:extLst>
              <a:ext uri="{FF2B5EF4-FFF2-40B4-BE49-F238E27FC236}">
                <a16:creationId xmlns:a16="http://schemas.microsoft.com/office/drawing/2014/main" id="{A193757E-EBA3-FF4C-C6A4-9FE6BBE07FE4}"/>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226952567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CB6C8-87A2-7534-455E-9DB1268B347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0DE865-6AED-0DFD-62B7-82B89C005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B4432E-B96D-7A2B-5072-6F15AD9A8AA1}"/>
              </a:ext>
            </a:extLst>
          </p:cNvPr>
          <p:cNvSpPr>
            <a:spLocks noGrp="1"/>
          </p:cNvSpPr>
          <p:nvPr>
            <p:ph type="title"/>
          </p:nvPr>
        </p:nvSpPr>
        <p:spPr>
          <a:xfrm>
            <a:off x="3137915" y="54865"/>
            <a:ext cx="6903232" cy="787818"/>
          </a:xfrm>
        </p:spPr>
        <p:txBody>
          <a:bodyPr vert="horz" lIns="91440" tIns="45720" rIns="91440" bIns="45720" rtlCol="0" anchor="b">
            <a:normAutofit/>
          </a:bodyPr>
          <a:lstStyle/>
          <a:p>
            <a:r>
              <a:rPr lang="en-US" sz="3600" b="1" dirty="0"/>
              <a:t>knowing theme</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BED1A4C1-171F-31AF-DD47-B209A714206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210719" y="1450432"/>
            <a:ext cx="9902443" cy="5002126"/>
          </a:xfrm>
        </p:spPr>
        <p:txBody>
          <a:bodyPr>
            <a:normAutofit/>
          </a:bodyPr>
          <a:lstStyle/>
          <a:p>
            <a:r>
              <a:rPr lang="en-US" sz="3600" b="1" baseline="30000" dirty="0"/>
              <a:t>5 </a:t>
            </a:r>
            <a:r>
              <a:rPr lang="en-US" sz="3600" dirty="0"/>
              <a:t>which was </a:t>
            </a:r>
            <a:r>
              <a:rPr lang="en-US" sz="3600" dirty="0">
                <a:solidFill>
                  <a:schemeClr val="accent5">
                    <a:lumMod val="75000"/>
                  </a:schemeClr>
                </a:solidFill>
              </a:rPr>
              <a:t>not made known </a:t>
            </a:r>
            <a:r>
              <a:rPr lang="en-US" sz="3600" dirty="0"/>
              <a:t>to people in other generations as it has now been revealed by the Spirit to God’s holy apostles and prophets. </a:t>
            </a:r>
            <a:r>
              <a:rPr lang="en-US" sz="3600" b="1" baseline="30000" dirty="0"/>
              <a:t>6 </a:t>
            </a:r>
            <a:r>
              <a:rPr lang="en-US" sz="3600" dirty="0"/>
              <a:t>This mystery is that through the gospel the Gentiles are heirs together with Israel, members together of one body, and sharers together in the promise in Christ Jesus.</a:t>
            </a:r>
          </a:p>
          <a:p>
            <a:endParaRPr lang="en-US" sz="3600" dirty="0"/>
          </a:p>
          <a:p>
            <a:r>
              <a:rPr lang="en-US" sz="3600" dirty="0"/>
              <a:t>(now known!)</a:t>
            </a:r>
          </a:p>
          <a:p>
            <a:endParaRPr lang="en-US" sz="4000" dirty="0"/>
          </a:p>
        </p:txBody>
      </p:sp>
      <p:pic>
        <p:nvPicPr>
          <p:cNvPr id="8" name="Content Placeholder 3">
            <a:extLst>
              <a:ext uri="{FF2B5EF4-FFF2-40B4-BE49-F238E27FC236}">
                <a16:creationId xmlns:a16="http://schemas.microsoft.com/office/drawing/2014/main" id="{59406EC1-E021-1BC1-FB48-EE099B6C52B2}"/>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306347351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ABA19-22B2-3CF3-4F6F-742F3CB3073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C5D33F5-9021-B8CA-17B5-CD59B69D4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C56D5C-7195-493A-1837-FE74CC709A95}"/>
              </a:ext>
            </a:extLst>
          </p:cNvPr>
          <p:cNvSpPr>
            <a:spLocks noGrp="1"/>
          </p:cNvSpPr>
          <p:nvPr>
            <p:ph type="title"/>
          </p:nvPr>
        </p:nvSpPr>
        <p:spPr>
          <a:xfrm>
            <a:off x="3137915" y="54865"/>
            <a:ext cx="6903232" cy="787818"/>
          </a:xfrm>
        </p:spPr>
        <p:txBody>
          <a:bodyPr vert="horz" lIns="91440" tIns="45720" rIns="91440" bIns="45720" rtlCol="0" anchor="b">
            <a:normAutofit/>
          </a:bodyPr>
          <a:lstStyle/>
          <a:p>
            <a:r>
              <a:rPr lang="en-US" sz="3600" b="1" dirty="0"/>
              <a:t>knowing theme</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2D74A696-1EA4-30D0-FC7C-C1AB8B47A98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210719" y="1450432"/>
            <a:ext cx="9902443" cy="5002126"/>
          </a:xfrm>
        </p:spPr>
        <p:txBody>
          <a:bodyPr>
            <a:normAutofit/>
          </a:bodyPr>
          <a:lstStyle/>
          <a:p>
            <a:r>
              <a:rPr lang="en-US" sz="3600" b="1" baseline="30000" dirty="0"/>
              <a:t>7 </a:t>
            </a:r>
            <a:r>
              <a:rPr lang="en-US" sz="3600" dirty="0"/>
              <a:t>I became a servant of this gospel by the gift of God’s grace given me through the working of his power. </a:t>
            </a:r>
            <a:r>
              <a:rPr lang="en-US" sz="3600" b="1" baseline="30000" dirty="0"/>
              <a:t>8 </a:t>
            </a:r>
            <a:r>
              <a:rPr lang="en-US" sz="3600" dirty="0"/>
              <a:t>Although I am less than the least of all the Lord’s people, this grace was given me: to preach to the Gentiles the boundless riches of Christ, </a:t>
            </a:r>
            <a:r>
              <a:rPr lang="en-US" sz="3600" b="1" baseline="30000" dirty="0"/>
              <a:t>9 </a:t>
            </a:r>
            <a:r>
              <a:rPr lang="en-US" sz="3600" dirty="0"/>
              <a:t>and to </a:t>
            </a:r>
            <a:r>
              <a:rPr lang="en-US" sz="3600" b="1" dirty="0">
                <a:solidFill>
                  <a:schemeClr val="accent5">
                    <a:lumMod val="75000"/>
                  </a:schemeClr>
                </a:solidFill>
              </a:rPr>
              <a:t>make plain to everyone </a:t>
            </a:r>
            <a:r>
              <a:rPr lang="en-US" sz="3600" dirty="0"/>
              <a:t>the administration of this mystery, which for ages past was kept hidden in God, who created all things. </a:t>
            </a:r>
          </a:p>
        </p:txBody>
      </p:sp>
      <p:pic>
        <p:nvPicPr>
          <p:cNvPr id="8" name="Content Placeholder 3">
            <a:extLst>
              <a:ext uri="{FF2B5EF4-FFF2-40B4-BE49-F238E27FC236}">
                <a16:creationId xmlns:a16="http://schemas.microsoft.com/office/drawing/2014/main" id="{A70BA185-BC48-F1A2-375A-90F6C03D01CC}"/>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257649002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A79F7-9F8C-4424-1922-E19F60B60E0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8566DA8-94EA-B22B-B15A-696F1C92C9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118E5E-8640-265C-8B7A-891FCB689D69}"/>
              </a:ext>
            </a:extLst>
          </p:cNvPr>
          <p:cNvSpPr>
            <a:spLocks noGrp="1"/>
          </p:cNvSpPr>
          <p:nvPr>
            <p:ph type="title"/>
          </p:nvPr>
        </p:nvSpPr>
        <p:spPr>
          <a:xfrm>
            <a:off x="3137915" y="54865"/>
            <a:ext cx="6903232" cy="787818"/>
          </a:xfrm>
        </p:spPr>
        <p:txBody>
          <a:bodyPr vert="horz" lIns="91440" tIns="45720" rIns="91440" bIns="45720" rtlCol="0" anchor="b">
            <a:normAutofit/>
          </a:bodyPr>
          <a:lstStyle/>
          <a:p>
            <a:r>
              <a:rPr lang="en-US" sz="3600" b="1" dirty="0"/>
              <a:t>knowing theme</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952C64C6-71A5-53F0-9235-8DCC93876F2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210719" y="1450432"/>
            <a:ext cx="9902443" cy="5002126"/>
          </a:xfrm>
        </p:spPr>
        <p:txBody>
          <a:bodyPr>
            <a:noAutofit/>
          </a:bodyPr>
          <a:lstStyle/>
          <a:p>
            <a:r>
              <a:rPr lang="en-US" sz="3600" dirty="0"/>
              <a:t>. </a:t>
            </a:r>
            <a:r>
              <a:rPr lang="en-US" sz="3600" b="1" baseline="30000" dirty="0"/>
              <a:t>10 </a:t>
            </a:r>
            <a:r>
              <a:rPr lang="en-US" sz="3600" dirty="0"/>
              <a:t>His intent was that now, through the church, the manifold wisdom of God should be </a:t>
            </a:r>
            <a:r>
              <a:rPr lang="en-US" sz="3600" b="1" dirty="0">
                <a:solidFill>
                  <a:schemeClr val="accent5">
                    <a:lumMod val="75000"/>
                  </a:schemeClr>
                </a:solidFill>
              </a:rPr>
              <a:t>made known </a:t>
            </a:r>
            <a:r>
              <a:rPr lang="en-US" sz="3600" dirty="0"/>
              <a:t>to the rulers and authorities in the heavenly realms, </a:t>
            </a:r>
            <a:r>
              <a:rPr lang="en-US" sz="3600" b="1" baseline="30000" dirty="0"/>
              <a:t>11 </a:t>
            </a:r>
            <a:r>
              <a:rPr lang="en-US" sz="3600" dirty="0"/>
              <a:t>according to his eternal purpose that he accomplished in Christ Jesus our Lord. </a:t>
            </a:r>
            <a:r>
              <a:rPr lang="en-US" sz="3600" b="1" baseline="30000" dirty="0"/>
              <a:t>12 </a:t>
            </a:r>
            <a:r>
              <a:rPr lang="en-US" sz="3600" dirty="0"/>
              <a:t>In him and through faith in him we may approach God with freedom and confidence. </a:t>
            </a:r>
            <a:r>
              <a:rPr lang="en-US" sz="3600" b="1" baseline="30000" dirty="0"/>
              <a:t>13 </a:t>
            </a:r>
            <a:r>
              <a:rPr lang="en-US" sz="3600" dirty="0"/>
              <a:t>I ask you, therefore, not to be discouraged because of my sufferings for you, which are your glory.</a:t>
            </a:r>
          </a:p>
        </p:txBody>
      </p:sp>
      <p:pic>
        <p:nvPicPr>
          <p:cNvPr id="8" name="Content Placeholder 3">
            <a:extLst>
              <a:ext uri="{FF2B5EF4-FFF2-40B4-BE49-F238E27FC236}">
                <a16:creationId xmlns:a16="http://schemas.microsoft.com/office/drawing/2014/main" id="{D2989064-E3DC-0AD6-B3D2-079A40AF9D17}"/>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2481611369"/>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7368</TotalTime>
  <Words>2670</Words>
  <Application>Microsoft Office PowerPoint</Application>
  <PresentationFormat>Widescreen</PresentationFormat>
  <Paragraphs>198</Paragraphs>
  <Slides>43</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Aptos</vt:lpstr>
      <vt:lpstr>Aptos Display</vt:lpstr>
      <vt:lpstr>Arial</vt:lpstr>
      <vt:lpstr>Office Theme</vt:lpstr>
      <vt:lpstr>blessings review   </vt:lpstr>
      <vt:lpstr>blessings review</vt:lpstr>
      <vt:lpstr>the prayer-  knowing theme</vt:lpstr>
      <vt:lpstr>the prayer-  knowing theme</vt:lpstr>
      <vt:lpstr>Paul’s Prayer for the Philippians</vt:lpstr>
      <vt:lpstr>understand</vt:lpstr>
      <vt:lpstr>knowing theme</vt:lpstr>
      <vt:lpstr>knowing theme</vt:lpstr>
      <vt:lpstr>knowing theme</vt:lpstr>
      <vt:lpstr>Prayer part 2 knowing theme</vt:lpstr>
      <vt:lpstr>New theme</vt:lpstr>
      <vt:lpstr>  Spiritual Realms</vt:lpstr>
      <vt:lpstr>  Spiritual Realms</vt:lpstr>
      <vt:lpstr>  Spiritual Realms</vt:lpstr>
      <vt:lpstr>PowerPoint Presentation</vt:lpstr>
      <vt:lpstr>PowerPoint Presentation</vt:lpstr>
      <vt:lpstr>New theme infinity</vt:lpstr>
      <vt:lpstr>New theme infinity</vt:lpstr>
      <vt:lpstr>New theme infinity</vt:lpstr>
      <vt:lpstr>the prayer-  knowing theme</vt:lpstr>
      <vt:lpstr>New theme infinity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Atheist to Christian _ Michael Guillen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58</cp:revision>
  <dcterms:created xsi:type="dcterms:W3CDTF">2025-06-19T21:30:53Z</dcterms:created>
  <dcterms:modified xsi:type="dcterms:W3CDTF">2025-12-26T19:49:26Z</dcterms:modified>
</cp:coreProperties>
</file>