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90" r:id="rId4"/>
    <p:sldId id="291" r:id="rId5"/>
    <p:sldId id="292" r:id="rId6"/>
    <p:sldId id="293" r:id="rId7"/>
    <p:sldId id="294" r:id="rId8"/>
    <p:sldId id="259" r:id="rId9"/>
    <p:sldId id="261" r:id="rId10"/>
    <p:sldId id="264" r:id="rId11"/>
    <p:sldId id="262" r:id="rId12"/>
    <p:sldId id="263" r:id="rId13"/>
    <p:sldId id="260" r:id="rId14"/>
    <p:sldId id="278" r:id="rId15"/>
    <p:sldId id="279" r:id="rId16"/>
    <p:sldId id="270" r:id="rId17"/>
    <p:sldId id="282" r:id="rId18"/>
    <p:sldId id="283" r:id="rId19"/>
    <p:sldId id="286" r:id="rId20"/>
    <p:sldId id="280" r:id="rId21"/>
    <p:sldId id="281" r:id="rId22"/>
    <p:sldId id="284" r:id="rId23"/>
    <p:sldId id="285" r:id="rId24"/>
    <p:sldId id="287" r:id="rId25"/>
    <p:sldId id="288"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514FF-11A4-4DC6-8E33-DF3AA9627B8F}" v="13" dt="2025-10-30T20:00:17.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106" d="100"/>
          <a:sy n="106" d="100"/>
        </p:scale>
        <p:origin x="7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addSld delSld modSld">
      <pc:chgData name="Weldon Beardain" userId="09afe1b543c8f812" providerId="LiveId" clId="{A5A7D76C-337D-4549-9724-80C0153FBD4E}" dt="2025-10-30T20:15:33.931" v="1013" actId="2890"/>
      <pc:docMkLst>
        <pc:docMk/>
      </pc:docMkLst>
      <pc:sldChg chg="addSp modSp mod">
        <pc:chgData name="Weldon Beardain" userId="09afe1b543c8f812" providerId="LiveId" clId="{A5A7D76C-337D-4549-9724-80C0153FBD4E}" dt="2025-10-30T19:06:18.549" v="34"/>
        <pc:sldMkLst>
          <pc:docMk/>
          <pc:sldMk cId="3572438894" sldId="256"/>
        </pc:sldMkLst>
        <pc:spChg chg="mod">
          <ac:chgData name="Weldon Beardain" userId="09afe1b543c8f812" providerId="LiveId" clId="{A5A7D76C-337D-4549-9724-80C0153FBD4E}" dt="2025-10-30T19:06:18.549" v="34"/>
          <ac:spMkLst>
            <pc:docMk/>
            <pc:sldMk cId="3572438894" sldId="256"/>
            <ac:spMk id="2" creationId="{F11BE891-2A14-B6AA-2986-9291CF4AD35C}"/>
          </ac:spMkLst>
        </pc:spChg>
        <pc:spChg chg="add mod">
          <ac:chgData name="Weldon Beardain" userId="09afe1b543c8f812" providerId="LiveId" clId="{A5A7D76C-337D-4549-9724-80C0153FBD4E}" dt="2025-10-30T19:06:08.800" v="33" actId="27636"/>
          <ac:spMkLst>
            <pc:docMk/>
            <pc:sldMk cId="3572438894" sldId="256"/>
            <ac:spMk id="4" creationId="{9283BED8-B8C9-BD3C-67F3-136696C5AE8F}"/>
          </ac:spMkLst>
        </pc:spChg>
      </pc:sldChg>
      <pc:sldChg chg="modSp mod">
        <pc:chgData name="Weldon Beardain" userId="09afe1b543c8f812" providerId="LiveId" clId="{A5A7D76C-337D-4549-9724-80C0153FBD4E}" dt="2025-10-30T19:04:36.196" v="19" actId="14100"/>
        <pc:sldMkLst>
          <pc:docMk/>
          <pc:sldMk cId="3364010084" sldId="257"/>
        </pc:sldMkLst>
        <pc:spChg chg="mod">
          <ac:chgData name="Weldon Beardain" userId="09afe1b543c8f812" providerId="LiveId" clId="{A5A7D76C-337D-4549-9724-80C0153FBD4E}" dt="2025-10-30T19:03:55.662" v="11" actId="27636"/>
          <ac:spMkLst>
            <pc:docMk/>
            <pc:sldMk cId="3364010084" sldId="257"/>
            <ac:spMk id="2" creationId="{43F0C6A5-F237-0FAD-550D-EF8D1830F620}"/>
          </ac:spMkLst>
        </pc:spChg>
        <pc:spChg chg="mod">
          <ac:chgData name="Weldon Beardain" userId="09afe1b543c8f812" providerId="LiveId" clId="{A5A7D76C-337D-4549-9724-80C0153FBD4E}" dt="2025-10-30T19:04:36.196" v="19" actId="14100"/>
          <ac:spMkLst>
            <pc:docMk/>
            <pc:sldMk cId="3364010084" sldId="257"/>
            <ac:spMk id="4" creationId="{0832541D-8B91-AF5C-BAA9-DEDFC616A415}"/>
          </ac:spMkLst>
        </pc:spChg>
        <pc:picChg chg="mod">
          <ac:chgData name="Weldon Beardain" userId="09afe1b543c8f812" providerId="LiveId" clId="{A5A7D76C-337D-4549-9724-80C0153FBD4E}" dt="2025-10-30T19:03:46.694" v="9" actId="1076"/>
          <ac:picMkLst>
            <pc:docMk/>
            <pc:sldMk cId="3364010084" sldId="257"/>
            <ac:picMk id="5" creationId="{512595DF-4608-4FC5-9CD9-8544F320EF9F}"/>
          </ac:picMkLst>
        </pc:picChg>
      </pc:sldChg>
      <pc:sldChg chg="del">
        <pc:chgData name="Weldon Beardain" userId="09afe1b543c8f812" providerId="LiveId" clId="{A5A7D76C-337D-4549-9724-80C0153FBD4E}" dt="2025-10-30T19:05:57.908" v="30" actId="47"/>
        <pc:sldMkLst>
          <pc:docMk/>
          <pc:sldMk cId="4190951641" sldId="265"/>
        </pc:sldMkLst>
      </pc:sldChg>
      <pc:sldChg chg="del">
        <pc:chgData name="Weldon Beardain" userId="09afe1b543c8f812" providerId="LiveId" clId="{A5A7D76C-337D-4549-9724-80C0153FBD4E}" dt="2025-10-30T19:05:53.345" v="22" actId="47"/>
        <pc:sldMkLst>
          <pc:docMk/>
          <pc:sldMk cId="2693682233" sldId="266"/>
        </pc:sldMkLst>
      </pc:sldChg>
      <pc:sldChg chg="del">
        <pc:chgData name="Weldon Beardain" userId="09afe1b543c8f812" providerId="LiveId" clId="{A5A7D76C-337D-4549-9724-80C0153FBD4E}" dt="2025-10-30T19:05:51.063" v="20" actId="47"/>
        <pc:sldMkLst>
          <pc:docMk/>
          <pc:sldMk cId="3518423407" sldId="267"/>
        </pc:sldMkLst>
      </pc:sldChg>
      <pc:sldChg chg="del">
        <pc:chgData name="Weldon Beardain" userId="09afe1b543c8f812" providerId="LiveId" clId="{A5A7D76C-337D-4549-9724-80C0153FBD4E}" dt="2025-10-30T19:05:58.736" v="31" actId="47"/>
        <pc:sldMkLst>
          <pc:docMk/>
          <pc:sldMk cId="2693408308" sldId="268"/>
        </pc:sldMkLst>
      </pc:sldChg>
      <pc:sldChg chg="del">
        <pc:chgData name="Weldon Beardain" userId="09afe1b543c8f812" providerId="LiveId" clId="{A5A7D76C-337D-4549-9724-80C0153FBD4E}" dt="2025-10-30T19:05:52.798" v="21" actId="47"/>
        <pc:sldMkLst>
          <pc:docMk/>
          <pc:sldMk cId="655740806" sldId="269"/>
        </pc:sldMkLst>
      </pc:sldChg>
      <pc:sldChg chg="del">
        <pc:chgData name="Weldon Beardain" userId="09afe1b543c8f812" providerId="LiveId" clId="{A5A7D76C-337D-4549-9724-80C0153FBD4E}" dt="2025-10-30T19:05:53.985" v="23" actId="47"/>
        <pc:sldMkLst>
          <pc:docMk/>
          <pc:sldMk cId="2392101764" sldId="271"/>
        </pc:sldMkLst>
      </pc:sldChg>
      <pc:sldChg chg="del">
        <pc:chgData name="Weldon Beardain" userId="09afe1b543c8f812" providerId="LiveId" clId="{A5A7D76C-337D-4549-9724-80C0153FBD4E}" dt="2025-10-30T19:05:54.548" v="24" actId="47"/>
        <pc:sldMkLst>
          <pc:docMk/>
          <pc:sldMk cId="1773727410" sldId="272"/>
        </pc:sldMkLst>
      </pc:sldChg>
      <pc:sldChg chg="del">
        <pc:chgData name="Weldon Beardain" userId="09afe1b543c8f812" providerId="LiveId" clId="{A5A7D76C-337D-4549-9724-80C0153FBD4E}" dt="2025-10-30T19:05:55.048" v="25" actId="47"/>
        <pc:sldMkLst>
          <pc:docMk/>
          <pc:sldMk cId="1372287757" sldId="273"/>
        </pc:sldMkLst>
      </pc:sldChg>
      <pc:sldChg chg="del">
        <pc:chgData name="Weldon Beardain" userId="09afe1b543c8f812" providerId="LiveId" clId="{A5A7D76C-337D-4549-9724-80C0153FBD4E}" dt="2025-10-30T19:05:55.595" v="26" actId="47"/>
        <pc:sldMkLst>
          <pc:docMk/>
          <pc:sldMk cId="2711038391" sldId="274"/>
        </pc:sldMkLst>
      </pc:sldChg>
      <pc:sldChg chg="del">
        <pc:chgData name="Weldon Beardain" userId="09afe1b543c8f812" providerId="LiveId" clId="{A5A7D76C-337D-4549-9724-80C0153FBD4E}" dt="2025-10-30T19:05:56.188" v="27" actId="47"/>
        <pc:sldMkLst>
          <pc:docMk/>
          <pc:sldMk cId="1200823267" sldId="275"/>
        </pc:sldMkLst>
      </pc:sldChg>
      <pc:sldChg chg="del">
        <pc:chgData name="Weldon Beardain" userId="09afe1b543c8f812" providerId="LiveId" clId="{A5A7D76C-337D-4549-9724-80C0153FBD4E}" dt="2025-10-30T19:05:56.766" v="28" actId="47"/>
        <pc:sldMkLst>
          <pc:docMk/>
          <pc:sldMk cId="1402153193" sldId="276"/>
        </pc:sldMkLst>
      </pc:sldChg>
      <pc:sldChg chg="del">
        <pc:chgData name="Weldon Beardain" userId="09afe1b543c8f812" providerId="LiveId" clId="{A5A7D76C-337D-4549-9724-80C0153FBD4E}" dt="2025-10-30T19:05:57.330" v="29" actId="47"/>
        <pc:sldMkLst>
          <pc:docMk/>
          <pc:sldMk cId="2040596519" sldId="277"/>
        </pc:sldMkLst>
      </pc:sldChg>
      <pc:sldChg chg="modSp add mod">
        <pc:chgData name="Weldon Beardain" userId="09afe1b543c8f812" providerId="LiveId" clId="{A5A7D76C-337D-4549-9724-80C0153FBD4E}" dt="2025-10-30T19:32:01.811" v="557" actId="6549"/>
        <pc:sldMkLst>
          <pc:docMk/>
          <pc:sldMk cId="159206407" sldId="290"/>
        </pc:sldMkLst>
        <pc:spChg chg="mod">
          <ac:chgData name="Weldon Beardain" userId="09afe1b543c8f812" providerId="LiveId" clId="{A5A7D76C-337D-4549-9724-80C0153FBD4E}" dt="2025-10-30T19:23:12.225" v="392" actId="1076"/>
          <ac:spMkLst>
            <pc:docMk/>
            <pc:sldMk cId="159206407" sldId="290"/>
            <ac:spMk id="2" creationId="{18CC7266-E845-5BC3-6F52-8C4649BD5C91}"/>
          </ac:spMkLst>
        </pc:spChg>
        <pc:spChg chg="mod">
          <ac:chgData name="Weldon Beardain" userId="09afe1b543c8f812" providerId="LiveId" clId="{A5A7D76C-337D-4549-9724-80C0153FBD4E}" dt="2025-10-30T19:32:01.811" v="557" actId="6549"/>
          <ac:spMkLst>
            <pc:docMk/>
            <pc:sldMk cId="159206407" sldId="290"/>
            <ac:spMk id="4" creationId="{73276744-1974-1D38-F5F7-E90F73D665C9}"/>
          </ac:spMkLst>
        </pc:spChg>
        <pc:picChg chg="mod">
          <ac:chgData name="Weldon Beardain" userId="09afe1b543c8f812" providerId="LiveId" clId="{A5A7D76C-337D-4549-9724-80C0153FBD4E}" dt="2025-10-30T19:06:51.349" v="36" actId="14100"/>
          <ac:picMkLst>
            <pc:docMk/>
            <pc:sldMk cId="159206407" sldId="290"/>
            <ac:picMk id="5" creationId="{81E23AAA-7E2E-9A1E-5395-2BA48C005CBC}"/>
          </ac:picMkLst>
        </pc:picChg>
      </pc:sldChg>
      <pc:sldChg chg="addSp delSp modSp add mod">
        <pc:chgData name="Weldon Beardain" userId="09afe1b543c8f812" providerId="LiveId" clId="{A5A7D76C-337D-4549-9724-80C0153FBD4E}" dt="2025-10-30T19:56:42.806" v="952" actId="20577"/>
        <pc:sldMkLst>
          <pc:docMk/>
          <pc:sldMk cId="3222561097" sldId="291"/>
        </pc:sldMkLst>
        <pc:spChg chg="mod">
          <ac:chgData name="Weldon Beardain" userId="09afe1b543c8f812" providerId="LiveId" clId="{A5A7D76C-337D-4549-9724-80C0153FBD4E}" dt="2025-10-30T19:44:49.291" v="640" actId="20577"/>
          <ac:spMkLst>
            <pc:docMk/>
            <pc:sldMk cId="3222561097" sldId="291"/>
            <ac:spMk id="2" creationId="{381F281E-09FA-6C6D-E3D8-C5794EAD6ABB}"/>
          </ac:spMkLst>
        </pc:spChg>
        <pc:spChg chg="del mod">
          <ac:chgData name="Weldon Beardain" userId="09afe1b543c8f812" providerId="LiveId" clId="{A5A7D76C-337D-4549-9724-80C0153FBD4E}" dt="2025-10-30T19:39:06.591" v="567" actId="478"/>
          <ac:spMkLst>
            <pc:docMk/>
            <pc:sldMk cId="3222561097" sldId="291"/>
            <ac:spMk id="4" creationId="{36921D2A-73EF-BABD-6CEC-3519CEED6036}"/>
          </ac:spMkLst>
        </pc:spChg>
        <pc:spChg chg="add del mod">
          <ac:chgData name="Weldon Beardain" userId="09afe1b543c8f812" providerId="LiveId" clId="{A5A7D76C-337D-4549-9724-80C0153FBD4E}" dt="2025-10-30T19:40:58.009" v="568" actId="22"/>
          <ac:spMkLst>
            <pc:docMk/>
            <pc:sldMk cId="3222561097" sldId="291"/>
            <ac:spMk id="6" creationId="{8372D703-C528-1479-11C9-CED66A24320B}"/>
          </ac:spMkLst>
        </pc:spChg>
        <pc:spChg chg="add del">
          <ac:chgData name="Weldon Beardain" userId="09afe1b543c8f812" providerId="LiveId" clId="{A5A7D76C-337D-4549-9724-80C0153FBD4E}" dt="2025-10-30T19:39:06.591" v="567" actId="478"/>
          <ac:spMkLst>
            <pc:docMk/>
            <pc:sldMk cId="3222561097" sldId="291"/>
            <ac:spMk id="7" creationId="{2B95739E-2FA4-4D17-3991-E161BA7AE190}"/>
          </ac:spMkLst>
        </pc:spChg>
        <pc:spChg chg="add mod">
          <ac:chgData name="Weldon Beardain" userId="09afe1b543c8f812" providerId="LiveId" clId="{A5A7D76C-337D-4549-9724-80C0153FBD4E}" dt="2025-10-30T19:56:42.806" v="952" actId="20577"/>
          <ac:spMkLst>
            <pc:docMk/>
            <pc:sldMk cId="3222561097" sldId="291"/>
            <ac:spMk id="8" creationId="{F4705B38-7F28-B827-6B69-984C9AB34A3C}"/>
          </ac:spMkLst>
        </pc:spChg>
        <pc:picChg chg="del">
          <ac:chgData name="Weldon Beardain" userId="09afe1b543c8f812" providerId="LiveId" clId="{A5A7D76C-337D-4549-9724-80C0153FBD4E}" dt="2025-10-30T19:36:16.643" v="559" actId="478"/>
          <ac:picMkLst>
            <pc:docMk/>
            <pc:sldMk cId="3222561097" sldId="291"/>
            <ac:picMk id="5" creationId="{CD6192A1-5D03-CAB2-7222-E872A437BA9B}"/>
          </ac:picMkLst>
        </pc:picChg>
        <pc:picChg chg="add mod ord">
          <ac:chgData name="Weldon Beardain" userId="09afe1b543c8f812" providerId="LiveId" clId="{A5A7D76C-337D-4549-9724-80C0153FBD4E}" dt="2025-10-30T19:41:16.063" v="573" actId="1076"/>
          <ac:picMkLst>
            <pc:docMk/>
            <pc:sldMk cId="3222561097" sldId="291"/>
            <ac:picMk id="11" creationId="{2683F0BD-29CE-B44F-73CB-164B9C552B99}"/>
          </ac:picMkLst>
        </pc:picChg>
      </pc:sldChg>
      <pc:sldChg chg="addSp modSp add mod">
        <pc:chgData name="Weldon Beardain" userId="09afe1b543c8f812" providerId="LiveId" clId="{A5A7D76C-337D-4549-9724-80C0153FBD4E}" dt="2025-10-30T20:00:39.244" v="959" actId="1076"/>
        <pc:sldMkLst>
          <pc:docMk/>
          <pc:sldMk cId="2687895603" sldId="292"/>
        </pc:sldMkLst>
        <pc:spChg chg="add mod">
          <ac:chgData name="Weldon Beardain" userId="09afe1b543c8f812" providerId="LiveId" clId="{A5A7D76C-337D-4549-9724-80C0153FBD4E}" dt="2025-10-30T20:00:39.244" v="959" actId="1076"/>
          <ac:spMkLst>
            <pc:docMk/>
            <pc:sldMk cId="2687895603" sldId="292"/>
            <ac:spMk id="3" creationId="{51E7B1CD-F689-EA7F-937C-435EBA4D4266}"/>
          </ac:spMkLst>
        </pc:spChg>
        <pc:spChg chg="mod">
          <ac:chgData name="Weldon Beardain" userId="09afe1b543c8f812" providerId="LiveId" clId="{A5A7D76C-337D-4549-9724-80C0153FBD4E}" dt="2025-10-30T19:58:41.978" v="954" actId="14100"/>
          <ac:spMkLst>
            <pc:docMk/>
            <pc:sldMk cId="2687895603" sldId="292"/>
            <ac:spMk id="8" creationId="{AF5D5ABD-9D27-9411-53A5-4B730849808E}"/>
          </ac:spMkLst>
        </pc:spChg>
      </pc:sldChg>
      <pc:sldChg chg="modSp add mod">
        <pc:chgData name="Weldon Beardain" userId="09afe1b543c8f812" providerId="LiveId" clId="{A5A7D76C-337D-4549-9724-80C0153FBD4E}" dt="2025-10-30T20:03:13.977" v="1012" actId="207"/>
        <pc:sldMkLst>
          <pc:docMk/>
          <pc:sldMk cId="1103072375" sldId="293"/>
        </pc:sldMkLst>
        <pc:spChg chg="mod">
          <ac:chgData name="Weldon Beardain" userId="09afe1b543c8f812" providerId="LiveId" clId="{A5A7D76C-337D-4549-9724-80C0153FBD4E}" dt="2025-10-30T20:03:13.977" v="1012" actId="207"/>
          <ac:spMkLst>
            <pc:docMk/>
            <pc:sldMk cId="1103072375" sldId="293"/>
            <ac:spMk id="3" creationId="{94A8AAD2-4738-BDF7-6CB5-97C394E3D56B}"/>
          </ac:spMkLst>
        </pc:spChg>
      </pc:sldChg>
      <pc:sldChg chg="add">
        <pc:chgData name="Weldon Beardain" userId="09afe1b543c8f812" providerId="LiveId" clId="{A5A7D76C-337D-4549-9724-80C0153FBD4E}" dt="2025-10-30T20:15:33.931" v="1013" actId="2890"/>
        <pc:sldMkLst>
          <pc:docMk/>
          <pc:sldMk cId="152956398"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12</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13</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6A77-D9E2-3440-DA03-B7FA9FE63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0AC5D-86C3-B097-AAAA-1167E9F479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390E-DB89-9B28-4226-7EF78353AFB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9D78A01D-9C94-177B-CA3E-D97B4F5603C7}"/>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2951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8</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9</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11</a:t>
            </a:fld>
            <a:endParaRPr lang="en-US"/>
          </a:p>
        </p:txBody>
      </p:sp>
    </p:spTree>
    <p:extLst>
      <p:ext uri="{BB962C8B-B14F-4D97-AF65-F5344CB8AC3E}">
        <p14:creationId xmlns:p14="http://schemas.microsoft.com/office/powerpoint/2010/main" val="16575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32359CA-67B5-D581-42E7-C0E17E82B891}"/>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Tree>
    <p:extLst>
      <p:ext uri="{BB962C8B-B14F-4D97-AF65-F5344CB8AC3E}">
        <p14:creationId xmlns:p14="http://schemas.microsoft.com/office/powerpoint/2010/main" val="1592064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06F7B-F193-58E2-5785-0742D395AD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BDF4AD-3069-7CC0-7267-E30B2E6C6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A4427-9F7F-F58B-0D9C-7C20D6AF1E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C8073D6-168A-402D-DFC3-26D6FE0AB7AD}"/>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AF5D5ABD-9D27-9411-53A5-4B730849808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51E7B1CD-F689-EA7F-937C-435EBA4D4266}"/>
              </a:ext>
            </a:extLst>
          </p:cNvPr>
          <p:cNvSpPr txBox="1"/>
          <p:nvPr/>
        </p:nvSpPr>
        <p:spPr>
          <a:xfrm>
            <a:off x="678425" y="4588591"/>
            <a:ext cx="10835149"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p>
        </p:txBody>
      </p:sp>
    </p:spTree>
    <p:extLst>
      <p:ext uri="{BB962C8B-B14F-4D97-AF65-F5344CB8AC3E}">
        <p14:creationId xmlns:p14="http://schemas.microsoft.com/office/powerpoint/2010/main" val="26878956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8B18F-58A8-5670-AA86-9A088C9F2DBA}"/>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4A8AAD2-4738-BDF7-6CB5-97C394E3D56B}"/>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529563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583</TotalTime>
  <Words>1981</Words>
  <Application>Microsoft Office PowerPoint</Application>
  <PresentationFormat>Widescreen</PresentationFormat>
  <Paragraphs>150</Paragraphs>
  <Slides>26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Aptos Display</vt:lpstr>
      <vt:lpstr>Arial</vt:lpstr>
      <vt:lpstr>Office Theme</vt:lpstr>
      <vt:lpstr>Book of Ephesians </vt:lpstr>
      <vt:lpstr>Book of Ephesians</vt:lpstr>
      <vt:lpstr>Book of Ephesians</vt:lpstr>
      <vt:lpstr>             Heavenly Realms Ephesians 1:3, 2:6, 3:10,  6:12</vt:lpstr>
      <vt:lpstr>             Heavenly Realms Ephesians 1:3, 2:6, 3:10,  6:12</vt:lpstr>
      <vt:lpstr>             Heavenly Realms Ephesians 1:3, 2:6, 3:10,  6:12</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10</cp:revision>
  <dcterms:created xsi:type="dcterms:W3CDTF">2025-06-19T21:30:53Z</dcterms:created>
  <dcterms:modified xsi:type="dcterms:W3CDTF">2025-10-30T20:15:44Z</dcterms:modified>
</cp:coreProperties>
</file>