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72" r:id="rId2"/>
    <p:sldId id="273" r:id="rId3"/>
    <p:sldId id="274" r:id="rId4"/>
    <p:sldId id="27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660"/>
  </p:normalViewPr>
  <p:slideViewPr>
    <p:cSldViewPr snapToGrid="0">
      <p:cViewPr varScale="1">
        <p:scale>
          <a:sx n="52" d="100"/>
          <a:sy n="52" d="100"/>
        </p:scale>
        <p:origin x="102"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2D36D7D7-2FDC-4348-A449-6C574D416F0F}"/>
    <pc:docChg chg="custSel addSld modSld">
      <pc:chgData name="Weldon Beardain" userId="09afe1b543c8f812" providerId="LiveId" clId="{2D36D7D7-2FDC-4348-A449-6C574D416F0F}" dt="2025-06-19T21:29:45.580" v="7" actId="48537"/>
      <pc:docMkLst>
        <pc:docMk/>
      </pc:docMkLst>
      <pc:sldChg chg="addSp delSp modSp add mod modTransition setBg">
        <pc:chgData name="Weldon Beardain" userId="09afe1b543c8f812" providerId="LiveId" clId="{2D36D7D7-2FDC-4348-A449-6C574D416F0F}" dt="2025-06-19T21:28:07.070" v="2" actId="26606"/>
        <pc:sldMkLst>
          <pc:docMk/>
          <pc:sldMk cId="3382158984" sldId="273"/>
        </pc:sldMkLst>
        <pc:spChg chg="mod">
          <ac:chgData name="Weldon Beardain" userId="09afe1b543c8f812" providerId="LiveId" clId="{2D36D7D7-2FDC-4348-A449-6C574D416F0F}" dt="2025-06-19T21:28:07.070" v="2" actId="26606"/>
          <ac:spMkLst>
            <pc:docMk/>
            <pc:sldMk cId="3382158984" sldId="273"/>
            <ac:spMk id="2" creationId="{461FDD43-A029-AEB6-1095-579FE3A32008}"/>
          </ac:spMkLst>
        </pc:spChg>
        <pc:spChg chg="mod ord">
          <ac:chgData name="Weldon Beardain" userId="09afe1b543c8f812" providerId="LiveId" clId="{2D36D7D7-2FDC-4348-A449-6C574D416F0F}" dt="2025-06-19T21:28:07.070" v="2" actId="26606"/>
          <ac:spMkLst>
            <pc:docMk/>
            <pc:sldMk cId="3382158984" sldId="273"/>
            <ac:spMk id="4" creationId="{A303EF2C-B8E9-DF92-72F6-7C4A5E5CC225}"/>
          </ac:spMkLst>
        </pc:spChg>
        <pc:spChg chg="add del">
          <ac:chgData name="Weldon Beardain" userId="09afe1b543c8f812" providerId="LiveId" clId="{2D36D7D7-2FDC-4348-A449-6C574D416F0F}" dt="2025-06-19T21:28:07.070" v="2" actId="26606"/>
          <ac:spMkLst>
            <pc:docMk/>
            <pc:sldMk cId="3382158984" sldId="273"/>
            <ac:spMk id="10" creationId="{2961259D-605E-E200-FF9F-7C8C71D7C8E4}"/>
          </ac:spMkLst>
        </pc:spChg>
        <pc:spChg chg="add">
          <ac:chgData name="Weldon Beardain" userId="09afe1b543c8f812" providerId="LiveId" clId="{2D36D7D7-2FDC-4348-A449-6C574D416F0F}" dt="2025-06-19T21:28:07.070" v="2" actId="26606"/>
          <ac:spMkLst>
            <pc:docMk/>
            <pc:sldMk cId="3382158984" sldId="273"/>
            <ac:spMk id="15" creationId="{2C61293E-6EBE-43EF-A52C-9BEBFD7679D4}"/>
          </ac:spMkLst>
        </pc:spChg>
        <pc:spChg chg="add">
          <ac:chgData name="Weldon Beardain" userId="09afe1b543c8f812" providerId="LiveId" clId="{2D36D7D7-2FDC-4348-A449-6C574D416F0F}" dt="2025-06-19T21:28:07.070" v="2" actId="26606"/>
          <ac:spMkLst>
            <pc:docMk/>
            <pc:sldMk cId="3382158984" sldId="273"/>
            <ac:spMk id="17" creationId="{21540236-BFD5-4A9D-8840-4703E7F76825}"/>
          </ac:spMkLst>
        </pc:spChg>
        <pc:picChg chg="mod ord">
          <ac:chgData name="Weldon Beardain" userId="09afe1b543c8f812" providerId="LiveId" clId="{2D36D7D7-2FDC-4348-A449-6C574D416F0F}" dt="2025-06-19T21:28:07.070" v="2" actId="26606"/>
          <ac:picMkLst>
            <pc:docMk/>
            <pc:sldMk cId="3382158984" sldId="273"/>
            <ac:picMk id="5" creationId="{0B305936-5423-4695-8C87-F16BE625B1AE}"/>
          </ac:picMkLst>
        </pc:picChg>
      </pc:sldChg>
      <pc:sldChg chg="addSp delSp modSp add mod modTransition setBg">
        <pc:chgData name="Weldon Beardain" userId="09afe1b543c8f812" providerId="LiveId" clId="{2D36D7D7-2FDC-4348-A449-6C574D416F0F}" dt="2025-06-19T21:29:11.345" v="5" actId="26606"/>
        <pc:sldMkLst>
          <pc:docMk/>
          <pc:sldMk cId="1860789298" sldId="274"/>
        </pc:sldMkLst>
        <pc:spChg chg="mod">
          <ac:chgData name="Weldon Beardain" userId="09afe1b543c8f812" providerId="LiveId" clId="{2D36D7D7-2FDC-4348-A449-6C574D416F0F}" dt="2025-06-19T21:29:11.345" v="5" actId="26606"/>
          <ac:spMkLst>
            <pc:docMk/>
            <pc:sldMk cId="1860789298" sldId="274"/>
            <ac:spMk id="2" creationId="{4938FEDD-675F-E2D1-DF2C-F42B15847EF2}"/>
          </ac:spMkLst>
        </pc:spChg>
        <pc:spChg chg="mod">
          <ac:chgData name="Weldon Beardain" userId="09afe1b543c8f812" providerId="LiveId" clId="{2D36D7D7-2FDC-4348-A449-6C574D416F0F}" dt="2025-06-19T21:29:11.345" v="5" actId="26606"/>
          <ac:spMkLst>
            <pc:docMk/>
            <pc:sldMk cId="1860789298" sldId="274"/>
            <ac:spMk id="4" creationId="{87C16A9D-DFEC-E335-D0A4-16E268D220B0}"/>
          </ac:spMkLst>
        </pc:spChg>
        <pc:spChg chg="add del">
          <ac:chgData name="Weldon Beardain" userId="09afe1b543c8f812" providerId="LiveId" clId="{2D36D7D7-2FDC-4348-A449-6C574D416F0F}" dt="2025-06-19T21:29:11.345" v="5" actId="26606"/>
          <ac:spMkLst>
            <pc:docMk/>
            <pc:sldMk cId="1860789298" sldId="274"/>
            <ac:spMk id="10" creationId="{2961259D-605E-E200-FF9F-7C8C71D7C8E4}"/>
          </ac:spMkLst>
        </pc:spChg>
        <pc:spChg chg="add">
          <ac:chgData name="Weldon Beardain" userId="09afe1b543c8f812" providerId="LiveId" clId="{2D36D7D7-2FDC-4348-A449-6C574D416F0F}" dt="2025-06-19T21:29:11.345" v="5" actId="26606"/>
          <ac:spMkLst>
            <pc:docMk/>
            <pc:sldMk cId="1860789298" sldId="274"/>
            <ac:spMk id="15" creationId="{45D37F4E-DDB4-456B-97E0-9937730A039F}"/>
          </ac:spMkLst>
        </pc:spChg>
        <pc:spChg chg="add">
          <ac:chgData name="Weldon Beardain" userId="09afe1b543c8f812" providerId="LiveId" clId="{2D36D7D7-2FDC-4348-A449-6C574D416F0F}" dt="2025-06-19T21:29:11.345" v="5" actId="26606"/>
          <ac:spMkLst>
            <pc:docMk/>
            <pc:sldMk cId="1860789298" sldId="274"/>
            <ac:spMk id="17" creationId="{B2DD41CD-8F47-4F56-AD12-4E2FF7696987}"/>
          </ac:spMkLst>
        </pc:spChg>
        <pc:picChg chg="mod ord">
          <ac:chgData name="Weldon Beardain" userId="09afe1b543c8f812" providerId="LiveId" clId="{2D36D7D7-2FDC-4348-A449-6C574D416F0F}" dt="2025-06-19T21:29:11.345" v="5" actId="26606"/>
          <ac:picMkLst>
            <pc:docMk/>
            <pc:sldMk cId="1860789298" sldId="274"/>
            <ac:picMk id="5" creationId="{D73CD555-CFCF-412E-BC0D-027306D895A7}"/>
          </ac:picMkLst>
        </pc:picChg>
      </pc:sldChg>
      <pc:sldChg chg="addSp modSp add mod modTransition setBg">
        <pc:chgData name="Weldon Beardain" userId="09afe1b543c8f812" providerId="LiveId" clId="{2D36D7D7-2FDC-4348-A449-6C574D416F0F}" dt="2025-06-19T21:29:45.580" v="7" actId="48537"/>
        <pc:sldMkLst>
          <pc:docMk/>
          <pc:sldMk cId="622722555" sldId="275"/>
        </pc:sldMkLst>
        <pc:spChg chg="mod">
          <ac:chgData name="Weldon Beardain" userId="09afe1b543c8f812" providerId="LiveId" clId="{2D36D7D7-2FDC-4348-A449-6C574D416F0F}" dt="2025-06-19T21:29:45.580" v="7" actId="48537"/>
          <ac:spMkLst>
            <pc:docMk/>
            <pc:sldMk cId="622722555" sldId="275"/>
            <ac:spMk id="2" creationId="{FA17DD53-2D00-7DD5-0F0F-C98183BE3304}"/>
          </ac:spMkLst>
        </pc:spChg>
        <pc:spChg chg="add">
          <ac:chgData name="Weldon Beardain" userId="09afe1b543c8f812" providerId="LiveId" clId="{2D36D7D7-2FDC-4348-A449-6C574D416F0F}" dt="2025-06-19T21:29:45.580" v="7" actId="48537"/>
          <ac:spMkLst>
            <pc:docMk/>
            <pc:sldMk cId="622722555" sldId="275"/>
            <ac:spMk id="9" creationId="{DDD1D22E-5996-E45B-92B2-659F701A4A3B}"/>
          </ac:spMkLst>
        </pc:spChg>
        <pc:graphicFrameChg chg="mod modGraphic">
          <ac:chgData name="Weldon Beardain" userId="09afe1b543c8f812" providerId="LiveId" clId="{2D36D7D7-2FDC-4348-A449-6C574D416F0F}" dt="2025-06-19T21:29:45.580" v="7" actId="48537"/>
          <ac:graphicFrameMkLst>
            <pc:docMk/>
            <pc:sldMk cId="622722555" sldId="275"/>
            <ac:graphicFrameMk id="4" creationId="{441104F4-7C1C-42FC-A4D2-5CDF87622814}"/>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F93593-F759-41B6-833E-956D373D72DA}"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n-US"/>
        </a:p>
      </dgm:t>
    </dgm:pt>
    <dgm:pt modelId="{1B3D2451-018B-4CAE-B643-8FC1178D8C97}">
      <dgm:prSet/>
      <dgm:spPr/>
      <dgm:t>
        <a:bodyPr/>
        <a:lstStyle/>
        <a:p>
          <a:pPr>
            <a:lnSpc>
              <a:spcPct val="100000"/>
            </a:lnSpc>
            <a:defRPr b="1"/>
          </a:pPr>
          <a:r>
            <a:rPr lang="en-US"/>
            <a:t>Definition and Symbol</a:t>
          </a:r>
        </a:p>
      </dgm:t>
    </dgm:pt>
    <dgm:pt modelId="{7AC7689C-9020-46A1-8884-12FE8475E096}" type="parTrans" cxnId="{E1CEA951-A47E-4F75-AAF6-1F15ED9B0F0F}">
      <dgm:prSet/>
      <dgm:spPr/>
      <dgm:t>
        <a:bodyPr/>
        <a:lstStyle/>
        <a:p>
          <a:endParaRPr lang="en-US"/>
        </a:p>
      </dgm:t>
    </dgm:pt>
    <dgm:pt modelId="{8D517BD0-44B7-43E9-97AA-B64E52A423AB}" type="sibTrans" cxnId="{E1CEA951-A47E-4F75-AAF6-1F15ED9B0F0F}">
      <dgm:prSet/>
      <dgm:spPr/>
      <dgm:t>
        <a:bodyPr/>
        <a:lstStyle/>
        <a:p>
          <a:pPr>
            <a:lnSpc>
              <a:spcPct val="100000"/>
            </a:lnSpc>
            <a:defRPr b="1"/>
          </a:pPr>
          <a:endParaRPr lang="en-US"/>
        </a:p>
      </dgm:t>
    </dgm:pt>
    <dgm:pt modelId="{5D415766-8293-4564-9A18-F3179CEA57D1}">
      <dgm:prSet/>
      <dgm:spPr/>
      <dgm:t>
        <a:bodyPr/>
        <a:lstStyle/>
        <a:p>
          <a:pPr>
            <a:lnSpc>
              <a:spcPct val="100000"/>
            </a:lnSpc>
          </a:pPr>
          <a:r>
            <a:rPr lang="en-US"/>
            <a:t>The del operator, symbolized by ∇, denotes the gradient operator in vector calculus. It is essential for various vector field computations.</a:t>
          </a:r>
        </a:p>
      </dgm:t>
    </dgm:pt>
    <dgm:pt modelId="{A1BAE782-22BF-4634-931B-3BC655BE4B57}" type="parTrans" cxnId="{7FFA4A8E-599A-4B6E-A676-0B9C688AA371}">
      <dgm:prSet/>
      <dgm:spPr/>
      <dgm:t>
        <a:bodyPr/>
        <a:lstStyle/>
        <a:p>
          <a:endParaRPr lang="en-US"/>
        </a:p>
      </dgm:t>
    </dgm:pt>
    <dgm:pt modelId="{64DAC092-AEEC-4E37-8E5B-A158B63A9911}" type="sibTrans" cxnId="{7FFA4A8E-599A-4B6E-A676-0B9C688AA371}">
      <dgm:prSet/>
      <dgm:spPr/>
      <dgm:t>
        <a:bodyPr/>
        <a:lstStyle/>
        <a:p>
          <a:endParaRPr lang="en-US"/>
        </a:p>
      </dgm:t>
    </dgm:pt>
    <dgm:pt modelId="{9C468C57-0FF1-42F3-8D4C-F4CCF3F1B116}">
      <dgm:prSet/>
      <dgm:spPr/>
      <dgm:t>
        <a:bodyPr/>
        <a:lstStyle/>
        <a:p>
          <a:pPr>
            <a:lnSpc>
              <a:spcPct val="100000"/>
            </a:lnSpc>
            <a:defRPr b="1"/>
          </a:pPr>
          <a:r>
            <a:rPr lang="en-US"/>
            <a:t>Gradient Calculation</a:t>
          </a:r>
        </a:p>
      </dgm:t>
    </dgm:pt>
    <dgm:pt modelId="{AD9FDEC5-8C05-46BE-98DB-F8AAEF68144E}" type="parTrans" cxnId="{2D0841D2-D6A9-4482-B3E4-A1BB3F0E7154}">
      <dgm:prSet/>
      <dgm:spPr/>
      <dgm:t>
        <a:bodyPr/>
        <a:lstStyle/>
        <a:p>
          <a:endParaRPr lang="en-US"/>
        </a:p>
      </dgm:t>
    </dgm:pt>
    <dgm:pt modelId="{325D0A5E-777B-4F2D-8242-0AAD67FAD4E1}" type="sibTrans" cxnId="{2D0841D2-D6A9-4482-B3E4-A1BB3F0E7154}">
      <dgm:prSet/>
      <dgm:spPr/>
      <dgm:t>
        <a:bodyPr/>
        <a:lstStyle/>
        <a:p>
          <a:pPr>
            <a:lnSpc>
              <a:spcPct val="100000"/>
            </a:lnSpc>
            <a:defRPr b="1"/>
          </a:pPr>
          <a:endParaRPr lang="en-US"/>
        </a:p>
      </dgm:t>
    </dgm:pt>
    <dgm:pt modelId="{BF1980C9-4470-41A1-B02E-3C279352B855}">
      <dgm:prSet/>
      <dgm:spPr/>
      <dgm:t>
        <a:bodyPr/>
        <a:lstStyle/>
        <a:p>
          <a:pPr>
            <a:lnSpc>
              <a:spcPct val="100000"/>
            </a:lnSpc>
          </a:pPr>
          <a:r>
            <a:rPr lang="en-US"/>
            <a:t>Using the del operator, the gradient of a scalar field is calculated, indicating how the field changes in different directions.</a:t>
          </a:r>
        </a:p>
      </dgm:t>
    </dgm:pt>
    <dgm:pt modelId="{6918BE21-2BBA-4107-AF9A-3893D07B405B}" type="parTrans" cxnId="{3C75E432-5E15-457C-8587-CB30DBC1C7DB}">
      <dgm:prSet/>
      <dgm:spPr/>
      <dgm:t>
        <a:bodyPr/>
        <a:lstStyle/>
        <a:p>
          <a:endParaRPr lang="en-US"/>
        </a:p>
      </dgm:t>
    </dgm:pt>
    <dgm:pt modelId="{1AF20222-2AF9-4F53-8F65-988FD1A82D8F}" type="sibTrans" cxnId="{3C75E432-5E15-457C-8587-CB30DBC1C7DB}">
      <dgm:prSet/>
      <dgm:spPr/>
      <dgm:t>
        <a:bodyPr/>
        <a:lstStyle/>
        <a:p>
          <a:endParaRPr lang="en-US"/>
        </a:p>
      </dgm:t>
    </dgm:pt>
    <dgm:pt modelId="{365C29AD-9BA0-4291-A30A-8A51C2A6EA3C}">
      <dgm:prSet/>
      <dgm:spPr/>
      <dgm:t>
        <a:bodyPr/>
        <a:lstStyle/>
        <a:p>
          <a:pPr>
            <a:lnSpc>
              <a:spcPct val="100000"/>
            </a:lnSpc>
            <a:defRPr b="1"/>
          </a:pPr>
          <a:r>
            <a:rPr lang="en-US"/>
            <a:t>Divergence and Curl</a:t>
          </a:r>
        </a:p>
      </dgm:t>
    </dgm:pt>
    <dgm:pt modelId="{DBF9D43C-941D-4043-8598-2CBC6A35AA7D}" type="parTrans" cxnId="{7BA198F6-608E-4D01-851A-314E176FF7DD}">
      <dgm:prSet/>
      <dgm:spPr/>
      <dgm:t>
        <a:bodyPr/>
        <a:lstStyle/>
        <a:p>
          <a:endParaRPr lang="en-US"/>
        </a:p>
      </dgm:t>
    </dgm:pt>
    <dgm:pt modelId="{6BFCDDDE-C0BF-4734-BF07-CAD8EF3F87CD}" type="sibTrans" cxnId="{7BA198F6-608E-4D01-851A-314E176FF7DD}">
      <dgm:prSet/>
      <dgm:spPr/>
      <dgm:t>
        <a:bodyPr/>
        <a:lstStyle/>
        <a:p>
          <a:endParaRPr lang="en-US"/>
        </a:p>
      </dgm:t>
    </dgm:pt>
    <dgm:pt modelId="{03556CF3-E655-4013-A324-04ED047021EC}">
      <dgm:prSet/>
      <dgm:spPr/>
      <dgm:t>
        <a:bodyPr/>
        <a:lstStyle/>
        <a:p>
          <a:pPr>
            <a:lnSpc>
              <a:spcPct val="100000"/>
            </a:lnSpc>
          </a:pPr>
          <a:r>
            <a:rPr lang="en-US"/>
            <a:t>The del operator is also used to compute the divergence and curl, providing insights into the behavior of vector fields.</a:t>
          </a:r>
        </a:p>
      </dgm:t>
    </dgm:pt>
    <dgm:pt modelId="{744F3070-455B-45F1-902A-2F121A989E0C}" type="parTrans" cxnId="{6F95C948-90E8-4387-A246-DD40F706C56F}">
      <dgm:prSet/>
      <dgm:spPr/>
      <dgm:t>
        <a:bodyPr/>
        <a:lstStyle/>
        <a:p>
          <a:endParaRPr lang="en-US"/>
        </a:p>
      </dgm:t>
    </dgm:pt>
    <dgm:pt modelId="{3ED30C33-7F6F-4F5B-B884-2E2FDE7E4551}" type="sibTrans" cxnId="{6F95C948-90E8-4387-A246-DD40F706C56F}">
      <dgm:prSet/>
      <dgm:spPr/>
      <dgm:t>
        <a:bodyPr/>
        <a:lstStyle/>
        <a:p>
          <a:endParaRPr lang="en-US"/>
        </a:p>
      </dgm:t>
    </dgm:pt>
    <dgm:pt modelId="{F9D0703B-A06D-41BC-A0EB-0EE692D274B1}" type="pres">
      <dgm:prSet presAssocID="{68F93593-F759-41B6-833E-956D373D72DA}" presName="Root" presStyleCnt="0">
        <dgm:presLayoutVars>
          <dgm:dir/>
          <dgm:resizeHandles val="exact"/>
        </dgm:presLayoutVars>
      </dgm:prSet>
      <dgm:spPr/>
    </dgm:pt>
    <dgm:pt modelId="{6EBFD96A-FEF1-49AE-9CFB-FC8BF3D7C5C0}" type="pres">
      <dgm:prSet presAssocID="{1B3D2451-018B-4CAE-B643-8FC1178D8C97}" presName="Composite" presStyleCnt="0"/>
      <dgm:spPr/>
    </dgm:pt>
    <dgm:pt modelId="{9F61FF74-3775-4AD6-9D9F-457FC34A6557}" type="pres">
      <dgm:prSet presAssocID="{1B3D2451-018B-4CAE-B643-8FC1178D8C97}"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6734" r="16266"/>
          <a:stretch/>
        </a:blipFill>
      </dgm:spPr>
      <dgm:extLst>
        <a:ext uri="{E40237B7-FDA0-4F09-8148-C483321AD2D9}">
          <dgm14:cNvPr xmlns:dgm14="http://schemas.microsoft.com/office/drawing/2010/diagram" id="0" name="" descr="young mathmatician or businessman showing theory of relativity. Need more stuff like this:"/>
        </a:ext>
      </dgm:extLst>
    </dgm:pt>
    <dgm:pt modelId="{76924C65-F1E6-4055-AAEB-692FABB1BFCD}" type="pres">
      <dgm:prSet presAssocID="{1B3D2451-018B-4CAE-B643-8FC1178D8C97}" presName="Subtitle" presStyleLbl="revTx" presStyleIdx="0" presStyleCnt="6">
        <dgm:presLayoutVars>
          <dgm:chMax val="0"/>
          <dgm:bulletEnabled/>
        </dgm:presLayoutVars>
      </dgm:prSet>
      <dgm:spPr/>
    </dgm:pt>
    <dgm:pt modelId="{F2503DA9-AD3C-4465-86BF-0019411EAAF2}" type="pres">
      <dgm:prSet presAssocID="{1B3D2451-018B-4CAE-B643-8FC1178D8C97}" presName="Description" presStyleLbl="revTx" presStyleIdx="1" presStyleCnt="6">
        <dgm:presLayoutVars>
          <dgm:bulletEnabled/>
        </dgm:presLayoutVars>
      </dgm:prSet>
      <dgm:spPr/>
    </dgm:pt>
    <dgm:pt modelId="{9F2F5C69-FC14-408C-AFE4-DE1A7F9ECFDA}" type="pres">
      <dgm:prSet presAssocID="{8D517BD0-44B7-43E9-97AA-B64E52A423AB}" presName="sibTrans" presStyleLbl="sibTrans2D1" presStyleIdx="0" presStyleCnt="0"/>
      <dgm:spPr/>
    </dgm:pt>
    <dgm:pt modelId="{BAC163DE-C14D-4EA1-B48F-699E792F15AE}" type="pres">
      <dgm:prSet presAssocID="{9C468C57-0FF1-42F3-8D4C-F4CCF3F1B116}" presName="Composite" presStyleCnt="0"/>
      <dgm:spPr/>
    </dgm:pt>
    <dgm:pt modelId="{6FF53EF3-AE60-4297-B911-C1D830282A2F}" type="pres">
      <dgm:prSet presAssocID="{9C468C57-0FF1-42F3-8D4C-F4CCF3F1B116}"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r="-8" b="-8"/>
          <a:stretch/>
        </a:blipFill>
      </dgm:spPr>
      <dgm:extLst>
        <a:ext uri="{E40237B7-FDA0-4F09-8148-C483321AD2D9}">
          <dgm14:cNvPr xmlns:dgm14="http://schemas.microsoft.com/office/drawing/2010/diagram" id="0" name="" descr="Several straight lines combined together create this design.  Black lines are 10 pixels wide. Image available up to 16 megapixels in size (4000x4000)&lt;br&gt;&lt;b&gt;Includes clipping path.&lt;/b&gt;"/>
        </a:ext>
      </dgm:extLst>
    </dgm:pt>
    <dgm:pt modelId="{69FA24D3-1FC5-45D6-BCEA-50B98CB8D108}" type="pres">
      <dgm:prSet presAssocID="{9C468C57-0FF1-42F3-8D4C-F4CCF3F1B116}" presName="Subtitle" presStyleLbl="revTx" presStyleIdx="2" presStyleCnt="6">
        <dgm:presLayoutVars>
          <dgm:chMax val="0"/>
          <dgm:bulletEnabled/>
        </dgm:presLayoutVars>
      </dgm:prSet>
      <dgm:spPr/>
    </dgm:pt>
    <dgm:pt modelId="{0D85B76A-2F55-46BC-913E-E838A96D9974}" type="pres">
      <dgm:prSet presAssocID="{9C468C57-0FF1-42F3-8D4C-F4CCF3F1B116}" presName="Description" presStyleLbl="revTx" presStyleIdx="3" presStyleCnt="6">
        <dgm:presLayoutVars>
          <dgm:bulletEnabled/>
        </dgm:presLayoutVars>
      </dgm:prSet>
      <dgm:spPr/>
    </dgm:pt>
    <dgm:pt modelId="{73344220-B223-41FB-951C-84C5E4091761}" type="pres">
      <dgm:prSet presAssocID="{325D0A5E-777B-4F2D-8242-0AAD67FAD4E1}" presName="sibTrans" presStyleLbl="sibTrans2D1" presStyleIdx="0" presStyleCnt="0"/>
      <dgm:spPr/>
    </dgm:pt>
    <dgm:pt modelId="{02DEB41C-4EA6-4DE7-8CA9-95C542C408E0}" type="pres">
      <dgm:prSet presAssocID="{365C29AD-9BA0-4291-A30A-8A51C2A6EA3C}" presName="Composite" presStyleCnt="0"/>
      <dgm:spPr/>
    </dgm:pt>
    <dgm:pt modelId="{295A7C40-1FE3-43C8-B5EB-11D3F3F3C8A7}" type="pres">
      <dgm:prSet presAssocID="{365C29AD-9BA0-4291-A30A-8A51C2A6EA3C}"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2812" r="24441" b="5"/>
          <a:stretch/>
        </a:blipFill>
      </dgm:spPr>
      <dgm:extLst>
        <a:ext uri="{E40237B7-FDA0-4F09-8148-C483321AD2D9}">
          <dgm14:cNvPr xmlns:dgm14="http://schemas.microsoft.com/office/drawing/2010/diagram" id="0" name="" descr="Image of seamless lines retro pattern, black, white, painting with light. Long exposition"/>
        </a:ext>
      </dgm:extLst>
    </dgm:pt>
    <dgm:pt modelId="{C67D8A3D-353F-4F4A-81E9-0A1A1755E65A}" type="pres">
      <dgm:prSet presAssocID="{365C29AD-9BA0-4291-A30A-8A51C2A6EA3C}" presName="Subtitle" presStyleLbl="revTx" presStyleIdx="4" presStyleCnt="6">
        <dgm:presLayoutVars>
          <dgm:chMax val="0"/>
          <dgm:bulletEnabled/>
        </dgm:presLayoutVars>
      </dgm:prSet>
      <dgm:spPr/>
    </dgm:pt>
    <dgm:pt modelId="{81249FA9-9723-43A2-97CD-B9E5B4610C10}" type="pres">
      <dgm:prSet presAssocID="{365C29AD-9BA0-4291-A30A-8A51C2A6EA3C}" presName="Description" presStyleLbl="revTx" presStyleIdx="5" presStyleCnt="6">
        <dgm:presLayoutVars>
          <dgm:bulletEnabled/>
        </dgm:presLayoutVars>
      </dgm:prSet>
      <dgm:spPr/>
    </dgm:pt>
  </dgm:ptLst>
  <dgm:cxnLst>
    <dgm:cxn modelId="{F3FB7303-DE1E-4EB9-BEC5-114050DCF47D}" type="presOf" srcId="{68F93593-F759-41B6-833E-956D373D72DA}" destId="{F9D0703B-A06D-41BC-A0EB-0EE692D274B1}" srcOrd="0" destOrd="0" presId="urn:microsoft.com/office/officeart/2024/3/layout/verticalVisualTextBlock1"/>
    <dgm:cxn modelId="{3C75E432-5E15-457C-8587-CB30DBC1C7DB}" srcId="{9C468C57-0FF1-42F3-8D4C-F4CCF3F1B116}" destId="{BF1980C9-4470-41A1-B02E-3C279352B855}" srcOrd="0" destOrd="0" parTransId="{6918BE21-2BBA-4107-AF9A-3893D07B405B}" sibTransId="{1AF20222-2AF9-4F53-8F65-988FD1A82D8F}"/>
    <dgm:cxn modelId="{91E2E834-A1F9-4D8C-A3E7-67DED8F9D3B1}" type="presOf" srcId="{1B3D2451-018B-4CAE-B643-8FC1178D8C97}" destId="{76924C65-F1E6-4055-AAEB-692FABB1BFCD}" srcOrd="0" destOrd="0" presId="urn:microsoft.com/office/officeart/2024/3/layout/verticalVisualTextBlock1"/>
    <dgm:cxn modelId="{0CBCE23C-A959-4628-AE4A-398104AB290C}" type="presOf" srcId="{BF1980C9-4470-41A1-B02E-3C279352B855}" destId="{0D85B76A-2F55-46BC-913E-E838A96D9974}" srcOrd="0" destOrd="0" presId="urn:microsoft.com/office/officeart/2024/3/layout/verticalVisualTextBlock1"/>
    <dgm:cxn modelId="{825B1C64-C5C9-4E17-8C16-1FC769CEB723}" type="presOf" srcId="{365C29AD-9BA0-4291-A30A-8A51C2A6EA3C}" destId="{C67D8A3D-353F-4F4A-81E9-0A1A1755E65A}" srcOrd="0" destOrd="0" presId="urn:microsoft.com/office/officeart/2024/3/layout/verticalVisualTextBlock1"/>
    <dgm:cxn modelId="{C63FFA66-C8B0-4791-95FD-D8F9C347C0E8}" type="presOf" srcId="{03556CF3-E655-4013-A324-04ED047021EC}" destId="{81249FA9-9723-43A2-97CD-B9E5B4610C10}" srcOrd="0" destOrd="0" presId="urn:microsoft.com/office/officeart/2024/3/layout/verticalVisualTextBlock1"/>
    <dgm:cxn modelId="{6F95C948-90E8-4387-A246-DD40F706C56F}" srcId="{365C29AD-9BA0-4291-A30A-8A51C2A6EA3C}" destId="{03556CF3-E655-4013-A324-04ED047021EC}" srcOrd="0" destOrd="0" parTransId="{744F3070-455B-45F1-902A-2F121A989E0C}" sibTransId="{3ED30C33-7F6F-4F5B-B884-2E2FDE7E4551}"/>
    <dgm:cxn modelId="{2A850650-8558-45A1-B701-41D1AF994B23}" type="presOf" srcId="{325D0A5E-777B-4F2D-8242-0AAD67FAD4E1}" destId="{73344220-B223-41FB-951C-84C5E4091761}" srcOrd="0" destOrd="0" presId="urn:microsoft.com/office/officeart/2024/3/layout/verticalVisualTextBlock1"/>
    <dgm:cxn modelId="{E1CEA951-A47E-4F75-AAF6-1F15ED9B0F0F}" srcId="{68F93593-F759-41B6-833E-956D373D72DA}" destId="{1B3D2451-018B-4CAE-B643-8FC1178D8C97}" srcOrd="0" destOrd="0" parTransId="{7AC7689C-9020-46A1-8884-12FE8475E096}" sibTransId="{8D517BD0-44B7-43E9-97AA-B64E52A423AB}"/>
    <dgm:cxn modelId="{60BE6B76-0ECA-4873-B201-BEDF85A84CFF}" type="presOf" srcId="{9C468C57-0FF1-42F3-8D4C-F4CCF3F1B116}" destId="{69FA24D3-1FC5-45D6-BCEA-50B98CB8D108}" srcOrd="0" destOrd="0" presId="urn:microsoft.com/office/officeart/2024/3/layout/verticalVisualTextBlock1"/>
    <dgm:cxn modelId="{7FFA4A8E-599A-4B6E-A676-0B9C688AA371}" srcId="{1B3D2451-018B-4CAE-B643-8FC1178D8C97}" destId="{5D415766-8293-4564-9A18-F3179CEA57D1}" srcOrd="0" destOrd="0" parTransId="{A1BAE782-22BF-4634-931B-3BC655BE4B57}" sibTransId="{64DAC092-AEEC-4E37-8E5B-A158B63A9911}"/>
    <dgm:cxn modelId="{C74D78C4-23C5-42CA-B657-BD48BB1D2D30}" type="presOf" srcId="{5D415766-8293-4564-9A18-F3179CEA57D1}" destId="{F2503DA9-AD3C-4465-86BF-0019411EAAF2}" srcOrd="0" destOrd="0" presId="urn:microsoft.com/office/officeart/2024/3/layout/verticalVisualTextBlock1"/>
    <dgm:cxn modelId="{2D0841D2-D6A9-4482-B3E4-A1BB3F0E7154}" srcId="{68F93593-F759-41B6-833E-956D373D72DA}" destId="{9C468C57-0FF1-42F3-8D4C-F4CCF3F1B116}" srcOrd="1" destOrd="0" parTransId="{AD9FDEC5-8C05-46BE-98DB-F8AAEF68144E}" sibTransId="{325D0A5E-777B-4F2D-8242-0AAD67FAD4E1}"/>
    <dgm:cxn modelId="{CD4808EB-D291-4085-A37B-3DE7003F1269}" type="presOf" srcId="{8D517BD0-44B7-43E9-97AA-B64E52A423AB}" destId="{9F2F5C69-FC14-408C-AFE4-DE1A7F9ECFDA}" srcOrd="0" destOrd="0" presId="urn:microsoft.com/office/officeart/2024/3/layout/verticalVisualTextBlock1"/>
    <dgm:cxn modelId="{7BA198F6-608E-4D01-851A-314E176FF7DD}" srcId="{68F93593-F759-41B6-833E-956D373D72DA}" destId="{365C29AD-9BA0-4291-A30A-8A51C2A6EA3C}" srcOrd="2" destOrd="0" parTransId="{DBF9D43C-941D-4043-8598-2CBC6A35AA7D}" sibTransId="{6BFCDDDE-C0BF-4734-BF07-CAD8EF3F87CD}"/>
    <dgm:cxn modelId="{D438E56C-132A-424D-8969-417957C6B796}" type="presParOf" srcId="{F9D0703B-A06D-41BC-A0EB-0EE692D274B1}" destId="{6EBFD96A-FEF1-49AE-9CFB-FC8BF3D7C5C0}" srcOrd="0" destOrd="0" presId="urn:microsoft.com/office/officeart/2024/3/layout/verticalVisualTextBlock1"/>
    <dgm:cxn modelId="{B45B283A-81AA-48FF-8C57-D3DD0DABD61C}" type="presParOf" srcId="{6EBFD96A-FEF1-49AE-9CFB-FC8BF3D7C5C0}" destId="{9F61FF74-3775-4AD6-9D9F-457FC34A6557}" srcOrd="0" destOrd="0" presId="urn:microsoft.com/office/officeart/2024/3/layout/verticalVisualTextBlock1"/>
    <dgm:cxn modelId="{F4691E7B-C17A-4697-84E5-27F8146AE8C4}" type="presParOf" srcId="{6EBFD96A-FEF1-49AE-9CFB-FC8BF3D7C5C0}" destId="{76924C65-F1E6-4055-AAEB-692FABB1BFCD}" srcOrd="1" destOrd="0" presId="urn:microsoft.com/office/officeart/2024/3/layout/verticalVisualTextBlock1"/>
    <dgm:cxn modelId="{727FBF38-D978-4E14-BC41-CFE584075CCC}" type="presParOf" srcId="{6EBFD96A-FEF1-49AE-9CFB-FC8BF3D7C5C0}" destId="{F2503DA9-AD3C-4465-86BF-0019411EAAF2}" srcOrd="2" destOrd="0" presId="urn:microsoft.com/office/officeart/2024/3/layout/verticalVisualTextBlock1"/>
    <dgm:cxn modelId="{1A09BDED-7440-4C42-9781-3EFB618CFA16}" type="presParOf" srcId="{F9D0703B-A06D-41BC-A0EB-0EE692D274B1}" destId="{9F2F5C69-FC14-408C-AFE4-DE1A7F9ECFDA}" srcOrd="1" destOrd="0" presId="urn:microsoft.com/office/officeart/2024/3/layout/verticalVisualTextBlock1"/>
    <dgm:cxn modelId="{084CDCE0-3590-460A-8860-64955D275961}" type="presParOf" srcId="{F9D0703B-A06D-41BC-A0EB-0EE692D274B1}" destId="{BAC163DE-C14D-4EA1-B48F-699E792F15AE}" srcOrd="2" destOrd="0" presId="urn:microsoft.com/office/officeart/2024/3/layout/verticalVisualTextBlock1"/>
    <dgm:cxn modelId="{E9F1AC09-9A60-4C84-BAB0-FC03432A5B9C}" type="presParOf" srcId="{BAC163DE-C14D-4EA1-B48F-699E792F15AE}" destId="{6FF53EF3-AE60-4297-B911-C1D830282A2F}" srcOrd="0" destOrd="0" presId="urn:microsoft.com/office/officeart/2024/3/layout/verticalVisualTextBlock1"/>
    <dgm:cxn modelId="{1395F6CE-8376-413D-BE56-E658B767EBC4}" type="presParOf" srcId="{BAC163DE-C14D-4EA1-B48F-699E792F15AE}" destId="{69FA24D3-1FC5-45D6-BCEA-50B98CB8D108}" srcOrd="1" destOrd="0" presId="urn:microsoft.com/office/officeart/2024/3/layout/verticalVisualTextBlock1"/>
    <dgm:cxn modelId="{7DD81849-A9BE-45E5-877F-D3520BD22256}" type="presParOf" srcId="{BAC163DE-C14D-4EA1-B48F-699E792F15AE}" destId="{0D85B76A-2F55-46BC-913E-E838A96D9974}" srcOrd="2" destOrd="0" presId="urn:microsoft.com/office/officeart/2024/3/layout/verticalVisualTextBlock1"/>
    <dgm:cxn modelId="{73E02B13-41CD-4FA0-9AB8-7E1A676F3AC8}" type="presParOf" srcId="{F9D0703B-A06D-41BC-A0EB-0EE692D274B1}" destId="{73344220-B223-41FB-951C-84C5E4091761}" srcOrd="3" destOrd="0" presId="urn:microsoft.com/office/officeart/2024/3/layout/verticalVisualTextBlock1"/>
    <dgm:cxn modelId="{D022DCB1-5939-4A9E-BD9B-3711F7BCAB9B}" type="presParOf" srcId="{F9D0703B-A06D-41BC-A0EB-0EE692D274B1}" destId="{02DEB41C-4EA6-4DE7-8CA9-95C542C408E0}" srcOrd="4" destOrd="0" presId="urn:microsoft.com/office/officeart/2024/3/layout/verticalVisualTextBlock1"/>
    <dgm:cxn modelId="{22B99790-6714-441B-8914-953FE37DCB31}" type="presParOf" srcId="{02DEB41C-4EA6-4DE7-8CA9-95C542C408E0}" destId="{295A7C40-1FE3-43C8-B5EB-11D3F3F3C8A7}" srcOrd="0" destOrd="0" presId="urn:microsoft.com/office/officeart/2024/3/layout/verticalVisualTextBlock1"/>
    <dgm:cxn modelId="{56B134DA-64D9-4601-A2F1-00831763714A}" type="presParOf" srcId="{02DEB41C-4EA6-4DE7-8CA9-95C542C408E0}" destId="{C67D8A3D-353F-4F4A-81E9-0A1A1755E65A}" srcOrd="1" destOrd="0" presId="urn:microsoft.com/office/officeart/2024/3/layout/verticalVisualTextBlock1"/>
    <dgm:cxn modelId="{38C333EA-2372-4735-ABB7-C5907983A32C}" type="presParOf" srcId="{02DEB41C-4EA6-4DE7-8CA9-95C542C408E0}" destId="{81249FA9-9723-43A2-97CD-B9E5B4610C10}"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1FF74-3775-4AD6-9D9F-457FC34A6557}">
      <dsp:nvSpPr>
        <dsp:cNvPr id="0" name=""/>
        <dsp:cNvSpPr/>
      </dsp:nvSpPr>
      <dsp:spPr>
        <a:xfrm>
          <a:off x="0" y="0"/>
          <a:ext cx="1854553" cy="185455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6734" r="16266"/>
          <a:stretch/>
        </a:blipFill>
        <a:ln>
          <a:noFill/>
        </a:ln>
        <a:effectLst/>
      </dsp:spPr>
      <dsp:style>
        <a:lnRef idx="0">
          <a:scrgbClr r="0" g="0" b="0"/>
        </a:lnRef>
        <a:fillRef idx="3">
          <a:scrgbClr r="0" g="0" b="0"/>
        </a:fillRef>
        <a:effectRef idx="2">
          <a:scrgbClr r="0" g="0" b="0"/>
        </a:effectRef>
        <a:fontRef idx="minor">
          <a:schemeClr val="lt1"/>
        </a:fontRef>
      </dsp:style>
    </dsp:sp>
    <dsp:sp modelId="{76924C65-F1E6-4055-AAEB-692FABB1BFCD}">
      <dsp:nvSpPr>
        <dsp:cNvPr id="0" name=""/>
        <dsp:cNvSpPr/>
      </dsp:nvSpPr>
      <dsp:spPr>
        <a:xfrm>
          <a:off x="2034553" y="0"/>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Definition and Symbol</a:t>
          </a:r>
        </a:p>
      </dsp:txBody>
      <dsp:txXfrm>
        <a:off x="2034553" y="0"/>
        <a:ext cx="4155226" cy="370034"/>
      </dsp:txXfrm>
    </dsp:sp>
    <dsp:sp modelId="{F2503DA9-AD3C-4465-86BF-0019411EAAF2}">
      <dsp:nvSpPr>
        <dsp:cNvPr id="0" name=""/>
        <dsp:cNvSpPr/>
      </dsp:nvSpPr>
      <dsp:spPr>
        <a:xfrm>
          <a:off x="2034553" y="370034"/>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del operator, symbolized by ∇, denotes the gradient operator in vector calculus. It is essential for various vector field computations.</a:t>
          </a:r>
        </a:p>
      </dsp:txBody>
      <dsp:txXfrm>
        <a:off x="2034553" y="370034"/>
        <a:ext cx="4155226" cy="1484518"/>
      </dsp:txXfrm>
    </dsp:sp>
    <dsp:sp modelId="{6FF53EF3-AE60-4297-B911-C1D830282A2F}">
      <dsp:nvSpPr>
        <dsp:cNvPr id="0" name=""/>
        <dsp:cNvSpPr/>
      </dsp:nvSpPr>
      <dsp:spPr>
        <a:xfrm>
          <a:off x="0" y="2002917"/>
          <a:ext cx="1854553" cy="185455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r="-8" b="-8"/>
          <a:stretch/>
        </a:blipFill>
        <a:ln>
          <a:noFill/>
        </a:ln>
        <a:effectLst/>
      </dsp:spPr>
      <dsp:style>
        <a:lnRef idx="0">
          <a:scrgbClr r="0" g="0" b="0"/>
        </a:lnRef>
        <a:fillRef idx="3">
          <a:scrgbClr r="0" g="0" b="0"/>
        </a:fillRef>
        <a:effectRef idx="2">
          <a:scrgbClr r="0" g="0" b="0"/>
        </a:effectRef>
        <a:fontRef idx="minor">
          <a:schemeClr val="lt1"/>
        </a:fontRef>
      </dsp:style>
    </dsp:sp>
    <dsp:sp modelId="{69FA24D3-1FC5-45D6-BCEA-50B98CB8D108}">
      <dsp:nvSpPr>
        <dsp:cNvPr id="0" name=""/>
        <dsp:cNvSpPr/>
      </dsp:nvSpPr>
      <dsp:spPr>
        <a:xfrm>
          <a:off x="2034553" y="2002917"/>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Gradient Calculation</a:t>
          </a:r>
        </a:p>
      </dsp:txBody>
      <dsp:txXfrm>
        <a:off x="2034553" y="2002917"/>
        <a:ext cx="4155226" cy="370034"/>
      </dsp:txXfrm>
    </dsp:sp>
    <dsp:sp modelId="{0D85B76A-2F55-46BC-913E-E838A96D9974}">
      <dsp:nvSpPr>
        <dsp:cNvPr id="0" name=""/>
        <dsp:cNvSpPr/>
      </dsp:nvSpPr>
      <dsp:spPr>
        <a:xfrm>
          <a:off x="2034553" y="2372952"/>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Using the del operator, the gradient of a scalar field is calculated, indicating how the field changes in different directions.</a:t>
          </a:r>
        </a:p>
      </dsp:txBody>
      <dsp:txXfrm>
        <a:off x="2034553" y="2372952"/>
        <a:ext cx="4155226" cy="1484518"/>
      </dsp:txXfrm>
    </dsp:sp>
    <dsp:sp modelId="{295A7C40-1FE3-43C8-B5EB-11D3F3F3C8A7}">
      <dsp:nvSpPr>
        <dsp:cNvPr id="0" name=""/>
        <dsp:cNvSpPr/>
      </dsp:nvSpPr>
      <dsp:spPr>
        <a:xfrm>
          <a:off x="0" y="4005834"/>
          <a:ext cx="1854553" cy="185455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2812" r="24441" b="5"/>
          <a:stretch/>
        </a:blipFill>
        <a:ln>
          <a:noFill/>
        </a:ln>
        <a:effectLst/>
      </dsp:spPr>
      <dsp:style>
        <a:lnRef idx="0">
          <a:scrgbClr r="0" g="0" b="0"/>
        </a:lnRef>
        <a:fillRef idx="3">
          <a:scrgbClr r="0" g="0" b="0"/>
        </a:fillRef>
        <a:effectRef idx="2">
          <a:scrgbClr r="0" g="0" b="0"/>
        </a:effectRef>
        <a:fontRef idx="minor">
          <a:schemeClr val="lt1"/>
        </a:fontRef>
      </dsp:style>
    </dsp:sp>
    <dsp:sp modelId="{C67D8A3D-353F-4F4A-81E9-0A1A1755E65A}">
      <dsp:nvSpPr>
        <dsp:cNvPr id="0" name=""/>
        <dsp:cNvSpPr/>
      </dsp:nvSpPr>
      <dsp:spPr>
        <a:xfrm>
          <a:off x="2034553" y="4005834"/>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Divergence and Curl</a:t>
          </a:r>
        </a:p>
      </dsp:txBody>
      <dsp:txXfrm>
        <a:off x="2034553" y="4005834"/>
        <a:ext cx="4155226" cy="370034"/>
      </dsp:txXfrm>
    </dsp:sp>
    <dsp:sp modelId="{81249FA9-9723-43A2-97CD-B9E5B4610C10}">
      <dsp:nvSpPr>
        <dsp:cNvPr id="0" name=""/>
        <dsp:cNvSpPr/>
      </dsp:nvSpPr>
      <dsp:spPr>
        <a:xfrm>
          <a:off x="2034553" y="4375869"/>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del operator is also used to compute the divergence and curl, providing insights into the behavior of vector fields.</a:t>
          </a:r>
        </a:p>
      </dsp:txBody>
      <dsp:txXfrm>
        <a:off x="2034553" y="4375869"/>
        <a:ext cx="4155226" cy="1484518"/>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A0031-5469-4C69-A3A4-9735F7F810B5}" type="datetimeFigureOut">
              <a:rPr lang="en-US" smtClean="0"/>
              <a:t>6/19/2025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47224A-524E-490A-9D52-EC455AC34227}" type="slidenum">
              <a:rPr lang="en-US" smtClean="0"/>
              <a:t>‹#›</a:t>
            </a:fld>
            <a:endParaRPr lang="en-US"/>
          </a:p>
        </p:txBody>
      </p:sp>
    </p:spTree>
    <p:extLst>
      <p:ext uri="{BB962C8B-B14F-4D97-AF65-F5344CB8AC3E}">
        <p14:creationId xmlns:p14="http://schemas.microsoft.com/office/powerpoint/2010/main" val="681946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Maxwell's equations consist of four fundamental equations that describe the behavior of electric and magnetic fields. They are represented as differential equations: Gauss's law for electricity, Gauss's law for magnetism, Faraday's law of induction, and Ampère's law. These equations use vector calculus, involving divergence and curl operations, to relate electric and magnetic fields to their sources, charge and current distributions.</a:t>
            </a:r>
          </a:p>
        </p:txBody>
      </p:sp>
      <p:sp>
        <p:nvSpPr>
          <p:cNvPr id="4" name="Slide Number Placeholder 3"/>
          <p:cNvSpPr>
            <a:spLocks noGrp="1"/>
          </p:cNvSpPr>
          <p:nvPr>
            <p:ph type="sldNum" sz="quarter" idx="5"/>
          </p:nvPr>
        </p:nvSpPr>
        <p:spPr/>
        <p:txBody>
          <a:bodyPr/>
          <a:lstStyle/>
          <a:p>
            <a:fld id="{3647224A-524E-490A-9D52-EC455AC34227}" type="slidenum">
              <a:rPr lang="en-US" smtClean="0"/>
              <a:t>1</a:t>
            </a:fld>
            <a:endParaRPr lang="en-US"/>
          </a:p>
        </p:txBody>
      </p:sp>
    </p:spTree>
    <p:extLst>
      <p:ext uri="{BB962C8B-B14F-4D97-AF65-F5344CB8AC3E}">
        <p14:creationId xmlns:p14="http://schemas.microsoft.com/office/powerpoint/2010/main" val="2253797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Divergence in calculus refers to a vector operator that measures the magnitude of a field's source or sink at a given point. It is a scalar value representing how much a vector field spreads out from or converges into a point. Divergence is crucial in physics and engineering, particularly in fluid dynamics and electromagnetism, where it helps describe the behavior of fields and flows.</a:t>
            </a:r>
          </a:p>
        </p:txBody>
      </p:sp>
      <p:sp>
        <p:nvSpPr>
          <p:cNvPr id="4" name="Slide Number Placeholder 3"/>
          <p:cNvSpPr>
            <a:spLocks noGrp="1"/>
          </p:cNvSpPr>
          <p:nvPr>
            <p:ph type="sldNum" sz="quarter" idx="5"/>
          </p:nvPr>
        </p:nvSpPr>
        <p:spPr/>
        <p:txBody>
          <a:bodyPr/>
          <a:lstStyle/>
          <a:p>
            <a:fld id="{3647224A-524E-490A-9D52-EC455AC34227}" type="slidenum">
              <a:rPr lang="en-US" smtClean="0"/>
              <a:t>2</a:t>
            </a:fld>
            <a:endParaRPr lang="en-US"/>
          </a:p>
        </p:txBody>
      </p:sp>
    </p:spTree>
    <p:extLst>
      <p:ext uri="{BB962C8B-B14F-4D97-AF65-F5344CB8AC3E}">
        <p14:creationId xmlns:p14="http://schemas.microsoft.com/office/powerpoint/2010/main" val="4125853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curl is a vector operator that describes the rotation of a vector field in calculus. It is used to analyze the circulation at a point within a field. Mathematically, it is represented by the cross product of the del operator and the vector field. Curl is crucial in fields such as fluid dynamics, electromagnetism, and computer graphics.</a:t>
            </a:r>
          </a:p>
        </p:txBody>
      </p:sp>
      <p:sp>
        <p:nvSpPr>
          <p:cNvPr id="4" name="Slide Number Placeholder 3"/>
          <p:cNvSpPr>
            <a:spLocks noGrp="1"/>
          </p:cNvSpPr>
          <p:nvPr>
            <p:ph type="sldNum" sz="quarter" idx="5"/>
          </p:nvPr>
        </p:nvSpPr>
        <p:spPr/>
        <p:txBody>
          <a:bodyPr/>
          <a:lstStyle/>
          <a:p>
            <a:fld id="{3647224A-524E-490A-9D52-EC455AC34227}" type="slidenum">
              <a:rPr lang="en-US" smtClean="0"/>
              <a:t>3</a:t>
            </a:fld>
            <a:endParaRPr lang="en-US"/>
          </a:p>
        </p:txBody>
      </p:sp>
    </p:spTree>
    <p:extLst>
      <p:ext uri="{BB962C8B-B14F-4D97-AF65-F5344CB8AC3E}">
        <p14:creationId xmlns:p14="http://schemas.microsoft.com/office/powerpoint/2010/main" val="2657856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del operator, also known as the nabla, is used in vector calculus to denote the gradient operator. It is represented by the symbol ∇. The del operator is used to compute the gradient, divergence, and curl of vector fields. It provides a way to measure how a quantity changes in different directions within a field.</a:t>
            </a:r>
          </a:p>
        </p:txBody>
      </p:sp>
      <p:sp>
        <p:nvSpPr>
          <p:cNvPr id="4" name="Slide Number Placeholder 3"/>
          <p:cNvSpPr>
            <a:spLocks noGrp="1"/>
          </p:cNvSpPr>
          <p:nvPr>
            <p:ph type="sldNum" sz="quarter" idx="5"/>
          </p:nvPr>
        </p:nvSpPr>
        <p:spPr/>
        <p:txBody>
          <a:bodyPr/>
          <a:lstStyle/>
          <a:p>
            <a:fld id="{3647224A-524E-490A-9D52-EC455AC34227}" type="slidenum">
              <a:rPr lang="en-US" smtClean="0"/>
              <a:t>4</a:t>
            </a:fld>
            <a:endParaRPr lang="en-US"/>
          </a:p>
        </p:txBody>
      </p:sp>
    </p:spTree>
    <p:extLst>
      <p:ext uri="{BB962C8B-B14F-4D97-AF65-F5344CB8AC3E}">
        <p14:creationId xmlns:p14="http://schemas.microsoft.com/office/powerpoint/2010/main" val="441119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460FE-66D5-C382-15C3-3589AC3A03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F0F48C-D277-FBB7-543C-B8F8D1A642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0B4055-E6B5-27FE-40BD-F553DD704818}"/>
              </a:ext>
            </a:extLst>
          </p:cNvPr>
          <p:cNvSpPr>
            <a:spLocks noGrp="1"/>
          </p:cNvSpPr>
          <p:nvPr>
            <p:ph type="dt" sz="half" idx="10"/>
          </p:nvPr>
        </p:nvSpPr>
        <p:spPr/>
        <p:txBody>
          <a:bodyPr/>
          <a:lstStyle/>
          <a:p>
            <a:fld id="{93C57610-680F-44E1-B08D-A3E9E0E062DF}" type="datetimeFigureOut">
              <a:rPr lang="en-US" smtClean="0"/>
              <a:t>6/19/2025</a:t>
            </a:fld>
            <a:endParaRPr lang="en-US"/>
          </a:p>
        </p:txBody>
      </p:sp>
      <p:sp>
        <p:nvSpPr>
          <p:cNvPr id="5" name="Footer Placeholder 4">
            <a:extLst>
              <a:ext uri="{FF2B5EF4-FFF2-40B4-BE49-F238E27FC236}">
                <a16:creationId xmlns:a16="http://schemas.microsoft.com/office/drawing/2014/main" id="{95A67EF6-611D-87E0-E7A7-40E189EB1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B9CA00-F5E2-F0A2-16C1-50471B2449A4}"/>
              </a:ext>
            </a:extLst>
          </p:cNvPr>
          <p:cNvSpPr>
            <a:spLocks noGrp="1"/>
          </p:cNvSpPr>
          <p:nvPr>
            <p:ph type="sldNum" sz="quarter" idx="12"/>
          </p:nvPr>
        </p:nvSpPr>
        <p:spPr/>
        <p:txBody>
          <a:bodyPr/>
          <a:lstStyle/>
          <a:p>
            <a:fld id="{E32F894E-F4B8-4B5B-B39F-F332849EE0B3}" type="slidenum">
              <a:rPr lang="en-US" smtClean="0"/>
              <a:t>‹#›</a:t>
            </a:fld>
            <a:endParaRPr lang="en-US"/>
          </a:p>
        </p:txBody>
      </p:sp>
    </p:spTree>
    <p:extLst>
      <p:ext uri="{BB962C8B-B14F-4D97-AF65-F5344CB8AC3E}">
        <p14:creationId xmlns:p14="http://schemas.microsoft.com/office/powerpoint/2010/main" val="1348391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2DDDA-C512-677D-2FE0-65307AE086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36F691-3C7C-FDAC-29FF-67016F1E27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D829BA-04E2-0540-7846-BB198F1F288F}"/>
              </a:ext>
            </a:extLst>
          </p:cNvPr>
          <p:cNvSpPr>
            <a:spLocks noGrp="1"/>
          </p:cNvSpPr>
          <p:nvPr>
            <p:ph type="dt" sz="half" idx="10"/>
          </p:nvPr>
        </p:nvSpPr>
        <p:spPr/>
        <p:txBody>
          <a:bodyPr/>
          <a:lstStyle/>
          <a:p>
            <a:fld id="{93C57610-680F-44E1-B08D-A3E9E0E062DF}" type="datetimeFigureOut">
              <a:rPr lang="en-US" smtClean="0"/>
              <a:t>6/19/2025</a:t>
            </a:fld>
            <a:endParaRPr lang="en-US"/>
          </a:p>
        </p:txBody>
      </p:sp>
      <p:sp>
        <p:nvSpPr>
          <p:cNvPr id="5" name="Footer Placeholder 4">
            <a:extLst>
              <a:ext uri="{FF2B5EF4-FFF2-40B4-BE49-F238E27FC236}">
                <a16:creationId xmlns:a16="http://schemas.microsoft.com/office/drawing/2014/main" id="{8523E904-469B-590E-8114-CE00DCB94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E3CF29-6547-4779-2B6D-1CB94E0F4FA6}"/>
              </a:ext>
            </a:extLst>
          </p:cNvPr>
          <p:cNvSpPr>
            <a:spLocks noGrp="1"/>
          </p:cNvSpPr>
          <p:nvPr>
            <p:ph type="sldNum" sz="quarter" idx="12"/>
          </p:nvPr>
        </p:nvSpPr>
        <p:spPr/>
        <p:txBody>
          <a:bodyPr/>
          <a:lstStyle/>
          <a:p>
            <a:fld id="{E32F894E-F4B8-4B5B-B39F-F332849EE0B3}" type="slidenum">
              <a:rPr lang="en-US" smtClean="0"/>
              <a:t>‹#›</a:t>
            </a:fld>
            <a:endParaRPr lang="en-US"/>
          </a:p>
        </p:txBody>
      </p:sp>
    </p:spTree>
    <p:extLst>
      <p:ext uri="{BB962C8B-B14F-4D97-AF65-F5344CB8AC3E}">
        <p14:creationId xmlns:p14="http://schemas.microsoft.com/office/powerpoint/2010/main" val="2971032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5888A3-B605-D169-1006-18D02E5E84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13CA4C-BCB2-61AC-DEE0-196C46AD6D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C6E27D-CF41-5DA8-AE6E-BDF699B176C0}"/>
              </a:ext>
            </a:extLst>
          </p:cNvPr>
          <p:cNvSpPr>
            <a:spLocks noGrp="1"/>
          </p:cNvSpPr>
          <p:nvPr>
            <p:ph type="dt" sz="half" idx="10"/>
          </p:nvPr>
        </p:nvSpPr>
        <p:spPr/>
        <p:txBody>
          <a:bodyPr/>
          <a:lstStyle/>
          <a:p>
            <a:fld id="{93C57610-680F-44E1-B08D-A3E9E0E062DF}" type="datetimeFigureOut">
              <a:rPr lang="en-US" smtClean="0"/>
              <a:t>6/19/2025</a:t>
            </a:fld>
            <a:endParaRPr lang="en-US"/>
          </a:p>
        </p:txBody>
      </p:sp>
      <p:sp>
        <p:nvSpPr>
          <p:cNvPr id="5" name="Footer Placeholder 4">
            <a:extLst>
              <a:ext uri="{FF2B5EF4-FFF2-40B4-BE49-F238E27FC236}">
                <a16:creationId xmlns:a16="http://schemas.microsoft.com/office/drawing/2014/main" id="{F32512C2-A8BB-8531-FD13-699AA19623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948289-94C0-F80D-13DB-FCCECCD8FCD4}"/>
              </a:ext>
            </a:extLst>
          </p:cNvPr>
          <p:cNvSpPr>
            <a:spLocks noGrp="1"/>
          </p:cNvSpPr>
          <p:nvPr>
            <p:ph type="sldNum" sz="quarter" idx="12"/>
          </p:nvPr>
        </p:nvSpPr>
        <p:spPr/>
        <p:txBody>
          <a:bodyPr/>
          <a:lstStyle/>
          <a:p>
            <a:fld id="{E32F894E-F4B8-4B5B-B39F-F332849EE0B3}" type="slidenum">
              <a:rPr lang="en-US" smtClean="0"/>
              <a:t>‹#›</a:t>
            </a:fld>
            <a:endParaRPr lang="en-US"/>
          </a:p>
        </p:txBody>
      </p:sp>
    </p:spTree>
    <p:extLst>
      <p:ext uri="{BB962C8B-B14F-4D97-AF65-F5344CB8AC3E}">
        <p14:creationId xmlns:p14="http://schemas.microsoft.com/office/powerpoint/2010/main" val="3322116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2EDA5-2ABA-FDA8-F28F-5C57A890D3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B5EC3B-1762-5466-2E73-5E05903C34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570D3D-F382-F0EA-836C-89C3AC09D7C4}"/>
              </a:ext>
            </a:extLst>
          </p:cNvPr>
          <p:cNvSpPr>
            <a:spLocks noGrp="1"/>
          </p:cNvSpPr>
          <p:nvPr>
            <p:ph type="dt" sz="half" idx="10"/>
          </p:nvPr>
        </p:nvSpPr>
        <p:spPr/>
        <p:txBody>
          <a:bodyPr/>
          <a:lstStyle/>
          <a:p>
            <a:fld id="{93C57610-680F-44E1-B08D-A3E9E0E062DF}" type="datetimeFigureOut">
              <a:rPr lang="en-US" smtClean="0"/>
              <a:t>6/19/2025</a:t>
            </a:fld>
            <a:endParaRPr lang="en-US"/>
          </a:p>
        </p:txBody>
      </p:sp>
      <p:sp>
        <p:nvSpPr>
          <p:cNvPr id="5" name="Footer Placeholder 4">
            <a:extLst>
              <a:ext uri="{FF2B5EF4-FFF2-40B4-BE49-F238E27FC236}">
                <a16:creationId xmlns:a16="http://schemas.microsoft.com/office/drawing/2014/main" id="{8FD9B3E1-C87B-74DF-1A7B-EF11184F96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29C4B-295D-5DEB-7392-1929131704E9}"/>
              </a:ext>
            </a:extLst>
          </p:cNvPr>
          <p:cNvSpPr>
            <a:spLocks noGrp="1"/>
          </p:cNvSpPr>
          <p:nvPr>
            <p:ph type="sldNum" sz="quarter" idx="12"/>
          </p:nvPr>
        </p:nvSpPr>
        <p:spPr/>
        <p:txBody>
          <a:bodyPr/>
          <a:lstStyle/>
          <a:p>
            <a:fld id="{E32F894E-F4B8-4B5B-B39F-F332849EE0B3}" type="slidenum">
              <a:rPr lang="en-US" smtClean="0"/>
              <a:t>‹#›</a:t>
            </a:fld>
            <a:endParaRPr lang="en-US"/>
          </a:p>
        </p:txBody>
      </p:sp>
    </p:spTree>
    <p:extLst>
      <p:ext uri="{BB962C8B-B14F-4D97-AF65-F5344CB8AC3E}">
        <p14:creationId xmlns:p14="http://schemas.microsoft.com/office/powerpoint/2010/main" val="141133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2D247-15B1-AE85-06E4-5AE03E66F3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D65CD6-6693-DF18-23C2-94400B988D2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332C47-898C-99BD-9EAC-EC2DC929953E}"/>
              </a:ext>
            </a:extLst>
          </p:cNvPr>
          <p:cNvSpPr>
            <a:spLocks noGrp="1"/>
          </p:cNvSpPr>
          <p:nvPr>
            <p:ph type="dt" sz="half" idx="10"/>
          </p:nvPr>
        </p:nvSpPr>
        <p:spPr/>
        <p:txBody>
          <a:bodyPr/>
          <a:lstStyle/>
          <a:p>
            <a:fld id="{93C57610-680F-44E1-B08D-A3E9E0E062DF}" type="datetimeFigureOut">
              <a:rPr lang="en-US" smtClean="0"/>
              <a:t>6/19/2025</a:t>
            </a:fld>
            <a:endParaRPr lang="en-US"/>
          </a:p>
        </p:txBody>
      </p:sp>
      <p:sp>
        <p:nvSpPr>
          <p:cNvPr id="5" name="Footer Placeholder 4">
            <a:extLst>
              <a:ext uri="{FF2B5EF4-FFF2-40B4-BE49-F238E27FC236}">
                <a16:creationId xmlns:a16="http://schemas.microsoft.com/office/drawing/2014/main" id="{130A8699-136A-6E81-BB22-83ED698A43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16AADB-A129-135F-729F-80E477861C7D}"/>
              </a:ext>
            </a:extLst>
          </p:cNvPr>
          <p:cNvSpPr>
            <a:spLocks noGrp="1"/>
          </p:cNvSpPr>
          <p:nvPr>
            <p:ph type="sldNum" sz="quarter" idx="12"/>
          </p:nvPr>
        </p:nvSpPr>
        <p:spPr/>
        <p:txBody>
          <a:bodyPr/>
          <a:lstStyle/>
          <a:p>
            <a:fld id="{E32F894E-F4B8-4B5B-B39F-F332849EE0B3}" type="slidenum">
              <a:rPr lang="en-US" smtClean="0"/>
              <a:t>‹#›</a:t>
            </a:fld>
            <a:endParaRPr lang="en-US"/>
          </a:p>
        </p:txBody>
      </p:sp>
    </p:spTree>
    <p:extLst>
      <p:ext uri="{BB962C8B-B14F-4D97-AF65-F5344CB8AC3E}">
        <p14:creationId xmlns:p14="http://schemas.microsoft.com/office/powerpoint/2010/main" val="1901859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048E6-8B70-95AB-2671-1E09824E88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33BC63-8DBA-CD7A-54E7-9AB38F787D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D98643-0446-C849-FA26-2631560513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76E814-33C8-BC73-CF5E-A6F0785513A2}"/>
              </a:ext>
            </a:extLst>
          </p:cNvPr>
          <p:cNvSpPr>
            <a:spLocks noGrp="1"/>
          </p:cNvSpPr>
          <p:nvPr>
            <p:ph type="dt" sz="half" idx="10"/>
          </p:nvPr>
        </p:nvSpPr>
        <p:spPr/>
        <p:txBody>
          <a:bodyPr/>
          <a:lstStyle/>
          <a:p>
            <a:fld id="{93C57610-680F-44E1-B08D-A3E9E0E062DF}" type="datetimeFigureOut">
              <a:rPr lang="en-US" smtClean="0"/>
              <a:t>6/19/2025</a:t>
            </a:fld>
            <a:endParaRPr lang="en-US"/>
          </a:p>
        </p:txBody>
      </p:sp>
      <p:sp>
        <p:nvSpPr>
          <p:cNvPr id="6" name="Footer Placeholder 5">
            <a:extLst>
              <a:ext uri="{FF2B5EF4-FFF2-40B4-BE49-F238E27FC236}">
                <a16:creationId xmlns:a16="http://schemas.microsoft.com/office/drawing/2014/main" id="{590C003C-6E9C-0374-B27E-7FE3041A35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D29061-8FCB-D271-54C1-45C4AF9A45E2}"/>
              </a:ext>
            </a:extLst>
          </p:cNvPr>
          <p:cNvSpPr>
            <a:spLocks noGrp="1"/>
          </p:cNvSpPr>
          <p:nvPr>
            <p:ph type="sldNum" sz="quarter" idx="12"/>
          </p:nvPr>
        </p:nvSpPr>
        <p:spPr/>
        <p:txBody>
          <a:bodyPr/>
          <a:lstStyle/>
          <a:p>
            <a:fld id="{E32F894E-F4B8-4B5B-B39F-F332849EE0B3}" type="slidenum">
              <a:rPr lang="en-US" smtClean="0"/>
              <a:t>‹#›</a:t>
            </a:fld>
            <a:endParaRPr lang="en-US"/>
          </a:p>
        </p:txBody>
      </p:sp>
    </p:spTree>
    <p:extLst>
      <p:ext uri="{BB962C8B-B14F-4D97-AF65-F5344CB8AC3E}">
        <p14:creationId xmlns:p14="http://schemas.microsoft.com/office/powerpoint/2010/main" val="1824090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71C85-9B89-95A9-4901-81FCEED442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F01FBF-F260-4AA8-D2B4-F666EEB088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51B00F-F960-3999-1340-A439C40C6A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3714A7-92BC-EAEE-CFA3-B596AD581F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A1C8DD-70D4-B53B-1CED-2BEA80444D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B181FE-2986-999B-CD68-862D90EC504D}"/>
              </a:ext>
            </a:extLst>
          </p:cNvPr>
          <p:cNvSpPr>
            <a:spLocks noGrp="1"/>
          </p:cNvSpPr>
          <p:nvPr>
            <p:ph type="dt" sz="half" idx="10"/>
          </p:nvPr>
        </p:nvSpPr>
        <p:spPr/>
        <p:txBody>
          <a:bodyPr/>
          <a:lstStyle/>
          <a:p>
            <a:fld id="{93C57610-680F-44E1-B08D-A3E9E0E062DF}" type="datetimeFigureOut">
              <a:rPr lang="en-US" smtClean="0"/>
              <a:t>6/19/2025</a:t>
            </a:fld>
            <a:endParaRPr lang="en-US"/>
          </a:p>
        </p:txBody>
      </p:sp>
      <p:sp>
        <p:nvSpPr>
          <p:cNvPr id="8" name="Footer Placeholder 7">
            <a:extLst>
              <a:ext uri="{FF2B5EF4-FFF2-40B4-BE49-F238E27FC236}">
                <a16:creationId xmlns:a16="http://schemas.microsoft.com/office/drawing/2014/main" id="{D0C0E00A-CE18-67E9-2240-B81114CDE4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A36355-0E0E-0937-1522-7C201274799F}"/>
              </a:ext>
            </a:extLst>
          </p:cNvPr>
          <p:cNvSpPr>
            <a:spLocks noGrp="1"/>
          </p:cNvSpPr>
          <p:nvPr>
            <p:ph type="sldNum" sz="quarter" idx="12"/>
          </p:nvPr>
        </p:nvSpPr>
        <p:spPr/>
        <p:txBody>
          <a:bodyPr/>
          <a:lstStyle/>
          <a:p>
            <a:fld id="{E32F894E-F4B8-4B5B-B39F-F332849EE0B3}" type="slidenum">
              <a:rPr lang="en-US" smtClean="0"/>
              <a:t>‹#›</a:t>
            </a:fld>
            <a:endParaRPr lang="en-US"/>
          </a:p>
        </p:txBody>
      </p:sp>
    </p:spTree>
    <p:extLst>
      <p:ext uri="{BB962C8B-B14F-4D97-AF65-F5344CB8AC3E}">
        <p14:creationId xmlns:p14="http://schemas.microsoft.com/office/powerpoint/2010/main" val="504464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F15E8-B80B-0D9B-6471-8842BFDFB0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A3C58A-1B31-2573-FCA4-013A95A9FB07}"/>
              </a:ext>
            </a:extLst>
          </p:cNvPr>
          <p:cNvSpPr>
            <a:spLocks noGrp="1"/>
          </p:cNvSpPr>
          <p:nvPr>
            <p:ph type="dt" sz="half" idx="10"/>
          </p:nvPr>
        </p:nvSpPr>
        <p:spPr/>
        <p:txBody>
          <a:bodyPr/>
          <a:lstStyle/>
          <a:p>
            <a:fld id="{93C57610-680F-44E1-B08D-A3E9E0E062DF}" type="datetimeFigureOut">
              <a:rPr lang="en-US" smtClean="0"/>
              <a:t>6/19/2025</a:t>
            </a:fld>
            <a:endParaRPr lang="en-US"/>
          </a:p>
        </p:txBody>
      </p:sp>
      <p:sp>
        <p:nvSpPr>
          <p:cNvPr id="4" name="Footer Placeholder 3">
            <a:extLst>
              <a:ext uri="{FF2B5EF4-FFF2-40B4-BE49-F238E27FC236}">
                <a16:creationId xmlns:a16="http://schemas.microsoft.com/office/drawing/2014/main" id="{980F5983-459A-F6C9-708C-581BEEA619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D5110C-4C2D-CE67-7352-F1ABEAA3DDE9}"/>
              </a:ext>
            </a:extLst>
          </p:cNvPr>
          <p:cNvSpPr>
            <a:spLocks noGrp="1"/>
          </p:cNvSpPr>
          <p:nvPr>
            <p:ph type="sldNum" sz="quarter" idx="12"/>
          </p:nvPr>
        </p:nvSpPr>
        <p:spPr/>
        <p:txBody>
          <a:bodyPr/>
          <a:lstStyle/>
          <a:p>
            <a:fld id="{E32F894E-F4B8-4B5B-B39F-F332849EE0B3}" type="slidenum">
              <a:rPr lang="en-US" smtClean="0"/>
              <a:t>‹#›</a:t>
            </a:fld>
            <a:endParaRPr lang="en-US"/>
          </a:p>
        </p:txBody>
      </p:sp>
    </p:spTree>
    <p:extLst>
      <p:ext uri="{BB962C8B-B14F-4D97-AF65-F5344CB8AC3E}">
        <p14:creationId xmlns:p14="http://schemas.microsoft.com/office/powerpoint/2010/main" val="1278945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257A23-00C2-58F3-AD3D-92D26ADB889E}"/>
              </a:ext>
            </a:extLst>
          </p:cNvPr>
          <p:cNvSpPr>
            <a:spLocks noGrp="1"/>
          </p:cNvSpPr>
          <p:nvPr>
            <p:ph type="dt" sz="half" idx="10"/>
          </p:nvPr>
        </p:nvSpPr>
        <p:spPr/>
        <p:txBody>
          <a:bodyPr/>
          <a:lstStyle/>
          <a:p>
            <a:fld id="{93C57610-680F-44E1-B08D-A3E9E0E062DF}" type="datetimeFigureOut">
              <a:rPr lang="en-US" smtClean="0"/>
              <a:t>6/19/2025</a:t>
            </a:fld>
            <a:endParaRPr lang="en-US"/>
          </a:p>
        </p:txBody>
      </p:sp>
      <p:sp>
        <p:nvSpPr>
          <p:cNvPr id="3" name="Footer Placeholder 2">
            <a:extLst>
              <a:ext uri="{FF2B5EF4-FFF2-40B4-BE49-F238E27FC236}">
                <a16:creationId xmlns:a16="http://schemas.microsoft.com/office/drawing/2014/main" id="{19483D9E-F600-C5F2-F348-37AE8993C5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3157B1-D5A7-F49C-E7F8-C26DCA1C8EB1}"/>
              </a:ext>
            </a:extLst>
          </p:cNvPr>
          <p:cNvSpPr>
            <a:spLocks noGrp="1"/>
          </p:cNvSpPr>
          <p:nvPr>
            <p:ph type="sldNum" sz="quarter" idx="12"/>
          </p:nvPr>
        </p:nvSpPr>
        <p:spPr/>
        <p:txBody>
          <a:bodyPr/>
          <a:lstStyle/>
          <a:p>
            <a:fld id="{E32F894E-F4B8-4B5B-B39F-F332849EE0B3}" type="slidenum">
              <a:rPr lang="en-US" smtClean="0"/>
              <a:t>‹#›</a:t>
            </a:fld>
            <a:endParaRPr lang="en-US"/>
          </a:p>
        </p:txBody>
      </p:sp>
    </p:spTree>
    <p:extLst>
      <p:ext uri="{BB962C8B-B14F-4D97-AF65-F5344CB8AC3E}">
        <p14:creationId xmlns:p14="http://schemas.microsoft.com/office/powerpoint/2010/main" val="2264620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16BCC-8E20-08BE-B90D-69A6D9659A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973E0D-89E6-F10F-2B88-C9D1828DD8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FE036D-0C1E-F991-1D05-8C194EA552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99C418-6D19-976D-2DF7-AD47A6784269}"/>
              </a:ext>
            </a:extLst>
          </p:cNvPr>
          <p:cNvSpPr>
            <a:spLocks noGrp="1"/>
          </p:cNvSpPr>
          <p:nvPr>
            <p:ph type="dt" sz="half" idx="10"/>
          </p:nvPr>
        </p:nvSpPr>
        <p:spPr/>
        <p:txBody>
          <a:bodyPr/>
          <a:lstStyle/>
          <a:p>
            <a:fld id="{93C57610-680F-44E1-B08D-A3E9E0E062DF}" type="datetimeFigureOut">
              <a:rPr lang="en-US" smtClean="0"/>
              <a:t>6/19/2025</a:t>
            </a:fld>
            <a:endParaRPr lang="en-US"/>
          </a:p>
        </p:txBody>
      </p:sp>
      <p:sp>
        <p:nvSpPr>
          <p:cNvPr id="6" name="Footer Placeholder 5">
            <a:extLst>
              <a:ext uri="{FF2B5EF4-FFF2-40B4-BE49-F238E27FC236}">
                <a16:creationId xmlns:a16="http://schemas.microsoft.com/office/drawing/2014/main" id="{502F7E62-CFD3-E58C-E10A-8346488F03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4A5BE1-BF5A-1B8F-F629-F2D738FB5390}"/>
              </a:ext>
            </a:extLst>
          </p:cNvPr>
          <p:cNvSpPr>
            <a:spLocks noGrp="1"/>
          </p:cNvSpPr>
          <p:nvPr>
            <p:ph type="sldNum" sz="quarter" idx="12"/>
          </p:nvPr>
        </p:nvSpPr>
        <p:spPr/>
        <p:txBody>
          <a:bodyPr/>
          <a:lstStyle/>
          <a:p>
            <a:fld id="{E32F894E-F4B8-4B5B-B39F-F332849EE0B3}" type="slidenum">
              <a:rPr lang="en-US" smtClean="0"/>
              <a:t>‹#›</a:t>
            </a:fld>
            <a:endParaRPr lang="en-US"/>
          </a:p>
        </p:txBody>
      </p:sp>
    </p:spTree>
    <p:extLst>
      <p:ext uri="{BB962C8B-B14F-4D97-AF65-F5344CB8AC3E}">
        <p14:creationId xmlns:p14="http://schemas.microsoft.com/office/powerpoint/2010/main" val="1784993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14A2A-F8DC-3687-00F4-9DB5BAC668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A2A26A-3D08-4785-17E1-C6671973BD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D76291-2081-88AA-CA7C-DAED5CE8C7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CFEFDA-F4B1-9695-B81B-AAC2FE6BC53F}"/>
              </a:ext>
            </a:extLst>
          </p:cNvPr>
          <p:cNvSpPr>
            <a:spLocks noGrp="1"/>
          </p:cNvSpPr>
          <p:nvPr>
            <p:ph type="dt" sz="half" idx="10"/>
          </p:nvPr>
        </p:nvSpPr>
        <p:spPr/>
        <p:txBody>
          <a:bodyPr/>
          <a:lstStyle/>
          <a:p>
            <a:fld id="{93C57610-680F-44E1-B08D-A3E9E0E062DF}" type="datetimeFigureOut">
              <a:rPr lang="en-US" smtClean="0"/>
              <a:t>6/19/2025</a:t>
            </a:fld>
            <a:endParaRPr lang="en-US"/>
          </a:p>
        </p:txBody>
      </p:sp>
      <p:sp>
        <p:nvSpPr>
          <p:cNvPr id="6" name="Footer Placeholder 5">
            <a:extLst>
              <a:ext uri="{FF2B5EF4-FFF2-40B4-BE49-F238E27FC236}">
                <a16:creationId xmlns:a16="http://schemas.microsoft.com/office/drawing/2014/main" id="{5DD1308F-8B8A-9590-F852-A69FCA74A4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FFDCB2-93EA-6B47-5743-85C3CF25327B}"/>
              </a:ext>
            </a:extLst>
          </p:cNvPr>
          <p:cNvSpPr>
            <a:spLocks noGrp="1"/>
          </p:cNvSpPr>
          <p:nvPr>
            <p:ph type="sldNum" sz="quarter" idx="12"/>
          </p:nvPr>
        </p:nvSpPr>
        <p:spPr/>
        <p:txBody>
          <a:bodyPr/>
          <a:lstStyle/>
          <a:p>
            <a:fld id="{E32F894E-F4B8-4B5B-B39F-F332849EE0B3}" type="slidenum">
              <a:rPr lang="en-US" smtClean="0"/>
              <a:t>‹#›</a:t>
            </a:fld>
            <a:endParaRPr lang="en-US"/>
          </a:p>
        </p:txBody>
      </p:sp>
    </p:spTree>
    <p:extLst>
      <p:ext uri="{BB962C8B-B14F-4D97-AF65-F5344CB8AC3E}">
        <p14:creationId xmlns:p14="http://schemas.microsoft.com/office/powerpoint/2010/main" val="3518587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1B51DE-99CD-D6D5-A5EA-964E1F09B6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5B9791-1C07-BB35-A293-7071E97F35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3C157F-DF82-AB34-9DC5-235232D580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3C57610-680F-44E1-B08D-A3E9E0E062DF}" type="datetimeFigureOut">
              <a:rPr lang="en-US" smtClean="0"/>
              <a:t>6/19/2025</a:t>
            </a:fld>
            <a:endParaRPr lang="en-US"/>
          </a:p>
        </p:txBody>
      </p:sp>
      <p:sp>
        <p:nvSpPr>
          <p:cNvPr id="5" name="Footer Placeholder 4">
            <a:extLst>
              <a:ext uri="{FF2B5EF4-FFF2-40B4-BE49-F238E27FC236}">
                <a16:creationId xmlns:a16="http://schemas.microsoft.com/office/drawing/2014/main" id="{F3506E81-27D0-B99B-65E6-246397A7EE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FD1D541-B5E9-53E9-25E4-808B99A590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2F894E-F4B8-4B5B-B39F-F332849EE0B3}" type="slidenum">
              <a:rPr lang="en-US" smtClean="0"/>
              <a:t>‹#›</a:t>
            </a:fld>
            <a:endParaRPr lang="en-US"/>
          </a:p>
        </p:txBody>
      </p:sp>
    </p:spTree>
    <p:extLst>
      <p:ext uri="{BB962C8B-B14F-4D97-AF65-F5344CB8AC3E}">
        <p14:creationId xmlns:p14="http://schemas.microsoft.com/office/powerpoint/2010/main" val="2148968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500D54-9332-713E-DA0A-0AC0CC5F1EC0}"/>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b="1"/>
              <a:t>Math Behind Maxwell's Equations</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77A47568-BA60-6BF1-8650-1D919E0EFA3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72493" y="2071316"/>
            <a:ext cx="6713552" cy="4119172"/>
          </a:xfrm>
        </p:spPr>
        <p:txBody>
          <a:bodyPr>
            <a:normAutofit/>
          </a:bodyPr>
          <a:lstStyle/>
          <a:p>
            <a:pPr marL="0" indent="0">
              <a:spcBef>
                <a:spcPts val="2500"/>
              </a:spcBef>
              <a:buNone/>
            </a:pPr>
            <a:r>
              <a:rPr lang="en-US" sz="1400" b="1"/>
              <a:t>Gauss's Law for Electricity</a:t>
            </a:r>
          </a:p>
          <a:p>
            <a:pPr marL="0" lvl="1" indent="0">
              <a:buNone/>
            </a:pPr>
            <a:r>
              <a:rPr lang="en-US" sz="1400"/>
              <a:t>This equation relates the electric field to the charge distribution producing it, using the concept of electric flux.</a:t>
            </a:r>
          </a:p>
          <a:p>
            <a:pPr marL="0" indent="0">
              <a:spcBef>
                <a:spcPts val="2500"/>
              </a:spcBef>
              <a:buNone/>
            </a:pPr>
            <a:r>
              <a:rPr lang="en-US" sz="1400" b="1"/>
              <a:t>Gauss's Law for Magnetism</a:t>
            </a:r>
          </a:p>
          <a:p>
            <a:pPr marL="0" lvl="1" indent="0">
              <a:buNone/>
            </a:pPr>
            <a:r>
              <a:rPr lang="en-US" sz="1400"/>
              <a:t>This equation states that the total magnetic flux through a closed surface is zero, implying no magnetic monopoles.</a:t>
            </a:r>
          </a:p>
          <a:p>
            <a:pPr marL="0" indent="0">
              <a:spcBef>
                <a:spcPts val="2500"/>
              </a:spcBef>
              <a:buNone/>
            </a:pPr>
            <a:r>
              <a:rPr lang="en-US" sz="1400" b="1"/>
              <a:t>Faraday's Law of Induction</a:t>
            </a:r>
          </a:p>
          <a:p>
            <a:pPr marL="0" lvl="1" indent="0">
              <a:buNone/>
            </a:pPr>
            <a:r>
              <a:rPr lang="en-US" sz="1400"/>
              <a:t>This law describes how a time-varying magnetic field induces an electric field, fundamental to electromagnetism.</a:t>
            </a:r>
          </a:p>
          <a:p>
            <a:pPr marL="0" indent="0">
              <a:spcBef>
                <a:spcPts val="2500"/>
              </a:spcBef>
              <a:buNone/>
            </a:pPr>
            <a:r>
              <a:rPr lang="en-US" sz="1400" b="1"/>
              <a:t>Ampère's Law</a:t>
            </a:r>
          </a:p>
          <a:p>
            <a:pPr marL="0" lvl="1" indent="0">
              <a:buNone/>
            </a:pPr>
            <a:r>
              <a:rPr lang="en-US" sz="1400"/>
              <a:t>This law relates the magnetic field to the current producing it, including the effects of changing electric fields.</a:t>
            </a:r>
          </a:p>
        </p:txBody>
      </p:sp>
      <p:pic>
        <p:nvPicPr>
          <p:cNvPr id="5" name="Content Placeholder 4" descr="Peacock flower and pollen (Pride of Barbados) - black background.">
            <a:extLst>
              <a:ext uri="{FF2B5EF4-FFF2-40B4-BE49-F238E27FC236}">
                <a16:creationId xmlns:a16="http://schemas.microsoft.com/office/drawing/2014/main" id="{F147EEC9-EBAC-4FA4-BA8B-9841B33E9F47}"/>
              </a:ext>
            </a:extLst>
          </p:cNvPr>
          <p:cNvPicPr>
            <a:picLocks noGrp="1" noChangeAspect="1"/>
          </p:cNvPicPr>
          <p:nvPr>
            <p:ph sz="half" idx="1"/>
          </p:nvPr>
        </p:nvPicPr>
        <p:blipFill>
          <a:blip r:embed="rId3"/>
          <a:srcRect r="35784" b="2"/>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418891633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FDD43-A029-AEB6-1095-579FE3A32008}"/>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b="1"/>
              <a:t>Understanding Divergence</a:t>
            </a:r>
          </a:p>
        </p:txBody>
      </p:sp>
      <p:pic>
        <p:nvPicPr>
          <p:cNvPr id="5" name="Content Placeholder 4" descr="Creative abstract background with light lines">
            <a:extLst>
              <a:ext uri="{FF2B5EF4-FFF2-40B4-BE49-F238E27FC236}">
                <a16:creationId xmlns:a16="http://schemas.microsoft.com/office/drawing/2014/main" id="{0B305936-5423-4695-8C87-F16BE625B1AE}"/>
              </a:ext>
            </a:extLst>
          </p:cNvPr>
          <p:cNvPicPr>
            <a:picLocks noGrp="1" noChangeAspect="1"/>
          </p:cNvPicPr>
          <p:nvPr>
            <p:ph sz="half" idx="1"/>
          </p:nvPr>
        </p:nvPicPr>
        <p:blipFill>
          <a:blip r:embed="rId3"/>
          <a:srcRect l="27320" r="27349" b="-1"/>
          <a:stretch>
            <a:fill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A303EF2C-B8E9-DF92-72F6-7C4A5E5CC22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97762" y="2706624"/>
            <a:ext cx="6251110" cy="3483864"/>
          </a:xfrm>
        </p:spPr>
        <p:txBody>
          <a:bodyPr>
            <a:normAutofit/>
          </a:bodyPr>
          <a:lstStyle/>
          <a:p>
            <a:pPr marL="0" indent="0">
              <a:spcBef>
                <a:spcPts val="2500"/>
              </a:spcBef>
              <a:buNone/>
            </a:pPr>
            <a:r>
              <a:rPr lang="en-US" sz="1400" b="1"/>
              <a:t>Divergence in Calculus</a:t>
            </a:r>
          </a:p>
          <a:p>
            <a:pPr marL="0" lvl="1" indent="0">
              <a:buNone/>
            </a:pPr>
            <a:r>
              <a:rPr lang="en-US" sz="1400"/>
              <a:t>Divergence is a vector operator that measures a field's source or sink magnitude at a point.</a:t>
            </a:r>
          </a:p>
          <a:p>
            <a:pPr marL="0" indent="0">
              <a:spcBef>
                <a:spcPts val="2500"/>
              </a:spcBef>
              <a:buNone/>
            </a:pPr>
            <a:r>
              <a:rPr lang="en-US" sz="1400" b="1"/>
              <a:t>Scalar Value Representation</a:t>
            </a:r>
          </a:p>
          <a:p>
            <a:pPr marL="0" lvl="1" indent="0">
              <a:buNone/>
            </a:pPr>
            <a:r>
              <a:rPr lang="en-US" sz="1400"/>
              <a:t>Divergence is a scalar value representing how a vector field spreads out or converges at a point.</a:t>
            </a:r>
          </a:p>
          <a:p>
            <a:pPr marL="0" indent="0">
              <a:spcBef>
                <a:spcPts val="2500"/>
              </a:spcBef>
              <a:buNone/>
            </a:pPr>
            <a:r>
              <a:rPr lang="en-US" sz="1400" b="1"/>
              <a:t>Applications in Physics</a:t>
            </a:r>
          </a:p>
          <a:p>
            <a:pPr marL="0" lvl="1" indent="0">
              <a:buNone/>
            </a:pPr>
            <a:r>
              <a:rPr lang="en-US" sz="1400"/>
              <a:t>Divergence is crucial in fluid dynamics and electromagnetism, describing the behavior of fields and flows.</a:t>
            </a:r>
          </a:p>
        </p:txBody>
      </p:sp>
    </p:spTree>
    <p:extLst>
      <p:ext uri="{BB962C8B-B14F-4D97-AF65-F5344CB8AC3E}">
        <p14:creationId xmlns:p14="http://schemas.microsoft.com/office/powerpoint/2010/main" val="338215898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38FEDD-675F-E2D1-DF2C-F42B15847EF2}"/>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b="1"/>
              <a:t>Understanding Curl in Calculus</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87C16A9D-DFEC-E335-D0A4-16E268D220B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72493" y="2071316"/>
            <a:ext cx="6713552" cy="4119172"/>
          </a:xfrm>
        </p:spPr>
        <p:txBody>
          <a:bodyPr>
            <a:normAutofit/>
          </a:bodyPr>
          <a:lstStyle/>
          <a:p>
            <a:pPr marL="0" indent="0">
              <a:spcBef>
                <a:spcPts val="2500"/>
              </a:spcBef>
              <a:buNone/>
            </a:pPr>
            <a:r>
              <a:rPr lang="en-US" sz="1400" b="1"/>
              <a:t>Definition of Curl</a:t>
            </a:r>
          </a:p>
          <a:p>
            <a:pPr marL="0" lvl="1" indent="0">
              <a:buNone/>
            </a:pPr>
            <a:r>
              <a:rPr lang="en-US" sz="1400"/>
              <a:t>The curl is a vector operator used to describe the rotation in a vector field, represented by the cross product of the del operator and the vector field.</a:t>
            </a:r>
          </a:p>
          <a:p>
            <a:pPr marL="0" indent="0">
              <a:spcBef>
                <a:spcPts val="2500"/>
              </a:spcBef>
              <a:buNone/>
            </a:pPr>
            <a:r>
              <a:rPr lang="en-US" sz="1400" b="1"/>
              <a:t>Applications in Fluid Dynamics</a:t>
            </a:r>
          </a:p>
          <a:p>
            <a:pPr marL="0" lvl="1" indent="0">
              <a:buNone/>
            </a:pPr>
            <a:r>
              <a:rPr lang="en-US" sz="1400"/>
              <a:t>Curl is essential in fluid dynamics for analyzing rotational patterns and circulation points in fluid flow.</a:t>
            </a:r>
          </a:p>
          <a:p>
            <a:pPr marL="0" indent="0">
              <a:spcBef>
                <a:spcPts val="2500"/>
              </a:spcBef>
              <a:buNone/>
            </a:pPr>
            <a:r>
              <a:rPr lang="en-US" sz="1400" b="1"/>
              <a:t>Electromagnetism and Computer Graphics</a:t>
            </a:r>
          </a:p>
          <a:p>
            <a:pPr marL="0" lvl="1" indent="0">
              <a:buNone/>
            </a:pPr>
            <a:r>
              <a:rPr lang="en-US" sz="1400"/>
              <a:t>Curl is crucial in electromagnetism for understanding magnetic fields, and in computer graphics for simulating rotational movements.</a:t>
            </a:r>
          </a:p>
        </p:txBody>
      </p:sp>
      <p:pic>
        <p:nvPicPr>
          <p:cNvPr id="5" name="Content Placeholder 4" descr="Several straight lines combined together create this design.  Black lines are 10 pixels wide. Image available up to 16 megapixels in size (4000x4000)&lt;br&gt;&lt;b&gt;Includes clipping path.&lt;/b&gt;">
            <a:extLst>
              <a:ext uri="{FF2B5EF4-FFF2-40B4-BE49-F238E27FC236}">
                <a16:creationId xmlns:a16="http://schemas.microsoft.com/office/drawing/2014/main" id="{D73CD555-CFCF-412E-BC0D-027306D895A7}"/>
              </a:ext>
            </a:extLst>
          </p:cNvPr>
          <p:cNvPicPr>
            <a:picLocks noGrp="1" noChangeAspect="1"/>
          </p:cNvPicPr>
          <p:nvPr>
            <p:ph sz="half" idx="1"/>
          </p:nvPr>
        </p:nvPicPr>
        <p:blipFill>
          <a:blip r:embed="rId3"/>
          <a:srcRect r="3792" b="-3"/>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186078929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FA17DD53-2D00-7DD5-0F0F-C98183BE3304}"/>
              </a:ext>
            </a:extLst>
          </p:cNvPr>
          <p:cNvSpPr>
            <a:spLocks noGrp="1"/>
          </p:cNvSpPr>
          <p:nvPr>
            <p:ph type="title"/>
          </p:nvPr>
        </p:nvSpPr>
        <p:spPr>
          <a:xfrm>
            <a:off x="614679" y="548639"/>
            <a:ext cx="3977640" cy="5719640"/>
          </a:xfrm>
        </p:spPr>
        <p:txBody>
          <a:bodyPr anchor="t">
            <a:normAutofit/>
          </a:bodyPr>
          <a:lstStyle/>
          <a:p>
            <a:r>
              <a:rPr lang="en-US"/>
              <a:t>Understanding Del Operator</a:t>
            </a:r>
          </a:p>
        </p:txBody>
      </p:sp>
      <p:graphicFrame>
        <p:nvGraphicFramePr>
          <p:cNvPr id="4" name="Content Placeholder 4">
            <a:extLst>
              <a:ext uri="{FF2B5EF4-FFF2-40B4-BE49-F238E27FC236}">
                <a16:creationId xmlns:a16="http://schemas.microsoft.com/office/drawing/2014/main" id="{441104F4-7C1C-42FC-A4D2-5CDF87622814}"/>
              </a:ext>
            </a:extLst>
          </p:cNvPr>
          <p:cNvGraphicFramePr>
            <a:graphicFrameLocks noGrp="1"/>
          </p:cNvGraphicFramePr>
          <p:nvPr>
            <p:ph idx="1"/>
            <p:extLst>
              <p:ext uri="{D42A27DB-BD31-4B8C-83A1-F6EECF244321}">
                <p14:modId xmlns:p14="http://schemas.microsoft.com/office/powerpoint/2010/main" val="4019882278"/>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387542" y="548639"/>
          <a:ext cx="6189780" cy="5861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2722555"/>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TotalTime>
  <Words>592</Words>
  <Application>Microsoft Office PowerPoint</Application>
  <PresentationFormat>Widescreen</PresentationFormat>
  <Paragraphs>38</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Aptos</vt:lpstr>
      <vt:lpstr>Aptos Display</vt:lpstr>
      <vt:lpstr>Arial</vt:lpstr>
      <vt:lpstr>Neue Haas Grotesk Text Pro</vt:lpstr>
      <vt:lpstr>Office Theme</vt:lpstr>
      <vt:lpstr>Math Behind Maxwell's Equations</vt:lpstr>
      <vt:lpstr>Understanding Divergence</vt:lpstr>
      <vt:lpstr>Understanding Curl in Calculus</vt:lpstr>
      <vt:lpstr>Understanding Del Operator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2</cp:revision>
  <dcterms:created xsi:type="dcterms:W3CDTF">2025-06-19T20:45:34Z</dcterms:created>
  <dcterms:modified xsi:type="dcterms:W3CDTF">2025-06-19T21:29:54Z</dcterms:modified>
</cp:coreProperties>
</file>