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72" r:id="rId2"/>
    <p:sldId id="273" r:id="rId3"/>
    <p:sldId id="274" r:id="rId4"/>
    <p:sldId id="27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3" autoAdjust="0"/>
    <p:restoredTop sz="94660"/>
  </p:normalViewPr>
  <p:slideViewPr>
    <p:cSldViewPr snapToGrid="0">
      <p:cViewPr varScale="1">
        <p:scale>
          <a:sx n="52" d="100"/>
          <a:sy n="52" d="100"/>
        </p:scale>
        <p:origin x="102"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ldon Beardain" userId="09afe1b543c8f812" providerId="LiveId" clId="{1A781DCF-D884-40C5-8739-C3A13747D827}"/>
    <pc:docChg chg="undo custSel addSld delSld modSld">
      <pc:chgData name="Weldon Beardain" userId="09afe1b543c8f812" providerId="LiveId" clId="{1A781DCF-D884-40C5-8739-C3A13747D827}" dt="2025-06-20T00:35:37.083" v="17" actId="14100"/>
      <pc:docMkLst>
        <pc:docMk/>
      </pc:docMkLst>
      <pc:sldChg chg="del">
        <pc:chgData name="Weldon Beardain" userId="09afe1b543c8f812" providerId="LiveId" clId="{1A781DCF-D884-40C5-8739-C3A13747D827}" dt="2025-06-19T21:25:44.814" v="1" actId="2696"/>
        <pc:sldMkLst>
          <pc:docMk/>
          <pc:sldMk cId="2583945394" sldId="256"/>
        </pc:sldMkLst>
      </pc:sldChg>
      <pc:sldChg chg="del">
        <pc:chgData name="Weldon Beardain" userId="09afe1b543c8f812" providerId="LiveId" clId="{1A781DCF-D884-40C5-8739-C3A13747D827}" dt="2025-06-19T21:25:44.814" v="1" actId="2696"/>
        <pc:sldMkLst>
          <pc:docMk/>
          <pc:sldMk cId="3148528496" sldId="257"/>
        </pc:sldMkLst>
      </pc:sldChg>
      <pc:sldChg chg="del">
        <pc:chgData name="Weldon Beardain" userId="09afe1b543c8f812" providerId="LiveId" clId="{1A781DCF-D884-40C5-8739-C3A13747D827}" dt="2025-06-19T21:25:44.814" v="1" actId="2696"/>
        <pc:sldMkLst>
          <pc:docMk/>
          <pc:sldMk cId="3534682151" sldId="258"/>
        </pc:sldMkLst>
      </pc:sldChg>
      <pc:sldChg chg="del">
        <pc:chgData name="Weldon Beardain" userId="09afe1b543c8f812" providerId="LiveId" clId="{1A781DCF-D884-40C5-8739-C3A13747D827}" dt="2025-06-19T21:25:44.814" v="1" actId="2696"/>
        <pc:sldMkLst>
          <pc:docMk/>
          <pc:sldMk cId="1853400918" sldId="259"/>
        </pc:sldMkLst>
      </pc:sldChg>
      <pc:sldChg chg="del">
        <pc:chgData name="Weldon Beardain" userId="09afe1b543c8f812" providerId="LiveId" clId="{1A781DCF-D884-40C5-8739-C3A13747D827}" dt="2025-06-19T21:25:44.814" v="1" actId="2696"/>
        <pc:sldMkLst>
          <pc:docMk/>
          <pc:sldMk cId="3154099758" sldId="260"/>
        </pc:sldMkLst>
      </pc:sldChg>
      <pc:sldChg chg="del">
        <pc:chgData name="Weldon Beardain" userId="09afe1b543c8f812" providerId="LiveId" clId="{1A781DCF-D884-40C5-8739-C3A13747D827}" dt="2025-06-19T21:25:44.814" v="1" actId="2696"/>
        <pc:sldMkLst>
          <pc:docMk/>
          <pc:sldMk cId="1107041832" sldId="261"/>
        </pc:sldMkLst>
      </pc:sldChg>
      <pc:sldChg chg="del">
        <pc:chgData name="Weldon Beardain" userId="09afe1b543c8f812" providerId="LiveId" clId="{1A781DCF-D884-40C5-8739-C3A13747D827}" dt="2025-06-19T21:25:44.814" v="1" actId="2696"/>
        <pc:sldMkLst>
          <pc:docMk/>
          <pc:sldMk cId="529428761" sldId="262"/>
        </pc:sldMkLst>
      </pc:sldChg>
      <pc:sldChg chg="del">
        <pc:chgData name="Weldon Beardain" userId="09afe1b543c8f812" providerId="LiveId" clId="{1A781DCF-D884-40C5-8739-C3A13747D827}" dt="2025-06-19T21:25:44.814" v="1" actId="2696"/>
        <pc:sldMkLst>
          <pc:docMk/>
          <pc:sldMk cId="2515637905" sldId="263"/>
        </pc:sldMkLst>
      </pc:sldChg>
      <pc:sldChg chg="del">
        <pc:chgData name="Weldon Beardain" userId="09afe1b543c8f812" providerId="LiveId" clId="{1A781DCF-D884-40C5-8739-C3A13747D827}" dt="2025-06-19T21:25:44.814" v="1" actId="2696"/>
        <pc:sldMkLst>
          <pc:docMk/>
          <pc:sldMk cId="1457962025" sldId="264"/>
        </pc:sldMkLst>
      </pc:sldChg>
      <pc:sldChg chg="del">
        <pc:chgData name="Weldon Beardain" userId="09afe1b543c8f812" providerId="LiveId" clId="{1A781DCF-D884-40C5-8739-C3A13747D827}" dt="2025-06-19T21:25:56.569" v="2" actId="2696"/>
        <pc:sldMkLst>
          <pc:docMk/>
          <pc:sldMk cId="344020146" sldId="265"/>
        </pc:sldMkLst>
      </pc:sldChg>
      <pc:sldChg chg="del">
        <pc:chgData name="Weldon Beardain" userId="09afe1b543c8f812" providerId="LiveId" clId="{1A781DCF-D884-40C5-8739-C3A13747D827}" dt="2025-06-19T21:25:44.814" v="1" actId="2696"/>
        <pc:sldMkLst>
          <pc:docMk/>
          <pc:sldMk cId="3544160854" sldId="266"/>
        </pc:sldMkLst>
      </pc:sldChg>
      <pc:sldChg chg="del">
        <pc:chgData name="Weldon Beardain" userId="09afe1b543c8f812" providerId="LiveId" clId="{1A781DCF-D884-40C5-8739-C3A13747D827}" dt="2025-06-19T21:25:44.814" v="1" actId="2696"/>
        <pc:sldMkLst>
          <pc:docMk/>
          <pc:sldMk cId="2456862025" sldId="267"/>
        </pc:sldMkLst>
      </pc:sldChg>
      <pc:sldChg chg="del">
        <pc:chgData name="Weldon Beardain" userId="09afe1b543c8f812" providerId="LiveId" clId="{1A781DCF-D884-40C5-8739-C3A13747D827}" dt="2025-06-19T21:25:56.569" v="2" actId="2696"/>
        <pc:sldMkLst>
          <pc:docMk/>
          <pc:sldMk cId="1298688000" sldId="268"/>
        </pc:sldMkLst>
      </pc:sldChg>
      <pc:sldChg chg="del">
        <pc:chgData name="Weldon Beardain" userId="09afe1b543c8f812" providerId="LiveId" clId="{1A781DCF-D884-40C5-8739-C3A13747D827}" dt="2025-06-19T21:25:44.814" v="1" actId="2696"/>
        <pc:sldMkLst>
          <pc:docMk/>
          <pc:sldMk cId="1834812543" sldId="269"/>
        </pc:sldMkLst>
      </pc:sldChg>
      <pc:sldChg chg="del">
        <pc:chgData name="Weldon Beardain" userId="09afe1b543c8f812" providerId="LiveId" clId="{1A781DCF-D884-40C5-8739-C3A13747D827}" dt="2025-06-19T21:25:44.814" v="1" actId="2696"/>
        <pc:sldMkLst>
          <pc:docMk/>
          <pc:sldMk cId="3822054867" sldId="270"/>
        </pc:sldMkLst>
      </pc:sldChg>
      <pc:sldChg chg="del">
        <pc:chgData name="Weldon Beardain" userId="09afe1b543c8f812" providerId="LiveId" clId="{1A781DCF-D884-40C5-8739-C3A13747D827}" dt="2025-06-19T21:25:44.814" v="1" actId="2696"/>
        <pc:sldMkLst>
          <pc:docMk/>
          <pc:sldMk cId="661786245" sldId="271"/>
        </pc:sldMkLst>
      </pc:sldChg>
      <pc:sldChg chg="addSp delSp modSp mod">
        <pc:chgData name="Weldon Beardain" userId="09afe1b543c8f812" providerId="LiveId" clId="{1A781DCF-D884-40C5-8739-C3A13747D827}" dt="2025-06-19T21:25:17.578" v="0" actId="26606"/>
        <pc:sldMkLst>
          <pc:docMk/>
          <pc:sldMk cId="4188916332" sldId="272"/>
        </pc:sldMkLst>
        <pc:spChg chg="mod">
          <ac:chgData name="Weldon Beardain" userId="09afe1b543c8f812" providerId="LiveId" clId="{1A781DCF-D884-40C5-8739-C3A13747D827}" dt="2025-06-19T21:25:17.578" v="0" actId="26606"/>
          <ac:spMkLst>
            <pc:docMk/>
            <pc:sldMk cId="4188916332" sldId="272"/>
            <ac:spMk id="2" creationId="{FA500D54-9332-713E-DA0A-0AC0CC5F1EC0}"/>
          </ac:spMkLst>
        </pc:spChg>
        <pc:spChg chg="mod">
          <ac:chgData name="Weldon Beardain" userId="09afe1b543c8f812" providerId="LiveId" clId="{1A781DCF-D884-40C5-8739-C3A13747D827}" dt="2025-06-19T21:25:17.578" v="0" actId="26606"/>
          <ac:spMkLst>
            <pc:docMk/>
            <pc:sldMk cId="4188916332" sldId="272"/>
            <ac:spMk id="4" creationId="{77A47568-BA60-6BF1-8650-1D919E0EFA32}"/>
          </ac:spMkLst>
        </pc:spChg>
        <pc:spChg chg="del">
          <ac:chgData name="Weldon Beardain" userId="09afe1b543c8f812" providerId="LiveId" clId="{1A781DCF-D884-40C5-8739-C3A13747D827}" dt="2025-06-19T21:25:17.578" v="0" actId="26606"/>
          <ac:spMkLst>
            <pc:docMk/>
            <pc:sldMk cId="4188916332" sldId="272"/>
            <ac:spMk id="10" creationId="{9D905D5B-81A8-A5BA-F070-2788B26E0FA0}"/>
          </ac:spMkLst>
        </pc:spChg>
        <pc:spChg chg="add">
          <ac:chgData name="Weldon Beardain" userId="09afe1b543c8f812" providerId="LiveId" clId="{1A781DCF-D884-40C5-8739-C3A13747D827}" dt="2025-06-19T21:25:17.578" v="0" actId="26606"/>
          <ac:spMkLst>
            <pc:docMk/>
            <pc:sldMk cId="4188916332" sldId="272"/>
            <ac:spMk id="15" creationId="{45D37F4E-DDB4-456B-97E0-9937730A039F}"/>
          </ac:spMkLst>
        </pc:spChg>
        <pc:spChg chg="add">
          <ac:chgData name="Weldon Beardain" userId="09afe1b543c8f812" providerId="LiveId" clId="{1A781DCF-D884-40C5-8739-C3A13747D827}" dt="2025-06-19T21:25:17.578" v="0" actId="26606"/>
          <ac:spMkLst>
            <pc:docMk/>
            <pc:sldMk cId="4188916332" sldId="272"/>
            <ac:spMk id="17" creationId="{B2DD41CD-8F47-4F56-AD12-4E2FF7696987}"/>
          </ac:spMkLst>
        </pc:spChg>
        <pc:picChg chg="mod ord">
          <ac:chgData name="Weldon Beardain" userId="09afe1b543c8f812" providerId="LiveId" clId="{1A781DCF-D884-40C5-8739-C3A13747D827}" dt="2025-06-19T21:25:17.578" v="0" actId="26606"/>
          <ac:picMkLst>
            <pc:docMk/>
            <pc:sldMk cId="4188916332" sldId="272"/>
            <ac:picMk id="5" creationId="{F147EEC9-EBAC-4FA4-BA8B-9841B33E9F47}"/>
          </ac:picMkLst>
        </pc:picChg>
      </pc:sldChg>
      <pc:sldChg chg="addSp modSp add mod modTransition setBg">
        <pc:chgData name="Weldon Beardain" userId="09afe1b543c8f812" providerId="LiveId" clId="{1A781DCF-D884-40C5-8739-C3A13747D827}" dt="2025-06-20T00:27:29.951" v="4" actId="48537"/>
        <pc:sldMkLst>
          <pc:docMk/>
          <pc:sldMk cId="4018293326" sldId="273"/>
        </pc:sldMkLst>
        <pc:spChg chg="mod">
          <ac:chgData name="Weldon Beardain" userId="09afe1b543c8f812" providerId="LiveId" clId="{1A781DCF-D884-40C5-8739-C3A13747D827}" dt="2025-06-20T00:27:29.951" v="4" actId="48537"/>
          <ac:spMkLst>
            <pc:docMk/>
            <pc:sldMk cId="4018293326" sldId="273"/>
            <ac:spMk id="2" creationId="{009F3806-027F-2A74-6DE5-C695B6D605C8}"/>
          </ac:spMkLst>
        </pc:spChg>
        <pc:spChg chg="mod">
          <ac:chgData name="Weldon Beardain" userId="09afe1b543c8f812" providerId="LiveId" clId="{1A781DCF-D884-40C5-8739-C3A13747D827}" dt="2025-06-20T00:27:29.951" v="4" actId="48537"/>
          <ac:spMkLst>
            <pc:docMk/>
            <pc:sldMk cId="4018293326" sldId="273"/>
            <ac:spMk id="4" creationId="{FF84CF74-EB09-BC5E-1904-20F7FF960438}"/>
          </ac:spMkLst>
        </pc:spChg>
        <pc:spChg chg="add">
          <ac:chgData name="Weldon Beardain" userId="09afe1b543c8f812" providerId="LiveId" clId="{1A781DCF-D884-40C5-8739-C3A13747D827}" dt="2025-06-20T00:27:29.951" v="4" actId="48537"/>
          <ac:spMkLst>
            <pc:docMk/>
            <pc:sldMk cId="4018293326" sldId="273"/>
            <ac:spMk id="10" creationId="{6ACA6F80-D392-A64E-3CF8-F28F1CCEE67B}"/>
          </ac:spMkLst>
        </pc:spChg>
        <pc:picChg chg="mod">
          <ac:chgData name="Weldon Beardain" userId="09afe1b543c8f812" providerId="LiveId" clId="{1A781DCF-D884-40C5-8739-C3A13747D827}" dt="2025-06-20T00:27:29.951" v="4" actId="48537"/>
          <ac:picMkLst>
            <pc:docMk/>
            <pc:sldMk cId="4018293326" sldId="273"/>
            <ac:picMk id="5" creationId="{C99D78CD-C4B2-4F15-9079-75DB7CDC540B}"/>
          </ac:picMkLst>
        </pc:picChg>
      </pc:sldChg>
      <pc:sldChg chg="addSp modSp add mod modTransition setBg">
        <pc:chgData name="Weldon Beardain" userId="09afe1b543c8f812" providerId="LiveId" clId="{1A781DCF-D884-40C5-8739-C3A13747D827}" dt="2025-06-20T00:30:26.359" v="6" actId="48537"/>
        <pc:sldMkLst>
          <pc:docMk/>
          <pc:sldMk cId="1925759360" sldId="274"/>
        </pc:sldMkLst>
        <pc:spChg chg="mod">
          <ac:chgData name="Weldon Beardain" userId="09afe1b543c8f812" providerId="LiveId" clId="{1A781DCF-D884-40C5-8739-C3A13747D827}" dt="2025-06-20T00:30:26.359" v="6" actId="48537"/>
          <ac:spMkLst>
            <pc:docMk/>
            <pc:sldMk cId="1925759360" sldId="274"/>
            <ac:spMk id="2" creationId="{5F515D1E-0B60-CC4D-821A-0F697D0B3A91}"/>
          </ac:spMkLst>
        </pc:spChg>
        <pc:spChg chg="mod">
          <ac:chgData name="Weldon Beardain" userId="09afe1b543c8f812" providerId="LiveId" clId="{1A781DCF-D884-40C5-8739-C3A13747D827}" dt="2025-06-20T00:30:26.359" v="6" actId="48537"/>
          <ac:spMkLst>
            <pc:docMk/>
            <pc:sldMk cId="1925759360" sldId="274"/>
            <ac:spMk id="4" creationId="{D4C8ED6B-45F8-4CF5-6AE6-8C9B315AE972}"/>
          </ac:spMkLst>
        </pc:spChg>
        <pc:spChg chg="add">
          <ac:chgData name="Weldon Beardain" userId="09afe1b543c8f812" providerId="LiveId" clId="{1A781DCF-D884-40C5-8739-C3A13747D827}" dt="2025-06-20T00:30:26.359" v="6" actId="48537"/>
          <ac:spMkLst>
            <pc:docMk/>
            <pc:sldMk cId="1925759360" sldId="274"/>
            <ac:spMk id="10" creationId="{5E8D3B17-7638-DFD3-18E4-8A6D611749CF}"/>
          </ac:spMkLst>
        </pc:spChg>
        <pc:picChg chg="mod">
          <ac:chgData name="Weldon Beardain" userId="09afe1b543c8f812" providerId="LiveId" clId="{1A781DCF-D884-40C5-8739-C3A13747D827}" dt="2025-06-20T00:30:26.359" v="6" actId="48537"/>
          <ac:picMkLst>
            <pc:docMk/>
            <pc:sldMk cId="1925759360" sldId="274"/>
            <ac:picMk id="5" creationId="{FA5B4F5C-BAA9-404F-B447-FB0140BE3324}"/>
          </ac:picMkLst>
        </pc:picChg>
      </pc:sldChg>
      <pc:sldChg chg="addSp delSp modSp add mod modTransition setBg">
        <pc:chgData name="Weldon Beardain" userId="09afe1b543c8f812" providerId="LiveId" clId="{1A781DCF-D884-40C5-8739-C3A13747D827}" dt="2025-06-20T00:35:37.083" v="17" actId="14100"/>
        <pc:sldMkLst>
          <pc:docMk/>
          <pc:sldMk cId="3248227744" sldId="275"/>
        </pc:sldMkLst>
        <pc:spChg chg="mod">
          <ac:chgData name="Weldon Beardain" userId="09afe1b543c8f812" providerId="LiveId" clId="{1A781DCF-D884-40C5-8739-C3A13747D827}" dt="2025-06-20T00:35:06.058" v="13" actId="26606"/>
          <ac:spMkLst>
            <pc:docMk/>
            <pc:sldMk cId="3248227744" sldId="275"/>
            <ac:spMk id="2" creationId="{D47ACCCF-A897-3424-D8AE-682310FE0175}"/>
          </ac:spMkLst>
        </pc:spChg>
        <pc:spChg chg="mod">
          <ac:chgData name="Weldon Beardain" userId="09afe1b543c8f812" providerId="LiveId" clId="{1A781DCF-D884-40C5-8739-C3A13747D827}" dt="2025-06-20T00:35:37.083" v="17" actId="14100"/>
          <ac:spMkLst>
            <pc:docMk/>
            <pc:sldMk cId="3248227744" sldId="275"/>
            <ac:spMk id="4" creationId="{73877523-5CD3-0FCE-1752-C6EB8749688D}"/>
          </ac:spMkLst>
        </pc:spChg>
        <pc:spChg chg="add del">
          <ac:chgData name="Weldon Beardain" userId="09afe1b543c8f812" providerId="LiveId" clId="{1A781DCF-D884-40C5-8739-C3A13747D827}" dt="2025-06-20T00:35:06.058" v="13" actId="26606"/>
          <ac:spMkLst>
            <pc:docMk/>
            <pc:sldMk cId="3248227744" sldId="275"/>
            <ac:spMk id="10" creationId="{9D905D5B-81A8-A5BA-F070-2788B26E0FA0}"/>
          </ac:spMkLst>
        </pc:spChg>
        <pc:spChg chg="add del">
          <ac:chgData name="Weldon Beardain" userId="09afe1b543c8f812" providerId="LiveId" clId="{1A781DCF-D884-40C5-8739-C3A13747D827}" dt="2025-06-20T00:34:54.929" v="10" actId="26606"/>
          <ac:spMkLst>
            <pc:docMk/>
            <pc:sldMk cId="3248227744" sldId="275"/>
            <ac:spMk id="15" creationId="{45D37F4E-DDB4-456B-97E0-9937730A039F}"/>
          </ac:spMkLst>
        </pc:spChg>
        <pc:spChg chg="add del">
          <ac:chgData name="Weldon Beardain" userId="09afe1b543c8f812" providerId="LiveId" clId="{1A781DCF-D884-40C5-8739-C3A13747D827}" dt="2025-06-20T00:34:54.929" v="10" actId="26606"/>
          <ac:spMkLst>
            <pc:docMk/>
            <pc:sldMk cId="3248227744" sldId="275"/>
            <ac:spMk id="17" creationId="{B2DD41CD-8F47-4F56-AD12-4E2FF7696987}"/>
          </ac:spMkLst>
        </pc:spChg>
        <pc:spChg chg="add del">
          <ac:chgData name="Weldon Beardain" userId="09afe1b543c8f812" providerId="LiveId" clId="{1A781DCF-D884-40C5-8739-C3A13747D827}" dt="2025-06-20T00:35:06.058" v="12" actId="26606"/>
          <ac:spMkLst>
            <pc:docMk/>
            <pc:sldMk cId="3248227744" sldId="275"/>
            <ac:spMk id="19" creationId="{6437CC72-F4A8-4DC3-AFAB-D22C482C8100}"/>
          </ac:spMkLst>
        </pc:spChg>
        <pc:spChg chg="add del">
          <ac:chgData name="Weldon Beardain" userId="09afe1b543c8f812" providerId="LiveId" clId="{1A781DCF-D884-40C5-8739-C3A13747D827}" dt="2025-06-20T00:35:06.058" v="12" actId="26606"/>
          <ac:spMkLst>
            <pc:docMk/>
            <pc:sldMk cId="3248227744" sldId="275"/>
            <ac:spMk id="20" creationId="{3346177D-ADC4-4968-B747-5CFCD390B5B9}"/>
          </ac:spMkLst>
        </pc:spChg>
        <pc:spChg chg="add del">
          <ac:chgData name="Weldon Beardain" userId="09afe1b543c8f812" providerId="LiveId" clId="{1A781DCF-D884-40C5-8739-C3A13747D827}" dt="2025-06-20T00:35:06.058" v="12" actId="26606"/>
          <ac:spMkLst>
            <pc:docMk/>
            <pc:sldMk cId="3248227744" sldId="275"/>
            <ac:spMk id="21" creationId="{0844A943-BF79-4FEA-ABB1-3BD54D236606}"/>
          </ac:spMkLst>
        </pc:spChg>
        <pc:spChg chg="add">
          <ac:chgData name="Weldon Beardain" userId="09afe1b543c8f812" providerId="LiveId" clId="{1A781DCF-D884-40C5-8739-C3A13747D827}" dt="2025-06-20T00:35:06.058" v="13" actId="26606"/>
          <ac:spMkLst>
            <pc:docMk/>
            <pc:sldMk cId="3248227744" sldId="275"/>
            <ac:spMk id="23" creationId="{D009D6D5-DAC2-4A8B-A17A-E206B9012D09}"/>
          </ac:spMkLst>
        </pc:spChg>
        <pc:picChg chg="mod ord">
          <ac:chgData name="Weldon Beardain" userId="09afe1b543c8f812" providerId="LiveId" clId="{1A781DCF-D884-40C5-8739-C3A13747D827}" dt="2025-06-20T00:35:25.314" v="15" actId="14100"/>
          <ac:picMkLst>
            <pc:docMk/>
            <pc:sldMk cId="3248227744" sldId="275"/>
            <ac:picMk id="5" creationId="{4DADD3CE-FA44-4957-9BD6-370835606C2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AA0031-5469-4C69-A3A4-9735F7F810B5}" type="datetimeFigureOut">
              <a:rPr lang="en-US" smtClean="0"/>
              <a:t>6/19/2025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47224A-524E-490A-9D52-EC455AC34227}" type="slidenum">
              <a:rPr lang="en-US" smtClean="0"/>
              <a:t>‹#›</a:t>
            </a:fld>
            <a:endParaRPr lang="en-US"/>
          </a:p>
        </p:txBody>
      </p:sp>
    </p:spTree>
    <p:extLst>
      <p:ext uri="{BB962C8B-B14F-4D97-AF65-F5344CB8AC3E}">
        <p14:creationId xmlns:p14="http://schemas.microsoft.com/office/powerpoint/2010/main" val="6819465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Maxwell's equations consist of four fundamental equations that describe the behavior of electric and magnetic fields. They are represented as differential equations: Gauss's law for electricity, Gauss's law for magnetism, Faraday's law of induction, and Ampère's law. These equations use vector calculus, involving divergence and curl operations, to relate electric and magnetic fields to their sources, charge and current distributions.</a:t>
            </a:r>
          </a:p>
        </p:txBody>
      </p:sp>
      <p:sp>
        <p:nvSpPr>
          <p:cNvPr id="4" name="Slide Number Placeholder 3"/>
          <p:cNvSpPr>
            <a:spLocks noGrp="1"/>
          </p:cNvSpPr>
          <p:nvPr>
            <p:ph type="sldNum" sz="quarter" idx="5"/>
          </p:nvPr>
        </p:nvSpPr>
        <p:spPr/>
        <p:txBody>
          <a:bodyPr/>
          <a:lstStyle/>
          <a:p>
            <a:fld id="{3647224A-524E-490A-9D52-EC455AC34227}" type="slidenum">
              <a:rPr lang="en-US" smtClean="0"/>
              <a:t>1</a:t>
            </a:fld>
            <a:endParaRPr lang="en-US"/>
          </a:p>
        </p:txBody>
      </p:sp>
    </p:spTree>
    <p:extLst>
      <p:ext uri="{BB962C8B-B14F-4D97-AF65-F5344CB8AC3E}">
        <p14:creationId xmlns:p14="http://schemas.microsoft.com/office/powerpoint/2010/main" val="2253797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the book of Ephesians, the word 'church' refers to the body of believers in Christ. Paul emphasizes the unity and purpose of the church, describing it as the household of God, the temple, and the bride of Christ. The church is portrayed as a unified entity, where believers are called to live in harmony, supporting each other in faith and love.</a:t>
            </a:r>
          </a:p>
        </p:txBody>
      </p:sp>
      <p:sp>
        <p:nvSpPr>
          <p:cNvPr id="4" name="Slide Number Placeholder 3"/>
          <p:cNvSpPr>
            <a:spLocks noGrp="1"/>
          </p:cNvSpPr>
          <p:nvPr>
            <p:ph type="sldNum" sz="quarter" idx="5"/>
          </p:nvPr>
        </p:nvSpPr>
        <p:spPr/>
        <p:txBody>
          <a:bodyPr/>
          <a:lstStyle/>
          <a:p>
            <a:fld id="{3647224A-524E-490A-9D52-EC455AC34227}" type="slidenum">
              <a:rPr lang="en-US" smtClean="0"/>
              <a:t>2</a:t>
            </a:fld>
            <a:endParaRPr lang="en-US"/>
          </a:p>
        </p:txBody>
      </p:sp>
    </p:spTree>
    <p:extLst>
      <p:ext uri="{BB962C8B-B14F-4D97-AF65-F5344CB8AC3E}">
        <p14:creationId xmlns:p14="http://schemas.microsoft.com/office/powerpoint/2010/main" val="3582602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book of Ephesians, a letter by Apostle Paul, highlights several core themes. Key themes include the unity of believers in Christ, the mystery of the Gospel, the importance of spiritual growth, and living a life worthy of one's calling. It emphasizes the role of the Church as the body of Christ and the power of God's grace in transforming lives.</a:t>
            </a:r>
          </a:p>
        </p:txBody>
      </p:sp>
      <p:sp>
        <p:nvSpPr>
          <p:cNvPr id="4" name="Slide Number Placeholder 3"/>
          <p:cNvSpPr>
            <a:spLocks noGrp="1"/>
          </p:cNvSpPr>
          <p:nvPr>
            <p:ph type="sldNum" sz="quarter" idx="5"/>
          </p:nvPr>
        </p:nvSpPr>
        <p:spPr/>
        <p:txBody>
          <a:bodyPr/>
          <a:lstStyle/>
          <a:p>
            <a:fld id="{3647224A-524E-490A-9D52-EC455AC34227}" type="slidenum">
              <a:rPr lang="en-US" smtClean="0"/>
              <a:t>3</a:t>
            </a:fld>
            <a:endParaRPr lang="en-US"/>
          </a:p>
        </p:txBody>
      </p:sp>
    </p:spTree>
    <p:extLst>
      <p:ext uri="{BB962C8B-B14F-4D97-AF65-F5344CB8AC3E}">
        <p14:creationId xmlns:p14="http://schemas.microsoft.com/office/powerpoint/2010/main" val="42670737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the Book of Ephesians in the New Testament, the word 'church' appears several times, emphasizing the importance of the Christian community. It is mentioned in various contexts, including the unity of believers, the role of the church in God's plan, and instructions for living within the church. Notably, 'church' is used to highlight the collective body of Christ's followers.</a:t>
            </a:r>
          </a:p>
        </p:txBody>
      </p:sp>
      <p:sp>
        <p:nvSpPr>
          <p:cNvPr id="4" name="Slide Number Placeholder 3"/>
          <p:cNvSpPr>
            <a:spLocks noGrp="1"/>
          </p:cNvSpPr>
          <p:nvPr>
            <p:ph type="sldNum" sz="quarter" idx="5"/>
          </p:nvPr>
        </p:nvSpPr>
        <p:spPr/>
        <p:txBody>
          <a:bodyPr/>
          <a:lstStyle/>
          <a:p>
            <a:fld id="{3647224A-524E-490A-9D52-EC455AC34227}" type="slidenum">
              <a:rPr lang="en-US" smtClean="0"/>
              <a:t>4</a:t>
            </a:fld>
            <a:endParaRPr lang="en-US"/>
          </a:p>
        </p:txBody>
      </p:sp>
    </p:spTree>
    <p:extLst>
      <p:ext uri="{BB962C8B-B14F-4D97-AF65-F5344CB8AC3E}">
        <p14:creationId xmlns:p14="http://schemas.microsoft.com/office/powerpoint/2010/main" val="19940659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460FE-66D5-C382-15C3-3589AC3A03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EF0F48C-D277-FBB7-543C-B8F8D1A642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00B4055-E6B5-27FE-40BD-F553DD704818}"/>
              </a:ext>
            </a:extLst>
          </p:cNvPr>
          <p:cNvSpPr>
            <a:spLocks noGrp="1"/>
          </p:cNvSpPr>
          <p:nvPr>
            <p:ph type="dt" sz="half" idx="10"/>
          </p:nvPr>
        </p:nvSpPr>
        <p:spPr/>
        <p:txBody>
          <a:bodyPr/>
          <a:lstStyle/>
          <a:p>
            <a:fld id="{93C57610-680F-44E1-B08D-A3E9E0E062DF}" type="datetimeFigureOut">
              <a:rPr lang="en-US" smtClean="0"/>
              <a:t>6/19/2025</a:t>
            </a:fld>
            <a:endParaRPr lang="en-US"/>
          </a:p>
        </p:txBody>
      </p:sp>
      <p:sp>
        <p:nvSpPr>
          <p:cNvPr id="5" name="Footer Placeholder 4">
            <a:extLst>
              <a:ext uri="{FF2B5EF4-FFF2-40B4-BE49-F238E27FC236}">
                <a16:creationId xmlns:a16="http://schemas.microsoft.com/office/drawing/2014/main" id="{95A67EF6-611D-87E0-E7A7-40E189EB1F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B9CA00-F5E2-F0A2-16C1-50471B2449A4}"/>
              </a:ext>
            </a:extLst>
          </p:cNvPr>
          <p:cNvSpPr>
            <a:spLocks noGrp="1"/>
          </p:cNvSpPr>
          <p:nvPr>
            <p:ph type="sldNum" sz="quarter" idx="12"/>
          </p:nvPr>
        </p:nvSpPr>
        <p:spPr/>
        <p:txBody>
          <a:bodyPr/>
          <a:lstStyle/>
          <a:p>
            <a:fld id="{E32F894E-F4B8-4B5B-B39F-F332849EE0B3}" type="slidenum">
              <a:rPr lang="en-US" smtClean="0"/>
              <a:t>‹#›</a:t>
            </a:fld>
            <a:endParaRPr lang="en-US"/>
          </a:p>
        </p:txBody>
      </p:sp>
    </p:spTree>
    <p:extLst>
      <p:ext uri="{BB962C8B-B14F-4D97-AF65-F5344CB8AC3E}">
        <p14:creationId xmlns:p14="http://schemas.microsoft.com/office/powerpoint/2010/main" val="1348391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2DDDA-C512-677D-2FE0-65307AE0867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F36F691-3C7C-FDAC-29FF-67016F1E27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D829BA-04E2-0540-7846-BB198F1F288F}"/>
              </a:ext>
            </a:extLst>
          </p:cNvPr>
          <p:cNvSpPr>
            <a:spLocks noGrp="1"/>
          </p:cNvSpPr>
          <p:nvPr>
            <p:ph type="dt" sz="half" idx="10"/>
          </p:nvPr>
        </p:nvSpPr>
        <p:spPr/>
        <p:txBody>
          <a:bodyPr/>
          <a:lstStyle/>
          <a:p>
            <a:fld id="{93C57610-680F-44E1-B08D-A3E9E0E062DF}" type="datetimeFigureOut">
              <a:rPr lang="en-US" smtClean="0"/>
              <a:t>6/19/2025</a:t>
            </a:fld>
            <a:endParaRPr lang="en-US"/>
          </a:p>
        </p:txBody>
      </p:sp>
      <p:sp>
        <p:nvSpPr>
          <p:cNvPr id="5" name="Footer Placeholder 4">
            <a:extLst>
              <a:ext uri="{FF2B5EF4-FFF2-40B4-BE49-F238E27FC236}">
                <a16:creationId xmlns:a16="http://schemas.microsoft.com/office/drawing/2014/main" id="{8523E904-469B-590E-8114-CE00DCB949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E3CF29-6547-4779-2B6D-1CB94E0F4FA6}"/>
              </a:ext>
            </a:extLst>
          </p:cNvPr>
          <p:cNvSpPr>
            <a:spLocks noGrp="1"/>
          </p:cNvSpPr>
          <p:nvPr>
            <p:ph type="sldNum" sz="quarter" idx="12"/>
          </p:nvPr>
        </p:nvSpPr>
        <p:spPr/>
        <p:txBody>
          <a:bodyPr/>
          <a:lstStyle/>
          <a:p>
            <a:fld id="{E32F894E-F4B8-4B5B-B39F-F332849EE0B3}" type="slidenum">
              <a:rPr lang="en-US" smtClean="0"/>
              <a:t>‹#›</a:t>
            </a:fld>
            <a:endParaRPr lang="en-US"/>
          </a:p>
        </p:txBody>
      </p:sp>
    </p:spTree>
    <p:extLst>
      <p:ext uri="{BB962C8B-B14F-4D97-AF65-F5344CB8AC3E}">
        <p14:creationId xmlns:p14="http://schemas.microsoft.com/office/powerpoint/2010/main" val="2971032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5888A3-B605-D169-1006-18D02E5E84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13CA4C-BCB2-61AC-DEE0-196C46AD6D7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C6E27D-CF41-5DA8-AE6E-BDF699B176C0}"/>
              </a:ext>
            </a:extLst>
          </p:cNvPr>
          <p:cNvSpPr>
            <a:spLocks noGrp="1"/>
          </p:cNvSpPr>
          <p:nvPr>
            <p:ph type="dt" sz="half" idx="10"/>
          </p:nvPr>
        </p:nvSpPr>
        <p:spPr/>
        <p:txBody>
          <a:bodyPr/>
          <a:lstStyle/>
          <a:p>
            <a:fld id="{93C57610-680F-44E1-B08D-A3E9E0E062DF}" type="datetimeFigureOut">
              <a:rPr lang="en-US" smtClean="0"/>
              <a:t>6/19/2025</a:t>
            </a:fld>
            <a:endParaRPr lang="en-US"/>
          </a:p>
        </p:txBody>
      </p:sp>
      <p:sp>
        <p:nvSpPr>
          <p:cNvPr id="5" name="Footer Placeholder 4">
            <a:extLst>
              <a:ext uri="{FF2B5EF4-FFF2-40B4-BE49-F238E27FC236}">
                <a16:creationId xmlns:a16="http://schemas.microsoft.com/office/drawing/2014/main" id="{F32512C2-A8BB-8531-FD13-699AA19623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948289-94C0-F80D-13DB-FCCECCD8FCD4}"/>
              </a:ext>
            </a:extLst>
          </p:cNvPr>
          <p:cNvSpPr>
            <a:spLocks noGrp="1"/>
          </p:cNvSpPr>
          <p:nvPr>
            <p:ph type="sldNum" sz="quarter" idx="12"/>
          </p:nvPr>
        </p:nvSpPr>
        <p:spPr/>
        <p:txBody>
          <a:bodyPr/>
          <a:lstStyle/>
          <a:p>
            <a:fld id="{E32F894E-F4B8-4B5B-B39F-F332849EE0B3}" type="slidenum">
              <a:rPr lang="en-US" smtClean="0"/>
              <a:t>‹#›</a:t>
            </a:fld>
            <a:endParaRPr lang="en-US"/>
          </a:p>
        </p:txBody>
      </p:sp>
    </p:spTree>
    <p:extLst>
      <p:ext uri="{BB962C8B-B14F-4D97-AF65-F5344CB8AC3E}">
        <p14:creationId xmlns:p14="http://schemas.microsoft.com/office/powerpoint/2010/main" val="3322116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2EDA5-2ABA-FDA8-F28F-5C57A890D3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B5EC3B-1762-5466-2E73-5E05903C34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570D3D-F382-F0EA-836C-89C3AC09D7C4}"/>
              </a:ext>
            </a:extLst>
          </p:cNvPr>
          <p:cNvSpPr>
            <a:spLocks noGrp="1"/>
          </p:cNvSpPr>
          <p:nvPr>
            <p:ph type="dt" sz="half" idx="10"/>
          </p:nvPr>
        </p:nvSpPr>
        <p:spPr/>
        <p:txBody>
          <a:bodyPr/>
          <a:lstStyle/>
          <a:p>
            <a:fld id="{93C57610-680F-44E1-B08D-A3E9E0E062DF}" type="datetimeFigureOut">
              <a:rPr lang="en-US" smtClean="0"/>
              <a:t>6/19/2025</a:t>
            </a:fld>
            <a:endParaRPr lang="en-US"/>
          </a:p>
        </p:txBody>
      </p:sp>
      <p:sp>
        <p:nvSpPr>
          <p:cNvPr id="5" name="Footer Placeholder 4">
            <a:extLst>
              <a:ext uri="{FF2B5EF4-FFF2-40B4-BE49-F238E27FC236}">
                <a16:creationId xmlns:a16="http://schemas.microsoft.com/office/drawing/2014/main" id="{8FD9B3E1-C87B-74DF-1A7B-EF11184F96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629C4B-295D-5DEB-7392-1929131704E9}"/>
              </a:ext>
            </a:extLst>
          </p:cNvPr>
          <p:cNvSpPr>
            <a:spLocks noGrp="1"/>
          </p:cNvSpPr>
          <p:nvPr>
            <p:ph type="sldNum" sz="quarter" idx="12"/>
          </p:nvPr>
        </p:nvSpPr>
        <p:spPr/>
        <p:txBody>
          <a:bodyPr/>
          <a:lstStyle/>
          <a:p>
            <a:fld id="{E32F894E-F4B8-4B5B-B39F-F332849EE0B3}" type="slidenum">
              <a:rPr lang="en-US" smtClean="0"/>
              <a:t>‹#›</a:t>
            </a:fld>
            <a:endParaRPr lang="en-US"/>
          </a:p>
        </p:txBody>
      </p:sp>
    </p:spTree>
    <p:extLst>
      <p:ext uri="{BB962C8B-B14F-4D97-AF65-F5344CB8AC3E}">
        <p14:creationId xmlns:p14="http://schemas.microsoft.com/office/powerpoint/2010/main" val="141133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2D247-15B1-AE85-06E4-5AE03E66F3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4D65CD6-6693-DF18-23C2-94400B988D2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332C47-898C-99BD-9EAC-EC2DC929953E}"/>
              </a:ext>
            </a:extLst>
          </p:cNvPr>
          <p:cNvSpPr>
            <a:spLocks noGrp="1"/>
          </p:cNvSpPr>
          <p:nvPr>
            <p:ph type="dt" sz="half" idx="10"/>
          </p:nvPr>
        </p:nvSpPr>
        <p:spPr/>
        <p:txBody>
          <a:bodyPr/>
          <a:lstStyle/>
          <a:p>
            <a:fld id="{93C57610-680F-44E1-B08D-A3E9E0E062DF}" type="datetimeFigureOut">
              <a:rPr lang="en-US" smtClean="0"/>
              <a:t>6/19/2025</a:t>
            </a:fld>
            <a:endParaRPr lang="en-US"/>
          </a:p>
        </p:txBody>
      </p:sp>
      <p:sp>
        <p:nvSpPr>
          <p:cNvPr id="5" name="Footer Placeholder 4">
            <a:extLst>
              <a:ext uri="{FF2B5EF4-FFF2-40B4-BE49-F238E27FC236}">
                <a16:creationId xmlns:a16="http://schemas.microsoft.com/office/drawing/2014/main" id="{130A8699-136A-6E81-BB22-83ED698A43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16AADB-A129-135F-729F-80E477861C7D}"/>
              </a:ext>
            </a:extLst>
          </p:cNvPr>
          <p:cNvSpPr>
            <a:spLocks noGrp="1"/>
          </p:cNvSpPr>
          <p:nvPr>
            <p:ph type="sldNum" sz="quarter" idx="12"/>
          </p:nvPr>
        </p:nvSpPr>
        <p:spPr/>
        <p:txBody>
          <a:bodyPr/>
          <a:lstStyle/>
          <a:p>
            <a:fld id="{E32F894E-F4B8-4B5B-B39F-F332849EE0B3}" type="slidenum">
              <a:rPr lang="en-US" smtClean="0"/>
              <a:t>‹#›</a:t>
            </a:fld>
            <a:endParaRPr lang="en-US"/>
          </a:p>
        </p:txBody>
      </p:sp>
    </p:spTree>
    <p:extLst>
      <p:ext uri="{BB962C8B-B14F-4D97-AF65-F5344CB8AC3E}">
        <p14:creationId xmlns:p14="http://schemas.microsoft.com/office/powerpoint/2010/main" val="1901859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048E6-8B70-95AB-2671-1E09824E88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33BC63-8DBA-CD7A-54E7-9AB38F787D9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BD98643-0446-C849-FA26-26315605139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676E814-33C8-BC73-CF5E-A6F0785513A2}"/>
              </a:ext>
            </a:extLst>
          </p:cNvPr>
          <p:cNvSpPr>
            <a:spLocks noGrp="1"/>
          </p:cNvSpPr>
          <p:nvPr>
            <p:ph type="dt" sz="half" idx="10"/>
          </p:nvPr>
        </p:nvSpPr>
        <p:spPr/>
        <p:txBody>
          <a:bodyPr/>
          <a:lstStyle/>
          <a:p>
            <a:fld id="{93C57610-680F-44E1-B08D-A3E9E0E062DF}" type="datetimeFigureOut">
              <a:rPr lang="en-US" smtClean="0"/>
              <a:t>6/19/2025</a:t>
            </a:fld>
            <a:endParaRPr lang="en-US"/>
          </a:p>
        </p:txBody>
      </p:sp>
      <p:sp>
        <p:nvSpPr>
          <p:cNvPr id="6" name="Footer Placeholder 5">
            <a:extLst>
              <a:ext uri="{FF2B5EF4-FFF2-40B4-BE49-F238E27FC236}">
                <a16:creationId xmlns:a16="http://schemas.microsoft.com/office/drawing/2014/main" id="{590C003C-6E9C-0374-B27E-7FE3041A35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D29061-8FCB-D271-54C1-45C4AF9A45E2}"/>
              </a:ext>
            </a:extLst>
          </p:cNvPr>
          <p:cNvSpPr>
            <a:spLocks noGrp="1"/>
          </p:cNvSpPr>
          <p:nvPr>
            <p:ph type="sldNum" sz="quarter" idx="12"/>
          </p:nvPr>
        </p:nvSpPr>
        <p:spPr/>
        <p:txBody>
          <a:bodyPr/>
          <a:lstStyle/>
          <a:p>
            <a:fld id="{E32F894E-F4B8-4B5B-B39F-F332849EE0B3}" type="slidenum">
              <a:rPr lang="en-US" smtClean="0"/>
              <a:t>‹#›</a:t>
            </a:fld>
            <a:endParaRPr lang="en-US"/>
          </a:p>
        </p:txBody>
      </p:sp>
    </p:spTree>
    <p:extLst>
      <p:ext uri="{BB962C8B-B14F-4D97-AF65-F5344CB8AC3E}">
        <p14:creationId xmlns:p14="http://schemas.microsoft.com/office/powerpoint/2010/main" val="1824090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71C85-9B89-95A9-4901-81FCEED4425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AF01FBF-F260-4AA8-D2B4-F666EEB088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51B00F-F960-3999-1340-A439C40C6A5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F3714A7-92BC-EAEE-CFA3-B596AD581F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9A1C8DD-70D4-B53B-1CED-2BEA80444D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EB181FE-2986-999B-CD68-862D90EC504D}"/>
              </a:ext>
            </a:extLst>
          </p:cNvPr>
          <p:cNvSpPr>
            <a:spLocks noGrp="1"/>
          </p:cNvSpPr>
          <p:nvPr>
            <p:ph type="dt" sz="half" idx="10"/>
          </p:nvPr>
        </p:nvSpPr>
        <p:spPr/>
        <p:txBody>
          <a:bodyPr/>
          <a:lstStyle/>
          <a:p>
            <a:fld id="{93C57610-680F-44E1-B08D-A3E9E0E062DF}" type="datetimeFigureOut">
              <a:rPr lang="en-US" smtClean="0"/>
              <a:t>6/19/2025</a:t>
            </a:fld>
            <a:endParaRPr lang="en-US"/>
          </a:p>
        </p:txBody>
      </p:sp>
      <p:sp>
        <p:nvSpPr>
          <p:cNvPr id="8" name="Footer Placeholder 7">
            <a:extLst>
              <a:ext uri="{FF2B5EF4-FFF2-40B4-BE49-F238E27FC236}">
                <a16:creationId xmlns:a16="http://schemas.microsoft.com/office/drawing/2014/main" id="{D0C0E00A-CE18-67E9-2240-B81114CDE43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BA36355-0E0E-0937-1522-7C201274799F}"/>
              </a:ext>
            </a:extLst>
          </p:cNvPr>
          <p:cNvSpPr>
            <a:spLocks noGrp="1"/>
          </p:cNvSpPr>
          <p:nvPr>
            <p:ph type="sldNum" sz="quarter" idx="12"/>
          </p:nvPr>
        </p:nvSpPr>
        <p:spPr/>
        <p:txBody>
          <a:bodyPr/>
          <a:lstStyle/>
          <a:p>
            <a:fld id="{E32F894E-F4B8-4B5B-B39F-F332849EE0B3}" type="slidenum">
              <a:rPr lang="en-US" smtClean="0"/>
              <a:t>‹#›</a:t>
            </a:fld>
            <a:endParaRPr lang="en-US"/>
          </a:p>
        </p:txBody>
      </p:sp>
    </p:spTree>
    <p:extLst>
      <p:ext uri="{BB962C8B-B14F-4D97-AF65-F5344CB8AC3E}">
        <p14:creationId xmlns:p14="http://schemas.microsoft.com/office/powerpoint/2010/main" val="504464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F15E8-B80B-0D9B-6471-8842BFDFB01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A3C58A-1B31-2573-FCA4-013A95A9FB07}"/>
              </a:ext>
            </a:extLst>
          </p:cNvPr>
          <p:cNvSpPr>
            <a:spLocks noGrp="1"/>
          </p:cNvSpPr>
          <p:nvPr>
            <p:ph type="dt" sz="half" idx="10"/>
          </p:nvPr>
        </p:nvSpPr>
        <p:spPr/>
        <p:txBody>
          <a:bodyPr/>
          <a:lstStyle/>
          <a:p>
            <a:fld id="{93C57610-680F-44E1-B08D-A3E9E0E062DF}" type="datetimeFigureOut">
              <a:rPr lang="en-US" smtClean="0"/>
              <a:t>6/19/2025</a:t>
            </a:fld>
            <a:endParaRPr lang="en-US"/>
          </a:p>
        </p:txBody>
      </p:sp>
      <p:sp>
        <p:nvSpPr>
          <p:cNvPr id="4" name="Footer Placeholder 3">
            <a:extLst>
              <a:ext uri="{FF2B5EF4-FFF2-40B4-BE49-F238E27FC236}">
                <a16:creationId xmlns:a16="http://schemas.microsoft.com/office/drawing/2014/main" id="{980F5983-459A-F6C9-708C-581BEEA619A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BD5110C-4C2D-CE67-7352-F1ABEAA3DDE9}"/>
              </a:ext>
            </a:extLst>
          </p:cNvPr>
          <p:cNvSpPr>
            <a:spLocks noGrp="1"/>
          </p:cNvSpPr>
          <p:nvPr>
            <p:ph type="sldNum" sz="quarter" idx="12"/>
          </p:nvPr>
        </p:nvSpPr>
        <p:spPr/>
        <p:txBody>
          <a:bodyPr/>
          <a:lstStyle/>
          <a:p>
            <a:fld id="{E32F894E-F4B8-4B5B-B39F-F332849EE0B3}" type="slidenum">
              <a:rPr lang="en-US" smtClean="0"/>
              <a:t>‹#›</a:t>
            </a:fld>
            <a:endParaRPr lang="en-US"/>
          </a:p>
        </p:txBody>
      </p:sp>
    </p:spTree>
    <p:extLst>
      <p:ext uri="{BB962C8B-B14F-4D97-AF65-F5344CB8AC3E}">
        <p14:creationId xmlns:p14="http://schemas.microsoft.com/office/powerpoint/2010/main" val="1278945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E257A23-00C2-58F3-AD3D-92D26ADB889E}"/>
              </a:ext>
            </a:extLst>
          </p:cNvPr>
          <p:cNvSpPr>
            <a:spLocks noGrp="1"/>
          </p:cNvSpPr>
          <p:nvPr>
            <p:ph type="dt" sz="half" idx="10"/>
          </p:nvPr>
        </p:nvSpPr>
        <p:spPr/>
        <p:txBody>
          <a:bodyPr/>
          <a:lstStyle/>
          <a:p>
            <a:fld id="{93C57610-680F-44E1-B08D-A3E9E0E062DF}" type="datetimeFigureOut">
              <a:rPr lang="en-US" smtClean="0"/>
              <a:t>6/19/2025</a:t>
            </a:fld>
            <a:endParaRPr lang="en-US"/>
          </a:p>
        </p:txBody>
      </p:sp>
      <p:sp>
        <p:nvSpPr>
          <p:cNvPr id="3" name="Footer Placeholder 2">
            <a:extLst>
              <a:ext uri="{FF2B5EF4-FFF2-40B4-BE49-F238E27FC236}">
                <a16:creationId xmlns:a16="http://schemas.microsoft.com/office/drawing/2014/main" id="{19483D9E-F600-C5F2-F348-37AE8993C5C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43157B1-D5A7-F49C-E7F8-C26DCA1C8EB1}"/>
              </a:ext>
            </a:extLst>
          </p:cNvPr>
          <p:cNvSpPr>
            <a:spLocks noGrp="1"/>
          </p:cNvSpPr>
          <p:nvPr>
            <p:ph type="sldNum" sz="quarter" idx="12"/>
          </p:nvPr>
        </p:nvSpPr>
        <p:spPr/>
        <p:txBody>
          <a:bodyPr/>
          <a:lstStyle/>
          <a:p>
            <a:fld id="{E32F894E-F4B8-4B5B-B39F-F332849EE0B3}" type="slidenum">
              <a:rPr lang="en-US" smtClean="0"/>
              <a:t>‹#›</a:t>
            </a:fld>
            <a:endParaRPr lang="en-US"/>
          </a:p>
        </p:txBody>
      </p:sp>
    </p:spTree>
    <p:extLst>
      <p:ext uri="{BB962C8B-B14F-4D97-AF65-F5344CB8AC3E}">
        <p14:creationId xmlns:p14="http://schemas.microsoft.com/office/powerpoint/2010/main" val="2264620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16BCC-8E20-08BE-B90D-69A6D9659A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A973E0D-89E6-F10F-2B88-C9D1828DD8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FFE036D-0C1E-F991-1D05-8C194EA552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99C418-6D19-976D-2DF7-AD47A6784269}"/>
              </a:ext>
            </a:extLst>
          </p:cNvPr>
          <p:cNvSpPr>
            <a:spLocks noGrp="1"/>
          </p:cNvSpPr>
          <p:nvPr>
            <p:ph type="dt" sz="half" idx="10"/>
          </p:nvPr>
        </p:nvSpPr>
        <p:spPr/>
        <p:txBody>
          <a:bodyPr/>
          <a:lstStyle/>
          <a:p>
            <a:fld id="{93C57610-680F-44E1-B08D-A3E9E0E062DF}" type="datetimeFigureOut">
              <a:rPr lang="en-US" smtClean="0"/>
              <a:t>6/19/2025</a:t>
            </a:fld>
            <a:endParaRPr lang="en-US"/>
          </a:p>
        </p:txBody>
      </p:sp>
      <p:sp>
        <p:nvSpPr>
          <p:cNvPr id="6" name="Footer Placeholder 5">
            <a:extLst>
              <a:ext uri="{FF2B5EF4-FFF2-40B4-BE49-F238E27FC236}">
                <a16:creationId xmlns:a16="http://schemas.microsoft.com/office/drawing/2014/main" id="{502F7E62-CFD3-E58C-E10A-8346488F03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4A5BE1-BF5A-1B8F-F629-F2D738FB5390}"/>
              </a:ext>
            </a:extLst>
          </p:cNvPr>
          <p:cNvSpPr>
            <a:spLocks noGrp="1"/>
          </p:cNvSpPr>
          <p:nvPr>
            <p:ph type="sldNum" sz="quarter" idx="12"/>
          </p:nvPr>
        </p:nvSpPr>
        <p:spPr/>
        <p:txBody>
          <a:bodyPr/>
          <a:lstStyle/>
          <a:p>
            <a:fld id="{E32F894E-F4B8-4B5B-B39F-F332849EE0B3}" type="slidenum">
              <a:rPr lang="en-US" smtClean="0"/>
              <a:t>‹#›</a:t>
            </a:fld>
            <a:endParaRPr lang="en-US"/>
          </a:p>
        </p:txBody>
      </p:sp>
    </p:spTree>
    <p:extLst>
      <p:ext uri="{BB962C8B-B14F-4D97-AF65-F5344CB8AC3E}">
        <p14:creationId xmlns:p14="http://schemas.microsoft.com/office/powerpoint/2010/main" val="1784993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14A2A-F8DC-3687-00F4-9DB5BAC668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2A2A26A-3D08-4785-17E1-C6671973BD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5D76291-2081-88AA-CA7C-DAED5CE8C7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CFEFDA-F4B1-9695-B81B-AAC2FE6BC53F}"/>
              </a:ext>
            </a:extLst>
          </p:cNvPr>
          <p:cNvSpPr>
            <a:spLocks noGrp="1"/>
          </p:cNvSpPr>
          <p:nvPr>
            <p:ph type="dt" sz="half" idx="10"/>
          </p:nvPr>
        </p:nvSpPr>
        <p:spPr/>
        <p:txBody>
          <a:bodyPr/>
          <a:lstStyle/>
          <a:p>
            <a:fld id="{93C57610-680F-44E1-B08D-A3E9E0E062DF}" type="datetimeFigureOut">
              <a:rPr lang="en-US" smtClean="0"/>
              <a:t>6/19/2025</a:t>
            </a:fld>
            <a:endParaRPr lang="en-US"/>
          </a:p>
        </p:txBody>
      </p:sp>
      <p:sp>
        <p:nvSpPr>
          <p:cNvPr id="6" name="Footer Placeholder 5">
            <a:extLst>
              <a:ext uri="{FF2B5EF4-FFF2-40B4-BE49-F238E27FC236}">
                <a16:creationId xmlns:a16="http://schemas.microsoft.com/office/drawing/2014/main" id="{5DD1308F-8B8A-9590-F852-A69FCA74A4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FFDCB2-93EA-6B47-5743-85C3CF25327B}"/>
              </a:ext>
            </a:extLst>
          </p:cNvPr>
          <p:cNvSpPr>
            <a:spLocks noGrp="1"/>
          </p:cNvSpPr>
          <p:nvPr>
            <p:ph type="sldNum" sz="quarter" idx="12"/>
          </p:nvPr>
        </p:nvSpPr>
        <p:spPr/>
        <p:txBody>
          <a:bodyPr/>
          <a:lstStyle/>
          <a:p>
            <a:fld id="{E32F894E-F4B8-4B5B-B39F-F332849EE0B3}" type="slidenum">
              <a:rPr lang="en-US" smtClean="0"/>
              <a:t>‹#›</a:t>
            </a:fld>
            <a:endParaRPr lang="en-US"/>
          </a:p>
        </p:txBody>
      </p:sp>
    </p:spTree>
    <p:extLst>
      <p:ext uri="{BB962C8B-B14F-4D97-AF65-F5344CB8AC3E}">
        <p14:creationId xmlns:p14="http://schemas.microsoft.com/office/powerpoint/2010/main" val="3518587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1B51DE-99CD-D6D5-A5EA-964E1F09B6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45B9791-1C07-BB35-A293-7071E97F35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3C157F-DF82-AB34-9DC5-235232D580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3C57610-680F-44E1-B08D-A3E9E0E062DF}" type="datetimeFigureOut">
              <a:rPr lang="en-US" smtClean="0"/>
              <a:t>6/19/2025</a:t>
            </a:fld>
            <a:endParaRPr lang="en-US"/>
          </a:p>
        </p:txBody>
      </p:sp>
      <p:sp>
        <p:nvSpPr>
          <p:cNvPr id="5" name="Footer Placeholder 4">
            <a:extLst>
              <a:ext uri="{FF2B5EF4-FFF2-40B4-BE49-F238E27FC236}">
                <a16:creationId xmlns:a16="http://schemas.microsoft.com/office/drawing/2014/main" id="{F3506E81-27D0-B99B-65E6-246397A7EE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FD1D541-B5E9-53E9-25E4-808B99A590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32F894E-F4B8-4B5B-B39F-F332849EE0B3}" type="slidenum">
              <a:rPr lang="en-US" smtClean="0"/>
              <a:t>‹#›</a:t>
            </a:fld>
            <a:endParaRPr lang="en-US"/>
          </a:p>
        </p:txBody>
      </p:sp>
    </p:spTree>
    <p:extLst>
      <p:ext uri="{BB962C8B-B14F-4D97-AF65-F5344CB8AC3E}">
        <p14:creationId xmlns:p14="http://schemas.microsoft.com/office/powerpoint/2010/main" val="2148968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500D54-9332-713E-DA0A-0AC0CC5F1EC0}"/>
              </a:ext>
            </a:extLst>
          </p:cNvPr>
          <p:cNvSpPr>
            <a:spLocks noGrp="1"/>
          </p:cNvSpPr>
          <p:nvPr>
            <p:ph type="title"/>
          </p:nvPr>
        </p:nvSpPr>
        <p:spPr>
          <a:xfrm>
            <a:off x="572493" y="238539"/>
            <a:ext cx="11018520" cy="1434415"/>
          </a:xfrm>
        </p:spPr>
        <p:txBody>
          <a:bodyPr vert="horz" lIns="91440" tIns="45720" rIns="91440" bIns="45720" rtlCol="0" anchor="b">
            <a:normAutofit/>
          </a:bodyPr>
          <a:lstStyle/>
          <a:p>
            <a:r>
              <a:rPr lang="en-US" sz="5400" b="1"/>
              <a:t>Math Behind Maxwell's Equations</a:t>
            </a:r>
          </a:p>
        </p:txBody>
      </p:sp>
      <p:sp>
        <p:nvSpPr>
          <p:cNvPr id="17"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77A47568-BA60-6BF1-8650-1D919E0EFA32}"/>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572493" y="2071316"/>
            <a:ext cx="6713552" cy="4119172"/>
          </a:xfrm>
        </p:spPr>
        <p:txBody>
          <a:bodyPr>
            <a:normAutofit/>
          </a:bodyPr>
          <a:lstStyle/>
          <a:p>
            <a:pPr marL="0" indent="0">
              <a:spcBef>
                <a:spcPts val="2500"/>
              </a:spcBef>
              <a:buNone/>
            </a:pPr>
            <a:r>
              <a:rPr lang="en-US" sz="1400" b="1"/>
              <a:t>Gauss's Law for Electricity</a:t>
            </a:r>
          </a:p>
          <a:p>
            <a:pPr marL="0" lvl="1" indent="0">
              <a:buNone/>
            </a:pPr>
            <a:r>
              <a:rPr lang="en-US" sz="1400"/>
              <a:t>This equation relates the electric field to the charge distribution producing it, using the concept of electric flux.</a:t>
            </a:r>
          </a:p>
          <a:p>
            <a:pPr marL="0" indent="0">
              <a:spcBef>
                <a:spcPts val="2500"/>
              </a:spcBef>
              <a:buNone/>
            </a:pPr>
            <a:r>
              <a:rPr lang="en-US" sz="1400" b="1"/>
              <a:t>Gauss's Law for Magnetism</a:t>
            </a:r>
          </a:p>
          <a:p>
            <a:pPr marL="0" lvl="1" indent="0">
              <a:buNone/>
            </a:pPr>
            <a:r>
              <a:rPr lang="en-US" sz="1400"/>
              <a:t>This equation states that the total magnetic flux through a closed surface is zero, implying no magnetic monopoles.</a:t>
            </a:r>
          </a:p>
          <a:p>
            <a:pPr marL="0" indent="0">
              <a:spcBef>
                <a:spcPts val="2500"/>
              </a:spcBef>
              <a:buNone/>
            </a:pPr>
            <a:r>
              <a:rPr lang="en-US" sz="1400" b="1"/>
              <a:t>Faraday's Law of Induction</a:t>
            </a:r>
          </a:p>
          <a:p>
            <a:pPr marL="0" lvl="1" indent="0">
              <a:buNone/>
            </a:pPr>
            <a:r>
              <a:rPr lang="en-US" sz="1400"/>
              <a:t>This law describes how a time-varying magnetic field induces an electric field, fundamental to electromagnetism.</a:t>
            </a:r>
          </a:p>
          <a:p>
            <a:pPr marL="0" indent="0">
              <a:spcBef>
                <a:spcPts val="2500"/>
              </a:spcBef>
              <a:buNone/>
            </a:pPr>
            <a:r>
              <a:rPr lang="en-US" sz="1400" b="1"/>
              <a:t>Ampère's Law</a:t>
            </a:r>
          </a:p>
          <a:p>
            <a:pPr marL="0" lvl="1" indent="0">
              <a:buNone/>
            </a:pPr>
            <a:r>
              <a:rPr lang="en-US" sz="1400"/>
              <a:t>This law relates the magnetic field to the current producing it, including the effects of changing electric fields.</a:t>
            </a:r>
          </a:p>
        </p:txBody>
      </p:sp>
      <p:pic>
        <p:nvPicPr>
          <p:cNvPr id="5" name="Content Placeholder 4" descr="Peacock flower and pollen (Pride of Barbados) - black background.">
            <a:extLst>
              <a:ext uri="{FF2B5EF4-FFF2-40B4-BE49-F238E27FC236}">
                <a16:creationId xmlns:a16="http://schemas.microsoft.com/office/drawing/2014/main" id="{F147EEC9-EBAC-4FA4-BA8B-9841B33E9F47}"/>
              </a:ext>
            </a:extLst>
          </p:cNvPr>
          <p:cNvPicPr>
            <a:picLocks noGrp="1" noChangeAspect="1"/>
          </p:cNvPicPr>
          <p:nvPr>
            <p:ph sz="half" idx="1"/>
          </p:nvPr>
        </p:nvPicPr>
        <p:blipFill>
          <a:blip r:embed="rId3"/>
          <a:srcRect r="35784" b="2"/>
          <a:stretch>
            <a:fillRect/>
          </a:stretch>
        </p:blipFill>
        <p:spPr>
          <a:xfrm>
            <a:off x="7675658" y="2093976"/>
            <a:ext cx="3941064" cy="4096512"/>
          </a:xfrm>
          <a:prstGeom prst="rect">
            <a:avLst/>
          </a:prstGeom>
        </p:spPr>
      </p:pic>
    </p:spTree>
    <p:extLst>
      <p:ext uri="{BB962C8B-B14F-4D97-AF65-F5344CB8AC3E}">
        <p14:creationId xmlns:p14="http://schemas.microsoft.com/office/powerpoint/2010/main" val="418891633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ACA6F80-D392-A64E-3CF8-F28F1CCEE6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009F3806-027F-2A74-6DE5-C695B6D605C8}"/>
              </a:ext>
            </a:extLst>
          </p:cNvPr>
          <p:cNvSpPr>
            <a:spLocks noGrp="1"/>
          </p:cNvSpPr>
          <p:nvPr>
            <p:ph type="title"/>
          </p:nvPr>
        </p:nvSpPr>
        <p:spPr>
          <a:xfrm>
            <a:off x="612648" y="548640"/>
            <a:ext cx="4803224" cy="1298446"/>
          </a:xfrm>
        </p:spPr>
        <p:txBody>
          <a:bodyPr vert="horz" lIns="91440" tIns="45720" rIns="91440" bIns="45720" rtlCol="0" anchor="t">
            <a:normAutofit/>
          </a:bodyPr>
          <a:lstStyle/>
          <a:p>
            <a:r>
              <a:rPr lang="en-US" sz="3600" b="1" kern="1200" dirty="0">
                <a:solidFill>
                  <a:schemeClr val="tx1"/>
                </a:solidFill>
                <a:latin typeface="+mj-lt"/>
                <a:ea typeface="+mj-ea"/>
                <a:cs typeface="+mj-cs"/>
              </a:rPr>
              <a:t>Church in Ephesians</a:t>
            </a:r>
          </a:p>
        </p:txBody>
      </p:sp>
      <p:pic>
        <p:nvPicPr>
          <p:cNvPr id="5" name="Content Placeholder 4" descr="Individual circle or globe on a white background made up of small human silhouette figures. Each figure is a different color one would find in a rainbow. Could also symbolize gay pride.">
            <a:extLst>
              <a:ext uri="{FF2B5EF4-FFF2-40B4-BE49-F238E27FC236}">
                <a16:creationId xmlns:a16="http://schemas.microsoft.com/office/drawing/2014/main" id="{C99D78CD-C4B2-4F15-9079-75DB7CDC540B}"/>
              </a:ext>
            </a:extLst>
          </p:cNvPr>
          <p:cNvPicPr>
            <a:picLocks noGrp="1" noChangeAspect="1"/>
          </p:cNvPicPr>
          <p:nvPr>
            <p:ph sz="half" idx="1"/>
          </p:nvPr>
        </p:nvPicPr>
        <p:blipFill>
          <a:blip r:embed="rId3"/>
          <a:srcRect l="13780" r="13463" b="-1"/>
          <a:stretch>
            <a:fillRect/>
          </a:stretch>
        </p:blipFill>
        <p:spPr>
          <a:xfrm>
            <a:off x="731521" y="2011679"/>
            <a:ext cx="4684352" cy="4297680"/>
          </a:xfrm>
          <a:prstGeom prst="rect">
            <a:avLst/>
          </a:prstGeom>
        </p:spPr>
      </p:pic>
      <p:sp>
        <p:nvSpPr>
          <p:cNvPr id="4" name="Content Placeholder 3">
            <a:extLst>
              <a:ext uri="{FF2B5EF4-FFF2-40B4-BE49-F238E27FC236}">
                <a16:creationId xmlns:a16="http://schemas.microsoft.com/office/drawing/2014/main" id="{FF84CF74-EB09-BC5E-1904-20F7FF960438}"/>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6028520" y="548637"/>
            <a:ext cx="5546770" cy="5760723"/>
          </a:xfrm>
        </p:spPr>
        <p:txBody>
          <a:bodyPr>
            <a:normAutofit/>
          </a:bodyPr>
          <a:lstStyle/>
          <a:p>
            <a:pPr marL="0" indent="0">
              <a:spcBef>
                <a:spcPts val="2500"/>
              </a:spcBef>
              <a:buNone/>
            </a:pPr>
            <a:r>
              <a:rPr lang="en-US" sz="1400" b="1"/>
              <a:t>Body of Believers</a:t>
            </a:r>
          </a:p>
          <a:p>
            <a:pPr marL="0" lvl="1" indent="0">
              <a:buNone/>
            </a:pPr>
            <a:r>
              <a:rPr lang="en-US" sz="1400"/>
              <a:t>In Ephesians, the church is described as the body of believers in Christ, emphasizing unity and shared faith.</a:t>
            </a:r>
          </a:p>
          <a:p>
            <a:pPr marL="0" indent="0">
              <a:spcBef>
                <a:spcPts val="2500"/>
              </a:spcBef>
              <a:buNone/>
            </a:pPr>
            <a:r>
              <a:rPr lang="en-US" sz="1400" b="1"/>
              <a:t>Household of God</a:t>
            </a:r>
          </a:p>
          <a:p>
            <a:pPr marL="0" lvl="1" indent="0">
              <a:buNone/>
            </a:pPr>
            <a:r>
              <a:rPr lang="en-US" sz="1400"/>
              <a:t>Paul refers to the church as the household of God, where believers live in harmony and support each other.</a:t>
            </a:r>
          </a:p>
          <a:p>
            <a:pPr marL="0" indent="0">
              <a:spcBef>
                <a:spcPts val="2500"/>
              </a:spcBef>
              <a:buNone/>
            </a:pPr>
            <a:r>
              <a:rPr lang="en-US" sz="1400" b="1"/>
              <a:t>Temple of God</a:t>
            </a:r>
          </a:p>
          <a:p>
            <a:pPr marL="0" lvl="1" indent="0">
              <a:buNone/>
            </a:pPr>
            <a:r>
              <a:rPr lang="en-US" sz="1400"/>
              <a:t>The church is also described as the temple of God, symbolizing a sacred place for worship and fellowship.</a:t>
            </a:r>
          </a:p>
          <a:p>
            <a:pPr marL="0" indent="0">
              <a:spcBef>
                <a:spcPts val="2500"/>
              </a:spcBef>
              <a:buNone/>
            </a:pPr>
            <a:r>
              <a:rPr lang="en-US" sz="1400" b="1"/>
              <a:t>Bride of Christ</a:t>
            </a:r>
          </a:p>
          <a:p>
            <a:pPr marL="0" lvl="1" indent="0">
              <a:buNone/>
            </a:pPr>
            <a:r>
              <a:rPr lang="en-US" sz="1400"/>
              <a:t>In Ephesians, the church is portrayed as the bride of Christ, signifying a close and loving relationship with God.</a:t>
            </a:r>
          </a:p>
        </p:txBody>
      </p:sp>
    </p:spTree>
    <p:extLst>
      <p:ext uri="{BB962C8B-B14F-4D97-AF65-F5344CB8AC3E}">
        <p14:creationId xmlns:p14="http://schemas.microsoft.com/office/powerpoint/2010/main" val="4018293326"/>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E8D3B17-7638-DFD3-18E4-8A6D6117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515D1E-0B60-CC4D-821A-0F697D0B3A91}"/>
              </a:ext>
            </a:extLst>
          </p:cNvPr>
          <p:cNvSpPr>
            <a:spLocks noGrp="1"/>
          </p:cNvSpPr>
          <p:nvPr>
            <p:ph type="title"/>
          </p:nvPr>
        </p:nvSpPr>
        <p:spPr>
          <a:xfrm>
            <a:off x="5568534" y="603504"/>
            <a:ext cx="5916169" cy="1527048"/>
          </a:xfrm>
        </p:spPr>
        <p:txBody>
          <a:bodyPr vert="horz" lIns="91440" tIns="45720" rIns="91440" bIns="45720" rtlCol="0" anchor="b">
            <a:normAutofit/>
          </a:bodyPr>
          <a:lstStyle/>
          <a:p>
            <a:r>
              <a:rPr lang="en-US" sz="3600" b="1" kern="1200" dirty="0">
                <a:solidFill>
                  <a:schemeClr val="tx1"/>
                </a:solidFill>
                <a:latin typeface="+mj-lt"/>
                <a:ea typeface="+mj-ea"/>
                <a:cs typeface="+mj-cs"/>
              </a:rPr>
              <a:t>Themes in Ephesians</a:t>
            </a:r>
          </a:p>
        </p:txBody>
      </p:sp>
      <p:pic>
        <p:nvPicPr>
          <p:cNvPr id="5" name="Content Placeholder 4" descr="&quot;A cross is silhouetted against a stained glass window in the St. Ignatius Mission, in Montana. Isolation on black was done in-camera, not in post.&quot;">
            <a:extLst>
              <a:ext uri="{FF2B5EF4-FFF2-40B4-BE49-F238E27FC236}">
                <a16:creationId xmlns:a16="http://schemas.microsoft.com/office/drawing/2014/main" id="{FA5B4F5C-BAA9-404F-B447-FB0140BE3324}"/>
              </a:ext>
            </a:extLst>
          </p:cNvPr>
          <p:cNvPicPr>
            <a:picLocks noGrp="1" noChangeAspect="1"/>
          </p:cNvPicPr>
          <p:nvPr>
            <p:ph sz="half" idx="1"/>
          </p:nvPr>
        </p:nvPicPr>
        <p:blipFill>
          <a:blip r:embed="rId3"/>
          <a:srcRect l="11822" r="40207" b="2"/>
          <a:stretch>
            <a:fillRect/>
          </a:stretch>
        </p:blipFill>
        <p:spPr>
          <a:xfrm>
            <a:off x="20" y="10"/>
            <a:ext cx="4910308" cy="6857990"/>
          </a:xfrm>
          <a:prstGeom prst="rect">
            <a:avLst/>
          </a:prstGeom>
        </p:spPr>
      </p:pic>
      <p:sp>
        <p:nvSpPr>
          <p:cNvPr id="4" name="Content Placeholder 3">
            <a:extLst>
              <a:ext uri="{FF2B5EF4-FFF2-40B4-BE49-F238E27FC236}">
                <a16:creationId xmlns:a16="http://schemas.microsoft.com/office/drawing/2014/main" id="{D4C8ED6B-45F8-4CF5-6AE6-8C9B315AE972}"/>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5568533" y="2214282"/>
            <a:ext cx="5916169" cy="4095078"/>
          </a:xfrm>
        </p:spPr>
        <p:txBody>
          <a:bodyPr>
            <a:normAutofit/>
          </a:bodyPr>
          <a:lstStyle/>
          <a:p>
            <a:pPr marL="0" indent="0">
              <a:spcBef>
                <a:spcPts val="2500"/>
              </a:spcBef>
              <a:buNone/>
            </a:pPr>
            <a:r>
              <a:rPr lang="en-US" sz="1400" b="1"/>
              <a:t>Unity of Believers</a:t>
            </a:r>
          </a:p>
          <a:p>
            <a:pPr marL="0" lvl="1" indent="0">
              <a:buNone/>
            </a:pPr>
            <a:r>
              <a:rPr lang="en-US" sz="1400"/>
              <a:t>Ephesians emphasizes the unity of believers in Christ, calling for harmony and togetherness among Christians.</a:t>
            </a:r>
          </a:p>
          <a:p>
            <a:pPr marL="0" indent="0">
              <a:spcBef>
                <a:spcPts val="2500"/>
              </a:spcBef>
              <a:buNone/>
            </a:pPr>
            <a:r>
              <a:rPr lang="en-US" sz="1400" b="1"/>
              <a:t>Mystery of the Gospel</a:t>
            </a:r>
          </a:p>
          <a:p>
            <a:pPr marL="0" lvl="1" indent="0">
              <a:buNone/>
            </a:pPr>
            <a:r>
              <a:rPr lang="en-US" sz="1400"/>
              <a:t>Apostle Paul speaks about the mystery of the Gospel, revealing God's plan to bring salvation to all people.</a:t>
            </a:r>
          </a:p>
          <a:p>
            <a:pPr marL="0" indent="0">
              <a:spcBef>
                <a:spcPts val="2500"/>
              </a:spcBef>
              <a:buNone/>
            </a:pPr>
            <a:r>
              <a:rPr lang="en-US" sz="1400" b="1"/>
              <a:t>Living Worthy of Calling</a:t>
            </a:r>
          </a:p>
          <a:p>
            <a:pPr marL="0" lvl="1" indent="0">
              <a:buNone/>
            </a:pPr>
            <a:r>
              <a:rPr lang="en-US" sz="1400"/>
              <a:t>Believers are called to live lives worthy of their calling, reflecting Christ's love and righteousness in their actions.</a:t>
            </a:r>
          </a:p>
        </p:txBody>
      </p:sp>
    </p:spTree>
    <p:extLst>
      <p:ext uri="{BB962C8B-B14F-4D97-AF65-F5344CB8AC3E}">
        <p14:creationId xmlns:p14="http://schemas.microsoft.com/office/powerpoint/2010/main" val="1925759360"/>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7ACCCF-A897-3424-D8AE-682310FE0175}"/>
              </a:ext>
            </a:extLst>
          </p:cNvPr>
          <p:cNvSpPr>
            <a:spLocks noGrp="1"/>
          </p:cNvSpPr>
          <p:nvPr>
            <p:ph type="title"/>
          </p:nvPr>
        </p:nvSpPr>
        <p:spPr>
          <a:xfrm>
            <a:off x="838201" y="365125"/>
            <a:ext cx="5251316" cy="1807305"/>
          </a:xfrm>
        </p:spPr>
        <p:txBody>
          <a:bodyPr vert="horz" lIns="91440" tIns="45720" rIns="91440" bIns="45720" rtlCol="0" anchor="ctr">
            <a:normAutofit/>
          </a:bodyPr>
          <a:lstStyle/>
          <a:p>
            <a:r>
              <a:rPr lang="en-US" sz="4100" b="1"/>
              <a:t>Occurrences of 'Church' in Ephesians</a:t>
            </a:r>
          </a:p>
        </p:txBody>
      </p:sp>
      <p:sp>
        <p:nvSpPr>
          <p:cNvPr id="4" name="Content Placeholder 3">
            <a:extLst>
              <a:ext uri="{FF2B5EF4-FFF2-40B4-BE49-F238E27FC236}">
                <a16:creationId xmlns:a16="http://schemas.microsoft.com/office/drawing/2014/main" id="{73877523-5CD3-0FCE-1752-C6EB8749688D}"/>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838199" y="2333297"/>
            <a:ext cx="8137849" cy="3843666"/>
          </a:xfrm>
        </p:spPr>
        <p:txBody>
          <a:bodyPr>
            <a:noAutofit/>
          </a:bodyPr>
          <a:lstStyle/>
          <a:p>
            <a:pPr marL="0" indent="0">
              <a:spcBef>
                <a:spcPts val="2500"/>
              </a:spcBef>
              <a:buNone/>
            </a:pPr>
            <a:r>
              <a:rPr lang="en-US" b="1" dirty="0"/>
              <a:t>Unity of Believers</a:t>
            </a:r>
          </a:p>
          <a:p>
            <a:pPr marL="0" lvl="1" indent="0">
              <a:buNone/>
            </a:pPr>
            <a:r>
              <a:rPr lang="en-US" sz="2800" dirty="0"/>
              <a:t>Ephesians emphasizes the unity of believers, stressing that the church is a single body united in faith and purpose.</a:t>
            </a:r>
          </a:p>
          <a:p>
            <a:pPr marL="0" indent="0">
              <a:spcBef>
                <a:spcPts val="2500"/>
              </a:spcBef>
              <a:buNone/>
            </a:pPr>
            <a:r>
              <a:rPr lang="en-US" b="1" dirty="0"/>
              <a:t>Church in God's Plan</a:t>
            </a:r>
          </a:p>
          <a:p>
            <a:pPr marL="0" lvl="1" indent="0">
              <a:buNone/>
            </a:pPr>
            <a:r>
              <a:rPr lang="en-US" sz="2800" dirty="0"/>
              <a:t>The church plays a central role in God's plan, as outlined in Ephesians, to reveal His wisdom and bring all things under Christ.</a:t>
            </a:r>
          </a:p>
          <a:p>
            <a:pPr marL="0" indent="0">
              <a:spcBef>
                <a:spcPts val="2500"/>
              </a:spcBef>
              <a:buNone/>
            </a:pPr>
            <a:r>
              <a:rPr lang="en-US" b="1" dirty="0"/>
              <a:t>Living Within the Church</a:t>
            </a:r>
          </a:p>
          <a:p>
            <a:pPr marL="0" lvl="1" indent="0">
              <a:buNone/>
            </a:pPr>
            <a:r>
              <a:rPr lang="en-US" sz="2800" dirty="0"/>
              <a:t>Ephesians provides instructions for living within the church, encouraging members to live in harmony and support one another.</a:t>
            </a:r>
          </a:p>
          <a:p>
            <a:pPr marL="0" indent="0">
              <a:spcBef>
                <a:spcPts val="2500"/>
              </a:spcBef>
              <a:buNone/>
            </a:pPr>
            <a:r>
              <a:rPr lang="en-US" b="1" dirty="0"/>
              <a:t>Collective Body of Christ</a:t>
            </a:r>
          </a:p>
          <a:p>
            <a:pPr marL="0" lvl="1" indent="0">
              <a:buNone/>
            </a:pPr>
            <a:r>
              <a:rPr lang="en-US" sz="2800" dirty="0"/>
              <a:t>In Ephesians, the 'church' is highlighted as the collective body of Christ's followers, each member playing a unique role.</a:t>
            </a:r>
          </a:p>
        </p:txBody>
      </p:sp>
      <p:pic>
        <p:nvPicPr>
          <p:cNvPr id="5" name="Content Placeholder 4" descr="ink sketch of the old city in Jerusalem">
            <a:extLst>
              <a:ext uri="{FF2B5EF4-FFF2-40B4-BE49-F238E27FC236}">
                <a16:creationId xmlns:a16="http://schemas.microsoft.com/office/drawing/2014/main" id="{4DADD3CE-FA44-4957-9BD6-370835606C22}"/>
              </a:ext>
            </a:extLst>
          </p:cNvPr>
          <p:cNvPicPr>
            <a:picLocks noGrp="1" noChangeAspect="1"/>
          </p:cNvPicPr>
          <p:nvPr>
            <p:ph sz="half" idx="1"/>
          </p:nvPr>
        </p:nvPicPr>
        <p:blipFill>
          <a:blip r:embed="rId3"/>
          <a:srcRect l="21082" r="29358"/>
          <a:stretch>
            <a:fillRect/>
          </a:stretch>
        </p:blipFill>
        <p:spPr>
          <a:xfrm>
            <a:off x="8341567" y="10"/>
            <a:ext cx="3850433" cy="4428506"/>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3248227744"/>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49</TotalTime>
  <Words>662</Words>
  <Application>Microsoft Office PowerPoint</Application>
  <PresentationFormat>Widescreen</PresentationFormat>
  <Paragraphs>42</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Neue Haas Grotesk Text Pro</vt:lpstr>
      <vt:lpstr>Office Theme</vt:lpstr>
      <vt:lpstr>Math Behind Maxwell's Equations</vt:lpstr>
      <vt:lpstr>Church in Ephesians</vt:lpstr>
      <vt:lpstr>Themes in Ephesians</vt:lpstr>
      <vt:lpstr>Occurrences of 'Church' in Ephesians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Weldon Beardain</dc:creator>
  <cp:lastModifiedBy>Weldon Beardain</cp:lastModifiedBy>
  <cp:revision>1</cp:revision>
  <dcterms:created xsi:type="dcterms:W3CDTF">2025-06-19T20:45:34Z</dcterms:created>
  <dcterms:modified xsi:type="dcterms:W3CDTF">2025-06-20T00:35:45Z</dcterms:modified>
</cp:coreProperties>
</file>