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07" r:id="rId2"/>
    <p:sldId id="310" r:id="rId3"/>
    <p:sldId id="371" r:id="rId4"/>
    <p:sldId id="433" r:id="rId5"/>
    <p:sldId id="434" r:id="rId6"/>
    <p:sldId id="432" r:id="rId7"/>
    <p:sldId id="290" r:id="rId8"/>
    <p:sldId id="369" r:id="rId9"/>
    <p:sldId id="370" r:id="rId10"/>
    <p:sldId id="437" r:id="rId11"/>
    <p:sldId id="390" r:id="rId12"/>
    <p:sldId id="383" r:id="rId13"/>
    <p:sldId id="343" r:id="rId14"/>
    <p:sldId id="384" r:id="rId15"/>
    <p:sldId id="385" r:id="rId16"/>
    <p:sldId id="386" r:id="rId17"/>
    <p:sldId id="387" r:id="rId18"/>
    <p:sldId id="388" r:id="rId19"/>
    <p:sldId id="389" r:id="rId20"/>
    <p:sldId id="394" r:id="rId21"/>
    <p:sldId id="393" r:id="rId22"/>
    <p:sldId id="397" r:id="rId23"/>
    <p:sldId id="396" r:id="rId24"/>
    <p:sldId id="403" r:id="rId25"/>
    <p:sldId id="404" r:id="rId26"/>
    <p:sldId id="407" r:id="rId27"/>
    <p:sldId id="408" r:id="rId28"/>
    <p:sldId id="410" r:id="rId29"/>
    <p:sldId id="402" r:id="rId30"/>
    <p:sldId id="411" r:id="rId31"/>
    <p:sldId id="415" r:id="rId32"/>
    <p:sldId id="358" r:id="rId33"/>
    <p:sldId id="416" r:id="rId34"/>
    <p:sldId id="447" r:id="rId35"/>
    <p:sldId id="448" r:id="rId36"/>
    <p:sldId id="449" r:id="rId37"/>
    <p:sldId id="418" r:id="rId38"/>
    <p:sldId id="423" r:id="rId39"/>
    <p:sldId id="417" r:id="rId40"/>
    <p:sldId id="424" r:id="rId41"/>
    <p:sldId id="425" r:id="rId42"/>
    <p:sldId id="419" r:id="rId43"/>
    <p:sldId id="426" r:id="rId44"/>
    <p:sldId id="429" r:id="rId45"/>
    <p:sldId id="431" r:id="rId46"/>
    <p:sldId id="450" r:id="rId47"/>
    <p:sldId id="438" r:id="rId48"/>
    <p:sldId id="439" r:id="rId49"/>
    <p:sldId id="440" r:id="rId50"/>
    <p:sldId id="443" r:id="rId51"/>
    <p:sldId id="442" r:id="rId52"/>
    <p:sldId id="445" r:id="rId53"/>
    <p:sldId id="446" r:id="rId54"/>
    <p:sldId id="422" r:id="rId55"/>
    <p:sldId id="435" r:id="rId56"/>
    <p:sldId id="420" r:id="rId57"/>
    <p:sldId id="421" r:id="rId58"/>
    <p:sldId id="436" r:id="rId59"/>
    <p:sldId id="413" r:id="rId60"/>
    <p:sldId id="399" r:id="rId61"/>
    <p:sldId id="400" r:id="rId62"/>
    <p:sldId id="401" r:id="rId6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56BDD-F446-4DD6-BE6E-35201820011D}" v="13" dt="2025-12-18T03:28:11.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78611" autoAdjust="0"/>
  </p:normalViewPr>
  <p:slideViewPr>
    <p:cSldViewPr snapToGrid="0">
      <p:cViewPr varScale="1">
        <p:scale>
          <a:sx n="80" d="100"/>
          <a:sy n="80" d="100"/>
        </p:scale>
        <p:origin x="216" y="300"/>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undo custSel addSld delSld modSld sldOrd">
      <pc:chgData name="Weldon Beardain" userId="09afe1b543c8f812" providerId="LiveId" clId="{A5A7D76C-337D-4549-9724-80C0153FBD4E}" dt="2025-12-18T03:34:50.749" v="467" actId="20577"/>
      <pc:docMkLst>
        <pc:docMk/>
      </pc:docMkLst>
      <pc:sldChg chg="del">
        <pc:chgData name="Weldon Beardain" userId="09afe1b543c8f812" providerId="LiveId" clId="{A5A7D76C-337D-4549-9724-80C0153FBD4E}" dt="2025-12-18T02:52:34.195" v="2" actId="47"/>
        <pc:sldMkLst>
          <pc:docMk/>
          <pc:sldMk cId="885268018" sldId="338"/>
        </pc:sldMkLst>
      </pc:sldChg>
      <pc:sldChg chg="del">
        <pc:chgData name="Weldon Beardain" userId="09afe1b543c8f812" providerId="LiveId" clId="{A5A7D76C-337D-4549-9724-80C0153FBD4E}" dt="2025-12-18T02:52:39.368" v="7" actId="47"/>
        <pc:sldMkLst>
          <pc:docMk/>
          <pc:sldMk cId="2631546144" sldId="339"/>
        </pc:sldMkLst>
      </pc:sldChg>
      <pc:sldChg chg="del">
        <pc:chgData name="Weldon Beardain" userId="09afe1b543c8f812" providerId="LiveId" clId="{A5A7D76C-337D-4549-9724-80C0153FBD4E}" dt="2025-12-18T02:52:35.179" v="3" actId="47"/>
        <pc:sldMkLst>
          <pc:docMk/>
          <pc:sldMk cId="2349608242" sldId="340"/>
        </pc:sldMkLst>
      </pc:sldChg>
      <pc:sldChg chg="del">
        <pc:chgData name="Weldon Beardain" userId="09afe1b543c8f812" providerId="LiveId" clId="{A5A7D76C-337D-4549-9724-80C0153FBD4E}" dt="2025-12-18T02:52:30.678" v="1" actId="47"/>
        <pc:sldMkLst>
          <pc:docMk/>
          <pc:sldMk cId="1084320125" sldId="341"/>
        </pc:sldMkLst>
      </pc:sldChg>
      <pc:sldChg chg="del">
        <pc:chgData name="Weldon Beardain" userId="09afe1b543c8f812" providerId="LiveId" clId="{A5A7D76C-337D-4549-9724-80C0153FBD4E}" dt="2025-12-18T02:52:36.351" v="4" actId="47"/>
        <pc:sldMkLst>
          <pc:docMk/>
          <pc:sldMk cId="823484098" sldId="351"/>
        </pc:sldMkLst>
      </pc:sldChg>
      <pc:sldChg chg="del">
        <pc:chgData name="Weldon Beardain" userId="09afe1b543c8f812" providerId="LiveId" clId="{A5A7D76C-337D-4549-9724-80C0153FBD4E}" dt="2025-12-18T02:52:29.194" v="0" actId="47"/>
        <pc:sldMkLst>
          <pc:docMk/>
          <pc:sldMk cId="183050123" sldId="357"/>
        </pc:sldMkLst>
      </pc:sldChg>
      <pc:sldChg chg="addSp delSp modSp mod">
        <pc:chgData name="Weldon Beardain" userId="09afe1b543c8f812" providerId="LiveId" clId="{A5A7D76C-337D-4549-9724-80C0153FBD4E}" dt="2025-12-18T02:58:41.251" v="27"/>
        <pc:sldMkLst>
          <pc:docMk/>
          <pc:sldMk cId="3932519741" sldId="358"/>
        </pc:sldMkLst>
        <pc:picChg chg="add mod">
          <ac:chgData name="Weldon Beardain" userId="09afe1b543c8f812" providerId="LiveId" clId="{A5A7D76C-337D-4549-9724-80C0153FBD4E}" dt="2025-12-18T02:56:22.115" v="17"/>
          <ac:picMkLst>
            <pc:docMk/>
            <pc:sldMk cId="3932519741" sldId="358"/>
            <ac:picMk id="11" creationId="{CBF65A4D-AE8A-4295-A183-F3DB655D10C8}"/>
          </ac:picMkLst>
        </pc:picChg>
        <pc:picChg chg="add mod">
          <ac:chgData name="Weldon Beardain" userId="09afe1b543c8f812" providerId="LiveId" clId="{A5A7D76C-337D-4549-9724-80C0153FBD4E}" dt="2025-12-18T02:58:41.251" v="27"/>
          <ac:picMkLst>
            <pc:docMk/>
            <pc:sldMk cId="3932519741" sldId="358"/>
            <ac:picMk id="12" creationId="{666FBD2D-A73B-3F46-19CF-6701AC30DFD0}"/>
          </ac:picMkLst>
        </pc:picChg>
        <pc:picChg chg="del">
          <ac:chgData name="Weldon Beardain" userId="09afe1b543c8f812" providerId="LiveId" clId="{A5A7D76C-337D-4549-9724-80C0153FBD4E}" dt="2025-12-18T02:58:40.204" v="26" actId="478"/>
          <ac:picMkLst>
            <pc:docMk/>
            <pc:sldMk cId="3932519741" sldId="358"/>
            <ac:picMk id="17" creationId="{D5D0D1F3-B072-AB76-E803-5F70B244E807}"/>
          </ac:picMkLst>
        </pc:picChg>
        <pc:picChg chg="del">
          <ac:chgData name="Weldon Beardain" userId="09afe1b543c8f812" providerId="LiveId" clId="{A5A7D76C-337D-4549-9724-80C0153FBD4E}" dt="2025-12-18T02:56:20.412" v="16" actId="478"/>
          <ac:picMkLst>
            <pc:docMk/>
            <pc:sldMk cId="3932519741" sldId="358"/>
            <ac:picMk id="21" creationId="{A6176765-EF2B-28FD-F87C-56A572DC977D}"/>
          </ac:picMkLst>
        </pc:picChg>
      </pc:sldChg>
      <pc:sldChg chg="ord">
        <pc:chgData name="Weldon Beardain" userId="09afe1b543c8f812" providerId="LiveId" clId="{A5A7D76C-337D-4549-9724-80C0153FBD4E}" dt="2025-12-18T02:52:38.087" v="6"/>
        <pc:sldMkLst>
          <pc:docMk/>
          <pc:sldMk cId="908446678" sldId="369"/>
        </pc:sldMkLst>
      </pc:sldChg>
      <pc:sldChg chg="modSp mod">
        <pc:chgData name="Weldon Beardain" userId="09afe1b543c8f812" providerId="LiveId" clId="{A5A7D76C-337D-4549-9724-80C0153FBD4E}" dt="2025-12-18T03:20:10.872" v="274" actId="20577"/>
        <pc:sldMkLst>
          <pc:docMk/>
          <pc:sldMk cId="338288933" sldId="394"/>
        </pc:sldMkLst>
        <pc:spChg chg="mod">
          <ac:chgData name="Weldon Beardain" userId="09afe1b543c8f812" providerId="LiveId" clId="{A5A7D76C-337D-4549-9724-80C0153FBD4E}" dt="2025-12-18T03:20:10.872" v="274" actId="20577"/>
          <ac:spMkLst>
            <pc:docMk/>
            <pc:sldMk cId="338288933" sldId="394"/>
            <ac:spMk id="4" creationId="{4E4DB449-8822-FC94-8367-F27D86F56484}"/>
          </ac:spMkLst>
        </pc:spChg>
      </pc:sldChg>
      <pc:sldChg chg="del">
        <pc:chgData name="Weldon Beardain" userId="09afe1b543c8f812" providerId="LiveId" clId="{A5A7D76C-337D-4549-9724-80C0153FBD4E}" dt="2025-12-18T02:52:46.838" v="9" actId="47"/>
        <pc:sldMkLst>
          <pc:docMk/>
          <pc:sldMk cId="2616763537" sldId="395"/>
        </pc:sldMkLst>
      </pc:sldChg>
      <pc:sldChg chg="del">
        <pc:chgData name="Weldon Beardain" userId="09afe1b543c8f812" providerId="LiveId" clId="{A5A7D76C-337D-4549-9724-80C0153FBD4E}" dt="2025-12-18T02:52:44.073" v="8" actId="47"/>
        <pc:sldMkLst>
          <pc:docMk/>
          <pc:sldMk cId="2343482005" sldId="398"/>
        </pc:sldMkLst>
      </pc:sldChg>
      <pc:sldChg chg="addSp delSp modSp mod">
        <pc:chgData name="Weldon Beardain" userId="09afe1b543c8f812" providerId="LiveId" clId="{A5A7D76C-337D-4549-9724-80C0153FBD4E}" dt="2025-12-18T02:58:27.421" v="25"/>
        <pc:sldMkLst>
          <pc:docMk/>
          <pc:sldMk cId="3014063102" sldId="402"/>
        </pc:sldMkLst>
        <pc:picChg chg="mod">
          <ac:chgData name="Weldon Beardain" userId="09afe1b543c8f812" providerId="LiveId" clId="{A5A7D76C-337D-4549-9724-80C0153FBD4E}" dt="2025-12-18T02:56:07.426" v="15" actId="1076"/>
          <ac:picMkLst>
            <pc:docMk/>
            <pc:sldMk cId="3014063102" sldId="402"/>
            <ac:picMk id="8" creationId="{880F6945-9200-F8EB-9577-F5FEAC2A4AEA}"/>
          </ac:picMkLst>
        </pc:picChg>
        <pc:picChg chg="add mod">
          <ac:chgData name="Weldon Beardain" userId="09afe1b543c8f812" providerId="LiveId" clId="{A5A7D76C-337D-4549-9724-80C0153FBD4E}" dt="2025-12-18T02:58:27.421" v="25"/>
          <ac:picMkLst>
            <pc:docMk/>
            <pc:sldMk cId="3014063102" sldId="402"/>
            <ac:picMk id="15" creationId="{D1667386-6D6F-BA79-D422-FDDAEBB78E37}"/>
          </ac:picMkLst>
        </pc:picChg>
        <pc:picChg chg="del">
          <ac:chgData name="Weldon Beardain" userId="09afe1b543c8f812" providerId="LiveId" clId="{A5A7D76C-337D-4549-9724-80C0153FBD4E}" dt="2025-12-18T02:58:26.124" v="24" actId="478"/>
          <ac:picMkLst>
            <pc:docMk/>
            <pc:sldMk cId="3014063102" sldId="402"/>
            <ac:picMk id="17" creationId="{86491910-B3C9-097A-D442-D0F4099CC089}"/>
          </ac:picMkLst>
        </pc:picChg>
        <pc:picChg chg="del">
          <ac:chgData name="Weldon Beardain" userId="09afe1b543c8f812" providerId="LiveId" clId="{A5A7D76C-337D-4549-9724-80C0153FBD4E}" dt="2025-12-18T02:56:03.270" v="14" actId="478"/>
          <ac:picMkLst>
            <pc:docMk/>
            <pc:sldMk cId="3014063102" sldId="402"/>
            <ac:picMk id="21" creationId="{A4D74E0B-B74D-E11C-1A54-BF0AC371C0E9}"/>
          </ac:picMkLst>
        </pc:picChg>
      </pc:sldChg>
      <pc:sldChg chg="addSp delSp modSp mod">
        <pc:chgData name="Weldon Beardain" userId="09afe1b543c8f812" providerId="LiveId" clId="{A5A7D76C-337D-4549-9724-80C0153FBD4E}" dt="2025-12-18T02:57:40.745" v="23" actId="1036"/>
        <pc:sldMkLst>
          <pc:docMk/>
          <pc:sldMk cId="906348729" sldId="416"/>
        </pc:sldMkLst>
        <pc:picChg chg="mod">
          <ac:chgData name="Weldon Beardain" userId="09afe1b543c8f812" providerId="LiveId" clId="{A5A7D76C-337D-4549-9724-80C0153FBD4E}" dt="2025-12-18T02:57:40.745" v="23" actId="1036"/>
          <ac:picMkLst>
            <pc:docMk/>
            <pc:sldMk cId="906348729" sldId="416"/>
            <ac:picMk id="8" creationId="{4E19FED4-AB86-1F68-0051-05B53F8B77AE}"/>
          </ac:picMkLst>
        </pc:picChg>
        <pc:picChg chg="add mod">
          <ac:chgData name="Weldon Beardain" userId="09afe1b543c8f812" providerId="LiveId" clId="{A5A7D76C-337D-4549-9724-80C0153FBD4E}" dt="2025-12-18T02:56:29.365" v="19"/>
          <ac:picMkLst>
            <pc:docMk/>
            <pc:sldMk cId="906348729" sldId="416"/>
            <ac:picMk id="9" creationId="{14BCC97F-C9CF-4D70-14A4-FF850ED752AB}"/>
          </ac:picMkLst>
        </pc:picChg>
        <pc:picChg chg="del">
          <ac:chgData name="Weldon Beardain" userId="09afe1b543c8f812" providerId="LiveId" clId="{A5A7D76C-337D-4549-9724-80C0153FBD4E}" dt="2025-12-18T02:56:27.647" v="18" actId="478"/>
          <ac:picMkLst>
            <pc:docMk/>
            <pc:sldMk cId="906348729" sldId="416"/>
            <ac:picMk id="21" creationId="{C278E0F5-7203-0A85-51C8-24437EA8D8A2}"/>
          </ac:picMkLst>
        </pc:picChg>
      </pc:sldChg>
      <pc:sldChg chg="modSp mod">
        <pc:chgData name="Weldon Beardain" userId="09afe1b543c8f812" providerId="LiveId" clId="{A5A7D76C-337D-4549-9724-80C0153FBD4E}" dt="2025-12-18T03:25:21.139" v="283" actId="1076"/>
        <pc:sldMkLst>
          <pc:docMk/>
          <pc:sldMk cId="2243837388" sldId="419"/>
        </pc:sldMkLst>
        <pc:spChg chg="mod">
          <ac:chgData name="Weldon Beardain" userId="09afe1b543c8f812" providerId="LiveId" clId="{A5A7D76C-337D-4549-9724-80C0153FBD4E}" dt="2025-12-18T03:25:21.139" v="283" actId="1076"/>
          <ac:spMkLst>
            <pc:docMk/>
            <pc:sldMk cId="2243837388" sldId="419"/>
            <ac:spMk id="8" creationId="{D9DB6AFE-5740-3611-E614-7DE1EE22044E}"/>
          </ac:spMkLst>
        </pc:spChg>
        <pc:spChg chg="mod">
          <ac:chgData name="Weldon Beardain" userId="09afe1b543c8f812" providerId="LiveId" clId="{A5A7D76C-337D-4549-9724-80C0153FBD4E}" dt="2025-12-18T03:11:03.254" v="238" actId="1076"/>
          <ac:spMkLst>
            <pc:docMk/>
            <pc:sldMk cId="2243837388" sldId="419"/>
            <ac:spMk id="9" creationId="{1151435D-E350-CC41-F5E6-A89527BF2B86}"/>
          </ac:spMkLst>
        </pc:spChg>
      </pc:sldChg>
      <pc:sldChg chg="ord">
        <pc:chgData name="Weldon Beardain" userId="09afe1b543c8f812" providerId="LiveId" clId="{A5A7D76C-337D-4549-9724-80C0153FBD4E}" dt="2025-12-18T02:53:18.843" v="12"/>
        <pc:sldMkLst>
          <pc:docMk/>
          <pc:sldMk cId="1603236741" sldId="420"/>
        </pc:sldMkLst>
      </pc:sldChg>
      <pc:sldChg chg="modSp mod">
        <pc:chgData name="Weldon Beardain" userId="09afe1b543c8f812" providerId="LiveId" clId="{A5A7D76C-337D-4549-9724-80C0153FBD4E}" dt="2025-12-18T03:15:10.826" v="258" actId="255"/>
        <pc:sldMkLst>
          <pc:docMk/>
          <pc:sldMk cId="403293047" sldId="426"/>
        </pc:sldMkLst>
        <pc:spChg chg="mod">
          <ac:chgData name="Weldon Beardain" userId="09afe1b543c8f812" providerId="LiveId" clId="{A5A7D76C-337D-4549-9724-80C0153FBD4E}" dt="2025-12-18T03:15:10.826" v="258" actId="255"/>
          <ac:spMkLst>
            <pc:docMk/>
            <pc:sldMk cId="403293047" sldId="426"/>
            <ac:spMk id="9" creationId="{775C3490-324A-FD20-D94D-35EA241B1FDA}"/>
          </ac:spMkLst>
        </pc:spChg>
      </pc:sldChg>
      <pc:sldChg chg="modSp mod">
        <pc:chgData name="Weldon Beardain" userId="09afe1b543c8f812" providerId="LiveId" clId="{A5A7D76C-337D-4549-9724-80C0153FBD4E}" dt="2025-12-18T03:25:49.437" v="285" actId="1076"/>
        <pc:sldMkLst>
          <pc:docMk/>
          <pc:sldMk cId="2362810662" sldId="429"/>
        </pc:sldMkLst>
        <pc:picChg chg="mod">
          <ac:chgData name="Weldon Beardain" userId="09afe1b543c8f812" providerId="LiveId" clId="{A5A7D76C-337D-4549-9724-80C0153FBD4E}" dt="2025-12-18T03:25:49.437" v="285" actId="1076"/>
          <ac:picMkLst>
            <pc:docMk/>
            <pc:sldMk cId="2362810662" sldId="429"/>
            <ac:picMk id="12" creationId="{5E9C2FD5-8E7B-EEC1-895F-58E92E827A27}"/>
          </ac:picMkLst>
        </pc:picChg>
      </pc:sldChg>
      <pc:sldChg chg="delSp modSp mod">
        <pc:chgData name="Weldon Beardain" userId="09afe1b543c8f812" providerId="LiveId" clId="{A5A7D76C-337D-4549-9724-80C0153FBD4E}" dt="2025-12-18T03:24:57.604" v="282" actId="478"/>
        <pc:sldMkLst>
          <pc:docMk/>
          <pc:sldMk cId="3579478052" sldId="431"/>
        </pc:sldMkLst>
        <pc:spChg chg="del mod">
          <ac:chgData name="Weldon Beardain" userId="09afe1b543c8f812" providerId="LiveId" clId="{A5A7D76C-337D-4549-9724-80C0153FBD4E}" dt="2025-12-18T03:24:54.854" v="281"/>
          <ac:spMkLst>
            <pc:docMk/>
            <pc:sldMk cId="3579478052" sldId="431"/>
            <ac:spMk id="5" creationId="{5929CAA8-2FAE-2264-2E1A-9BDF8FC9BCA4}"/>
          </ac:spMkLst>
        </pc:spChg>
        <pc:spChg chg="mod">
          <ac:chgData name="Weldon Beardain" userId="09afe1b543c8f812" providerId="LiveId" clId="{A5A7D76C-337D-4549-9724-80C0153FBD4E}" dt="2025-12-18T03:16:25.861" v="261" actId="1076"/>
          <ac:spMkLst>
            <pc:docMk/>
            <pc:sldMk cId="3579478052" sldId="431"/>
            <ac:spMk id="6" creationId="{B7386A2A-0C6A-D1ED-A099-E3F5F2E6FBC5}"/>
          </ac:spMkLst>
        </pc:spChg>
        <pc:spChg chg="del mod">
          <ac:chgData name="Weldon Beardain" userId="09afe1b543c8f812" providerId="LiveId" clId="{A5A7D76C-337D-4549-9724-80C0153FBD4E}" dt="2025-12-18T03:24:57.604" v="282" actId="478"/>
          <ac:spMkLst>
            <pc:docMk/>
            <pc:sldMk cId="3579478052" sldId="431"/>
            <ac:spMk id="13" creationId="{16C62CFA-4FCE-E28E-BA62-3817B8E2FF18}"/>
          </ac:spMkLst>
        </pc:spChg>
        <pc:spChg chg="del mod">
          <ac:chgData name="Weldon Beardain" userId="09afe1b543c8f812" providerId="LiveId" clId="{A5A7D76C-337D-4549-9724-80C0153FBD4E}" dt="2025-12-18T03:24:54.854" v="279" actId="478"/>
          <ac:spMkLst>
            <pc:docMk/>
            <pc:sldMk cId="3579478052" sldId="431"/>
            <ac:spMk id="14" creationId="{3A866E12-D371-DB9D-8381-B07E594A3B5A}"/>
          </ac:spMkLst>
        </pc:spChg>
      </pc:sldChg>
      <pc:sldChg chg="del">
        <pc:chgData name="Weldon Beardain" userId="09afe1b543c8f812" providerId="LiveId" clId="{A5A7D76C-337D-4549-9724-80C0153FBD4E}" dt="2025-12-18T02:52:55.794" v="10" actId="47"/>
        <pc:sldMkLst>
          <pc:docMk/>
          <pc:sldMk cId="2292369927" sldId="444"/>
        </pc:sldMkLst>
      </pc:sldChg>
      <pc:sldChg chg="modSp mod">
        <pc:chgData name="Weldon Beardain" userId="09afe1b543c8f812" providerId="LiveId" clId="{A5A7D76C-337D-4549-9724-80C0153FBD4E}" dt="2025-12-18T03:17:13.194" v="264" actId="6549"/>
        <pc:sldMkLst>
          <pc:docMk/>
          <pc:sldMk cId="1745030699" sldId="446"/>
        </pc:sldMkLst>
        <pc:spChg chg="mod">
          <ac:chgData name="Weldon Beardain" userId="09afe1b543c8f812" providerId="LiveId" clId="{A5A7D76C-337D-4549-9724-80C0153FBD4E}" dt="2025-12-18T03:17:13.194" v="264" actId="6549"/>
          <ac:spMkLst>
            <pc:docMk/>
            <pc:sldMk cId="1745030699" sldId="446"/>
            <ac:spMk id="4" creationId="{64891BAD-CA7A-56D7-F6AC-3FB5140F01BF}"/>
          </ac:spMkLst>
        </pc:spChg>
      </pc:sldChg>
      <pc:sldChg chg="addSp modSp add mod">
        <pc:chgData name="Weldon Beardain" userId="09afe1b543c8f812" providerId="LiveId" clId="{A5A7D76C-337D-4549-9724-80C0153FBD4E}" dt="2025-12-18T03:06:30.054" v="213" actId="20577"/>
        <pc:sldMkLst>
          <pc:docMk/>
          <pc:sldMk cId="660080706" sldId="447"/>
        </pc:sldMkLst>
        <pc:spChg chg="mod">
          <ac:chgData name="Weldon Beardain" userId="09afe1b543c8f812" providerId="LiveId" clId="{A5A7D76C-337D-4549-9724-80C0153FBD4E}" dt="2025-12-18T03:00:14.828" v="31" actId="1076"/>
          <ac:spMkLst>
            <pc:docMk/>
            <pc:sldMk cId="660080706" sldId="447"/>
            <ac:spMk id="3" creationId="{84BF705C-F1E5-886E-0778-F0D4BF287C03}"/>
          </ac:spMkLst>
        </pc:spChg>
        <pc:spChg chg="mod">
          <ac:chgData name="Weldon Beardain" userId="09afe1b543c8f812" providerId="LiveId" clId="{A5A7D76C-337D-4549-9724-80C0153FBD4E}" dt="2025-12-18T03:00:17.969" v="32" actId="1076"/>
          <ac:spMkLst>
            <pc:docMk/>
            <pc:sldMk cId="660080706" sldId="447"/>
            <ac:spMk id="5" creationId="{C8F68430-C2D9-26AF-7299-42449221D0B6}"/>
          </ac:spMkLst>
        </pc:spChg>
        <pc:spChg chg="add mod">
          <ac:chgData name="Weldon Beardain" userId="09afe1b543c8f812" providerId="LiveId" clId="{A5A7D76C-337D-4549-9724-80C0153FBD4E}" dt="2025-12-18T03:06:30.054" v="213" actId="20577"/>
          <ac:spMkLst>
            <pc:docMk/>
            <pc:sldMk cId="660080706" sldId="447"/>
            <ac:spMk id="11" creationId="{167EC280-A69A-538C-E54D-E8541507E4CA}"/>
          </ac:spMkLst>
        </pc:spChg>
      </pc:sldChg>
      <pc:sldChg chg="new del">
        <pc:chgData name="Weldon Beardain" userId="09afe1b543c8f812" providerId="LiveId" clId="{A5A7D76C-337D-4549-9724-80C0153FBD4E}" dt="2025-12-18T02:59:56.497" v="29" actId="680"/>
        <pc:sldMkLst>
          <pc:docMk/>
          <pc:sldMk cId="2597315648" sldId="447"/>
        </pc:sldMkLst>
      </pc:sldChg>
      <pc:sldChg chg="modSp add mod">
        <pc:chgData name="Weldon Beardain" userId="09afe1b543c8f812" providerId="LiveId" clId="{A5A7D76C-337D-4549-9724-80C0153FBD4E}" dt="2025-12-18T03:05:36.565" v="207" actId="1076"/>
        <pc:sldMkLst>
          <pc:docMk/>
          <pc:sldMk cId="569191788" sldId="448"/>
        </pc:sldMkLst>
        <pc:spChg chg="mod">
          <ac:chgData name="Weldon Beardain" userId="09afe1b543c8f812" providerId="LiveId" clId="{A5A7D76C-337D-4549-9724-80C0153FBD4E}" dt="2025-12-18T03:05:36.565" v="207" actId="1076"/>
          <ac:spMkLst>
            <pc:docMk/>
            <pc:sldMk cId="569191788" sldId="448"/>
            <ac:spMk id="11" creationId="{F1CD87C2-7356-95BC-FCFA-3E6607292434}"/>
          </ac:spMkLst>
        </pc:spChg>
      </pc:sldChg>
      <pc:sldChg chg="modSp add mod">
        <pc:chgData name="Weldon Beardain" userId="09afe1b543c8f812" providerId="LiveId" clId="{A5A7D76C-337D-4549-9724-80C0153FBD4E}" dt="2025-12-18T03:09:17.727" v="237" actId="20577"/>
        <pc:sldMkLst>
          <pc:docMk/>
          <pc:sldMk cId="1873499822" sldId="449"/>
        </pc:sldMkLst>
        <pc:spChg chg="mod">
          <ac:chgData name="Weldon Beardain" userId="09afe1b543c8f812" providerId="LiveId" clId="{A5A7D76C-337D-4549-9724-80C0153FBD4E}" dt="2025-12-18T03:09:17.727" v="237" actId="20577"/>
          <ac:spMkLst>
            <pc:docMk/>
            <pc:sldMk cId="1873499822" sldId="449"/>
            <ac:spMk id="11" creationId="{FFCCEB01-6267-1991-3C67-21562EC33C7A}"/>
          </ac:spMkLst>
        </pc:spChg>
      </pc:sldChg>
      <pc:sldChg chg="addSp delSp modSp add mod">
        <pc:chgData name="Weldon Beardain" userId="09afe1b543c8f812" providerId="LiveId" clId="{A5A7D76C-337D-4549-9724-80C0153FBD4E}" dt="2025-12-18T03:34:50.749" v="467" actId="20577"/>
        <pc:sldMkLst>
          <pc:docMk/>
          <pc:sldMk cId="4248072560" sldId="450"/>
        </pc:sldMkLst>
        <pc:spChg chg="del">
          <ac:chgData name="Weldon Beardain" userId="09afe1b543c8f812" providerId="LiveId" clId="{A5A7D76C-337D-4549-9724-80C0153FBD4E}" dt="2025-12-18T03:26:37.082" v="290" actId="478"/>
          <ac:spMkLst>
            <pc:docMk/>
            <pc:sldMk cId="4248072560" sldId="450"/>
            <ac:spMk id="3" creationId="{BB7AF8F3-B88F-9774-295D-4DFEE3687772}"/>
          </ac:spMkLst>
        </pc:spChg>
        <pc:spChg chg="mod">
          <ac:chgData name="Weldon Beardain" userId="09afe1b543c8f812" providerId="LiveId" clId="{A5A7D76C-337D-4549-9724-80C0153FBD4E}" dt="2025-12-18T03:27:07.257" v="293" actId="1076"/>
          <ac:spMkLst>
            <pc:docMk/>
            <pc:sldMk cId="4248072560" sldId="450"/>
            <ac:spMk id="5" creationId="{44221754-8454-AE39-35CC-D5A6375CA42C}"/>
          </ac:spMkLst>
        </pc:spChg>
        <pc:spChg chg="del">
          <ac:chgData name="Weldon Beardain" userId="09afe1b543c8f812" providerId="LiveId" clId="{A5A7D76C-337D-4549-9724-80C0153FBD4E}" dt="2025-12-18T03:26:38.941" v="291" actId="478"/>
          <ac:spMkLst>
            <pc:docMk/>
            <pc:sldMk cId="4248072560" sldId="450"/>
            <ac:spMk id="6" creationId="{B9680A8A-14C1-6485-723E-92DE4794CE89}"/>
          </ac:spMkLst>
        </pc:spChg>
        <pc:spChg chg="del">
          <ac:chgData name="Weldon Beardain" userId="09afe1b543c8f812" providerId="LiveId" clId="{A5A7D76C-337D-4549-9724-80C0153FBD4E}" dt="2025-12-18T03:26:41.177" v="292" actId="478"/>
          <ac:spMkLst>
            <pc:docMk/>
            <pc:sldMk cId="4248072560" sldId="450"/>
            <ac:spMk id="7" creationId="{2AF32537-44C7-AE58-07D6-C8E8C82ABACE}"/>
          </ac:spMkLst>
        </pc:spChg>
        <pc:spChg chg="mod">
          <ac:chgData name="Weldon Beardain" userId="09afe1b543c8f812" providerId="LiveId" clId="{A5A7D76C-337D-4549-9724-80C0153FBD4E}" dt="2025-12-18T03:34:50.749" v="467" actId="20577"/>
          <ac:spMkLst>
            <pc:docMk/>
            <pc:sldMk cId="4248072560" sldId="450"/>
            <ac:spMk id="9" creationId="{C1392229-56DC-A816-5437-DE9758197FD6}"/>
          </ac:spMkLst>
        </pc:spChg>
        <pc:spChg chg="mod">
          <ac:chgData name="Weldon Beardain" userId="09afe1b543c8f812" providerId="LiveId" clId="{A5A7D76C-337D-4549-9724-80C0153FBD4E}" dt="2025-12-18T03:27:10.117" v="294" actId="1076"/>
          <ac:spMkLst>
            <pc:docMk/>
            <pc:sldMk cId="4248072560" sldId="450"/>
            <ac:spMk id="14" creationId="{9BDEDB38-5E73-2661-8D75-DBB0B4D6DDD7}"/>
          </ac:spMkLst>
        </pc:spChg>
        <pc:spChg chg="add mod">
          <ac:chgData name="Weldon Beardain" userId="09afe1b543c8f812" providerId="LiveId" clId="{A5A7D76C-337D-4549-9724-80C0153FBD4E}" dt="2025-12-18T03:28:02.369" v="296" actId="1076"/>
          <ac:spMkLst>
            <pc:docMk/>
            <pc:sldMk cId="4248072560" sldId="450"/>
            <ac:spMk id="17" creationId="{4E2F1F94-CC38-4303-9C28-296F78EFAC5F}"/>
          </ac:spMkLst>
        </pc:spChg>
        <pc:spChg chg="add del mod">
          <ac:chgData name="Weldon Beardain" userId="09afe1b543c8f812" providerId="LiveId" clId="{A5A7D76C-337D-4549-9724-80C0153FBD4E}" dt="2025-12-18T03:30:56.563" v="319"/>
          <ac:spMkLst>
            <pc:docMk/>
            <pc:sldMk cId="4248072560" sldId="450"/>
            <ac:spMk id="18" creationId="{EBF608C1-7B03-9997-00FD-3F5B71AB803B}"/>
          </ac:spMkLst>
        </pc:spChg>
        <pc:spChg chg="add mod">
          <ac:chgData name="Weldon Beardain" userId="09afe1b543c8f812" providerId="LiveId" clId="{A5A7D76C-337D-4549-9724-80C0153FBD4E}" dt="2025-12-18T03:29:01.704" v="317" actId="14100"/>
          <ac:spMkLst>
            <pc:docMk/>
            <pc:sldMk cId="4248072560" sldId="450"/>
            <ac:spMk id="19" creationId="{F794A3FF-B24A-CCE8-E026-EF81B35992AE}"/>
          </ac:spMkLst>
        </pc:spChg>
        <pc:picChg chg="del">
          <ac:chgData name="Weldon Beardain" userId="09afe1b543c8f812" providerId="LiveId" clId="{A5A7D76C-337D-4549-9724-80C0153FBD4E}" dt="2025-12-18T03:26:21.535" v="287" actId="478"/>
          <ac:picMkLst>
            <pc:docMk/>
            <pc:sldMk cId="4248072560" sldId="450"/>
            <ac:picMk id="12" creationId="{BD54B636-A77A-D5EA-BC1E-5184339E605B}"/>
          </ac:picMkLst>
        </pc:picChg>
        <pc:picChg chg="add mod">
          <ac:chgData name="Weldon Beardain" userId="09afe1b543c8f812" providerId="LiveId" clId="{A5A7D76C-337D-4549-9724-80C0153FBD4E}" dt="2025-12-18T03:25:37.546" v="284"/>
          <ac:picMkLst>
            <pc:docMk/>
            <pc:sldMk cId="4248072560" sldId="450"/>
            <ac:picMk id="15" creationId="{DCC6A3D4-C8B9-C550-5E76-4E91AF6460D8}"/>
          </ac:picMkLst>
        </pc:picChg>
        <pc:picChg chg="add mod">
          <ac:chgData name="Weldon Beardain" userId="09afe1b543c8f812" providerId="LiveId" clId="{A5A7D76C-337D-4549-9724-80C0153FBD4E}" dt="2025-12-18T03:26:26.035" v="288" actId="1076"/>
          <ac:picMkLst>
            <pc:docMk/>
            <pc:sldMk cId="4248072560" sldId="450"/>
            <ac:picMk id="16" creationId="{370B11EC-6EEB-6FD4-A266-969EE2DC7007}"/>
          </ac:picMkLst>
        </pc:picChg>
        <pc:picChg chg="add mod">
          <ac:chgData name="Weldon Beardain" userId="09afe1b543c8f812" providerId="LiveId" clId="{A5A7D76C-337D-4549-9724-80C0153FBD4E}" dt="2025-12-18T03:32:52.646" v="321" actId="1076"/>
          <ac:picMkLst>
            <pc:docMk/>
            <pc:sldMk cId="4248072560" sldId="450"/>
            <ac:picMk id="21" creationId="{3B25CA11-3183-D288-CB54-0AC06646474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687A3-190D-07C1-F614-6AFC5EA06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EE88-66D6-DB63-A8BE-5228DAC76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428DB-33E5-2D77-DF80-F4CCE38225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A8A5AD-6F5A-A025-38BD-868616BEFF3A}"/>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062064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5B69-0760-6917-9BE4-64937EA2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8DDC4-515E-B9DC-E6DA-57AC1D080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00664-1093-95EB-AD58-31C9E21BF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8D3FE2-1E9A-2F40-4551-DC956CDEADCC}"/>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360776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CE8D3-D465-5786-5374-ABDE0EE0A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A3795-5408-113C-E210-9F36919EF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FCB83-5231-0FBA-B0A9-2270BB4313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84BCC0-9EB7-4AF4-BC61-0BF9366158E2}"/>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1259892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D4CC-F7A3-DCB1-7BF6-C6D5B0B1F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E549-EEF4-6B57-8D2B-01CF028C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176C2-15A4-5374-9FBD-7BDC5F8F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C0FB-14F5-DFD3-A72D-55DABB9B6932}"/>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156950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CE9E-2324-DE27-4353-BF647966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B36FA-79F2-41E3-C47C-D86DB3AF9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8BCA7-E55D-88C7-88C7-D78693298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B60FB-7348-1038-AF12-E3424F213FC8}"/>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85195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941D-213C-B232-9DF7-105F6818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0E67D-A963-D502-17AF-019EA862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5575F-6B96-7B4A-F9A2-129030148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B3D81-BEBB-3AFF-FC38-98129ACF4A0E}"/>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2387052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79A4-3A83-5287-7871-DE68A8641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83059-0175-99D1-C08E-ED2838FE8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96CC8-8DF3-B415-7BD1-4D5F126F5C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C7883B-F402-7B97-29EA-B26328E4F93C}"/>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196620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74F6-70D2-599D-6CE1-B9E24B689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60F69-326C-CB1C-FE87-C580644D6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BE215-E8F4-170F-311D-2C8C21E563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F469B-EE6F-A31E-F61A-FCD142FE9AED}"/>
              </a:ext>
            </a:extLst>
          </p:cNvPr>
          <p:cNvSpPr>
            <a:spLocks noGrp="1"/>
          </p:cNvSpPr>
          <p:nvPr>
            <p:ph type="sldNum" sz="quarter" idx="5"/>
          </p:nvPr>
        </p:nvSpPr>
        <p:spPr/>
        <p:txBody>
          <a:bodyPr/>
          <a:lstStyle/>
          <a:p>
            <a:fld id="{5B29E8E3-AFE1-43BA-A6FC-C25B886F828C}" type="slidenum">
              <a:rPr lang="en-US" smtClean="0"/>
              <a:t>53</a:t>
            </a:fld>
            <a:endParaRPr lang="en-US"/>
          </a:p>
        </p:txBody>
      </p:sp>
    </p:spTree>
    <p:extLst>
      <p:ext uri="{BB962C8B-B14F-4D97-AF65-F5344CB8AC3E}">
        <p14:creationId xmlns:p14="http://schemas.microsoft.com/office/powerpoint/2010/main" val="3874690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54</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C5B2-E7BF-0DE6-7FC7-F762FC31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4B57-6740-D484-6D32-408B88F49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F190-2FE5-91B3-73AF-64559D97404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8936A74B-64AA-90C0-2F31-64A748EF09D7}"/>
              </a:ext>
            </a:extLst>
          </p:cNvPr>
          <p:cNvSpPr>
            <a:spLocks noGrp="1"/>
          </p:cNvSpPr>
          <p:nvPr>
            <p:ph type="sldNum" sz="quarter" idx="5"/>
          </p:nvPr>
        </p:nvSpPr>
        <p:spPr/>
        <p:txBody>
          <a:bodyPr/>
          <a:lstStyle/>
          <a:p>
            <a:fld id="{5B29E8E3-AFE1-43BA-A6FC-C25B886F828C}" type="slidenum">
              <a:rPr lang="en-US" smtClean="0"/>
              <a:t>55</a:t>
            </a:fld>
            <a:endParaRPr lang="en-US"/>
          </a:p>
        </p:txBody>
      </p:sp>
    </p:spTree>
    <p:extLst>
      <p:ext uri="{BB962C8B-B14F-4D97-AF65-F5344CB8AC3E}">
        <p14:creationId xmlns:p14="http://schemas.microsoft.com/office/powerpoint/2010/main" val="1144672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60</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61</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62</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1423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biblegateway.com/passage/?search=eph%202&amp;version=NIV#fen-NIV-29233a"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EDBEA-0122-D977-D41B-05594D74E971}"/>
              </a:ext>
            </a:extLst>
          </p:cNvPr>
          <p:cNvSpPr>
            <a:spLocks noGrp="1"/>
          </p:cNvSpPr>
          <p:nvPr>
            <p:ph sz="half" idx="1"/>
          </p:nvPr>
        </p:nvSpPr>
        <p:spPr>
          <a:xfrm>
            <a:off x="838199" y="1825625"/>
            <a:ext cx="10620983" cy="4351338"/>
          </a:xfrm>
        </p:spPr>
        <p:txBody>
          <a:bodyPr>
            <a:normAutofit/>
          </a:bodyPr>
          <a:lstStyle/>
          <a:p>
            <a:r>
              <a:rPr lang="en-US" sz="4400" dirty="0"/>
              <a:t>I believe in a hill called Mount Calvary</a:t>
            </a:r>
            <a:br>
              <a:rPr lang="en-US" sz="4400" dirty="0"/>
            </a:br>
            <a:r>
              <a:rPr lang="en-US" sz="4400" dirty="0"/>
              <a:t>I believe whatever the cost</a:t>
            </a:r>
            <a:br>
              <a:rPr lang="en-US" sz="4400" dirty="0"/>
            </a:br>
            <a:r>
              <a:rPr lang="en-US" sz="4400" u="sng" dirty="0"/>
              <a:t>And when time has surrendered</a:t>
            </a:r>
            <a:br>
              <a:rPr lang="en-US" sz="4400" u="sng" dirty="0"/>
            </a:br>
            <a:r>
              <a:rPr lang="en-US" sz="4400" u="sng" dirty="0"/>
              <a:t>And Earth is no more</a:t>
            </a:r>
            <a:br>
              <a:rPr lang="en-US" sz="4400" dirty="0"/>
            </a:br>
            <a:r>
              <a:rPr lang="en-US" sz="4400" dirty="0"/>
              <a:t>I'll still cling to the old rugged cross</a:t>
            </a:r>
          </a:p>
        </p:txBody>
      </p:sp>
    </p:spTree>
    <p:extLst>
      <p:ext uri="{BB962C8B-B14F-4D97-AF65-F5344CB8AC3E}">
        <p14:creationId xmlns:p14="http://schemas.microsoft.com/office/powerpoint/2010/main" val="365642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3"/>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15" name="Picture 14" descr="A screenshot of a cell phone&#10;&#10;AI-generated content may be incorrect.">
            <a:extLst>
              <a:ext uri="{FF2B5EF4-FFF2-40B4-BE49-F238E27FC236}">
                <a16:creationId xmlns:a16="http://schemas.microsoft.com/office/drawing/2014/main" id="{9D45C8DF-E196-5048-C5E1-0900EC95B4C5}"/>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6" name="Picture 15" descr="A screen shot of a phone&#10;&#10;AI-generated content may be incorrect.">
            <a:extLst>
              <a:ext uri="{FF2B5EF4-FFF2-40B4-BE49-F238E27FC236}">
                <a16:creationId xmlns:a16="http://schemas.microsoft.com/office/drawing/2014/main" id="{48CAE69B-E321-B6BA-FFFB-2BEA790280DC}"/>
              </a:ext>
            </a:extLst>
          </p:cNvPr>
          <p:cNvPicPr>
            <a:picLocks noChangeAspect="1"/>
          </p:cNvPicPr>
          <p:nvPr/>
        </p:nvPicPr>
        <p:blipFill>
          <a:blip r:embed="rId5"/>
          <a:stretch>
            <a:fillRect/>
          </a:stretch>
        </p:blipFill>
        <p:spPr>
          <a:xfrm>
            <a:off x="10358320" y="4137727"/>
            <a:ext cx="1486107" cy="2686425"/>
          </a:xfrm>
          <a:prstGeom prst="rect">
            <a:avLst/>
          </a:prstGeom>
        </p:spPr>
      </p:pic>
    </p:spTree>
    <p:extLst>
      <p:ext uri="{BB962C8B-B14F-4D97-AF65-F5344CB8AC3E}">
        <p14:creationId xmlns:p14="http://schemas.microsoft.com/office/powerpoint/2010/main" val="808911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a:bodyPr>
          <a:lstStyle/>
          <a:p>
            <a:r>
              <a:rPr lang="en-US" sz="4000" b="1" baseline="30000" dirty="0"/>
              <a:t>Eph 1:15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r>
              <a:rPr lang="en-US" sz="4000" b="1" dirty="0">
                <a:solidFill>
                  <a:schemeClr val="accent5">
                    <a:lumMod val="75000"/>
                  </a:schemeClr>
                </a:solidFill>
              </a:rPr>
              <a:t>}}</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3"/>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8A34F20-16AB-322D-DDCC-366311A07883}"/>
              </a:ext>
            </a:extLst>
          </p:cNvPr>
          <p:cNvSpPr txBox="1"/>
          <p:nvPr/>
        </p:nvSpPr>
        <p:spPr>
          <a:xfrm>
            <a:off x="2742443" y="5424185"/>
            <a:ext cx="4821576" cy="523220"/>
          </a:xfrm>
          <a:prstGeom prst="rect">
            <a:avLst/>
          </a:prstGeom>
          <a:noFill/>
        </p:spPr>
        <p:txBody>
          <a:bodyPr wrap="none" rtlCol="0">
            <a:spAutoFit/>
          </a:bodyPr>
          <a:lstStyle/>
          <a:p>
            <a:r>
              <a:rPr lang="en-US" sz="2800" dirty="0"/>
              <a:t>Attributes of one giving thanks</a:t>
            </a:r>
          </a:p>
        </p:txBody>
      </p:sp>
      <p:pic>
        <p:nvPicPr>
          <p:cNvPr id="8" name="Picture 7" descr="A screen shot of a phone&#10;&#10;AI-generated content may be incorrect.">
            <a:extLst>
              <a:ext uri="{FF2B5EF4-FFF2-40B4-BE49-F238E27FC236}">
                <a16:creationId xmlns:a16="http://schemas.microsoft.com/office/drawing/2014/main" id="{880F6945-9200-F8EB-9577-F5FEAC2A4AEA}"/>
              </a:ext>
            </a:extLst>
          </p:cNvPr>
          <p:cNvPicPr>
            <a:picLocks noChangeAspect="1"/>
          </p:cNvPicPr>
          <p:nvPr/>
        </p:nvPicPr>
        <p:blipFill>
          <a:blip r:embed="rId4"/>
          <a:stretch>
            <a:fillRect/>
          </a:stretch>
        </p:blipFill>
        <p:spPr>
          <a:xfrm>
            <a:off x="10158147" y="4080972"/>
            <a:ext cx="1486107" cy="2686425"/>
          </a:xfrm>
          <a:prstGeom prst="rect">
            <a:avLst/>
          </a:prstGeom>
        </p:spPr>
      </p:pic>
      <p:pic>
        <p:nvPicPr>
          <p:cNvPr id="15" name="Picture 14" descr="A screenshot of a cell phone&#10;&#10;AI-generated content may be incorrect.">
            <a:extLst>
              <a:ext uri="{FF2B5EF4-FFF2-40B4-BE49-F238E27FC236}">
                <a16:creationId xmlns:a16="http://schemas.microsoft.com/office/drawing/2014/main" id="{D1667386-6D6F-BA79-D422-FDDAEBB78E37}"/>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0140631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3"/>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3"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 shot of a phone&#10;&#10;AI-generated content may be incorrect.">
            <a:extLst>
              <a:ext uri="{FF2B5EF4-FFF2-40B4-BE49-F238E27FC236}">
                <a16:creationId xmlns:a16="http://schemas.microsoft.com/office/drawing/2014/main" id="{CBF65A4D-AE8A-4295-A183-F3DB655D10C8}"/>
              </a:ext>
            </a:extLst>
          </p:cNvPr>
          <p:cNvPicPr>
            <a:picLocks noChangeAspect="1"/>
          </p:cNvPicPr>
          <p:nvPr/>
        </p:nvPicPr>
        <p:blipFill>
          <a:blip r:embed="rId4"/>
          <a:stretch>
            <a:fillRect/>
          </a:stretch>
        </p:blipFill>
        <p:spPr>
          <a:xfrm>
            <a:off x="10158147" y="4080972"/>
            <a:ext cx="1486107" cy="2686425"/>
          </a:xfrm>
          <a:prstGeom prst="rect">
            <a:avLst/>
          </a:prstGeom>
        </p:spPr>
      </p:pic>
      <p:pic>
        <p:nvPicPr>
          <p:cNvPr id="12" name="Picture 11" descr="A screenshot of a cell phone&#10;&#10;AI-generated content may be incorrect.">
            <a:extLst>
              <a:ext uri="{FF2B5EF4-FFF2-40B4-BE49-F238E27FC236}">
                <a16:creationId xmlns:a16="http://schemas.microsoft.com/office/drawing/2014/main" id="{666FBD2D-A73B-3F46-19CF-6701AC30DFD0}"/>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9325197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4E19FED4-AB86-1F68-0051-05B53F8B77AE}"/>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14BCC97F-C9CF-4D70-14A4-FF850ED752AB}"/>
              </a:ext>
            </a:extLst>
          </p:cNvPr>
          <p:cNvPicPr>
            <a:picLocks noChangeAspect="1"/>
          </p:cNvPicPr>
          <p:nvPr/>
        </p:nvPicPr>
        <p:blipFill>
          <a:blip r:embed="rId5"/>
          <a:stretch>
            <a:fillRect/>
          </a:stretch>
        </p:blipFill>
        <p:spPr>
          <a:xfrm>
            <a:off x="10158147" y="4080972"/>
            <a:ext cx="1486107" cy="2686425"/>
          </a:xfrm>
          <a:prstGeom prst="rect">
            <a:avLst/>
          </a:prstGeom>
        </p:spPr>
      </p:pic>
    </p:spTree>
    <p:extLst>
      <p:ext uri="{BB962C8B-B14F-4D97-AF65-F5344CB8AC3E}">
        <p14:creationId xmlns:p14="http://schemas.microsoft.com/office/powerpoint/2010/main" val="90634872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BBD4-C92B-2752-66BD-37FFF62BD1C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1B7EC7-157C-3780-3AF2-63F8077EA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73468-B4A6-44F9-B2F8-CB9E2046D4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D8B5362F-512B-3191-5B7F-6CAC951B8C30}"/>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84BF705C-F1E5-886E-0778-F0D4BF287C03}"/>
              </a:ext>
            </a:extLst>
          </p:cNvPr>
          <p:cNvSpPr txBox="1"/>
          <p:nvPr/>
        </p:nvSpPr>
        <p:spPr>
          <a:xfrm>
            <a:off x="7010866" y="3742529"/>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C8F68430-C2D9-26AF-7299-42449221D0B6}"/>
              </a:ext>
            </a:extLst>
          </p:cNvPr>
          <p:cNvSpPr txBox="1"/>
          <p:nvPr/>
        </p:nvSpPr>
        <p:spPr>
          <a:xfrm>
            <a:off x="2127045" y="2371891"/>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70ECEF92-69A7-2998-12E9-EAE0C64C25BE}"/>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CB3809E4-E70D-5FF4-CDAE-60A3DEFA1002}"/>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64A1B94A-CCCF-F53D-CD1D-2B27AD9799F6}"/>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8603E539-DC39-FE0F-BF3E-ACBBE39F57E4}"/>
              </a:ext>
            </a:extLst>
          </p:cNvPr>
          <p:cNvPicPr>
            <a:picLocks noChangeAspect="1"/>
          </p:cNvPicPr>
          <p:nvPr/>
        </p:nvPicPr>
        <p:blipFill>
          <a:blip r:embed="rId5"/>
          <a:stretch>
            <a:fillRect/>
          </a:stretch>
        </p:blipFill>
        <p:spPr>
          <a:xfrm>
            <a:off x="10158147" y="4080972"/>
            <a:ext cx="1486107" cy="2686425"/>
          </a:xfrm>
          <a:prstGeom prst="rect">
            <a:avLst/>
          </a:prstGeom>
        </p:spPr>
      </p:pic>
      <p:sp>
        <p:nvSpPr>
          <p:cNvPr id="11" name="TextBox 10">
            <a:extLst>
              <a:ext uri="{FF2B5EF4-FFF2-40B4-BE49-F238E27FC236}">
                <a16:creationId xmlns:a16="http://schemas.microsoft.com/office/drawing/2014/main" id="{167EC280-A69A-538C-E54D-E8541507E4CA}"/>
              </a:ext>
            </a:extLst>
          </p:cNvPr>
          <p:cNvSpPr txBox="1"/>
          <p:nvPr/>
        </p:nvSpPr>
        <p:spPr>
          <a:xfrm flipH="1">
            <a:off x="528317" y="5016500"/>
            <a:ext cx="9530082" cy="1569660"/>
          </a:xfrm>
          <a:prstGeom prst="rect">
            <a:avLst/>
          </a:prstGeom>
          <a:noFill/>
        </p:spPr>
        <p:txBody>
          <a:bodyPr wrap="square" rtlCol="0">
            <a:spAutoFit/>
          </a:bodyPr>
          <a:lstStyle/>
          <a:p>
            <a:r>
              <a:rPr lang="en-US" sz="3200" dirty="0"/>
              <a:t>The only way to move out of the realm not aligned with God to the Realm aligned with God is through Jesus Christ.  </a:t>
            </a:r>
          </a:p>
        </p:txBody>
      </p:sp>
    </p:spTree>
    <p:extLst>
      <p:ext uri="{BB962C8B-B14F-4D97-AF65-F5344CB8AC3E}">
        <p14:creationId xmlns:p14="http://schemas.microsoft.com/office/powerpoint/2010/main" val="66008070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169CD-6ABD-7B28-254D-C93E2B0EC32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6C1F07-077B-F335-65CE-0F17D6315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803B4-AC69-DE46-B06B-5FB23879247E}"/>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D1656ECE-B797-3858-A788-BDE8A73348B6}"/>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0899D1E-598B-B658-1E56-DBD51A0F7B71}"/>
              </a:ext>
            </a:extLst>
          </p:cNvPr>
          <p:cNvSpPr txBox="1"/>
          <p:nvPr/>
        </p:nvSpPr>
        <p:spPr>
          <a:xfrm>
            <a:off x="7010866" y="3742529"/>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96817E76-CFC0-E4E9-3E15-56951AC32675}"/>
              </a:ext>
            </a:extLst>
          </p:cNvPr>
          <p:cNvSpPr txBox="1"/>
          <p:nvPr/>
        </p:nvSpPr>
        <p:spPr>
          <a:xfrm>
            <a:off x="2127045" y="2371891"/>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70272ACD-52D4-CCAA-36F0-DBB83E7DD267}"/>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970581C2-87A1-7D89-CF44-292158E6175A}"/>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95592636-F74C-71AD-74F0-0E48CBCDD814}"/>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5FB3698C-1A61-4DA9-B827-9A8CD2ED743E}"/>
              </a:ext>
            </a:extLst>
          </p:cNvPr>
          <p:cNvPicPr>
            <a:picLocks noChangeAspect="1"/>
          </p:cNvPicPr>
          <p:nvPr/>
        </p:nvPicPr>
        <p:blipFill>
          <a:blip r:embed="rId5"/>
          <a:stretch>
            <a:fillRect/>
          </a:stretch>
        </p:blipFill>
        <p:spPr>
          <a:xfrm>
            <a:off x="10158147" y="4080972"/>
            <a:ext cx="1486107" cy="2686425"/>
          </a:xfrm>
          <a:prstGeom prst="rect">
            <a:avLst/>
          </a:prstGeom>
        </p:spPr>
      </p:pic>
      <p:sp>
        <p:nvSpPr>
          <p:cNvPr id="11" name="TextBox 10">
            <a:extLst>
              <a:ext uri="{FF2B5EF4-FFF2-40B4-BE49-F238E27FC236}">
                <a16:creationId xmlns:a16="http://schemas.microsoft.com/office/drawing/2014/main" id="{F1CD87C2-7356-95BC-FCFA-3E6607292434}"/>
              </a:ext>
            </a:extLst>
          </p:cNvPr>
          <p:cNvSpPr txBox="1"/>
          <p:nvPr/>
        </p:nvSpPr>
        <p:spPr>
          <a:xfrm flipH="1">
            <a:off x="335855" y="4744784"/>
            <a:ext cx="9530082" cy="1569660"/>
          </a:xfrm>
          <a:prstGeom prst="rect">
            <a:avLst/>
          </a:prstGeom>
          <a:noFill/>
        </p:spPr>
        <p:txBody>
          <a:bodyPr wrap="square" rtlCol="0">
            <a:spAutoFit/>
          </a:bodyPr>
          <a:lstStyle/>
          <a:p>
            <a:r>
              <a:rPr lang="en-US" sz="3200" dirty="0"/>
              <a:t> John 14:6 Jesus said to him, “I am the way, and the truth, and the life; no one comes to the Father except through Me.”</a:t>
            </a:r>
          </a:p>
        </p:txBody>
      </p:sp>
    </p:spTree>
    <p:extLst>
      <p:ext uri="{BB962C8B-B14F-4D97-AF65-F5344CB8AC3E}">
        <p14:creationId xmlns:p14="http://schemas.microsoft.com/office/powerpoint/2010/main" val="56919178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BBF88-721D-83F6-6620-7C1D67D5152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5C2972-ADB3-0C31-DC12-9EF0994B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A8386-2F45-DB95-2EFB-0A069677F578}"/>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FD7CF241-E96F-6E75-E35A-6E12E7CACF52}"/>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32EC0A7A-AB1A-2068-980E-BB6489BF1B97}"/>
              </a:ext>
            </a:extLst>
          </p:cNvPr>
          <p:cNvSpPr txBox="1"/>
          <p:nvPr/>
        </p:nvSpPr>
        <p:spPr>
          <a:xfrm>
            <a:off x="7010866" y="3742529"/>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7DEB1B15-AE6B-1A6B-5979-24ACCE065881}"/>
              </a:ext>
            </a:extLst>
          </p:cNvPr>
          <p:cNvSpPr txBox="1"/>
          <p:nvPr/>
        </p:nvSpPr>
        <p:spPr>
          <a:xfrm>
            <a:off x="2127045" y="2371891"/>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9C6B7362-FDB0-6491-5EF9-295EA6982F6C}"/>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2E296C87-676D-011A-65F7-8D48477F6E42}"/>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CBDA9D5E-0A2A-727C-C34D-02D2E959F37A}"/>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8CC273A3-347F-6D1D-E1CB-850A8B3ECE8D}"/>
              </a:ext>
            </a:extLst>
          </p:cNvPr>
          <p:cNvPicPr>
            <a:picLocks noChangeAspect="1"/>
          </p:cNvPicPr>
          <p:nvPr/>
        </p:nvPicPr>
        <p:blipFill>
          <a:blip r:embed="rId5"/>
          <a:stretch>
            <a:fillRect/>
          </a:stretch>
        </p:blipFill>
        <p:spPr>
          <a:xfrm>
            <a:off x="10158147" y="4080972"/>
            <a:ext cx="1486107" cy="2686425"/>
          </a:xfrm>
          <a:prstGeom prst="rect">
            <a:avLst/>
          </a:prstGeom>
        </p:spPr>
      </p:pic>
      <p:sp>
        <p:nvSpPr>
          <p:cNvPr id="11" name="TextBox 10">
            <a:extLst>
              <a:ext uri="{FF2B5EF4-FFF2-40B4-BE49-F238E27FC236}">
                <a16:creationId xmlns:a16="http://schemas.microsoft.com/office/drawing/2014/main" id="{FFCCEB01-6267-1991-3C67-21562EC33C7A}"/>
              </a:ext>
            </a:extLst>
          </p:cNvPr>
          <p:cNvSpPr txBox="1"/>
          <p:nvPr/>
        </p:nvSpPr>
        <p:spPr>
          <a:xfrm flipH="1">
            <a:off x="335855" y="4744784"/>
            <a:ext cx="9530082" cy="1569660"/>
          </a:xfrm>
          <a:prstGeom prst="rect">
            <a:avLst/>
          </a:prstGeom>
          <a:noFill/>
        </p:spPr>
        <p:txBody>
          <a:bodyPr wrap="square" rtlCol="0">
            <a:spAutoFit/>
          </a:bodyPr>
          <a:lstStyle/>
          <a:p>
            <a:r>
              <a:rPr lang="en-US" sz="3200" dirty="0"/>
              <a:t>  John 10:9 </a:t>
            </a:r>
            <a:r>
              <a:rPr lang="en-US" sz="3200" b="1" baseline="30000" dirty="0"/>
              <a:t> </a:t>
            </a:r>
            <a:r>
              <a:rPr lang="en-US" sz="3200" dirty="0"/>
              <a:t>I am the door (gate) ; if anyone enters through Me, he will be saved, and will go in and out and find pasture.</a:t>
            </a:r>
          </a:p>
        </p:txBody>
      </p:sp>
    </p:spTree>
    <p:extLst>
      <p:ext uri="{BB962C8B-B14F-4D97-AF65-F5344CB8AC3E}">
        <p14:creationId xmlns:p14="http://schemas.microsoft.com/office/powerpoint/2010/main" val="187349982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t>
            </a:r>
            <a:r>
              <a:rPr lang="en-US" sz="4000" u="sng" dirty="0"/>
              <a:t>administration </a:t>
            </a:r>
            <a:r>
              <a:rPr lang="en-US" sz="4000" dirty="0"/>
              <a:t>of God’s </a:t>
            </a:r>
            <a:r>
              <a:rPr lang="en-US" sz="4000" dirty="0">
                <a:solidFill>
                  <a:schemeClr val="accent5">
                    <a:lumMod val="75000"/>
                  </a:schemeClr>
                </a:solidFill>
              </a:rPr>
              <a:t>grace</a:t>
            </a:r>
            <a:r>
              <a:rPr lang="en-US" sz="4000" dirty="0"/>
              <a:t>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8F9-49BE-5C4C-CCA4-3C6A3EC3EBCD}"/>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03D1FB34-54B6-6DAC-3916-B671B393CDC0}"/>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09801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a:t>
            </a:r>
            <a:r>
              <a:rPr lang="en-US" sz="4000" dirty="0">
                <a:solidFill>
                  <a:schemeClr val="accent5">
                    <a:lumMod val="75000"/>
                  </a:schemeClr>
                </a:solidFill>
              </a:rPr>
              <a:t>grace</a:t>
            </a:r>
            <a:r>
              <a:rPr lang="en-US" sz="4000" dirty="0"/>
              <a:t> given me through the working of his power. </a:t>
            </a:r>
            <a:r>
              <a:rPr lang="en-US" sz="4000" b="1" baseline="30000" dirty="0"/>
              <a:t>8 </a:t>
            </a:r>
            <a:r>
              <a:rPr lang="en-US" sz="4000" dirty="0"/>
              <a:t>Although I am less than the least of all the Lord’s people, this </a:t>
            </a:r>
            <a:r>
              <a:rPr lang="en-US" sz="4000" dirty="0">
                <a:solidFill>
                  <a:schemeClr val="accent5">
                    <a:lumMod val="75000"/>
                  </a:schemeClr>
                </a:solidFill>
              </a:rPr>
              <a:t>grace</a:t>
            </a:r>
            <a:r>
              <a:rPr lang="en-US" sz="4000" dirty="0"/>
              <a:t> was given me: to preach to the Gentiles the boundless riches of Christ, </a:t>
            </a:r>
            <a:r>
              <a:rPr lang="en-US" sz="4000" b="1" baseline="30000" dirty="0"/>
              <a:t>9 </a:t>
            </a:r>
            <a:r>
              <a:rPr lang="en-US" sz="4000" dirty="0"/>
              <a:t>and to make plain to everyone the </a:t>
            </a:r>
            <a:r>
              <a:rPr lang="en-US" sz="4000" u="sng" dirty="0"/>
              <a:t>administration</a:t>
            </a:r>
            <a:r>
              <a:rPr lang="en-US" sz="4000" dirty="0"/>
              <a:t>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(Christ) and through faith in him we may approach God with freedom and confidence. </a:t>
            </a:r>
          </a:p>
          <a:p>
            <a:r>
              <a:rPr lang="en-US" sz="4000" dirty="0"/>
              <a:t>Relational aspect of faith. </a:t>
            </a:r>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250906" y="3705033"/>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91821" y="5399810"/>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29CE3B01-C7AE-F9D2-95F5-73A7BC59690E}"/>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2" name="Picture 11" descr="A screen shot of a phone&#10;&#10;AI-generated content may be incorrect.">
            <a:extLst>
              <a:ext uri="{FF2B5EF4-FFF2-40B4-BE49-F238E27FC236}">
                <a16:creationId xmlns:a16="http://schemas.microsoft.com/office/drawing/2014/main" id="{0ECC5672-41D4-BFAD-8BD9-D5FFA6CA84B1}"/>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24383738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40844E-D34B-AB13-F31A-4ADBF0EE12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7CA14-3C28-87D8-60BF-6B772920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93AA-8BFB-B431-FA74-83C75A4FCC0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439783BB-F135-FEE5-9262-EBF1DD7B0DE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C0E4455-4825-B269-0215-0266F0681A2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6B92BE10-58FF-7825-4D1D-47DC915CF207}"/>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75C3490-324A-FD20-D94D-35EA241B1FDA}"/>
              </a:ext>
            </a:extLst>
          </p:cNvPr>
          <p:cNvSpPr txBox="1"/>
          <p:nvPr/>
        </p:nvSpPr>
        <p:spPr>
          <a:xfrm>
            <a:off x="267110" y="3587577"/>
            <a:ext cx="10287910" cy="3046988"/>
          </a:xfrm>
          <a:prstGeom prst="rect">
            <a:avLst/>
          </a:prstGeom>
          <a:noFill/>
        </p:spPr>
        <p:txBody>
          <a:bodyPr wrap="square" rtlCol="0">
            <a:spAutoFit/>
          </a:bodyPr>
          <a:lstStyle/>
          <a:p>
            <a:r>
              <a:rPr lang="en-US" sz="3200" b="1" baseline="30000" dirty="0"/>
              <a:t>Eph 4:18 </a:t>
            </a:r>
            <a:r>
              <a:rPr lang="en-US" sz="3200" dirty="0"/>
              <a:t>They are darkened in their understanding and separated from the life of God because of the ignorance that is in them due to the hardening of their hearts. </a:t>
            </a:r>
            <a:r>
              <a:rPr lang="en-US" sz="3200" b="1" baseline="30000" dirty="0"/>
              <a:t>19 </a:t>
            </a:r>
            <a:r>
              <a:rPr lang="en-US" sz="3200" dirty="0"/>
              <a:t>Having lost all sensitivity, they have given themselves over to sensuality so as to indulge in every kind of impurity, and they are full of greed</a:t>
            </a:r>
            <a:r>
              <a:rPr lang="en-US" dirty="0"/>
              <a:t>..</a:t>
            </a:r>
            <a:endParaRPr lang="en-US" sz="3200" dirty="0"/>
          </a:p>
        </p:txBody>
      </p:sp>
      <p:pic>
        <p:nvPicPr>
          <p:cNvPr id="12" name="Picture 11" descr="A cross with a light shining through the clouds&#10;&#10;AI-generated content may be incorrect.">
            <a:extLst>
              <a:ext uri="{FF2B5EF4-FFF2-40B4-BE49-F238E27FC236}">
                <a16:creationId xmlns:a16="http://schemas.microsoft.com/office/drawing/2014/main" id="{21F5247D-E6DE-427C-0B4F-7EA6932DF043}"/>
              </a:ext>
            </a:extLst>
          </p:cNvPr>
          <p:cNvPicPr>
            <a:picLocks noChangeAspect="1"/>
          </p:cNvPicPr>
          <p:nvPr/>
        </p:nvPicPr>
        <p:blipFill>
          <a:blip r:embed="rId4"/>
          <a:stretch>
            <a:fillRect/>
          </a:stretch>
        </p:blipFill>
        <p:spPr>
          <a:xfrm>
            <a:off x="4882632" y="1994935"/>
            <a:ext cx="1213367" cy="143085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8D649BE9-AE38-2988-27CF-3A57C487CDE2}"/>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D7C12FB7-1874-DA39-E36D-9CF72754B1D5}"/>
              </a:ext>
            </a:extLst>
          </p:cNvPr>
          <p:cNvPicPr>
            <a:picLocks noChangeAspect="1"/>
          </p:cNvPicPr>
          <p:nvPr/>
        </p:nvPicPr>
        <p:blipFill>
          <a:blip r:embed="rId6"/>
          <a:stretch>
            <a:fillRect/>
          </a:stretch>
        </p:blipFill>
        <p:spPr>
          <a:xfrm>
            <a:off x="10555020" y="3695283"/>
            <a:ext cx="1486107" cy="2686425"/>
          </a:xfrm>
          <a:prstGeom prst="rect">
            <a:avLst/>
          </a:prstGeom>
        </p:spPr>
      </p:pic>
    </p:spTree>
    <p:extLst>
      <p:ext uri="{BB962C8B-B14F-4D97-AF65-F5344CB8AC3E}">
        <p14:creationId xmlns:p14="http://schemas.microsoft.com/office/powerpoint/2010/main" val="40329304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4EF72A-0393-7EAB-AE57-1EAC73959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30152" y="3528258"/>
            <a:ext cx="10257758" cy="2985433"/>
          </a:xfrm>
          <a:prstGeom prst="rect">
            <a:avLst/>
          </a:prstGeom>
          <a:noFill/>
        </p:spPr>
        <p:txBody>
          <a:bodyPr wrap="square" rtlCol="0">
            <a:spAutoFit/>
          </a:bodyPr>
          <a:lstStyle/>
          <a:p>
            <a:r>
              <a:rPr lang="en-US" sz="2000" b="1" baseline="30000" dirty="0"/>
              <a:t>18 </a:t>
            </a:r>
            <a:r>
              <a:rPr lang="en-US" sz="2000" dirty="0"/>
              <a:t>being darkened in their understanding, excluded from the life of God because of the ignorance that is in them, because of the hardness of their heart; </a:t>
            </a:r>
            <a:r>
              <a:rPr lang="en-US" sz="2000" b="1" baseline="30000" dirty="0"/>
              <a:t>19 </a:t>
            </a:r>
            <a:r>
              <a:rPr lang="en-US" sz="20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a:t>
            </a:r>
          </a:p>
        </p:txBody>
      </p:sp>
      <p:pic>
        <p:nvPicPr>
          <p:cNvPr id="12" name="Picture 11" descr="A cross with a light shining through the clouds&#10;&#10;AI-generated content may be incorrect.">
            <a:extLst>
              <a:ext uri="{FF2B5EF4-FFF2-40B4-BE49-F238E27FC236}">
                <a16:creationId xmlns:a16="http://schemas.microsoft.com/office/drawing/2014/main" id="{5E9C2FD5-8E7B-EEC1-895F-58E92E827A27}"/>
              </a:ext>
            </a:extLst>
          </p:cNvPr>
          <p:cNvPicPr>
            <a:picLocks noChangeAspect="1"/>
          </p:cNvPicPr>
          <p:nvPr/>
        </p:nvPicPr>
        <p:blipFill>
          <a:blip r:embed="rId4"/>
          <a:stretch>
            <a:fillRect/>
          </a:stretch>
        </p:blipFill>
        <p:spPr>
          <a:xfrm>
            <a:off x="4882631" y="1989450"/>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7" name="Picture 6" descr="A screen shot of a phone&#10;&#10;AI-generated content may be incorrect.">
            <a:extLst>
              <a:ext uri="{FF2B5EF4-FFF2-40B4-BE49-F238E27FC236}">
                <a16:creationId xmlns:a16="http://schemas.microsoft.com/office/drawing/2014/main" id="{C6AEA009-98FB-B838-0D53-96228AAE8443}"/>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9EE8ED-3626-28B4-876A-27F5EC7B415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5EA2C4-FC8A-AFAE-BB4E-8E61117E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81227-D8F8-562A-AE47-46C18CF9221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76B4F2FE-ACC2-2CD7-6892-AAA7C1CC3679}"/>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FB6535D-0BED-03C1-C3B2-32B145F0417A}"/>
              </a:ext>
            </a:extLst>
          </p:cNvPr>
          <p:cNvSpPr txBox="1"/>
          <p:nvPr/>
        </p:nvSpPr>
        <p:spPr>
          <a:xfrm>
            <a:off x="3555707" y="2841991"/>
            <a:ext cx="1603324" cy="769441"/>
          </a:xfrm>
          <a:prstGeom prst="rect">
            <a:avLst/>
          </a:prstGeom>
          <a:noFill/>
        </p:spPr>
        <p:txBody>
          <a:bodyPr wrap="none" rtlCol="0">
            <a:spAutoFit/>
          </a:bodyPr>
          <a:lstStyle/>
          <a:p>
            <a:r>
              <a:rPr lang="en-US" sz="4400" dirty="0"/>
              <a:t>DEAD</a:t>
            </a:r>
          </a:p>
        </p:txBody>
      </p:sp>
      <p:sp>
        <p:nvSpPr>
          <p:cNvPr id="9" name="TextBox 8">
            <a:extLst>
              <a:ext uri="{FF2B5EF4-FFF2-40B4-BE49-F238E27FC236}">
                <a16:creationId xmlns:a16="http://schemas.microsoft.com/office/drawing/2014/main" id="{CCC6B959-DD27-437D-55E1-E93E8D19539D}"/>
              </a:ext>
            </a:extLst>
          </p:cNvPr>
          <p:cNvSpPr txBox="1"/>
          <p:nvPr/>
        </p:nvSpPr>
        <p:spPr>
          <a:xfrm>
            <a:off x="30152" y="3935585"/>
            <a:ext cx="10257758" cy="2308324"/>
          </a:xfrm>
          <a:prstGeom prst="rect">
            <a:avLst/>
          </a:prstGeom>
          <a:noFill/>
        </p:spPr>
        <p:txBody>
          <a:bodyPr wrap="square" rtlCol="0">
            <a:spAutoFit/>
          </a:bodyPr>
          <a:lstStyle/>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8601E284-17E4-0218-4C35-F527528690B5}"/>
              </a:ext>
            </a:extLst>
          </p:cNvPr>
          <p:cNvPicPr>
            <a:picLocks noChangeAspect="1"/>
          </p:cNvPicPr>
          <p:nvPr/>
        </p:nvPicPr>
        <p:blipFill>
          <a:blip r:embed="rId4"/>
          <a:stretch>
            <a:fillRect/>
          </a:stretch>
        </p:blipFill>
        <p:spPr>
          <a:xfrm>
            <a:off x="1760631" y="2028365"/>
            <a:ext cx="1213367" cy="1430857"/>
          </a:xfrm>
          <a:prstGeom prst="rect">
            <a:avLst/>
          </a:prstGeom>
        </p:spPr>
      </p:pic>
      <p:sp>
        <p:nvSpPr>
          <p:cNvPr id="6" name="TextBox 5">
            <a:extLst>
              <a:ext uri="{FF2B5EF4-FFF2-40B4-BE49-F238E27FC236}">
                <a16:creationId xmlns:a16="http://schemas.microsoft.com/office/drawing/2014/main" id="{B7386A2A-0C6A-D1ED-A099-E3F5F2E6FBC5}"/>
              </a:ext>
            </a:extLst>
          </p:cNvPr>
          <p:cNvSpPr txBox="1"/>
          <p:nvPr/>
        </p:nvSpPr>
        <p:spPr>
          <a:xfrm>
            <a:off x="5810122" y="2818242"/>
            <a:ext cx="1641195" cy="769441"/>
          </a:xfrm>
          <a:prstGeom prst="rect">
            <a:avLst/>
          </a:prstGeom>
          <a:noFill/>
        </p:spPr>
        <p:txBody>
          <a:bodyPr wrap="square" rtlCol="0">
            <a:spAutoFit/>
          </a:bodyPr>
          <a:lstStyle/>
          <a:p>
            <a:r>
              <a:rPr lang="en-US" sz="4400" dirty="0"/>
              <a:t>LOST</a:t>
            </a:r>
          </a:p>
        </p:txBody>
      </p:sp>
      <p:sp>
        <p:nvSpPr>
          <p:cNvPr id="7" name="TextBox 6">
            <a:extLst>
              <a:ext uri="{FF2B5EF4-FFF2-40B4-BE49-F238E27FC236}">
                <a16:creationId xmlns:a16="http://schemas.microsoft.com/office/drawing/2014/main" id="{A324A36C-8149-1815-A9DC-EB9E55C4584F}"/>
              </a:ext>
            </a:extLst>
          </p:cNvPr>
          <p:cNvSpPr txBox="1"/>
          <p:nvPr/>
        </p:nvSpPr>
        <p:spPr>
          <a:xfrm>
            <a:off x="7995155" y="2873433"/>
            <a:ext cx="4010474" cy="769441"/>
          </a:xfrm>
          <a:prstGeom prst="rect">
            <a:avLst/>
          </a:prstGeom>
          <a:noFill/>
        </p:spPr>
        <p:txBody>
          <a:bodyPr wrap="square" rtlCol="0">
            <a:spAutoFit/>
          </a:bodyPr>
          <a:lstStyle/>
          <a:p>
            <a:r>
              <a:rPr lang="en-US" sz="4400" dirty="0"/>
              <a:t>CONDEMNED</a:t>
            </a:r>
          </a:p>
        </p:txBody>
      </p:sp>
      <p:pic>
        <p:nvPicPr>
          <p:cNvPr id="8" name="Picture 7" descr="A screenshot of a cell phone&#10;&#10;AI-generated content may be incorrect.">
            <a:extLst>
              <a:ext uri="{FF2B5EF4-FFF2-40B4-BE49-F238E27FC236}">
                <a16:creationId xmlns:a16="http://schemas.microsoft.com/office/drawing/2014/main" id="{888465F0-26F7-C48E-B968-FB87C05DBF13}"/>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A4BA3887-2110-4552-DDE7-983BD2744555}"/>
              </a:ext>
            </a:extLst>
          </p:cNvPr>
          <p:cNvPicPr>
            <a:picLocks noChangeAspect="1"/>
          </p:cNvPicPr>
          <p:nvPr/>
        </p:nvPicPr>
        <p:blipFill>
          <a:blip r:embed="rId6"/>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35794780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C122B1-465F-13B7-7232-C595F6288E4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CE5BE6-72E9-A4F9-C279-8EDA0CFB1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1DA7E-59F4-3903-6B0E-62648FF3B98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5CDF7F62-24A5-3333-3DBE-87CF0A2D2F68}"/>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44221754-8454-AE39-35CC-D5A6375CA42C}"/>
              </a:ext>
            </a:extLst>
          </p:cNvPr>
          <p:cNvSpPr txBox="1"/>
          <p:nvPr/>
        </p:nvSpPr>
        <p:spPr>
          <a:xfrm>
            <a:off x="4009178" y="1982709"/>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C1392229-56DC-A816-5437-DE9758197FD6}"/>
              </a:ext>
            </a:extLst>
          </p:cNvPr>
          <p:cNvSpPr txBox="1"/>
          <p:nvPr/>
        </p:nvSpPr>
        <p:spPr>
          <a:xfrm>
            <a:off x="30152" y="3935585"/>
            <a:ext cx="10257758" cy="1200329"/>
          </a:xfrm>
          <a:prstGeom prst="rect">
            <a:avLst/>
          </a:prstGeom>
          <a:noFill/>
        </p:spPr>
        <p:txBody>
          <a:bodyPr wrap="square" rtlCol="0">
            <a:spAutoFit/>
          </a:bodyPr>
          <a:lstStyle/>
          <a:p>
            <a:r>
              <a:rPr lang="en-US" sz="3600" dirty="0"/>
              <a:t>Faith in Jesus allows us to remove the things once</a:t>
            </a:r>
          </a:p>
          <a:p>
            <a:r>
              <a:rPr lang="en-US" sz="3600" dirty="0"/>
              <a:t>Hiding the Grace and Gospel from us. We </a:t>
            </a:r>
            <a:r>
              <a:rPr lang="en-US" sz="3600"/>
              <a:t>are alive!</a:t>
            </a:r>
            <a:endParaRPr lang="en-US" sz="3600" dirty="0"/>
          </a:p>
        </p:txBody>
      </p:sp>
      <p:pic>
        <p:nvPicPr>
          <p:cNvPr id="8" name="Picture 7" descr="A screenshot of a cell phone&#10;&#10;AI-generated content may be incorrect.">
            <a:extLst>
              <a:ext uri="{FF2B5EF4-FFF2-40B4-BE49-F238E27FC236}">
                <a16:creationId xmlns:a16="http://schemas.microsoft.com/office/drawing/2014/main" id="{72FDCCA6-A23A-9991-4981-1371E7E09A92}"/>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914C8DF3-7F30-B29D-D298-57C139AD6C63}"/>
              </a:ext>
            </a:extLst>
          </p:cNvPr>
          <p:cNvPicPr>
            <a:picLocks noChangeAspect="1"/>
          </p:cNvPicPr>
          <p:nvPr/>
        </p:nvPicPr>
        <p:blipFill>
          <a:blip r:embed="rId5"/>
          <a:stretch>
            <a:fillRect/>
          </a:stretch>
        </p:blipFill>
        <p:spPr>
          <a:xfrm>
            <a:off x="10345993" y="3928801"/>
            <a:ext cx="1486107" cy="2686425"/>
          </a:xfrm>
          <a:prstGeom prst="rect">
            <a:avLst/>
          </a:prstGeom>
        </p:spPr>
      </p:pic>
      <p:sp>
        <p:nvSpPr>
          <p:cNvPr id="13" name="TextBox 12">
            <a:extLst>
              <a:ext uri="{FF2B5EF4-FFF2-40B4-BE49-F238E27FC236}">
                <a16:creationId xmlns:a16="http://schemas.microsoft.com/office/drawing/2014/main" id="{D286F532-51E1-5F93-6409-EE9D777B021D}"/>
              </a:ext>
            </a:extLst>
          </p:cNvPr>
          <p:cNvSpPr txBox="1"/>
          <p:nvPr/>
        </p:nvSpPr>
        <p:spPr>
          <a:xfrm>
            <a:off x="8814100" y="1982709"/>
            <a:ext cx="2151439" cy="769441"/>
          </a:xfrm>
          <a:prstGeom prst="rect">
            <a:avLst/>
          </a:prstGeom>
          <a:noFill/>
        </p:spPr>
        <p:txBody>
          <a:bodyPr wrap="square" rtlCol="0">
            <a:spAutoFit/>
          </a:bodyPr>
          <a:lstStyle/>
          <a:p>
            <a:r>
              <a:rPr lang="en-US" sz="4400" dirty="0"/>
              <a:t>SAVED</a:t>
            </a:r>
          </a:p>
        </p:txBody>
      </p:sp>
      <p:sp>
        <p:nvSpPr>
          <p:cNvPr id="14" name="TextBox 13">
            <a:extLst>
              <a:ext uri="{FF2B5EF4-FFF2-40B4-BE49-F238E27FC236}">
                <a16:creationId xmlns:a16="http://schemas.microsoft.com/office/drawing/2014/main" id="{9BDEDB38-5E73-2661-8D75-DBB0B4D6DDD7}"/>
              </a:ext>
            </a:extLst>
          </p:cNvPr>
          <p:cNvSpPr txBox="1"/>
          <p:nvPr/>
        </p:nvSpPr>
        <p:spPr>
          <a:xfrm>
            <a:off x="6399589" y="2041842"/>
            <a:ext cx="2663476" cy="769441"/>
          </a:xfrm>
          <a:prstGeom prst="rect">
            <a:avLst/>
          </a:prstGeom>
          <a:noFill/>
        </p:spPr>
        <p:txBody>
          <a:bodyPr wrap="square" rtlCol="0">
            <a:spAutoFit/>
          </a:bodyPr>
          <a:lstStyle/>
          <a:p>
            <a:r>
              <a:rPr lang="en-US" sz="4400" dirty="0"/>
              <a:t>FOUND</a:t>
            </a:r>
          </a:p>
        </p:txBody>
      </p:sp>
      <p:pic>
        <p:nvPicPr>
          <p:cNvPr id="16" name="Picture 15" descr="A cross on a hill with sun rays shining through clouds&#10;&#10;AI-generated content may be incorrect.">
            <a:extLst>
              <a:ext uri="{FF2B5EF4-FFF2-40B4-BE49-F238E27FC236}">
                <a16:creationId xmlns:a16="http://schemas.microsoft.com/office/drawing/2014/main" id="{370B11EC-6EEB-6FD4-A266-969EE2DC7007}"/>
              </a:ext>
            </a:extLst>
          </p:cNvPr>
          <p:cNvPicPr>
            <a:picLocks noChangeAspect="1"/>
          </p:cNvPicPr>
          <p:nvPr/>
        </p:nvPicPr>
        <p:blipFill>
          <a:blip r:embed="rId6"/>
          <a:stretch>
            <a:fillRect/>
          </a:stretch>
        </p:blipFill>
        <p:spPr>
          <a:xfrm>
            <a:off x="1441250" y="1728379"/>
            <a:ext cx="2118537" cy="2118537"/>
          </a:xfrm>
          <a:prstGeom prst="rect">
            <a:avLst/>
          </a:prstGeom>
        </p:spPr>
      </p:pic>
      <p:sp>
        <p:nvSpPr>
          <p:cNvPr id="17" name="TextBox 16">
            <a:extLst>
              <a:ext uri="{FF2B5EF4-FFF2-40B4-BE49-F238E27FC236}">
                <a16:creationId xmlns:a16="http://schemas.microsoft.com/office/drawing/2014/main" id="{4E2F1F94-CC38-4303-9C28-296F78EFAC5F}"/>
              </a:ext>
            </a:extLst>
          </p:cNvPr>
          <p:cNvSpPr txBox="1"/>
          <p:nvPr/>
        </p:nvSpPr>
        <p:spPr>
          <a:xfrm rot="19600691">
            <a:off x="1376027" y="1955532"/>
            <a:ext cx="1828346" cy="646331"/>
          </a:xfrm>
          <a:prstGeom prst="rect">
            <a:avLst/>
          </a:prstGeom>
          <a:noFill/>
        </p:spPr>
        <p:txBody>
          <a:bodyPr wrap="square" rtlCol="0">
            <a:spAutoFit/>
          </a:bodyPr>
          <a:lstStyle/>
          <a:p>
            <a:r>
              <a:rPr lang="en-US" sz="3600" dirty="0">
                <a:solidFill>
                  <a:schemeClr val="bg1"/>
                </a:solidFill>
              </a:rPr>
              <a:t>GRACE</a:t>
            </a:r>
          </a:p>
        </p:txBody>
      </p:sp>
      <p:sp>
        <p:nvSpPr>
          <p:cNvPr id="19" name="TextBox 18">
            <a:extLst>
              <a:ext uri="{FF2B5EF4-FFF2-40B4-BE49-F238E27FC236}">
                <a16:creationId xmlns:a16="http://schemas.microsoft.com/office/drawing/2014/main" id="{F794A3FF-B24A-CCE8-E026-EF81B35992AE}"/>
              </a:ext>
            </a:extLst>
          </p:cNvPr>
          <p:cNvSpPr txBox="1"/>
          <p:nvPr/>
        </p:nvSpPr>
        <p:spPr>
          <a:xfrm rot="19600691">
            <a:off x="1817984" y="2360017"/>
            <a:ext cx="1893008" cy="1200329"/>
          </a:xfrm>
          <a:prstGeom prst="rect">
            <a:avLst/>
          </a:prstGeom>
          <a:noFill/>
        </p:spPr>
        <p:txBody>
          <a:bodyPr wrap="square" rtlCol="0">
            <a:spAutoFit/>
          </a:bodyPr>
          <a:lstStyle/>
          <a:p>
            <a:pPr algn="ctr"/>
            <a:r>
              <a:rPr lang="en-US" sz="3600" dirty="0">
                <a:solidFill>
                  <a:schemeClr val="bg1"/>
                </a:solidFill>
              </a:rPr>
              <a:t>Through Faith</a:t>
            </a:r>
          </a:p>
        </p:txBody>
      </p:sp>
      <p:pic>
        <p:nvPicPr>
          <p:cNvPr id="21" name="Picture 20">
            <a:extLst>
              <a:ext uri="{FF2B5EF4-FFF2-40B4-BE49-F238E27FC236}">
                <a16:creationId xmlns:a16="http://schemas.microsoft.com/office/drawing/2014/main" id="{3B25CA11-3183-D288-CB54-0AC06646474F}"/>
              </a:ext>
            </a:extLst>
          </p:cNvPr>
          <p:cNvPicPr>
            <a:picLocks noChangeAspect="1"/>
          </p:cNvPicPr>
          <p:nvPr/>
        </p:nvPicPr>
        <p:blipFill>
          <a:blip r:embed="rId7"/>
          <a:stretch>
            <a:fillRect/>
          </a:stretch>
        </p:blipFill>
        <p:spPr>
          <a:xfrm>
            <a:off x="4210929" y="3184152"/>
            <a:ext cx="4277322" cy="409632"/>
          </a:xfrm>
          <a:prstGeom prst="rect">
            <a:avLst/>
          </a:prstGeom>
        </p:spPr>
      </p:pic>
    </p:spTree>
    <p:extLst>
      <p:ext uri="{BB962C8B-B14F-4D97-AF65-F5344CB8AC3E}">
        <p14:creationId xmlns:p14="http://schemas.microsoft.com/office/powerpoint/2010/main" val="424807256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E3403D-1519-A874-F082-1AB8AD320F1C}"/>
              </a:ext>
            </a:extLst>
          </p:cNvPr>
          <p:cNvSpPr txBox="1"/>
          <p:nvPr/>
        </p:nvSpPr>
        <p:spPr>
          <a:xfrm>
            <a:off x="5097294" y="2334639"/>
            <a:ext cx="1478604" cy="1015663"/>
          </a:xfrm>
          <a:prstGeom prst="rect">
            <a:avLst/>
          </a:prstGeom>
          <a:noFill/>
        </p:spPr>
        <p:txBody>
          <a:bodyPr wrap="square" rtlCol="0">
            <a:spAutoFit/>
          </a:bodyPr>
          <a:lstStyle/>
          <a:p>
            <a:r>
              <a:rPr lang="en-US" sz="6000" dirty="0"/>
              <a:t>text</a:t>
            </a:r>
          </a:p>
        </p:txBody>
      </p:sp>
    </p:spTree>
    <p:extLst>
      <p:ext uri="{BB962C8B-B14F-4D97-AF65-F5344CB8AC3E}">
        <p14:creationId xmlns:p14="http://schemas.microsoft.com/office/powerpoint/2010/main" val="3570612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3A0E-FA24-16F3-66EC-F0B9BB3D43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A9C660-1CB9-BFF5-3CAD-F5FF7879F814}"/>
              </a:ext>
            </a:extLst>
          </p:cNvPr>
          <p:cNvSpPr txBox="1"/>
          <p:nvPr/>
        </p:nvSpPr>
        <p:spPr>
          <a:xfrm>
            <a:off x="4085617" y="2334639"/>
            <a:ext cx="4357992" cy="1015663"/>
          </a:xfrm>
          <a:prstGeom prst="rect">
            <a:avLst/>
          </a:prstGeom>
          <a:noFill/>
        </p:spPr>
        <p:txBody>
          <a:bodyPr wrap="square" rtlCol="0">
            <a:spAutoFit/>
          </a:bodyPr>
          <a:lstStyle/>
          <a:p>
            <a:r>
              <a:rPr lang="en-US" sz="6000" dirty="0"/>
              <a:t>text me</a:t>
            </a:r>
          </a:p>
        </p:txBody>
      </p:sp>
    </p:spTree>
    <p:extLst>
      <p:ext uri="{BB962C8B-B14F-4D97-AF65-F5344CB8AC3E}">
        <p14:creationId xmlns:p14="http://schemas.microsoft.com/office/powerpoint/2010/main" val="2782737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70C31-93F6-8C39-6219-40EC98F47D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978DBC-EAE0-937E-FE54-CFE2C22C7A36}"/>
              </a:ext>
            </a:extLst>
          </p:cNvPr>
          <p:cNvSpPr txBox="1"/>
          <p:nvPr/>
        </p:nvSpPr>
        <p:spPr>
          <a:xfrm>
            <a:off x="4085617" y="2334639"/>
            <a:ext cx="4357992" cy="1015663"/>
          </a:xfrm>
          <a:prstGeom prst="rect">
            <a:avLst/>
          </a:prstGeom>
          <a:noFill/>
        </p:spPr>
        <p:txBody>
          <a:bodyPr wrap="square" rtlCol="0">
            <a:spAutoFit/>
          </a:bodyPr>
          <a:lstStyle/>
          <a:p>
            <a:r>
              <a:rPr lang="en-US" sz="6000" dirty="0"/>
              <a:t>texting</a:t>
            </a:r>
          </a:p>
        </p:txBody>
      </p:sp>
    </p:spTree>
    <p:extLst>
      <p:ext uri="{BB962C8B-B14F-4D97-AF65-F5344CB8AC3E}">
        <p14:creationId xmlns:p14="http://schemas.microsoft.com/office/powerpoint/2010/main" val="69763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7716-FDAC-43A8-45E2-E60C5CE5D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5D129-19E4-BA87-268F-AB3533E96FBA}"/>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2A8F85A8-2E4F-1990-7C5C-C9EE09B0F178}"/>
              </a:ext>
            </a:extLst>
          </p:cNvPr>
          <p:cNvSpPr>
            <a:spLocks noGrp="1"/>
          </p:cNvSpPr>
          <p:nvPr>
            <p:ph sz="half" idx="1"/>
          </p:nvPr>
        </p:nvSpPr>
        <p:spPr>
          <a:xfrm>
            <a:off x="857655" y="1494885"/>
            <a:ext cx="9842770" cy="4997990"/>
          </a:xfrm>
        </p:spPr>
        <p:txBody>
          <a:bodyPr>
            <a:normAutofit/>
          </a:bodyPr>
          <a:lstStyle/>
          <a:p>
            <a:endParaRPr lang="en-US" dirty="0"/>
          </a:p>
          <a:p>
            <a:endParaRPr lang="en-US" dirty="0"/>
          </a:p>
        </p:txBody>
      </p:sp>
      <p:pic>
        <p:nvPicPr>
          <p:cNvPr id="5" name="Picture 4" descr="A group of orange objects&#10;&#10;AI-generated content may be incorrect.">
            <a:extLst>
              <a:ext uri="{FF2B5EF4-FFF2-40B4-BE49-F238E27FC236}">
                <a16:creationId xmlns:a16="http://schemas.microsoft.com/office/drawing/2014/main" id="{F786729B-6D80-B4D1-280E-5DF19AF03147}"/>
              </a:ext>
            </a:extLst>
          </p:cNvPr>
          <p:cNvPicPr>
            <a:picLocks noChangeAspect="1"/>
          </p:cNvPicPr>
          <p:nvPr/>
        </p:nvPicPr>
        <p:blipFill>
          <a:blip r:embed="rId2"/>
          <a:stretch>
            <a:fillRect/>
          </a:stretch>
        </p:blipFill>
        <p:spPr>
          <a:xfrm>
            <a:off x="857655" y="2516046"/>
            <a:ext cx="9628762" cy="3293036"/>
          </a:xfrm>
          <a:prstGeom prst="rect">
            <a:avLst/>
          </a:prstGeom>
        </p:spPr>
      </p:pic>
      <p:sp>
        <p:nvSpPr>
          <p:cNvPr id="6" name="Oval 5">
            <a:extLst>
              <a:ext uri="{FF2B5EF4-FFF2-40B4-BE49-F238E27FC236}">
                <a16:creationId xmlns:a16="http://schemas.microsoft.com/office/drawing/2014/main" id="{BD22736C-01D3-4DE6-2C8B-F7C0F6006193}"/>
              </a:ext>
            </a:extLst>
          </p:cNvPr>
          <p:cNvSpPr/>
          <p:nvPr/>
        </p:nvSpPr>
        <p:spPr>
          <a:xfrm>
            <a:off x="643647" y="3315442"/>
            <a:ext cx="5452353" cy="967902"/>
          </a:xfrm>
          <a:prstGeom prst="ellipse">
            <a:avLst/>
          </a:prstGeom>
          <a:noFill/>
          <a:ln w="349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818824-EF37-E330-AAAA-6AEFED66DD80}"/>
              </a:ext>
            </a:extLst>
          </p:cNvPr>
          <p:cNvSpPr txBox="1"/>
          <p:nvPr/>
        </p:nvSpPr>
        <p:spPr>
          <a:xfrm>
            <a:off x="3754127" y="3507006"/>
            <a:ext cx="2024913" cy="584775"/>
          </a:xfrm>
          <a:prstGeom prst="rect">
            <a:avLst/>
          </a:prstGeom>
          <a:noFill/>
        </p:spPr>
        <p:txBody>
          <a:bodyPr wrap="none" rtlCol="0">
            <a:spAutoFit/>
          </a:bodyPr>
          <a:lstStyle/>
          <a:p>
            <a:r>
              <a:rPr lang="en-US" sz="3200" dirty="0"/>
              <a:t>Ephesians</a:t>
            </a:r>
          </a:p>
        </p:txBody>
      </p:sp>
      <p:sp>
        <p:nvSpPr>
          <p:cNvPr id="4" name="TextBox 3">
            <a:extLst>
              <a:ext uri="{FF2B5EF4-FFF2-40B4-BE49-F238E27FC236}">
                <a16:creationId xmlns:a16="http://schemas.microsoft.com/office/drawing/2014/main" id="{EF1B21E2-C49F-8E2E-6599-A90EB1766FFC}"/>
              </a:ext>
            </a:extLst>
          </p:cNvPr>
          <p:cNvSpPr txBox="1"/>
          <p:nvPr/>
        </p:nvSpPr>
        <p:spPr>
          <a:xfrm>
            <a:off x="4124528" y="1494885"/>
            <a:ext cx="2528256" cy="707886"/>
          </a:xfrm>
          <a:prstGeom prst="rect">
            <a:avLst/>
          </a:prstGeom>
          <a:noFill/>
        </p:spPr>
        <p:txBody>
          <a:bodyPr wrap="none" rtlCol="0">
            <a:spAutoFit/>
          </a:bodyPr>
          <a:lstStyle/>
          <a:p>
            <a:r>
              <a:rPr lang="en-US" sz="4000" dirty="0"/>
              <a:t>Inflections</a:t>
            </a:r>
          </a:p>
        </p:txBody>
      </p:sp>
    </p:spTree>
    <p:extLst>
      <p:ext uri="{BB962C8B-B14F-4D97-AF65-F5344CB8AC3E}">
        <p14:creationId xmlns:p14="http://schemas.microsoft.com/office/powerpoint/2010/main" val="159790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F826-FDD3-8CDD-DDC3-8592F48FD8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3C7487-23B3-A53A-DD3F-FE0057EAE036}"/>
              </a:ext>
            </a:extLst>
          </p:cNvPr>
          <p:cNvSpPr txBox="1"/>
          <p:nvPr/>
        </p:nvSpPr>
        <p:spPr>
          <a:xfrm>
            <a:off x="4085617" y="2334639"/>
            <a:ext cx="4357992" cy="1015663"/>
          </a:xfrm>
          <a:prstGeom prst="rect">
            <a:avLst/>
          </a:prstGeom>
          <a:noFill/>
        </p:spPr>
        <p:txBody>
          <a:bodyPr wrap="square" rtlCol="0">
            <a:spAutoFit/>
          </a:bodyPr>
          <a:lstStyle/>
          <a:p>
            <a:r>
              <a:rPr lang="en-US" sz="6000" dirty="0"/>
              <a:t>faith</a:t>
            </a:r>
          </a:p>
        </p:txBody>
      </p:sp>
    </p:spTree>
    <p:extLst>
      <p:ext uri="{BB962C8B-B14F-4D97-AF65-F5344CB8AC3E}">
        <p14:creationId xmlns:p14="http://schemas.microsoft.com/office/powerpoint/2010/main" val="2424067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29C9D-D055-924D-4EAA-44F016B9E0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6AB933-FAE4-C9DF-C5AB-233F2D69C7A1}"/>
              </a:ext>
            </a:extLst>
          </p:cNvPr>
          <p:cNvSpPr txBox="1"/>
          <p:nvPr/>
        </p:nvSpPr>
        <p:spPr>
          <a:xfrm>
            <a:off x="4085617" y="2334639"/>
            <a:ext cx="4357992" cy="1015663"/>
          </a:xfrm>
          <a:prstGeom prst="rect">
            <a:avLst/>
          </a:prstGeom>
          <a:noFill/>
        </p:spPr>
        <p:txBody>
          <a:bodyPr wrap="square" rtlCol="0">
            <a:spAutoFit/>
          </a:bodyPr>
          <a:lstStyle/>
          <a:p>
            <a:r>
              <a:rPr lang="en-US" sz="6000" dirty="0"/>
              <a:t>faithing</a:t>
            </a:r>
          </a:p>
        </p:txBody>
      </p:sp>
    </p:spTree>
    <p:extLst>
      <p:ext uri="{BB962C8B-B14F-4D97-AF65-F5344CB8AC3E}">
        <p14:creationId xmlns:p14="http://schemas.microsoft.com/office/powerpoint/2010/main" val="170323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F5143-59B0-ABCF-46C5-164142F391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174046B-EFA1-5603-9EF9-73CE3CA68FEC}"/>
              </a:ext>
            </a:extLst>
          </p:cNvPr>
          <p:cNvSpPr txBox="1"/>
          <p:nvPr/>
        </p:nvSpPr>
        <p:spPr>
          <a:xfrm>
            <a:off x="2490281" y="2334639"/>
            <a:ext cx="5953328" cy="3785652"/>
          </a:xfrm>
          <a:prstGeom prst="rect">
            <a:avLst/>
          </a:prstGeom>
          <a:noFill/>
        </p:spPr>
        <p:txBody>
          <a:bodyPr wrap="square" rtlCol="0">
            <a:spAutoFit/>
          </a:bodyPr>
          <a:lstStyle/>
          <a:p>
            <a:r>
              <a:rPr lang="en-US" sz="6000" dirty="0"/>
              <a:t>Faithing</a:t>
            </a:r>
          </a:p>
          <a:p>
            <a:endParaRPr lang="en-US" sz="6000" dirty="0"/>
          </a:p>
          <a:p>
            <a:r>
              <a:rPr lang="en-US" sz="6000" dirty="0"/>
              <a:t>Faith as a verb (via participle)</a:t>
            </a:r>
          </a:p>
        </p:txBody>
      </p:sp>
    </p:spTree>
    <p:extLst>
      <p:ext uri="{BB962C8B-B14F-4D97-AF65-F5344CB8AC3E}">
        <p14:creationId xmlns:p14="http://schemas.microsoft.com/office/powerpoint/2010/main" val="4007485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1A7C-3206-2A16-7810-4E5571C41D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5C1758-9E6A-F938-ACBC-E2F9EB73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72BFB-B913-1B97-E7E8-BACDAFE615DB}"/>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64891BAD-CA7A-56D7-F6AC-3FB5140F01B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a:bodyPr>
          <a:lstStyle/>
          <a:p>
            <a:r>
              <a:rPr lang="en-US" sz="4000" b="1" baseline="30000" dirty="0"/>
              <a:t>15 </a:t>
            </a:r>
            <a:r>
              <a:rPr lang="en-US" sz="4000" dirty="0"/>
              <a:t>For this reason, ever since I heard about your </a:t>
            </a:r>
            <a:r>
              <a:rPr lang="en-US" sz="4400" b="1" dirty="0"/>
              <a:t>faithing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75E27619-F0AE-1A23-DE0E-205DC13C86F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74503069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5873" y="2349910"/>
            <a:ext cx="10980253" cy="1366056"/>
          </a:xfrm>
        </p:spPr>
        <p:txBody>
          <a:bodyPr>
            <a:normAutofit/>
          </a:bodyPr>
          <a:lstStyle/>
          <a:p>
            <a:r>
              <a:rPr lang="en-US" sz="4000" dirty="0"/>
              <a:t>What Has Paul established in chapters 1 and 2 ?</a:t>
            </a:r>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9563-FBAF-7164-13BB-3A2C17A85EA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684947-0BEE-D12A-5555-5551D26C1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525068-E307-2623-01FC-06CADCEDB3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02793" y="2734483"/>
            <a:ext cx="11881683" cy="5002126"/>
          </a:xfrm>
        </p:spPr>
        <p:txBody>
          <a:bodyPr>
            <a:normAutofit/>
          </a:bodyPr>
          <a:lstStyle/>
          <a:p>
            <a:r>
              <a:rPr lang="en-US" sz="4000" dirty="0"/>
              <a:t>Impacts of reviewing blessings,  ALIVE and Grace? </a:t>
            </a:r>
          </a:p>
        </p:txBody>
      </p:sp>
      <p:pic>
        <p:nvPicPr>
          <p:cNvPr id="8" name="Content Placeholder 3">
            <a:extLst>
              <a:ext uri="{FF2B5EF4-FFF2-40B4-BE49-F238E27FC236}">
                <a16:creationId xmlns:a16="http://schemas.microsoft.com/office/drawing/2014/main" id="{8D37EE51-1DB6-0C86-CF02-01A955FBDC6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68441974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r>
              <a:rPr lang="en-US" dirty="0"/>
              <a:t>Observations</a:t>
            </a:r>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272374" y="1825625"/>
            <a:ext cx="10515599" cy="4351338"/>
          </a:xfrm>
        </p:spPr>
        <p:txBody>
          <a:bodyPr>
            <a:normAutofit/>
          </a:bodyPr>
          <a:lstStyle/>
          <a:p>
            <a:r>
              <a:rPr lang="en-US" sz="3600" dirty="0"/>
              <a:t>Grace and faith are tightly linked.</a:t>
            </a:r>
          </a:p>
          <a:p>
            <a:r>
              <a:rPr lang="en-US" sz="3600" dirty="0"/>
              <a:t>The Gospel and grace are tightly linked. </a:t>
            </a:r>
          </a:p>
          <a:p>
            <a:r>
              <a:rPr lang="en-US" sz="3600" dirty="0"/>
              <a:t>Without faith grace is hidden.  Believing is seeing. </a:t>
            </a:r>
          </a:p>
          <a:p>
            <a:r>
              <a:rPr lang="en-US" sz="3600" dirty="0"/>
              <a:t>Faith can be learned</a:t>
            </a:r>
          </a:p>
          <a:p>
            <a:r>
              <a:rPr lang="en-US" sz="3600" dirty="0"/>
              <a:t>Counting Blessings, especially Grace, strengthens Faith</a:t>
            </a:r>
          </a:p>
          <a:p>
            <a:pPr marL="0" indent="0">
              <a:buNone/>
            </a:pPr>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r>
              <a:rPr lang="en-US" dirty="0"/>
              <a:t>Atheist to Believer</a:t>
            </a:r>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a:xfrm>
            <a:off x="838200" y="1825625"/>
            <a:ext cx="9492574" cy="4351338"/>
          </a:xfrm>
        </p:spPr>
        <p:txBody>
          <a:bodyPr/>
          <a:lstStyle/>
          <a:p>
            <a:r>
              <a:rPr lang="en-US" dirty="0"/>
              <a:t>C.S. Lewis                   “Mere Christianity”</a:t>
            </a:r>
          </a:p>
          <a:p>
            <a:r>
              <a:rPr lang="en-US" dirty="0"/>
              <a:t>Anthony Flew             “There Is a God”</a:t>
            </a:r>
          </a:p>
          <a:p>
            <a:r>
              <a:rPr lang="en-US" dirty="0"/>
              <a:t>Lee Strobel                “ The Case for Christ”</a:t>
            </a:r>
          </a:p>
          <a:p>
            <a:r>
              <a:rPr lang="en-US" dirty="0"/>
              <a:t>Michael Guillen       “Believing is Seeing”</a:t>
            </a:r>
          </a:p>
        </p:txBody>
      </p:sp>
    </p:spTree>
    <p:extLst>
      <p:ext uri="{BB962C8B-B14F-4D97-AF65-F5344CB8AC3E}">
        <p14:creationId xmlns:p14="http://schemas.microsoft.com/office/powerpoint/2010/main" val="908321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BAAA-8631-2430-B2C1-4777AF833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F8DCF-DB64-8DCA-FF71-69B4E70ECDAC}"/>
              </a:ext>
            </a:extLst>
          </p:cNvPr>
          <p:cNvSpPr>
            <a:spLocks noGrp="1"/>
          </p:cNvSpPr>
          <p:nvPr>
            <p:ph type="title"/>
          </p:nvPr>
        </p:nvSpPr>
        <p:spPr/>
        <p:txBody>
          <a:bodyPr/>
          <a:lstStyle/>
          <a:p>
            <a:r>
              <a:rPr lang="en-US" dirty="0"/>
              <a:t>Atheist to Christian _ Michael Guillen </a:t>
            </a:r>
          </a:p>
        </p:txBody>
      </p:sp>
      <p:sp>
        <p:nvSpPr>
          <p:cNvPr id="3" name="Content Placeholder 2">
            <a:extLst>
              <a:ext uri="{FF2B5EF4-FFF2-40B4-BE49-F238E27FC236}">
                <a16:creationId xmlns:a16="http://schemas.microsoft.com/office/drawing/2014/main" id="{5375795F-E52B-BC7E-9973-0E27A65F7F0C}"/>
              </a:ext>
            </a:extLst>
          </p:cNvPr>
          <p:cNvSpPr>
            <a:spLocks noGrp="1"/>
          </p:cNvSpPr>
          <p:nvPr>
            <p:ph sz="half" idx="1"/>
          </p:nvPr>
        </p:nvSpPr>
        <p:spPr>
          <a:xfrm>
            <a:off x="4902740" y="1825625"/>
            <a:ext cx="5778230" cy="4351338"/>
          </a:xfrm>
        </p:spPr>
        <p:txBody>
          <a:bodyPr>
            <a:normAutofit fontScale="92500" lnSpcReduction="10000"/>
          </a:bodyPr>
          <a:lstStyle/>
          <a:p>
            <a:pPr marL="0" indent="0">
              <a:buNone/>
            </a:pPr>
            <a:r>
              <a:rPr lang="en-US" dirty="0"/>
              <a:t>Take a journey with  a PHD physicist looking at the world and perceiving  that science supports the existence of God.  Believing there is a God,  he pursued many world religions and found that only Christianity as a suitable choice.  Tracing physics from subatomic particles to cosmology he witnesses God.</a:t>
            </a:r>
          </a:p>
          <a:p>
            <a:pPr marL="0" indent="0">
              <a:buNone/>
            </a:pPr>
            <a:r>
              <a:rPr lang="en-US" dirty="0"/>
              <a:t>Numerous bible passages are included at length adding credence to the science and bible connections.</a:t>
            </a:r>
          </a:p>
        </p:txBody>
      </p:sp>
      <p:pic>
        <p:nvPicPr>
          <p:cNvPr id="5" name="Picture 4" descr="A book cover with white text and black background&#10;&#10;AI-generated content may be incorrect.">
            <a:extLst>
              <a:ext uri="{FF2B5EF4-FFF2-40B4-BE49-F238E27FC236}">
                <a16:creationId xmlns:a16="http://schemas.microsoft.com/office/drawing/2014/main" id="{F82DAE0B-08B5-D197-7416-32EDDCC4B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41" y="1417215"/>
            <a:ext cx="3165769" cy="4759748"/>
          </a:xfrm>
          <a:prstGeom prst="rect">
            <a:avLst/>
          </a:prstGeom>
        </p:spPr>
      </p:pic>
    </p:spTree>
    <p:extLst>
      <p:ext uri="{BB962C8B-B14F-4D97-AF65-F5344CB8AC3E}">
        <p14:creationId xmlns:p14="http://schemas.microsoft.com/office/powerpoint/2010/main" val="2601982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884857" y="3861760"/>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3065331C-13CF-75E2-5131-EDFBD217D776}"/>
              </a:ext>
            </a:extLst>
          </p:cNvPr>
          <p:cNvSpPr txBox="1"/>
          <p:nvPr/>
        </p:nvSpPr>
        <p:spPr>
          <a:xfrm>
            <a:off x="3482502" y="3054485"/>
            <a:ext cx="4410182" cy="707886"/>
          </a:xfrm>
          <a:prstGeom prst="rect">
            <a:avLst/>
          </a:prstGeom>
          <a:noFill/>
        </p:spPr>
        <p:txBody>
          <a:bodyPr wrap="none" rtlCol="0">
            <a:spAutoFit/>
          </a:bodyPr>
          <a:lstStyle/>
          <a:p>
            <a:r>
              <a:rPr lang="en-US" sz="4000" dirty="0"/>
              <a:t>Lessons son file at:</a:t>
            </a:r>
          </a:p>
        </p:txBody>
      </p:sp>
    </p:spTree>
    <p:extLst>
      <p:ext uri="{BB962C8B-B14F-4D97-AF65-F5344CB8AC3E}">
        <p14:creationId xmlns:p14="http://schemas.microsoft.com/office/powerpoint/2010/main" val="41394290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9C9B-CF5D-835F-2D9C-6BA683C6B2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A59F29-0B5B-3F64-751E-000F35A3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07232-6212-5E4D-0191-E8F80C43772A}"/>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59B73BB4-5E90-456A-546F-96AEF1F2755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0AB2905-0727-B66D-627E-DEC0949A4E4F}"/>
              </a:ext>
            </a:extLst>
          </p:cNvPr>
          <p:cNvSpPr txBox="1"/>
          <p:nvPr/>
        </p:nvSpPr>
        <p:spPr>
          <a:xfrm>
            <a:off x="7835098"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E9F7E49C-673C-650E-8D20-1DB96F0CF0BE}"/>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92DF51F-BA6F-FA4A-9685-59465C91EAC8}"/>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A5A90921-7364-A739-1DBF-4D6C16BD6A33}"/>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F1B7CB-5091-BF04-53EA-590A10980C80}"/>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3562E8-0FDA-9D5B-D89F-2E8097009F8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D676F-8C95-5358-83EE-8BEC55B2A53C}"/>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A06D005-A048-6F01-1F38-87576AF7C1B0}"/>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BB3074-F522-EF7C-BF39-4C0242E7913A}"/>
              </a:ext>
            </a:extLst>
          </p:cNvPr>
          <p:cNvSpPr txBox="1"/>
          <p:nvPr/>
        </p:nvSpPr>
        <p:spPr>
          <a:xfrm>
            <a:off x="7910058" y="643523"/>
            <a:ext cx="3324821" cy="646331"/>
          </a:xfrm>
          <a:prstGeom prst="rect">
            <a:avLst/>
          </a:prstGeom>
          <a:noFill/>
        </p:spPr>
        <p:txBody>
          <a:bodyPr wrap="none" rtlCol="0">
            <a:spAutoFit/>
          </a:bodyPr>
          <a:lstStyle/>
          <a:p>
            <a:r>
              <a:rPr lang="en-US" sz="3600" dirty="0"/>
              <a:t>High Places KJV</a:t>
            </a:r>
          </a:p>
        </p:txBody>
      </p:sp>
      <p:sp>
        <p:nvSpPr>
          <p:cNvPr id="9" name="TextBox 8">
            <a:extLst>
              <a:ext uri="{FF2B5EF4-FFF2-40B4-BE49-F238E27FC236}">
                <a16:creationId xmlns:a16="http://schemas.microsoft.com/office/drawing/2014/main" id="{4FFAE273-F0BD-6DBF-44B6-A18EC0A4F7AC}"/>
              </a:ext>
            </a:extLst>
          </p:cNvPr>
          <p:cNvSpPr txBox="1"/>
          <p:nvPr/>
        </p:nvSpPr>
        <p:spPr>
          <a:xfrm>
            <a:off x="762161" y="680709"/>
            <a:ext cx="4549142" cy="646331"/>
          </a:xfrm>
          <a:prstGeom prst="rect">
            <a:avLst/>
          </a:prstGeom>
          <a:noFill/>
        </p:spPr>
        <p:txBody>
          <a:bodyPr wrap="square" rtlCol="0">
            <a:spAutoFit/>
          </a:bodyPr>
          <a:lstStyle/>
          <a:p>
            <a:r>
              <a:rPr lang="en-US" sz="3600" dirty="0"/>
              <a:t>Heavenly Places KJV</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BDB6E7B-AEDE-23EF-F065-1863FCF8B7A0}"/>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8E6AEE5D-79BD-0591-992F-16ACD886D314}"/>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8836472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Prayer in Chapter 1, Faith and Grace </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
        <p:nvSpPr>
          <p:cNvPr id="7" name="Arrow: Left 6">
            <a:extLst>
              <a:ext uri="{FF2B5EF4-FFF2-40B4-BE49-F238E27FC236}">
                <a16:creationId xmlns:a16="http://schemas.microsoft.com/office/drawing/2014/main" id="{AFD0C106-0030-8836-1AB5-5DD1A7D61D2C}"/>
              </a:ext>
            </a:extLst>
          </p:cNvPr>
          <p:cNvSpPr/>
          <p:nvPr/>
        </p:nvSpPr>
        <p:spPr>
          <a:xfrm>
            <a:off x="9310446" y="996498"/>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12/21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3925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A00EFE7-439E-4A35-1F26-16CB14EB8C61}"/>
              </a:ext>
            </a:extLst>
          </p:cNvPr>
          <p:cNvSpPr/>
          <p:nvPr/>
        </p:nvSpPr>
        <p:spPr>
          <a:xfrm>
            <a:off x="2340795" y="509563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394610"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pic>
        <p:nvPicPr>
          <p:cNvPr id="11" name="Picture 10" descr="A screenshot of a cell phone&#10;&#10;AI-generated content may be incorrect.">
            <a:extLst>
              <a:ext uri="{FF2B5EF4-FFF2-40B4-BE49-F238E27FC236}">
                <a16:creationId xmlns:a16="http://schemas.microsoft.com/office/drawing/2014/main" id="{C79FA30E-DE73-C056-3B8F-AFB60B7C59A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20" name="Picture 19" descr="A screen shot of a phone&#10;&#10;AI-generated content may be incorrect.">
            <a:extLst>
              <a:ext uri="{FF2B5EF4-FFF2-40B4-BE49-F238E27FC236}">
                <a16:creationId xmlns:a16="http://schemas.microsoft.com/office/drawing/2014/main" id="{53700EB8-4B26-BFFB-CF6D-44AC1E747E9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C66A7CDE-B4F2-5739-D7AF-953A0267FEE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5249B485-22B7-22F9-4013-D81146F3D4C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426204948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6327</TotalTime>
  <Words>2890</Words>
  <Application>Microsoft Office PowerPoint</Application>
  <PresentationFormat>Widescreen</PresentationFormat>
  <Paragraphs>320</Paragraphs>
  <Slides>62</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Aptos</vt:lpstr>
      <vt:lpstr>Aptos Display</vt:lpstr>
      <vt:lpstr>Arial</vt:lpstr>
      <vt:lpstr>Office Theme</vt:lpstr>
      <vt:lpstr>PowerPoint Presentation</vt:lpstr>
      <vt:lpstr>             Heavenly Realms Ephesians 1:3, 1:20, 2:6, 3:10,  6:12</vt:lpstr>
      <vt:lpstr>     Physical Realms are subsets of  Heavenly Realms </vt:lpstr>
      <vt:lpstr>Ephesians  and the terminology heavenly realms</vt:lpstr>
      <vt:lpstr>Ephesians  and the terminology heavenly realms</vt:lpstr>
      <vt:lpstr>     Physical Realms are subsets of  Spiritual Realms </vt:lpstr>
      <vt:lpstr>Book of Ephesians</vt:lpstr>
      <vt:lpstr>     Physical Realms are subsets of  Spiritual Realms </vt:lpstr>
      <vt:lpstr>     Physical Realms are subsets of  Spiritual Realms </vt:lpstr>
      <vt:lpstr>PowerPoint Presentation</vt:lpstr>
      <vt:lpstr>             Spiritual Realms Ephesians 3:10  (conceptually / historically)  </vt:lpstr>
      <vt:lpstr>             Spiritual Realms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blessings mentioned in the prayer</vt:lpstr>
      <vt:lpstr>blessings mentioned in the prayer</vt:lpstr>
      <vt:lpstr>blessings mentioned in the prayer</vt:lpstr>
      <vt:lpstr>Progressive Actions and prayer detail</vt:lpstr>
      <vt:lpstr>Progressive Actions</vt:lpstr>
      <vt:lpstr>Progressive Actions + WHAT IS TO BE KNOWN</vt:lpstr>
      <vt:lpstr>WHAT IS TO BE KNOWN</vt:lpstr>
      <vt:lpstr>WHAT IS TO BE KNOWN</vt:lpstr>
      <vt:lpstr> Other Ways of saying Giving Thanks </vt:lpstr>
      <vt:lpstr>Paul’s Prayer for the Philippians</vt:lpstr>
      <vt:lpstr>PowerPoint Presentation</vt:lpstr>
      <vt:lpstr>             Spiritual Realms </vt:lpstr>
      <vt:lpstr>             Spiritual Realms </vt:lpstr>
      <vt:lpstr>             Spiritual Realms </vt:lpstr>
      <vt:lpstr>             Spiritual Realms </vt:lpstr>
      <vt:lpstr>             Spiritual Realms </vt:lpstr>
      <vt:lpstr>PowerPoint Presentation</vt:lpstr>
      <vt:lpstr>Grace Through Faith</vt:lpstr>
      <vt:lpstr>Grace in Chapter 3</vt:lpstr>
      <vt:lpstr>Grace in Chapter 3</vt:lpstr>
      <vt:lpstr>Faith  Chapter 3</vt:lpstr>
      <vt:lpstr> Spiritual Realms </vt:lpstr>
      <vt:lpstr> Spiritual Realms </vt:lpstr>
      <vt:lpstr>  Spiritual Realms </vt:lpstr>
      <vt:lpstr> Spiritual Realms </vt:lpstr>
      <vt:lpstr> Spiritual Realms </vt:lpstr>
      <vt:lpstr>PowerPoint Presentation</vt:lpstr>
      <vt:lpstr>PowerPoint Presentation</vt:lpstr>
      <vt:lpstr>PowerPoint Presentation</vt:lpstr>
      <vt:lpstr>PowerPoint Presentation</vt:lpstr>
      <vt:lpstr>PowerPoint Presentation</vt:lpstr>
      <vt:lpstr>PowerPoint Presentation</vt:lpstr>
      <vt:lpstr>blessings mentioned in the prayer</vt:lpstr>
      <vt:lpstr>PowerPoint Presentation</vt:lpstr>
      <vt:lpstr>PowerPoint Presentation</vt:lpstr>
      <vt:lpstr>Observations</vt:lpstr>
      <vt:lpstr>Atheist to Believer</vt:lpstr>
      <vt:lpstr>Atheist to Christian _ Michael Guillen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51</cp:revision>
  <dcterms:created xsi:type="dcterms:W3CDTF">2025-06-19T21:30:53Z</dcterms:created>
  <dcterms:modified xsi:type="dcterms:W3CDTF">2025-12-18T03:34:54Z</dcterms:modified>
</cp:coreProperties>
</file>