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307" r:id="rId2"/>
    <p:sldId id="310" r:id="rId3"/>
    <p:sldId id="371" r:id="rId4"/>
    <p:sldId id="433" r:id="rId5"/>
    <p:sldId id="434" r:id="rId6"/>
    <p:sldId id="432" r:id="rId7"/>
    <p:sldId id="290" r:id="rId8"/>
    <p:sldId id="369" r:id="rId9"/>
    <p:sldId id="370" r:id="rId10"/>
    <p:sldId id="390" r:id="rId11"/>
    <p:sldId id="357" r:id="rId12"/>
    <p:sldId id="383" r:id="rId13"/>
    <p:sldId id="341" r:id="rId14"/>
    <p:sldId id="338" r:id="rId15"/>
    <p:sldId id="340" r:id="rId16"/>
    <p:sldId id="351" r:id="rId17"/>
    <p:sldId id="339" r:id="rId18"/>
    <p:sldId id="343" r:id="rId19"/>
    <p:sldId id="384" r:id="rId20"/>
    <p:sldId id="385" r:id="rId21"/>
    <p:sldId id="386" r:id="rId22"/>
    <p:sldId id="387" r:id="rId23"/>
    <p:sldId id="388" r:id="rId24"/>
    <p:sldId id="389" r:id="rId25"/>
    <p:sldId id="394" r:id="rId26"/>
    <p:sldId id="398" r:id="rId27"/>
    <p:sldId id="402" r:id="rId28"/>
    <p:sldId id="393" r:id="rId29"/>
    <p:sldId id="397" r:id="rId30"/>
    <p:sldId id="395" r:id="rId31"/>
    <p:sldId id="396" r:id="rId32"/>
    <p:sldId id="403" r:id="rId33"/>
    <p:sldId id="404" r:id="rId34"/>
    <p:sldId id="407" r:id="rId35"/>
    <p:sldId id="408" r:id="rId36"/>
    <p:sldId id="410" r:id="rId37"/>
    <p:sldId id="411" r:id="rId38"/>
    <p:sldId id="415" r:id="rId39"/>
    <p:sldId id="358" r:id="rId40"/>
    <p:sldId id="416" r:id="rId41"/>
    <p:sldId id="418" r:id="rId42"/>
    <p:sldId id="423" r:id="rId43"/>
    <p:sldId id="417" r:id="rId44"/>
    <p:sldId id="424" r:id="rId45"/>
    <p:sldId id="425" r:id="rId46"/>
    <p:sldId id="419" r:id="rId47"/>
    <p:sldId id="427" r:id="rId48"/>
    <p:sldId id="428" r:id="rId49"/>
    <p:sldId id="426" r:id="rId50"/>
    <p:sldId id="429" r:id="rId51"/>
    <p:sldId id="430" r:id="rId52"/>
    <p:sldId id="431" r:id="rId53"/>
    <p:sldId id="422" r:id="rId54"/>
    <p:sldId id="435" r:id="rId55"/>
    <p:sldId id="421" r:id="rId56"/>
    <p:sldId id="436" r:id="rId57"/>
    <p:sldId id="420" r:id="rId58"/>
    <p:sldId id="413" r:id="rId59"/>
    <p:sldId id="399" r:id="rId60"/>
    <p:sldId id="400" r:id="rId61"/>
    <p:sldId id="401" r:id="rId62"/>
    <p:sldId id="412" r:id="rId63"/>
    <p:sldId id="414" r:id="rId64"/>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9B3DA2-7BB2-4237-85C3-C1A4C52F2F5C}" v="3" dt="2025-12-18T00:21:01.9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06" autoAdjust="0"/>
    <p:restoredTop sz="78611" autoAdjust="0"/>
  </p:normalViewPr>
  <p:slideViewPr>
    <p:cSldViewPr snapToGrid="0">
      <p:cViewPr varScale="1">
        <p:scale>
          <a:sx n="49" d="100"/>
          <a:sy n="49" d="100"/>
        </p:scale>
        <p:origin x="348" y="276"/>
      </p:cViewPr>
      <p:guideLst/>
    </p:cSldViewPr>
  </p:slideViewPr>
  <p:notesTextViewPr>
    <p:cViewPr>
      <p:scale>
        <a:sx n="1" d="1"/>
        <a:sy n="1" d="1"/>
      </p:scale>
      <p:origin x="0" y="0"/>
    </p:cViewPr>
  </p:notesTextViewPr>
  <p:sorterViewPr>
    <p:cViewPr>
      <p:scale>
        <a:sx n="100" d="100"/>
        <a:sy n="100" d="100"/>
      </p:scale>
      <p:origin x="0" y="-4158"/>
    </p:cViewPr>
  </p:sorterViewPr>
  <p:notesViewPr>
    <p:cSldViewPr snapToGrid="0">
      <p:cViewPr varScale="1">
        <p:scale>
          <a:sx n="112" d="100"/>
          <a:sy n="112" d="100"/>
        </p:scale>
        <p:origin x="2502"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ldon Beardain" userId="09afe1b543c8f812" providerId="LiveId" clId="{A5A7D76C-337D-4549-9724-80C0153FBD4E}"/>
    <pc:docChg chg="custSel addSld modSld">
      <pc:chgData name="Weldon Beardain" userId="09afe1b543c8f812" providerId="LiveId" clId="{A5A7D76C-337D-4549-9724-80C0153FBD4E}" dt="2025-12-18T00:21:26.470" v="719" actId="1076"/>
      <pc:docMkLst>
        <pc:docMk/>
      </pc:docMkLst>
      <pc:sldChg chg="addSp modSp mod">
        <pc:chgData name="Weldon Beardain" userId="09afe1b543c8f812" providerId="LiveId" clId="{A5A7D76C-337D-4549-9724-80C0153FBD4E}" dt="2025-12-18T00:21:26.470" v="719" actId="1076"/>
        <pc:sldMkLst>
          <pc:docMk/>
          <pc:sldMk cId="4139429037" sldId="413"/>
        </pc:sldMkLst>
        <pc:spChg chg="add mod">
          <ac:chgData name="Weldon Beardain" userId="09afe1b543c8f812" providerId="LiveId" clId="{A5A7D76C-337D-4549-9724-80C0153FBD4E}" dt="2025-12-18T00:21:22.696" v="718" actId="255"/>
          <ac:spMkLst>
            <pc:docMk/>
            <pc:sldMk cId="4139429037" sldId="413"/>
            <ac:spMk id="2" creationId="{3065331C-13CF-75E2-5131-EDFBD217D776}"/>
          </ac:spMkLst>
        </pc:spChg>
        <pc:spChg chg="mod">
          <ac:chgData name="Weldon Beardain" userId="09afe1b543c8f812" providerId="LiveId" clId="{A5A7D76C-337D-4549-9724-80C0153FBD4E}" dt="2025-12-18T00:21:26.470" v="719" actId="1076"/>
          <ac:spMkLst>
            <pc:docMk/>
            <pc:sldMk cId="4139429037" sldId="413"/>
            <ac:spMk id="6" creationId="{6F292828-8AAD-A984-EF98-E8EE64C8786F}"/>
          </ac:spMkLst>
        </pc:spChg>
      </pc:sldChg>
      <pc:sldChg chg="modSp mod">
        <pc:chgData name="Weldon Beardain" userId="09afe1b543c8f812" providerId="LiveId" clId="{A5A7D76C-337D-4549-9724-80C0153FBD4E}" dt="2025-12-18T00:20:13.651" v="695" actId="20577"/>
        <pc:sldMkLst>
          <pc:docMk/>
          <pc:sldMk cId="1603236741" sldId="420"/>
        </pc:sldMkLst>
        <pc:spChg chg="mod">
          <ac:chgData name="Weldon Beardain" userId="09afe1b543c8f812" providerId="LiveId" clId="{A5A7D76C-337D-4549-9724-80C0153FBD4E}" dt="2025-12-18T00:20:13.651" v="695" actId="20577"/>
          <ac:spMkLst>
            <pc:docMk/>
            <pc:sldMk cId="1603236741" sldId="420"/>
            <ac:spMk id="2" creationId="{2E3D9588-057B-9581-AA5A-68B607BDB56A}"/>
          </ac:spMkLst>
        </pc:spChg>
      </pc:sldChg>
      <pc:sldChg chg="modSp mod">
        <pc:chgData name="Weldon Beardain" userId="09afe1b543c8f812" providerId="LiveId" clId="{A5A7D76C-337D-4549-9724-80C0153FBD4E}" dt="2025-12-18T00:19:46.710" v="684" actId="14100"/>
        <pc:sldMkLst>
          <pc:docMk/>
          <pc:sldMk cId="3767879804" sldId="422"/>
        </pc:sldMkLst>
        <pc:spChg chg="mod">
          <ac:chgData name="Weldon Beardain" userId="09afe1b543c8f812" providerId="LiveId" clId="{A5A7D76C-337D-4549-9724-80C0153FBD4E}" dt="2025-12-18T00:19:46.710" v="684" actId="14100"/>
          <ac:spMkLst>
            <pc:docMk/>
            <pc:sldMk cId="3767879804" sldId="422"/>
            <ac:spMk id="4" creationId="{9B94A3BC-24E1-3F88-DB52-B762419B5404}"/>
          </ac:spMkLst>
        </pc:spChg>
      </pc:sldChg>
      <pc:sldChg chg="modSp mod">
        <pc:chgData name="Weldon Beardain" userId="09afe1b543c8f812" providerId="LiveId" clId="{A5A7D76C-337D-4549-9724-80C0153FBD4E}" dt="2025-12-18T00:19:29.684" v="679" actId="14100"/>
        <pc:sldMkLst>
          <pc:docMk/>
          <pc:sldMk cId="684419749" sldId="435"/>
        </pc:sldMkLst>
        <pc:spChg chg="mod">
          <ac:chgData name="Weldon Beardain" userId="09afe1b543c8f812" providerId="LiveId" clId="{A5A7D76C-337D-4549-9724-80C0153FBD4E}" dt="2025-12-18T00:19:29.684" v="679" actId="14100"/>
          <ac:spMkLst>
            <pc:docMk/>
            <pc:sldMk cId="684419749" sldId="435"/>
            <ac:spMk id="4" creationId="{77525068-E307-2623-01FC-06CADCEDB318}"/>
          </ac:spMkLst>
        </pc:spChg>
      </pc:sldChg>
      <pc:sldChg chg="addSp modSp add mod">
        <pc:chgData name="Weldon Beardain" userId="09afe1b543c8f812" providerId="LiveId" clId="{A5A7D76C-337D-4549-9724-80C0153FBD4E}" dt="2025-12-18T00:18:39.784" v="677" actId="20577"/>
        <pc:sldMkLst>
          <pc:docMk/>
          <pc:sldMk cId="2601982230" sldId="436"/>
        </pc:sldMkLst>
        <pc:spChg chg="mod">
          <ac:chgData name="Weldon Beardain" userId="09afe1b543c8f812" providerId="LiveId" clId="{A5A7D76C-337D-4549-9724-80C0153FBD4E}" dt="2025-12-17T23:51:59.354" v="13" actId="20577"/>
          <ac:spMkLst>
            <pc:docMk/>
            <pc:sldMk cId="2601982230" sldId="436"/>
            <ac:spMk id="2" creationId="{AFDF8DCF-DB64-8DCA-FF71-69B4E70ECDAC}"/>
          </ac:spMkLst>
        </pc:spChg>
        <pc:spChg chg="mod">
          <ac:chgData name="Weldon Beardain" userId="09afe1b543c8f812" providerId="LiveId" clId="{A5A7D76C-337D-4549-9724-80C0153FBD4E}" dt="2025-12-18T00:18:39.784" v="677" actId="20577"/>
          <ac:spMkLst>
            <pc:docMk/>
            <pc:sldMk cId="2601982230" sldId="436"/>
            <ac:spMk id="3" creationId="{5375795F-E52B-BC7E-9973-0E27A65F7F0C}"/>
          </ac:spMkLst>
        </pc:spChg>
        <pc:picChg chg="add mod">
          <ac:chgData name="Weldon Beardain" userId="09afe1b543c8f812" providerId="LiveId" clId="{A5A7D76C-337D-4549-9724-80C0153FBD4E}" dt="2025-12-17T23:52:31.030" v="22" actId="1076"/>
          <ac:picMkLst>
            <pc:docMk/>
            <pc:sldMk cId="2601982230" sldId="436"/>
            <ac:picMk id="5" creationId="{F82DAE0B-08B5-D197-7416-32EDDCC4B8F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984D8A-0918-48D2-3B7C-6F2B6DC9998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E400875-CD4B-4FE2-AC98-9C9EC758B4AD}" type="slidenum">
              <a:rPr lang="en-US" smtClean="0"/>
              <a:t>‹#›</a:t>
            </a:fld>
            <a:endParaRPr lang="en-US"/>
          </a:p>
        </p:txBody>
      </p:sp>
    </p:spTree>
    <p:extLst>
      <p:ext uri="{BB962C8B-B14F-4D97-AF65-F5344CB8AC3E}">
        <p14:creationId xmlns:p14="http://schemas.microsoft.com/office/powerpoint/2010/main" val="1647021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39E5310-B1FD-4F16-B10E-540EBC53AFBF}" type="datetimeFigureOut">
              <a:rPr lang="en-US" smtClean="0"/>
              <a:t>12/17/2025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FE0DE69-A13F-42AE-9DFB-37B011B768EF}" type="slidenum">
              <a:rPr lang="en-US" smtClean="0"/>
              <a:t>‹#›</a:t>
            </a:fld>
            <a:endParaRPr lang="en-US"/>
          </a:p>
        </p:txBody>
      </p:sp>
    </p:spTree>
    <p:extLst>
      <p:ext uri="{BB962C8B-B14F-4D97-AF65-F5344CB8AC3E}">
        <p14:creationId xmlns:p14="http://schemas.microsoft.com/office/powerpoint/2010/main" val="386088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0C69F-9E39-B73B-04A5-FBEA03CAE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148A1-D766-5243-FF13-19C23DAFC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B0615-3CC7-E3B9-256F-0BFF8D832B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B9189F-66E2-9037-F2E8-A4B62067F07B}"/>
              </a:ext>
            </a:extLst>
          </p:cNvPr>
          <p:cNvSpPr>
            <a:spLocks noGrp="1"/>
          </p:cNvSpPr>
          <p:nvPr>
            <p:ph type="sldNum" sz="quarter" idx="5"/>
          </p:nvPr>
        </p:nvSpPr>
        <p:spPr/>
        <p:txBody>
          <a:bodyPr/>
          <a:lstStyle/>
          <a:p>
            <a:fld id="{5B29E8E3-AFE1-43BA-A6FC-C25B886F828C}" type="slidenum">
              <a:rPr lang="en-US" smtClean="0"/>
              <a:t>1</a:t>
            </a:fld>
            <a:endParaRPr lang="en-US"/>
          </a:p>
        </p:txBody>
      </p:sp>
    </p:spTree>
    <p:extLst>
      <p:ext uri="{BB962C8B-B14F-4D97-AF65-F5344CB8AC3E}">
        <p14:creationId xmlns:p14="http://schemas.microsoft.com/office/powerpoint/2010/main" val="40400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5ED95-D7FB-C299-D00F-3BDB6A347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C6DE5-1FD5-8B48-9BB7-D65D511AC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993382-9146-55D8-ED61-F6E9B3C6E8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D09284-424B-8569-EF65-5D2575DE6383}"/>
              </a:ext>
            </a:extLst>
          </p:cNvPr>
          <p:cNvSpPr>
            <a:spLocks noGrp="1"/>
          </p:cNvSpPr>
          <p:nvPr>
            <p:ph type="sldNum" sz="quarter" idx="5"/>
          </p:nvPr>
        </p:nvSpPr>
        <p:spPr/>
        <p:txBody>
          <a:bodyPr/>
          <a:lstStyle/>
          <a:p>
            <a:fld id="{5B29E8E3-AFE1-43BA-A6FC-C25B886F828C}" type="slidenum">
              <a:rPr lang="en-US" smtClean="0"/>
              <a:t>12</a:t>
            </a:fld>
            <a:endParaRPr lang="en-US"/>
          </a:p>
        </p:txBody>
      </p:sp>
    </p:spTree>
    <p:extLst>
      <p:ext uri="{BB962C8B-B14F-4D97-AF65-F5344CB8AC3E}">
        <p14:creationId xmlns:p14="http://schemas.microsoft.com/office/powerpoint/2010/main" val="1614236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14A56-7B8A-54D6-5590-8555877C6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F6A1F-8B34-CCBF-B868-46BE7AEB4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ACCAE4-1CCE-B6ED-3C9D-671B0FAE49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F82BF9-319D-1406-A660-111110F014C3}"/>
              </a:ext>
            </a:extLst>
          </p:cNvPr>
          <p:cNvSpPr>
            <a:spLocks noGrp="1"/>
          </p:cNvSpPr>
          <p:nvPr>
            <p:ph type="sldNum" sz="quarter" idx="5"/>
          </p:nvPr>
        </p:nvSpPr>
        <p:spPr/>
        <p:txBody>
          <a:bodyPr/>
          <a:lstStyle/>
          <a:p>
            <a:fld id="{5B29E8E3-AFE1-43BA-A6FC-C25B886F828C}" type="slidenum">
              <a:rPr lang="en-US" smtClean="0"/>
              <a:t>13</a:t>
            </a:fld>
            <a:endParaRPr lang="en-US"/>
          </a:p>
        </p:txBody>
      </p:sp>
    </p:spTree>
    <p:extLst>
      <p:ext uri="{BB962C8B-B14F-4D97-AF65-F5344CB8AC3E}">
        <p14:creationId xmlns:p14="http://schemas.microsoft.com/office/powerpoint/2010/main" val="931302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D8379-41EF-A32C-23B0-7CE9B22EE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72A93-3265-FC75-335A-19F2C0E16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DB404-DC2F-2647-2865-47EA377D07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4C51E6-FF7C-4860-DD94-37E1801294AA}"/>
              </a:ext>
            </a:extLst>
          </p:cNvPr>
          <p:cNvSpPr>
            <a:spLocks noGrp="1"/>
          </p:cNvSpPr>
          <p:nvPr>
            <p:ph type="sldNum" sz="quarter" idx="5"/>
          </p:nvPr>
        </p:nvSpPr>
        <p:spPr/>
        <p:txBody>
          <a:bodyPr/>
          <a:lstStyle/>
          <a:p>
            <a:fld id="{5B29E8E3-AFE1-43BA-A6FC-C25B886F828C}" type="slidenum">
              <a:rPr lang="en-US" smtClean="0"/>
              <a:t>14</a:t>
            </a:fld>
            <a:endParaRPr lang="en-US"/>
          </a:p>
        </p:txBody>
      </p:sp>
    </p:spTree>
    <p:extLst>
      <p:ext uri="{BB962C8B-B14F-4D97-AF65-F5344CB8AC3E}">
        <p14:creationId xmlns:p14="http://schemas.microsoft.com/office/powerpoint/2010/main" val="427275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9BD9F-EA00-D714-624B-F73DA238F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D23E1-D1A9-A1F3-46D2-F3252353D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5AC40F-6BD8-4109-A6B6-A73181F732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795F52-1E2E-0754-9AE4-F14B1C57D8C2}"/>
              </a:ext>
            </a:extLst>
          </p:cNvPr>
          <p:cNvSpPr>
            <a:spLocks noGrp="1"/>
          </p:cNvSpPr>
          <p:nvPr>
            <p:ph type="sldNum" sz="quarter" idx="5"/>
          </p:nvPr>
        </p:nvSpPr>
        <p:spPr/>
        <p:txBody>
          <a:bodyPr/>
          <a:lstStyle/>
          <a:p>
            <a:fld id="{5B29E8E3-AFE1-43BA-A6FC-C25B886F828C}" type="slidenum">
              <a:rPr lang="en-US" smtClean="0"/>
              <a:t>15</a:t>
            </a:fld>
            <a:endParaRPr lang="en-US"/>
          </a:p>
        </p:txBody>
      </p:sp>
    </p:spTree>
    <p:extLst>
      <p:ext uri="{BB962C8B-B14F-4D97-AF65-F5344CB8AC3E}">
        <p14:creationId xmlns:p14="http://schemas.microsoft.com/office/powerpoint/2010/main" val="3060942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45111-CDCB-6019-1FBD-5E2BF2806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8857A4-8C60-53B6-9A2C-B98A649FA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10407-F492-FBDC-17EC-678B5F1F04FF}"/>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BAF25AD-3BB0-46AD-D976-A223D47114AC}"/>
              </a:ext>
            </a:extLst>
          </p:cNvPr>
          <p:cNvSpPr>
            <a:spLocks noGrp="1"/>
          </p:cNvSpPr>
          <p:nvPr>
            <p:ph type="sldNum" sz="quarter" idx="5"/>
          </p:nvPr>
        </p:nvSpPr>
        <p:spPr/>
        <p:txBody>
          <a:bodyPr/>
          <a:lstStyle/>
          <a:p>
            <a:fld id="{5B29E8E3-AFE1-43BA-A6FC-C25B886F828C}" type="slidenum">
              <a:rPr lang="en-US" smtClean="0"/>
              <a:t>16</a:t>
            </a:fld>
            <a:endParaRPr lang="en-US"/>
          </a:p>
        </p:txBody>
      </p:sp>
    </p:spTree>
    <p:extLst>
      <p:ext uri="{BB962C8B-B14F-4D97-AF65-F5344CB8AC3E}">
        <p14:creationId xmlns:p14="http://schemas.microsoft.com/office/powerpoint/2010/main" val="4062106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418BC-4FFE-6D81-B651-FA2597FA5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E6B62-9FBC-F7D3-48CF-2E8514F76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2DA87-BEF4-21A4-6481-74C7C2690FD6}"/>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110B81E6-7B9B-16B6-79FB-15271175F8BB}"/>
              </a:ext>
            </a:extLst>
          </p:cNvPr>
          <p:cNvSpPr>
            <a:spLocks noGrp="1"/>
          </p:cNvSpPr>
          <p:nvPr>
            <p:ph type="sldNum" sz="quarter" idx="5"/>
          </p:nvPr>
        </p:nvSpPr>
        <p:spPr/>
        <p:txBody>
          <a:bodyPr/>
          <a:lstStyle/>
          <a:p>
            <a:fld id="{5B29E8E3-AFE1-43BA-A6FC-C25B886F828C}" type="slidenum">
              <a:rPr lang="en-US" smtClean="0"/>
              <a:t>17</a:t>
            </a:fld>
            <a:endParaRPr lang="en-US"/>
          </a:p>
        </p:txBody>
      </p:sp>
    </p:spTree>
    <p:extLst>
      <p:ext uri="{BB962C8B-B14F-4D97-AF65-F5344CB8AC3E}">
        <p14:creationId xmlns:p14="http://schemas.microsoft.com/office/powerpoint/2010/main" val="3264464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212A6-E55A-FE3B-68C7-692BB477E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66383-E994-D579-1740-AFD3ED42C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A7D6C-B6F6-041B-CA41-064EDDFD6C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41CF38-7C84-37B7-9750-23992030C30F}"/>
              </a:ext>
            </a:extLst>
          </p:cNvPr>
          <p:cNvSpPr>
            <a:spLocks noGrp="1"/>
          </p:cNvSpPr>
          <p:nvPr>
            <p:ph type="sldNum" sz="quarter" idx="5"/>
          </p:nvPr>
        </p:nvSpPr>
        <p:spPr/>
        <p:txBody>
          <a:bodyPr/>
          <a:lstStyle/>
          <a:p>
            <a:fld id="{5B29E8E3-AFE1-43BA-A6FC-C25B886F828C}" type="slidenum">
              <a:rPr lang="en-US" smtClean="0"/>
              <a:t>18</a:t>
            </a:fld>
            <a:endParaRPr lang="en-US"/>
          </a:p>
        </p:txBody>
      </p:sp>
    </p:spTree>
    <p:extLst>
      <p:ext uri="{BB962C8B-B14F-4D97-AF65-F5344CB8AC3E}">
        <p14:creationId xmlns:p14="http://schemas.microsoft.com/office/powerpoint/2010/main" val="2851163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1FFF0-F81F-2984-64AF-D9FDC32CD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D5917-DC33-605C-717B-79C411602F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5DCA0-0F46-7C8D-E98B-4004C19217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48B4A3-93AF-C0DB-0FEE-C2934D42D248}"/>
              </a:ext>
            </a:extLst>
          </p:cNvPr>
          <p:cNvSpPr>
            <a:spLocks noGrp="1"/>
          </p:cNvSpPr>
          <p:nvPr>
            <p:ph type="sldNum" sz="quarter" idx="5"/>
          </p:nvPr>
        </p:nvSpPr>
        <p:spPr/>
        <p:txBody>
          <a:bodyPr/>
          <a:lstStyle/>
          <a:p>
            <a:fld id="{5B29E8E3-AFE1-43BA-A6FC-C25B886F828C}" type="slidenum">
              <a:rPr lang="en-US" smtClean="0"/>
              <a:t>19</a:t>
            </a:fld>
            <a:endParaRPr lang="en-US"/>
          </a:p>
        </p:txBody>
      </p:sp>
    </p:spTree>
    <p:extLst>
      <p:ext uri="{BB962C8B-B14F-4D97-AF65-F5344CB8AC3E}">
        <p14:creationId xmlns:p14="http://schemas.microsoft.com/office/powerpoint/2010/main" val="4239788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12C71-601D-EBA9-90EE-18AF1934A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0601F-B3EC-D70C-75EE-342039BCDA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9178F7-2809-4638-BD9D-EE83476BE1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1622A6-1D5A-EF21-0698-AAEF3DD70B5E}"/>
              </a:ext>
            </a:extLst>
          </p:cNvPr>
          <p:cNvSpPr>
            <a:spLocks noGrp="1"/>
          </p:cNvSpPr>
          <p:nvPr>
            <p:ph type="sldNum" sz="quarter" idx="5"/>
          </p:nvPr>
        </p:nvSpPr>
        <p:spPr/>
        <p:txBody>
          <a:bodyPr/>
          <a:lstStyle/>
          <a:p>
            <a:fld id="{5B29E8E3-AFE1-43BA-A6FC-C25B886F828C}" type="slidenum">
              <a:rPr lang="en-US" smtClean="0"/>
              <a:t>20</a:t>
            </a:fld>
            <a:endParaRPr lang="en-US"/>
          </a:p>
        </p:txBody>
      </p:sp>
    </p:spTree>
    <p:extLst>
      <p:ext uri="{BB962C8B-B14F-4D97-AF65-F5344CB8AC3E}">
        <p14:creationId xmlns:p14="http://schemas.microsoft.com/office/powerpoint/2010/main" val="1142455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7753E-DE91-07D4-C929-B2F0F08CF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C21B3-2BC9-3A81-65E7-F881C7B2C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B80D3-D48A-90B8-6271-0EACF10C3F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79D6E3-2BF6-DF38-5B92-91CD96695639}"/>
              </a:ext>
            </a:extLst>
          </p:cNvPr>
          <p:cNvSpPr>
            <a:spLocks noGrp="1"/>
          </p:cNvSpPr>
          <p:nvPr>
            <p:ph type="sldNum" sz="quarter" idx="5"/>
          </p:nvPr>
        </p:nvSpPr>
        <p:spPr/>
        <p:txBody>
          <a:bodyPr/>
          <a:lstStyle/>
          <a:p>
            <a:fld id="{5B29E8E3-AFE1-43BA-A6FC-C25B886F828C}" type="slidenum">
              <a:rPr lang="en-US" smtClean="0"/>
              <a:t>21</a:t>
            </a:fld>
            <a:endParaRPr lang="en-US"/>
          </a:p>
        </p:txBody>
      </p:sp>
    </p:spTree>
    <p:extLst>
      <p:ext uri="{BB962C8B-B14F-4D97-AF65-F5344CB8AC3E}">
        <p14:creationId xmlns:p14="http://schemas.microsoft.com/office/powerpoint/2010/main" val="3613243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23570-64EA-FFD0-5EE4-A06A9B05E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23383-3686-95C5-D0C7-34FB6705F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93003-4116-AF52-948B-6C893535F8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669EBE-2652-64D8-1775-B1212285A127}"/>
              </a:ext>
            </a:extLst>
          </p:cNvPr>
          <p:cNvSpPr>
            <a:spLocks noGrp="1"/>
          </p:cNvSpPr>
          <p:nvPr>
            <p:ph type="sldNum" sz="quarter" idx="5"/>
          </p:nvPr>
        </p:nvSpPr>
        <p:spPr/>
        <p:txBody>
          <a:bodyPr/>
          <a:lstStyle/>
          <a:p>
            <a:fld id="{5B29E8E3-AFE1-43BA-A6FC-C25B886F828C}" type="slidenum">
              <a:rPr lang="en-US" smtClean="0"/>
              <a:t>2</a:t>
            </a:fld>
            <a:endParaRPr lang="en-US"/>
          </a:p>
        </p:txBody>
      </p:sp>
    </p:spTree>
    <p:extLst>
      <p:ext uri="{BB962C8B-B14F-4D97-AF65-F5344CB8AC3E}">
        <p14:creationId xmlns:p14="http://schemas.microsoft.com/office/powerpoint/2010/main" val="4183526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CB390-9A33-4914-AA82-5E784A6E9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82F3B-3CCF-308E-56BB-D9810A30E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11786-3097-A0AA-E1FC-96DA57AA6D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E911E3-1462-7819-6044-030D76D40E13}"/>
              </a:ext>
            </a:extLst>
          </p:cNvPr>
          <p:cNvSpPr>
            <a:spLocks noGrp="1"/>
          </p:cNvSpPr>
          <p:nvPr>
            <p:ph type="sldNum" sz="quarter" idx="5"/>
          </p:nvPr>
        </p:nvSpPr>
        <p:spPr/>
        <p:txBody>
          <a:bodyPr/>
          <a:lstStyle/>
          <a:p>
            <a:fld id="{5B29E8E3-AFE1-43BA-A6FC-C25B886F828C}" type="slidenum">
              <a:rPr lang="en-US" smtClean="0"/>
              <a:t>22</a:t>
            </a:fld>
            <a:endParaRPr lang="en-US"/>
          </a:p>
        </p:txBody>
      </p:sp>
    </p:spTree>
    <p:extLst>
      <p:ext uri="{BB962C8B-B14F-4D97-AF65-F5344CB8AC3E}">
        <p14:creationId xmlns:p14="http://schemas.microsoft.com/office/powerpoint/2010/main" val="992091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DC3C-7A8A-9809-23EB-31485B35B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9F005-18E8-12C4-1F24-433F908F8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4946D-F192-0FA4-D2AA-A672E5EC78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8AE433-024E-C117-0FE7-69B4668C318B}"/>
              </a:ext>
            </a:extLst>
          </p:cNvPr>
          <p:cNvSpPr>
            <a:spLocks noGrp="1"/>
          </p:cNvSpPr>
          <p:nvPr>
            <p:ph type="sldNum" sz="quarter" idx="5"/>
          </p:nvPr>
        </p:nvSpPr>
        <p:spPr/>
        <p:txBody>
          <a:bodyPr/>
          <a:lstStyle/>
          <a:p>
            <a:fld id="{5B29E8E3-AFE1-43BA-A6FC-C25B886F828C}" type="slidenum">
              <a:rPr lang="en-US" smtClean="0"/>
              <a:t>23</a:t>
            </a:fld>
            <a:endParaRPr lang="en-US"/>
          </a:p>
        </p:txBody>
      </p:sp>
    </p:spTree>
    <p:extLst>
      <p:ext uri="{BB962C8B-B14F-4D97-AF65-F5344CB8AC3E}">
        <p14:creationId xmlns:p14="http://schemas.microsoft.com/office/powerpoint/2010/main" val="1989669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A57F5-D064-F2A0-3EF8-149229AF4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E4BEB-DF4E-CF3D-3209-EDDCF50AE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A2CA53-BBE2-7149-1FD1-D68DC4B565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366A3F-47E9-DE2F-72AB-3D0D9AFE6AE4}"/>
              </a:ext>
            </a:extLst>
          </p:cNvPr>
          <p:cNvSpPr>
            <a:spLocks noGrp="1"/>
          </p:cNvSpPr>
          <p:nvPr>
            <p:ph type="sldNum" sz="quarter" idx="5"/>
          </p:nvPr>
        </p:nvSpPr>
        <p:spPr/>
        <p:txBody>
          <a:bodyPr/>
          <a:lstStyle/>
          <a:p>
            <a:fld id="{5B29E8E3-AFE1-43BA-A6FC-C25B886F828C}" type="slidenum">
              <a:rPr lang="en-US" smtClean="0"/>
              <a:t>24</a:t>
            </a:fld>
            <a:endParaRPr lang="en-US"/>
          </a:p>
        </p:txBody>
      </p:sp>
    </p:spTree>
    <p:extLst>
      <p:ext uri="{BB962C8B-B14F-4D97-AF65-F5344CB8AC3E}">
        <p14:creationId xmlns:p14="http://schemas.microsoft.com/office/powerpoint/2010/main" val="1642819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A82AC-0511-263E-97E9-D698B52CA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45DFD-F005-A641-603C-8FC630D86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0C68A-07F9-D8CB-D188-417989699A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82BB43-2DAC-C7F7-AB16-4AAE5153FFEC}"/>
              </a:ext>
            </a:extLst>
          </p:cNvPr>
          <p:cNvSpPr>
            <a:spLocks noGrp="1"/>
          </p:cNvSpPr>
          <p:nvPr>
            <p:ph type="sldNum" sz="quarter" idx="5"/>
          </p:nvPr>
        </p:nvSpPr>
        <p:spPr/>
        <p:txBody>
          <a:bodyPr/>
          <a:lstStyle/>
          <a:p>
            <a:fld id="{5B29E8E3-AFE1-43BA-A6FC-C25B886F828C}" type="slidenum">
              <a:rPr lang="en-US" smtClean="0"/>
              <a:t>25</a:t>
            </a:fld>
            <a:endParaRPr lang="en-US"/>
          </a:p>
        </p:txBody>
      </p:sp>
    </p:spTree>
    <p:extLst>
      <p:ext uri="{BB962C8B-B14F-4D97-AF65-F5344CB8AC3E}">
        <p14:creationId xmlns:p14="http://schemas.microsoft.com/office/powerpoint/2010/main" val="356558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3D41D-609B-9294-19FB-7C1230835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D6FDD-1024-306E-1314-36247D4ED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B4D4D-4C09-C28C-631D-1BF65F4EA74C}"/>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3C912C5A-8078-D5E3-356E-61D550A45BD2}"/>
              </a:ext>
            </a:extLst>
          </p:cNvPr>
          <p:cNvSpPr>
            <a:spLocks noGrp="1"/>
          </p:cNvSpPr>
          <p:nvPr>
            <p:ph type="sldNum" sz="quarter" idx="5"/>
          </p:nvPr>
        </p:nvSpPr>
        <p:spPr/>
        <p:txBody>
          <a:bodyPr/>
          <a:lstStyle/>
          <a:p>
            <a:fld id="{5B29E8E3-AFE1-43BA-A6FC-C25B886F828C}" type="slidenum">
              <a:rPr lang="en-US" smtClean="0"/>
              <a:t>26</a:t>
            </a:fld>
            <a:endParaRPr lang="en-US"/>
          </a:p>
        </p:txBody>
      </p:sp>
    </p:spTree>
    <p:extLst>
      <p:ext uri="{BB962C8B-B14F-4D97-AF65-F5344CB8AC3E}">
        <p14:creationId xmlns:p14="http://schemas.microsoft.com/office/powerpoint/2010/main" val="2300623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EDDEE-F9AF-D526-C722-9B490C8BF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6F22E-F6D1-FF97-0D4C-2C38615A2D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12EB4-CD33-3E5C-173E-C08C08A0CB87}"/>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593B63BD-A356-A9FB-8D8D-38DC1FF0DF2F}"/>
              </a:ext>
            </a:extLst>
          </p:cNvPr>
          <p:cNvSpPr>
            <a:spLocks noGrp="1"/>
          </p:cNvSpPr>
          <p:nvPr>
            <p:ph type="sldNum" sz="quarter" idx="5"/>
          </p:nvPr>
        </p:nvSpPr>
        <p:spPr/>
        <p:txBody>
          <a:bodyPr/>
          <a:lstStyle/>
          <a:p>
            <a:fld id="{5B29E8E3-AFE1-43BA-A6FC-C25B886F828C}" type="slidenum">
              <a:rPr lang="en-US" smtClean="0"/>
              <a:t>27</a:t>
            </a:fld>
            <a:endParaRPr lang="en-US"/>
          </a:p>
        </p:txBody>
      </p:sp>
    </p:spTree>
    <p:extLst>
      <p:ext uri="{BB962C8B-B14F-4D97-AF65-F5344CB8AC3E}">
        <p14:creationId xmlns:p14="http://schemas.microsoft.com/office/powerpoint/2010/main" val="1461525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CD8CE-A4AA-9346-50B5-B81CED195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4DBF6-C20A-DA68-6F69-8EDADA141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23AC2-BC34-1182-36F2-B35D17F1F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600608-3C87-5557-B40E-AC6822F8A1C3}"/>
              </a:ext>
            </a:extLst>
          </p:cNvPr>
          <p:cNvSpPr>
            <a:spLocks noGrp="1"/>
          </p:cNvSpPr>
          <p:nvPr>
            <p:ph type="sldNum" sz="quarter" idx="5"/>
          </p:nvPr>
        </p:nvSpPr>
        <p:spPr/>
        <p:txBody>
          <a:bodyPr/>
          <a:lstStyle/>
          <a:p>
            <a:fld id="{5B29E8E3-AFE1-43BA-A6FC-C25B886F828C}" type="slidenum">
              <a:rPr lang="en-US" smtClean="0"/>
              <a:t>28</a:t>
            </a:fld>
            <a:endParaRPr lang="en-US"/>
          </a:p>
        </p:txBody>
      </p:sp>
    </p:spTree>
    <p:extLst>
      <p:ext uri="{BB962C8B-B14F-4D97-AF65-F5344CB8AC3E}">
        <p14:creationId xmlns:p14="http://schemas.microsoft.com/office/powerpoint/2010/main" val="3539339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5797A-E660-B72D-9A42-AF3379F85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583196-223B-AEBC-CD84-3D6B00C6E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87477-1555-4FAB-C860-B04836D1F1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CEA135-F9D2-02EA-D5E5-D21AAB4E32A5}"/>
              </a:ext>
            </a:extLst>
          </p:cNvPr>
          <p:cNvSpPr>
            <a:spLocks noGrp="1"/>
          </p:cNvSpPr>
          <p:nvPr>
            <p:ph type="sldNum" sz="quarter" idx="5"/>
          </p:nvPr>
        </p:nvSpPr>
        <p:spPr/>
        <p:txBody>
          <a:bodyPr/>
          <a:lstStyle/>
          <a:p>
            <a:fld id="{5B29E8E3-AFE1-43BA-A6FC-C25B886F828C}" type="slidenum">
              <a:rPr lang="en-US" smtClean="0"/>
              <a:t>29</a:t>
            </a:fld>
            <a:endParaRPr lang="en-US"/>
          </a:p>
        </p:txBody>
      </p:sp>
    </p:spTree>
    <p:extLst>
      <p:ext uri="{BB962C8B-B14F-4D97-AF65-F5344CB8AC3E}">
        <p14:creationId xmlns:p14="http://schemas.microsoft.com/office/powerpoint/2010/main" val="198413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CC24D-9E48-0374-9E9F-20F4DB237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EB624-051C-1311-7583-83745A4346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C22F74-2363-CB6E-F658-FFE4F8F4A3C4}"/>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29EBB09B-E060-E193-777C-E0E80D66B7C0}"/>
              </a:ext>
            </a:extLst>
          </p:cNvPr>
          <p:cNvSpPr>
            <a:spLocks noGrp="1"/>
          </p:cNvSpPr>
          <p:nvPr>
            <p:ph type="sldNum" sz="quarter" idx="5"/>
          </p:nvPr>
        </p:nvSpPr>
        <p:spPr/>
        <p:txBody>
          <a:bodyPr/>
          <a:lstStyle/>
          <a:p>
            <a:fld id="{5B29E8E3-AFE1-43BA-A6FC-C25B886F828C}" type="slidenum">
              <a:rPr lang="en-US" smtClean="0"/>
              <a:t>30</a:t>
            </a:fld>
            <a:endParaRPr lang="en-US"/>
          </a:p>
        </p:txBody>
      </p:sp>
    </p:spTree>
    <p:extLst>
      <p:ext uri="{BB962C8B-B14F-4D97-AF65-F5344CB8AC3E}">
        <p14:creationId xmlns:p14="http://schemas.microsoft.com/office/powerpoint/2010/main" val="2040239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2B0A2-3B12-8191-4925-E23CE125E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465EE-3AFA-F9EA-3568-85049B2E4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68D1C-F8AC-07E9-3727-4349B09EC4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32A4B7-1123-4B9B-3FA7-054C635E3FF8}"/>
              </a:ext>
            </a:extLst>
          </p:cNvPr>
          <p:cNvSpPr>
            <a:spLocks noGrp="1"/>
          </p:cNvSpPr>
          <p:nvPr>
            <p:ph type="sldNum" sz="quarter" idx="5"/>
          </p:nvPr>
        </p:nvSpPr>
        <p:spPr/>
        <p:txBody>
          <a:bodyPr/>
          <a:lstStyle/>
          <a:p>
            <a:fld id="{5B29E8E3-AFE1-43BA-A6FC-C25B886F828C}" type="slidenum">
              <a:rPr lang="en-US" smtClean="0"/>
              <a:t>31</a:t>
            </a:fld>
            <a:endParaRPr lang="en-US"/>
          </a:p>
        </p:txBody>
      </p:sp>
    </p:spTree>
    <p:extLst>
      <p:ext uri="{BB962C8B-B14F-4D97-AF65-F5344CB8AC3E}">
        <p14:creationId xmlns:p14="http://schemas.microsoft.com/office/powerpoint/2010/main" val="1161856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A9968-D27C-8A65-49EC-1C5F9F7CD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3824C-E427-2B16-E5B0-C542E45B8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551B47-1953-3605-A4B2-8170E8427C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48D7BC-3445-B0C8-89DE-2ED8B8E53C60}"/>
              </a:ext>
            </a:extLst>
          </p:cNvPr>
          <p:cNvSpPr>
            <a:spLocks noGrp="1"/>
          </p:cNvSpPr>
          <p:nvPr>
            <p:ph type="sldNum" sz="quarter" idx="5"/>
          </p:nvPr>
        </p:nvSpPr>
        <p:spPr/>
        <p:txBody>
          <a:bodyPr/>
          <a:lstStyle/>
          <a:p>
            <a:fld id="{5B29E8E3-AFE1-43BA-A6FC-C25B886F828C}" type="slidenum">
              <a:rPr lang="en-US" smtClean="0"/>
              <a:t>3</a:t>
            </a:fld>
            <a:endParaRPr lang="en-US"/>
          </a:p>
        </p:txBody>
      </p:sp>
    </p:spTree>
    <p:extLst>
      <p:ext uri="{BB962C8B-B14F-4D97-AF65-F5344CB8AC3E}">
        <p14:creationId xmlns:p14="http://schemas.microsoft.com/office/powerpoint/2010/main" val="386112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4F249-2322-2CA4-B006-9B360BE97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886E6-F7D1-A890-BA16-73D9E6AF8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9313AE-31B6-0308-9B11-CD808EAE94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F3A357-F025-36E5-D490-1A709D6411A8}"/>
              </a:ext>
            </a:extLst>
          </p:cNvPr>
          <p:cNvSpPr>
            <a:spLocks noGrp="1"/>
          </p:cNvSpPr>
          <p:nvPr>
            <p:ph type="sldNum" sz="quarter" idx="5"/>
          </p:nvPr>
        </p:nvSpPr>
        <p:spPr/>
        <p:txBody>
          <a:bodyPr/>
          <a:lstStyle/>
          <a:p>
            <a:fld id="{5B29E8E3-AFE1-43BA-A6FC-C25B886F828C}" type="slidenum">
              <a:rPr lang="en-US" smtClean="0"/>
              <a:t>32</a:t>
            </a:fld>
            <a:endParaRPr lang="en-US"/>
          </a:p>
        </p:txBody>
      </p:sp>
    </p:spTree>
    <p:extLst>
      <p:ext uri="{BB962C8B-B14F-4D97-AF65-F5344CB8AC3E}">
        <p14:creationId xmlns:p14="http://schemas.microsoft.com/office/powerpoint/2010/main" val="3030469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32DD1-9DB8-57DF-46BF-37143F7DE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84BEE-9884-AFB8-8A53-C88B96341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BC1A6-4D7C-EDEF-D91A-E75752AD7F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1297DD-1422-27A3-FC9B-2D3512759479}"/>
              </a:ext>
            </a:extLst>
          </p:cNvPr>
          <p:cNvSpPr>
            <a:spLocks noGrp="1"/>
          </p:cNvSpPr>
          <p:nvPr>
            <p:ph type="sldNum" sz="quarter" idx="5"/>
          </p:nvPr>
        </p:nvSpPr>
        <p:spPr/>
        <p:txBody>
          <a:bodyPr/>
          <a:lstStyle/>
          <a:p>
            <a:fld id="{5B29E8E3-AFE1-43BA-A6FC-C25B886F828C}" type="slidenum">
              <a:rPr lang="en-US" smtClean="0"/>
              <a:t>33</a:t>
            </a:fld>
            <a:endParaRPr lang="en-US"/>
          </a:p>
        </p:txBody>
      </p:sp>
    </p:spTree>
    <p:extLst>
      <p:ext uri="{BB962C8B-B14F-4D97-AF65-F5344CB8AC3E}">
        <p14:creationId xmlns:p14="http://schemas.microsoft.com/office/powerpoint/2010/main" val="32911419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09FD6-990C-84E3-3976-421F0DEFC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68475-F030-9D7D-EBF9-B72943FA9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E2956-604D-9C0B-43AF-D9E304E9A38A}"/>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4D7EFC4C-4DB9-9D36-96EB-937183B7BC20}"/>
              </a:ext>
            </a:extLst>
          </p:cNvPr>
          <p:cNvSpPr>
            <a:spLocks noGrp="1"/>
          </p:cNvSpPr>
          <p:nvPr>
            <p:ph type="sldNum" sz="quarter" idx="5"/>
          </p:nvPr>
        </p:nvSpPr>
        <p:spPr/>
        <p:txBody>
          <a:bodyPr/>
          <a:lstStyle/>
          <a:p>
            <a:fld id="{5B29E8E3-AFE1-43BA-A6FC-C25B886F828C}" type="slidenum">
              <a:rPr lang="en-US" smtClean="0"/>
              <a:t>34</a:t>
            </a:fld>
            <a:endParaRPr lang="en-US"/>
          </a:p>
        </p:txBody>
      </p:sp>
    </p:spTree>
    <p:extLst>
      <p:ext uri="{BB962C8B-B14F-4D97-AF65-F5344CB8AC3E}">
        <p14:creationId xmlns:p14="http://schemas.microsoft.com/office/powerpoint/2010/main" val="1815657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B1A8F-7CF6-5DB8-AF02-012B3112E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5E359-0DA1-386F-B8B1-EE729C7896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103EF-B582-A931-538D-05A902446B54}"/>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7BC66F01-C77D-C381-0F54-176129A6C671}"/>
              </a:ext>
            </a:extLst>
          </p:cNvPr>
          <p:cNvSpPr>
            <a:spLocks noGrp="1"/>
          </p:cNvSpPr>
          <p:nvPr>
            <p:ph type="sldNum" sz="quarter" idx="5"/>
          </p:nvPr>
        </p:nvSpPr>
        <p:spPr/>
        <p:txBody>
          <a:bodyPr/>
          <a:lstStyle/>
          <a:p>
            <a:fld id="{5B29E8E3-AFE1-43BA-A6FC-C25B886F828C}" type="slidenum">
              <a:rPr lang="en-US" smtClean="0"/>
              <a:t>35</a:t>
            </a:fld>
            <a:endParaRPr lang="en-US"/>
          </a:p>
        </p:txBody>
      </p:sp>
    </p:spTree>
    <p:extLst>
      <p:ext uri="{BB962C8B-B14F-4D97-AF65-F5344CB8AC3E}">
        <p14:creationId xmlns:p14="http://schemas.microsoft.com/office/powerpoint/2010/main" val="4047344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63F43-2E8C-2A64-0F3E-82E4673A9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BD75D-F305-1FB0-DC74-B66F33A58E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9FE31C-3992-8AB5-A253-91F73B16A0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8B79EF-0621-AC9C-BE71-746DCC25608A}"/>
              </a:ext>
            </a:extLst>
          </p:cNvPr>
          <p:cNvSpPr>
            <a:spLocks noGrp="1"/>
          </p:cNvSpPr>
          <p:nvPr>
            <p:ph type="sldNum" sz="quarter" idx="5"/>
          </p:nvPr>
        </p:nvSpPr>
        <p:spPr/>
        <p:txBody>
          <a:bodyPr/>
          <a:lstStyle/>
          <a:p>
            <a:fld id="{5B29E8E3-AFE1-43BA-A6FC-C25B886F828C}" type="slidenum">
              <a:rPr lang="en-US" smtClean="0"/>
              <a:t>36</a:t>
            </a:fld>
            <a:endParaRPr lang="en-US"/>
          </a:p>
        </p:txBody>
      </p:sp>
    </p:spTree>
    <p:extLst>
      <p:ext uri="{BB962C8B-B14F-4D97-AF65-F5344CB8AC3E}">
        <p14:creationId xmlns:p14="http://schemas.microsoft.com/office/powerpoint/2010/main" val="37416773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D40B-2382-9A04-7ECF-D529454EAB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D99A0-6213-F485-2CCC-5761EE83F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2526F-F2B8-2350-22F1-AAC90CAD0A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136C69-3BD2-93DB-1FFB-70877663DA96}"/>
              </a:ext>
            </a:extLst>
          </p:cNvPr>
          <p:cNvSpPr>
            <a:spLocks noGrp="1"/>
          </p:cNvSpPr>
          <p:nvPr>
            <p:ph type="sldNum" sz="quarter" idx="5"/>
          </p:nvPr>
        </p:nvSpPr>
        <p:spPr/>
        <p:txBody>
          <a:bodyPr/>
          <a:lstStyle/>
          <a:p>
            <a:fld id="{5B29E8E3-AFE1-43BA-A6FC-C25B886F828C}" type="slidenum">
              <a:rPr lang="en-US" smtClean="0"/>
              <a:t>37</a:t>
            </a:fld>
            <a:endParaRPr lang="en-US"/>
          </a:p>
        </p:txBody>
      </p:sp>
    </p:spTree>
    <p:extLst>
      <p:ext uri="{BB962C8B-B14F-4D97-AF65-F5344CB8AC3E}">
        <p14:creationId xmlns:p14="http://schemas.microsoft.com/office/powerpoint/2010/main" val="1513775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F9DCD-45DF-7671-9D7C-D69397482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F8268-0D04-70CF-2161-849569F9B6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14B4E1-34FD-6477-7607-AC7B529E8795}"/>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BE4C04A7-9C65-B386-7039-E8599A8FB006}"/>
              </a:ext>
            </a:extLst>
          </p:cNvPr>
          <p:cNvSpPr>
            <a:spLocks noGrp="1"/>
          </p:cNvSpPr>
          <p:nvPr>
            <p:ph type="sldNum" sz="quarter" idx="5"/>
          </p:nvPr>
        </p:nvSpPr>
        <p:spPr/>
        <p:txBody>
          <a:bodyPr/>
          <a:lstStyle/>
          <a:p>
            <a:fld id="{5B29E8E3-AFE1-43BA-A6FC-C25B886F828C}" type="slidenum">
              <a:rPr lang="en-US" smtClean="0"/>
              <a:t>38</a:t>
            </a:fld>
            <a:endParaRPr lang="en-US"/>
          </a:p>
        </p:txBody>
      </p:sp>
    </p:spTree>
    <p:extLst>
      <p:ext uri="{BB962C8B-B14F-4D97-AF65-F5344CB8AC3E}">
        <p14:creationId xmlns:p14="http://schemas.microsoft.com/office/powerpoint/2010/main" val="33752399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350DB-7523-45BD-D0BB-E694BE496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5EAC2-8720-37C6-7E1C-CBC588F68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537FD5-47CC-FA83-5C4B-32F16F39D75D}"/>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80E2F4B-57E4-B059-8426-84C51B823294}"/>
              </a:ext>
            </a:extLst>
          </p:cNvPr>
          <p:cNvSpPr>
            <a:spLocks noGrp="1"/>
          </p:cNvSpPr>
          <p:nvPr>
            <p:ph type="sldNum" sz="quarter" idx="5"/>
          </p:nvPr>
        </p:nvSpPr>
        <p:spPr/>
        <p:txBody>
          <a:bodyPr/>
          <a:lstStyle/>
          <a:p>
            <a:fld id="{5B29E8E3-AFE1-43BA-A6FC-C25B886F828C}" type="slidenum">
              <a:rPr lang="en-US" smtClean="0"/>
              <a:t>39</a:t>
            </a:fld>
            <a:endParaRPr lang="en-US"/>
          </a:p>
        </p:txBody>
      </p:sp>
    </p:spTree>
    <p:extLst>
      <p:ext uri="{BB962C8B-B14F-4D97-AF65-F5344CB8AC3E}">
        <p14:creationId xmlns:p14="http://schemas.microsoft.com/office/powerpoint/2010/main" val="101915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D4F8-9C8C-A019-FCD8-00DAA1D47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08564-2504-BD41-540F-514E29EF3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C779D-EF9A-02BD-8447-E46B8C0396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C60054-1DBC-D689-88CE-60D71D54B5DD}"/>
              </a:ext>
            </a:extLst>
          </p:cNvPr>
          <p:cNvSpPr>
            <a:spLocks noGrp="1"/>
          </p:cNvSpPr>
          <p:nvPr>
            <p:ph type="sldNum" sz="quarter" idx="5"/>
          </p:nvPr>
        </p:nvSpPr>
        <p:spPr/>
        <p:txBody>
          <a:bodyPr/>
          <a:lstStyle/>
          <a:p>
            <a:fld id="{5B29E8E3-AFE1-43BA-A6FC-C25B886F828C}" type="slidenum">
              <a:rPr lang="en-US" smtClean="0"/>
              <a:t>40</a:t>
            </a:fld>
            <a:endParaRPr lang="en-US"/>
          </a:p>
        </p:txBody>
      </p:sp>
    </p:spTree>
    <p:extLst>
      <p:ext uri="{BB962C8B-B14F-4D97-AF65-F5344CB8AC3E}">
        <p14:creationId xmlns:p14="http://schemas.microsoft.com/office/powerpoint/2010/main" val="1993861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6BF52-B173-E1DA-9926-FBE9E7178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2C7837-B008-5A4E-0858-6FEBB5AD5A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80661-3EF5-08F3-6889-18B25170F5B9}"/>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675C1E53-971C-A343-7227-F2B0E7FC6787}"/>
              </a:ext>
            </a:extLst>
          </p:cNvPr>
          <p:cNvSpPr>
            <a:spLocks noGrp="1"/>
          </p:cNvSpPr>
          <p:nvPr>
            <p:ph type="sldNum" sz="quarter" idx="5"/>
          </p:nvPr>
        </p:nvSpPr>
        <p:spPr/>
        <p:txBody>
          <a:bodyPr/>
          <a:lstStyle/>
          <a:p>
            <a:fld id="{5B29E8E3-AFE1-43BA-A6FC-C25B886F828C}" type="slidenum">
              <a:rPr lang="en-US" smtClean="0"/>
              <a:t>42</a:t>
            </a:fld>
            <a:endParaRPr lang="en-US"/>
          </a:p>
        </p:txBody>
      </p:sp>
    </p:spTree>
    <p:extLst>
      <p:ext uri="{BB962C8B-B14F-4D97-AF65-F5344CB8AC3E}">
        <p14:creationId xmlns:p14="http://schemas.microsoft.com/office/powerpoint/2010/main" val="734362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BCE9E-2324-DE27-4353-BF6479665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B36FA-79F2-41E3-C47C-D86DB3AF97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A8BCA7-E55D-88C7-88C7-D78693298B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EB60FB-7348-1038-AF12-E3424F213FC8}"/>
              </a:ext>
            </a:extLst>
          </p:cNvPr>
          <p:cNvSpPr>
            <a:spLocks noGrp="1"/>
          </p:cNvSpPr>
          <p:nvPr>
            <p:ph type="sldNum" sz="quarter" idx="5"/>
          </p:nvPr>
        </p:nvSpPr>
        <p:spPr/>
        <p:txBody>
          <a:bodyPr/>
          <a:lstStyle/>
          <a:p>
            <a:fld id="{5B29E8E3-AFE1-43BA-A6FC-C25B886F828C}" type="slidenum">
              <a:rPr lang="en-US" smtClean="0"/>
              <a:t>6</a:t>
            </a:fld>
            <a:endParaRPr lang="en-US"/>
          </a:p>
        </p:txBody>
      </p:sp>
    </p:spTree>
    <p:extLst>
      <p:ext uri="{BB962C8B-B14F-4D97-AF65-F5344CB8AC3E}">
        <p14:creationId xmlns:p14="http://schemas.microsoft.com/office/powerpoint/2010/main" val="3851955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33A19-292D-7785-0DE3-C7ACB2368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F971F-8541-1168-EC46-BD2864EE6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611384-3A82-ED47-D359-2A653D0E43DA}"/>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52EB2B43-8648-9656-E4FB-9A9FD9A5BCE7}"/>
              </a:ext>
            </a:extLst>
          </p:cNvPr>
          <p:cNvSpPr>
            <a:spLocks noGrp="1"/>
          </p:cNvSpPr>
          <p:nvPr>
            <p:ph type="sldNum" sz="quarter" idx="5"/>
          </p:nvPr>
        </p:nvSpPr>
        <p:spPr/>
        <p:txBody>
          <a:bodyPr/>
          <a:lstStyle/>
          <a:p>
            <a:fld id="{5B29E8E3-AFE1-43BA-A6FC-C25B886F828C}" type="slidenum">
              <a:rPr lang="en-US" smtClean="0"/>
              <a:t>43</a:t>
            </a:fld>
            <a:endParaRPr lang="en-US"/>
          </a:p>
        </p:txBody>
      </p:sp>
    </p:spTree>
    <p:extLst>
      <p:ext uri="{BB962C8B-B14F-4D97-AF65-F5344CB8AC3E}">
        <p14:creationId xmlns:p14="http://schemas.microsoft.com/office/powerpoint/2010/main" val="2580405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4E075-0045-21B9-C464-49C15A4DF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BC2A8C-91ED-FE24-1931-0A3D1861A6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39CC3-3F89-0E0F-4312-DAC06368CCD3}"/>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FE12F5A8-646D-69C0-E63D-9147B005AB4B}"/>
              </a:ext>
            </a:extLst>
          </p:cNvPr>
          <p:cNvSpPr>
            <a:spLocks noGrp="1"/>
          </p:cNvSpPr>
          <p:nvPr>
            <p:ph type="sldNum" sz="quarter" idx="5"/>
          </p:nvPr>
        </p:nvSpPr>
        <p:spPr/>
        <p:txBody>
          <a:bodyPr/>
          <a:lstStyle/>
          <a:p>
            <a:fld id="{5B29E8E3-AFE1-43BA-A6FC-C25B886F828C}" type="slidenum">
              <a:rPr lang="en-US" smtClean="0"/>
              <a:t>44</a:t>
            </a:fld>
            <a:endParaRPr lang="en-US"/>
          </a:p>
        </p:txBody>
      </p:sp>
    </p:spTree>
    <p:extLst>
      <p:ext uri="{BB962C8B-B14F-4D97-AF65-F5344CB8AC3E}">
        <p14:creationId xmlns:p14="http://schemas.microsoft.com/office/powerpoint/2010/main" val="2276833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84612-F0D2-78BC-94CF-17F77FB6A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B7314-2FF2-FB6B-5EC1-4C81FF619A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793930-67C6-C4BC-BA9E-362CF00CFE3E}"/>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958132D2-F01D-DBFA-11A4-84E4A2F68D01}"/>
              </a:ext>
            </a:extLst>
          </p:cNvPr>
          <p:cNvSpPr>
            <a:spLocks noGrp="1"/>
          </p:cNvSpPr>
          <p:nvPr>
            <p:ph type="sldNum" sz="quarter" idx="5"/>
          </p:nvPr>
        </p:nvSpPr>
        <p:spPr/>
        <p:txBody>
          <a:bodyPr/>
          <a:lstStyle/>
          <a:p>
            <a:fld id="{5B29E8E3-AFE1-43BA-A6FC-C25B886F828C}" type="slidenum">
              <a:rPr lang="en-US" smtClean="0"/>
              <a:t>45</a:t>
            </a:fld>
            <a:endParaRPr lang="en-US"/>
          </a:p>
        </p:txBody>
      </p:sp>
    </p:spTree>
    <p:extLst>
      <p:ext uri="{BB962C8B-B14F-4D97-AF65-F5344CB8AC3E}">
        <p14:creationId xmlns:p14="http://schemas.microsoft.com/office/powerpoint/2010/main" val="17426331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8CE06-A8DA-4421-26B8-43717011E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C7CAE-8C86-F15A-A6C3-DD497C3E1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96EEA-78CF-CD8A-CE1A-E44994A19D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C9280E-3CFC-7EA2-C0CB-2D7105F7E2CF}"/>
              </a:ext>
            </a:extLst>
          </p:cNvPr>
          <p:cNvSpPr>
            <a:spLocks noGrp="1"/>
          </p:cNvSpPr>
          <p:nvPr>
            <p:ph type="sldNum" sz="quarter" idx="5"/>
          </p:nvPr>
        </p:nvSpPr>
        <p:spPr/>
        <p:txBody>
          <a:bodyPr/>
          <a:lstStyle/>
          <a:p>
            <a:fld id="{5B29E8E3-AFE1-43BA-A6FC-C25B886F828C}" type="slidenum">
              <a:rPr lang="en-US" smtClean="0"/>
              <a:t>46</a:t>
            </a:fld>
            <a:endParaRPr lang="en-US"/>
          </a:p>
        </p:txBody>
      </p:sp>
    </p:spTree>
    <p:extLst>
      <p:ext uri="{BB962C8B-B14F-4D97-AF65-F5344CB8AC3E}">
        <p14:creationId xmlns:p14="http://schemas.microsoft.com/office/powerpoint/2010/main" val="18306074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5E45B-3793-D1AF-83E0-545CC5FB6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413599-5C94-5DF9-F54F-5810088D7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EB1B0-6773-ABAF-856F-611162D852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F35583-5AC2-11C3-47FC-557ED7D6A5FD}"/>
              </a:ext>
            </a:extLst>
          </p:cNvPr>
          <p:cNvSpPr>
            <a:spLocks noGrp="1"/>
          </p:cNvSpPr>
          <p:nvPr>
            <p:ph type="sldNum" sz="quarter" idx="5"/>
          </p:nvPr>
        </p:nvSpPr>
        <p:spPr/>
        <p:txBody>
          <a:bodyPr/>
          <a:lstStyle/>
          <a:p>
            <a:fld id="{5B29E8E3-AFE1-43BA-A6FC-C25B886F828C}" type="slidenum">
              <a:rPr lang="en-US" smtClean="0"/>
              <a:t>47</a:t>
            </a:fld>
            <a:endParaRPr lang="en-US"/>
          </a:p>
        </p:txBody>
      </p:sp>
    </p:spTree>
    <p:extLst>
      <p:ext uri="{BB962C8B-B14F-4D97-AF65-F5344CB8AC3E}">
        <p14:creationId xmlns:p14="http://schemas.microsoft.com/office/powerpoint/2010/main" val="1152302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ECA30-2DC7-1BD2-D634-C010BDF9C0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6A792C-81AA-3025-97DF-44D58D50DC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BBF54-A7E4-D08A-7381-64F1650068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0D374E-4727-DFD8-B319-4321C5D6ABCE}"/>
              </a:ext>
            </a:extLst>
          </p:cNvPr>
          <p:cNvSpPr>
            <a:spLocks noGrp="1"/>
          </p:cNvSpPr>
          <p:nvPr>
            <p:ph type="sldNum" sz="quarter" idx="5"/>
          </p:nvPr>
        </p:nvSpPr>
        <p:spPr/>
        <p:txBody>
          <a:bodyPr/>
          <a:lstStyle/>
          <a:p>
            <a:fld id="{5B29E8E3-AFE1-43BA-A6FC-C25B886F828C}" type="slidenum">
              <a:rPr lang="en-US" smtClean="0"/>
              <a:t>48</a:t>
            </a:fld>
            <a:endParaRPr lang="en-US"/>
          </a:p>
        </p:txBody>
      </p:sp>
    </p:spTree>
    <p:extLst>
      <p:ext uri="{BB962C8B-B14F-4D97-AF65-F5344CB8AC3E}">
        <p14:creationId xmlns:p14="http://schemas.microsoft.com/office/powerpoint/2010/main" val="12573389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ED4CC-F7A3-DCB1-7BF6-C6D5B0B1FC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C8E549-EEF4-6B57-8D2B-01CF028C5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A176C2-15A4-5374-9FBD-7BDC5F8FFF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C9C0FB-14F5-DFD3-A72D-55DABB9B6932}"/>
              </a:ext>
            </a:extLst>
          </p:cNvPr>
          <p:cNvSpPr>
            <a:spLocks noGrp="1"/>
          </p:cNvSpPr>
          <p:nvPr>
            <p:ph type="sldNum" sz="quarter" idx="5"/>
          </p:nvPr>
        </p:nvSpPr>
        <p:spPr/>
        <p:txBody>
          <a:bodyPr/>
          <a:lstStyle/>
          <a:p>
            <a:fld id="{5B29E8E3-AFE1-43BA-A6FC-C25B886F828C}" type="slidenum">
              <a:rPr lang="en-US" smtClean="0"/>
              <a:t>49</a:t>
            </a:fld>
            <a:endParaRPr lang="en-US"/>
          </a:p>
        </p:txBody>
      </p:sp>
    </p:spTree>
    <p:extLst>
      <p:ext uri="{BB962C8B-B14F-4D97-AF65-F5344CB8AC3E}">
        <p14:creationId xmlns:p14="http://schemas.microsoft.com/office/powerpoint/2010/main" val="1569506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BCA92-1838-A8BF-57BB-07FFB3C60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3704D-74D6-A937-1536-30E57F74C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6831C2-89E5-E5F0-A847-7712B5410A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288EBC-CB07-F980-458F-D873CA470D6D}"/>
              </a:ext>
            </a:extLst>
          </p:cNvPr>
          <p:cNvSpPr>
            <a:spLocks noGrp="1"/>
          </p:cNvSpPr>
          <p:nvPr>
            <p:ph type="sldNum" sz="quarter" idx="5"/>
          </p:nvPr>
        </p:nvSpPr>
        <p:spPr/>
        <p:txBody>
          <a:bodyPr/>
          <a:lstStyle/>
          <a:p>
            <a:fld id="{5B29E8E3-AFE1-43BA-A6FC-C25B886F828C}" type="slidenum">
              <a:rPr lang="en-US" smtClean="0"/>
              <a:t>50</a:t>
            </a:fld>
            <a:endParaRPr lang="en-US"/>
          </a:p>
        </p:txBody>
      </p:sp>
    </p:spTree>
    <p:extLst>
      <p:ext uri="{BB962C8B-B14F-4D97-AF65-F5344CB8AC3E}">
        <p14:creationId xmlns:p14="http://schemas.microsoft.com/office/powerpoint/2010/main" val="15355661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B68AA-C5DE-543C-EEE8-54D648C661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8A2A1-A686-CB59-791D-BA140E7FAE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F89F57-1634-E830-A37D-48B631AEF0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7AB2B9-5329-E904-321C-D35837C5528D}"/>
              </a:ext>
            </a:extLst>
          </p:cNvPr>
          <p:cNvSpPr>
            <a:spLocks noGrp="1"/>
          </p:cNvSpPr>
          <p:nvPr>
            <p:ph type="sldNum" sz="quarter" idx="5"/>
          </p:nvPr>
        </p:nvSpPr>
        <p:spPr/>
        <p:txBody>
          <a:bodyPr/>
          <a:lstStyle/>
          <a:p>
            <a:fld id="{5B29E8E3-AFE1-43BA-A6FC-C25B886F828C}" type="slidenum">
              <a:rPr lang="en-US" smtClean="0"/>
              <a:t>51</a:t>
            </a:fld>
            <a:endParaRPr lang="en-US"/>
          </a:p>
        </p:txBody>
      </p:sp>
    </p:spTree>
    <p:extLst>
      <p:ext uri="{BB962C8B-B14F-4D97-AF65-F5344CB8AC3E}">
        <p14:creationId xmlns:p14="http://schemas.microsoft.com/office/powerpoint/2010/main" val="38650713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9941D-213C-B232-9DF7-105F68185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0E67D-A963-D502-17AF-019EA862E1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75575F-6B96-7B4A-F9A2-1290301485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8B3D81-BEBB-3AFF-FC38-98129ACF4A0E}"/>
              </a:ext>
            </a:extLst>
          </p:cNvPr>
          <p:cNvSpPr>
            <a:spLocks noGrp="1"/>
          </p:cNvSpPr>
          <p:nvPr>
            <p:ph type="sldNum" sz="quarter" idx="5"/>
          </p:nvPr>
        </p:nvSpPr>
        <p:spPr/>
        <p:txBody>
          <a:bodyPr/>
          <a:lstStyle/>
          <a:p>
            <a:fld id="{5B29E8E3-AFE1-43BA-A6FC-C25B886F828C}" type="slidenum">
              <a:rPr lang="en-US" smtClean="0"/>
              <a:t>52</a:t>
            </a:fld>
            <a:endParaRPr lang="en-US"/>
          </a:p>
        </p:txBody>
      </p:sp>
    </p:spTree>
    <p:extLst>
      <p:ext uri="{BB962C8B-B14F-4D97-AF65-F5344CB8AC3E}">
        <p14:creationId xmlns:p14="http://schemas.microsoft.com/office/powerpoint/2010/main" val="2387052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22E74-9FD1-B38B-4021-C93919571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126A4-CB4F-259C-02B5-7EC93BE1B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8A16C-E219-EF79-6BEC-E6A31DF46C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5F7351-4409-B54E-67F8-E7401D4E725C}"/>
              </a:ext>
            </a:extLst>
          </p:cNvPr>
          <p:cNvSpPr>
            <a:spLocks noGrp="1"/>
          </p:cNvSpPr>
          <p:nvPr>
            <p:ph type="sldNum" sz="quarter" idx="5"/>
          </p:nvPr>
        </p:nvSpPr>
        <p:spPr/>
        <p:txBody>
          <a:bodyPr/>
          <a:lstStyle/>
          <a:p>
            <a:fld id="{5B29E8E3-AFE1-43BA-A6FC-C25B886F828C}" type="slidenum">
              <a:rPr lang="en-US" smtClean="0"/>
              <a:t>7</a:t>
            </a:fld>
            <a:endParaRPr lang="en-US"/>
          </a:p>
        </p:txBody>
      </p:sp>
    </p:spTree>
    <p:extLst>
      <p:ext uri="{BB962C8B-B14F-4D97-AF65-F5344CB8AC3E}">
        <p14:creationId xmlns:p14="http://schemas.microsoft.com/office/powerpoint/2010/main" val="699785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06950-BEE3-2D99-439C-68809AA02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B4EE3-0681-DEE3-0024-FBF07A8CD5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7B1824-2B89-1BDC-0D50-83A1071453B8}"/>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45D07FD7-9255-5903-8208-7EBD5036871F}"/>
              </a:ext>
            </a:extLst>
          </p:cNvPr>
          <p:cNvSpPr>
            <a:spLocks noGrp="1"/>
          </p:cNvSpPr>
          <p:nvPr>
            <p:ph type="sldNum" sz="quarter" idx="5"/>
          </p:nvPr>
        </p:nvSpPr>
        <p:spPr/>
        <p:txBody>
          <a:bodyPr/>
          <a:lstStyle/>
          <a:p>
            <a:fld id="{5B29E8E3-AFE1-43BA-A6FC-C25B886F828C}" type="slidenum">
              <a:rPr lang="en-US" smtClean="0"/>
              <a:t>53</a:t>
            </a:fld>
            <a:endParaRPr lang="en-US"/>
          </a:p>
        </p:txBody>
      </p:sp>
    </p:spTree>
    <p:extLst>
      <p:ext uri="{BB962C8B-B14F-4D97-AF65-F5344CB8AC3E}">
        <p14:creationId xmlns:p14="http://schemas.microsoft.com/office/powerpoint/2010/main" val="27720173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3C5B2-E7BF-0DE6-7FC7-F762FC3120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114B57-6740-D484-6D32-408B88F49A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BF190-2FE5-91B3-73AF-64559D974041}"/>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8936A74B-64AA-90C0-2F31-64A748EF09D7}"/>
              </a:ext>
            </a:extLst>
          </p:cNvPr>
          <p:cNvSpPr>
            <a:spLocks noGrp="1"/>
          </p:cNvSpPr>
          <p:nvPr>
            <p:ph type="sldNum" sz="quarter" idx="5"/>
          </p:nvPr>
        </p:nvSpPr>
        <p:spPr/>
        <p:txBody>
          <a:bodyPr/>
          <a:lstStyle/>
          <a:p>
            <a:fld id="{5B29E8E3-AFE1-43BA-A6FC-C25B886F828C}" type="slidenum">
              <a:rPr lang="en-US" smtClean="0"/>
              <a:t>54</a:t>
            </a:fld>
            <a:endParaRPr lang="en-US"/>
          </a:p>
        </p:txBody>
      </p:sp>
    </p:spTree>
    <p:extLst>
      <p:ext uri="{BB962C8B-B14F-4D97-AF65-F5344CB8AC3E}">
        <p14:creationId xmlns:p14="http://schemas.microsoft.com/office/powerpoint/2010/main" val="11446728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27D8E-3C3E-C071-15BA-167880BEA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ECAE9-41A4-7E7D-E216-2F0DBDC38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A06787-5DE8-C338-4EEA-BDDA6402EEFC}"/>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BE4A758B-0CED-EAC3-A163-E366465FC153}"/>
              </a:ext>
            </a:extLst>
          </p:cNvPr>
          <p:cNvSpPr>
            <a:spLocks noGrp="1"/>
          </p:cNvSpPr>
          <p:nvPr>
            <p:ph type="sldNum" sz="quarter" idx="5"/>
          </p:nvPr>
        </p:nvSpPr>
        <p:spPr/>
        <p:txBody>
          <a:bodyPr/>
          <a:lstStyle/>
          <a:p>
            <a:fld id="{5B29E8E3-AFE1-43BA-A6FC-C25B886F828C}" type="slidenum">
              <a:rPr lang="en-US" smtClean="0"/>
              <a:t>58</a:t>
            </a:fld>
            <a:endParaRPr lang="en-US"/>
          </a:p>
        </p:txBody>
      </p:sp>
    </p:spTree>
    <p:extLst>
      <p:ext uri="{BB962C8B-B14F-4D97-AF65-F5344CB8AC3E}">
        <p14:creationId xmlns:p14="http://schemas.microsoft.com/office/powerpoint/2010/main" val="19479188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861B4-1E0E-09DB-9CF5-0F3711002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5E6EE5-CC78-3046-2CC8-CF2074FF71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DC184-BF9E-0216-620C-FCA1853B9D64}"/>
              </a:ext>
            </a:extLst>
          </p:cNvPr>
          <p:cNvSpPr>
            <a:spLocks noGrp="1"/>
          </p:cNvSpPr>
          <p:nvPr>
            <p:ph type="body" idx="1"/>
          </p:nvPr>
        </p:nvSpPr>
        <p:spPr/>
        <p:txBody>
          <a:bodyPr/>
          <a:lstStyle/>
          <a:p>
            <a:r>
              <a:rPr lang="en-US" dirty="0"/>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5A025FDB-9EF0-9BE0-CF1C-4378A0B9D877}"/>
              </a:ext>
            </a:extLst>
          </p:cNvPr>
          <p:cNvSpPr>
            <a:spLocks noGrp="1"/>
          </p:cNvSpPr>
          <p:nvPr>
            <p:ph type="sldNum" sz="quarter" idx="5"/>
          </p:nvPr>
        </p:nvSpPr>
        <p:spPr/>
        <p:txBody>
          <a:bodyPr/>
          <a:lstStyle/>
          <a:p>
            <a:fld id="{5B29E8E3-AFE1-43BA-A6FC-C25B886F828C}" type="slidenum">
              <a:rPr lang="en-US" smtClean="0"/>
              <a:t>59</a:t>
            </a:fld>
            <a:endParaRPr lang="en-US"/>
          </a:p>
        </p:txBody>
      </p:sp>
    </p:spTree>
    <p:extLst>
      <p:ext uri="{BB962C8B-B14F-4D97-AF65-F5344CB8AC3E}">
        <p14:creationId xmlns:p14="http://schemas.microsoft.com/office/powerpoint/2010/main" val="25781473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BD2B3-FFE3-1711-E01C-CCA0F70E92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0A5F0-26E0-9ECE-AE15-6788BC0386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783DF-DA77-B259-2F74-9EB5EFD2BD1F}"/>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66304B44-6C0B-8E4F-B4FC-2351A25083EA}"/>
              </a:ext>
            </a:extLst>
          </p:cNvPr>
          <p:cNvSpPr>
            <a:spLocks noGrp="1"/>
          </p:cNvSpPr>
          <p:nvPr>
            <p:ph type="sldNum" sz="quarter" idx="5"/>
          </p:nvPr>
        </p:nvSpPr>
        <p:spPr/>
        <p:txBody>
          <a:bodyPr/>
          <a:lstStyle/>
          <a:p>
            <a:fld id="{5B29E8E3-AFE1-43BA-A6FC-C25B886F828C}" type="slidenum">
              <a:rPr lang="en-US" smtClean="0"/>
              <a:t>60</a:t>
            </a:fld>
            <a:endParaRPr lang="en-US"/>
          </a:p>
        </p:txBody>
      </p:sp>
    </p:spTree>
    <p:extLst>
      <p:ext uri="{BB962C8B-B14F-4D97-AF65-F5344CB8AC3E}">
        <p14:creationId xmlns:p14="http://schemas.microsoft.com/office/powerpoint/2010/main" val="23374907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68EFE-56B4-7531-EBBB-30B0EE40E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65F94-B013-33FB-3418-E6BFA2F0A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B3593-B8F4-9B2D-CE61-6F6E23FFD0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7E1814-E80F-6219-93D9-A6366ED8B21A}"/>
              </a:ext>
            </a:extLst>
          </p:cNvPr>
          <p:cNvSpPr>
            <a:spLocks noGrp="1"/>
          </p:cNvSpPr>
          <p:nvPr>
            <p:ph type="sldNum" sz="quarter" idx="5"/>
          </p:nvPr>
        </p:nvSpPr>
        <p:spPr/>
        <p:txBody>
          <a:bodyPr/>
          <a:lstStyle/>
          <a:p>
            <a:fld id="{5B29E8E3-AFE1-43BA-A6FC-C25B886F828C}" type="slidenum">
              <a:rPr lang="en-US" smtClean="0"/>
              <a:t>61</a:t>
            </a:fld>
            <a:endParaRPr lang="en-US"/>
          </a:p>
        </p:txBody>
      </p:sp>
    </p:spTree>
    <p:extLst>
      <p:ext uri="{BB962C8B-B14F-4D97-AF65-F5344CB8AC3E}">
        <p14:creationId xmlns:p14="http://schemas.microsoft.com/office/powerpoint/2010/main" val="30449322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8B3C2-64BF-3657-72CB-4E5202B25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746DC-50E9-B248-254E-E6603126CB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44777-42E3-3E1A-7C06-17736629C4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70669B-BE2D-9245-DCDF-F630E7D5A0FC}"/>
              </a:ext>
            </a:extLst>
          </p:cNvPr>
          <p:cNvSpPr>
            <a:spLocks noGrp="1"/>
          </p:cNvSpPr>
          <p:nvPr>
            <p:ph type="sldNum" sz="quarter" idx="5"/>
          </p:nvPr>
        </p:nvSpPr>
        <p:spPr/>
        <p:txBody>
          <a:bodyPr/>
          <a:lstStyle/>
          <a:p>
            <a:fld id="{5B29E8E3-AFE1-43BA-A6FC-C25B886F828C}" type="slidenum">
              <a:rPr lang="en-US" smtClean="0"/>
              <a:t>62</a:t>
            </a:fld>
            <a:endParaRPr lang="en-US"/>
          </a:p>
        </p:txBody>
      </p:sp>
    </p:spTree>
    <p:extLst>
      <p:ext uri="{BB962C8B-B14F-4D97-AF65-F5344CB8AC3E}">
        <p14:creationId xmlns:p14="http://schemas.microsoft.com/office/powerpoint/2010/main" val="9182102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66868-E154-A20C-CDF8-CCF66B6F0F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09012-8F9A-38CC-DA55-DDFF7C08C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967D25-A581-042C-EDB8-085B0EC283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8664CA-CF58-DD02-E3B3-248D61B8E123}"/>
              </a:ext>
            </a:extLst>
          </p:cNvPr>
          <p:cNvSpPr>
            <a:spLocks noGrp="1"/>
          </p:cNvSpPr>
          <p:nvPr>
            <p:ph type="sldNum" sz="quarter" idx="5"/>
          </p:nvPr>
        </p:nvSpPr>
        <p:spPr/>
        <p:txBody>
          <a:bodyPr/>
          <a:lstStyle/>
          <a:p>
            <a:fld id="{5B29E8E3-AFE1-43BA-A6FC-C25B886F828C}" type="slidenum">
              <a:rPr lang="en-US" smtClean="0"/>
              <a:t>63</a:t>
            </a:fld>
            <a:endParaRPr lang="en-US"/>
          </a:p>
        </p:txBody>
      </p:sp>
    </p:spTree>
    <p:extLst>
      <p:ext uri="{BB962C8B-B14F-4D97-AF65-F5344CB8AC3E}">
        <p14:creationId xmlns:p14="http://schemas.microsoft.com/office/powerpoint/2010/main" val="415235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ED15-1204-C4CD-D718-1C5D4BA3A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885F8-87AF-785D-71BE-D20E5101D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A26F7B-33B5-0FD2-05F5-5C539ADEE2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DC06EC-F935-2CB3-DA89-EEC37376D235}"/>
              </a:ext>
            </a:extLst>
          </p:cNvPr>
          <p:cNvSpPr>
            <a:spLocks noGrp="1"/>
          </p:cNvSpPr>
          <p:nvPr>
            <p:ph type="sldNum" sz="quarter" idx="5"/>
          </p:nvPr>
        </p:nvSpPr>
        <p:spPr/>
        <p:txBody>
          <a:bodyPr/>
          <a:lstStyle/>
          <a:p>
            <a:fld id="{5B29E8E3-AFE1-43BA-A6FC-C25B886F828C}" type="slidenum">
              <a:rPr lang="en-US" smtClean="0"/>
              <a:t>8</a:t>
            </a:fld>
            <a:endParaRPr lang="en-US"/>
          </a:p>
        </p:txBody>
      </p:sp>
    </p:spTree>
    <p:extLst>
      <p:ext uri="{BB962C8B-B14F-4D97-AF65-F5344CB8AC3E}">
        <p14:creationId xmlns:p14="http://schemas.microsoft.com/office/powerpoint/2010/main" val="475508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285C7-37EF-08BD-7C87-86FF1D33E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65678-4E34-6FD2-0F5F-0D23054E7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17004-1D51-6314-7C47-90D7804FE4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B6C951-B855-D2A4-5511-1CED5833AC4A}"/>
              </a:ext>
            </a:extLst>
          </p:cNvPr>
          <p:cNvSpPr>
            <a:spLocks noGrp="1"/>
          </p:cNvSpPr>
          <p:nvPr>
            <p:ph type="sldNum" sz="quarter" idx="5"/>
          </p:nvPr>
        </p:nvSpPr>
        <p:spPr/>
        <p:txBody>
          <a:bodyPr/>
          <a:lstStyle/>
          <a:p>
            <a:fld id="{5B29E8E3-AFE1-43BA-A6FC-C25B886F828C}" type="slidenum">
              <a:rPr lang="en-US" smtClean="0"/>
              <a:t>9</a:t>
            </a:fld>
            <a:endParaRPr lang="en-US"/>
          </a:p>
        </p:txBody>
      </p:sp>
    </p:spTree>
    <p:extLst>
      <p:ext uri="{BB962C8B-B14F-4D97-AF65-F5344CB8AC3E}">
        <p14:creationId xmlns:p14="http://schemas.microsoft.com/office/powerpoint/2010/main" val="2938590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4938F-24C2-C025-3A92-11981B91B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3C9A36-914F-19BA-67DD-61F377BDA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451BF-FAF6-336A-F979-2EFAF59204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4422D1-88D5-37F8-A6E4-B53FB23E2F64}"/>
              </a:ext>
            </a:extLst>
          </p:cNvPr>
          <p:cNvSpPr>
            <a:spLocks noGrp="1"/>
          </p:cNvSpPr>
          <p:nvPr>
            <p:ph type="sldNum" sz="quarter" idx="5"/>
          </p:nvPr>
        </p:nvSpPr>
        <p:spPr/>
        <p:txBody>
          <a:bodyPr/>
          <a:lstStyle/>
          <a:p>
            <a:fld id="{5B29E8E3-AFE1-43BA-A6FC-C25B886F828C}" type="slidenum">
              <a:rPr lang="en-US" smtClean="0"/>
              <a:t>10</a:t>
            </a:fld>
            <a:endParaRPr lang="en-US"/>
          </a:p>
        </p:txBody>
      </p:sp>
    </p:spTree>
    <p:extLst>
      <p:ext uri="{BB962C8B-B14F-4D97-AF65-F5344CB8AC3E}">
        <p14:creationId xmlns:p14="http://schemas.microsoft.com/office/powerpoint/2010/main" val="418510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D4F8-9C8C-A019-FCD8-00DAA1D47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08564-2504-BD41-540F-514E29EF3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C779D-EF9A-02BD-8447-E46B8C0396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C60054-1DBC-D689-88CE-60D71D54B5DD}"/>
              </a:ext>
            </a:extLst>
          </p:cNvPr>
          <p:cNvSpPr>
            <a:spLocks noGrp="1"/>
          </p:cNvSpPr>
          <p:nvPr>
            <p:ph type="sldNum" sz="quarter" idx="5"/>
          </p:nvPr>
        </p:nvSpPr>
        <p:spPr/>
        <p:txBody>
          <a:bodyPr/>
          <a:lstStyle/>
          <a:p>
            <a:fld id="{5B29E8E3-AFE1-43BA-A6FC-C25B886F828C}" type="slidenum">
              <a:rPr lang="en-US" smtClean="0"/>
              <a:t>11</a:t>
            </a:fld>
            <a:endParaRPr lang="en-US"/>
          </a:p>
        </p:txBody>
      </p:sp>
    </p:spTree>
    <p:extLst>
      <p:ext uri="{BB962C8B-B14F-4D97-AF65-F5344CB8AC3E}">
        <p14:creationId xmlns:p14="http://schemas.microsoft.com/office/powerpoint/2010/main" val="1993861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0F14-B16D-0C08-0420-708E0DA602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D05EB8-7CFA-B75F-C6B9-996F99B206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25DC61-8FF7-0691-2FA8-64565BB7109B}"/>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419C9FCA-FA03-4F0D-16B7-62CD2E119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509A-CD1A-5375-44E1-08AEF030A98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494242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EA412-E010-C1FE-6E57-944AC8B09A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64F1BE-9C88-0E1E-198F-4A7F6B4D2E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003F9-DF5C-2C34-420B-443777CC509B}"/>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76FFFB9F-363D-F9EE-DFFE-1856243B3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63324-0FD9-F14F-8950-FE964BC1D3D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841073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937697-9031-DDAA-875B-8102FE5C82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297564-22A5-63F9-6B12-36BD5B82EE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FB213-14D2-15D4-04D0-CDA0D41F3C98}"/>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321E8957-9673-B7D4-883A-A03FC6A7E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EAD78-D01A-14FC-D73C-FC0BAF9DE3E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3035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9BF8-92F8-A1AE-8DD6-00347FCB59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5D32CC-2EC0-42CE-AB68-4C6168D4EB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6101C-DCB1-EC3A-3A38-7B620F003FB7}"/>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DA78F6AB-F8AF-0ECF-36C4-38ED90DBAB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DB85B-8CC3-4C19-45E2-75719CDD84D1}"/>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299555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2816-87FD-E285-AEB0-B741AF6087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C290AC-2AF7-C57F-780E-3864DEA680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80C91A-E10C-966C-29C1-6BEC9FE24B47}"/>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D936531A-2E1D-D51A-4FBD-0ED4050D6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E8D28-8DE6-36E3-E94A-D6C53B8B88D4}"/>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9440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4705-5EB9-412E-3FD3-CD2771715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003E0-E8A3-F6DF-8D37-7152E0D751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C4C091-263C-1399-89F6-987FB25D89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195F82-E19C-EC67-9EE2-A5F9F3554F04}"/>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6" name="Footer Placeholder 5">
            <a:extLst>
              <a:ext uri="{FF2B5EF4-FFF2-40B4-BE49-F238E27FC236}">
                <a16:creationId xmlns:a16="http://schemas.microsoft.com/office/drawing/2014/main" id="{8517754D-2FD8-B0BB-7182-45FFEF105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3A4DE6-0CEE-75CE-8478-106F9AF0D12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6871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E9CD-E2B2-7CE0-C19A-B7BB432AEA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B9A943-5BF8-5486-154B-F490592F32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B7DED-D487-87B1-D62D-40609B8FE4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3359E3-1C90-54CE-875B-29C9DEEBE9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95702D-BAFF-FCD7-7A39-C80347D987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8FD1C-50E1-CC5C-C7D7-A1318D33AFF3}"/>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8" name="Footer Placeholder 7">
            <a:extLst>
              <a:ext uri="{FF2B5EF4-FFF2-40B4-BE49-F238E27FC236}">
                <a16:creationId xmlns:a16="http://schemas.microsoft.com/office/drawing/2014/main" id="{9F53510A-7787-E5E9-8151-D59A69A3B8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1D926F-B0F9-57CA-32CD-DFAD898354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792829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3C78-F088-3011-81D8-6A03D9B6F4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6760B7-0785-7694-7932-199B0CD4710C}"/>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4" name="Footer Placeholder 3">
            <a:extLst>
              <a:ext uri="{FF2B5EF4-FFF2-40B4-BE49-F238E27FC236}">
                <a16:creationId xmlns:a16="http://schemas.microsoft.com/office/drawing/2014/main" id="{91B5B0FE-3BC9-6597-BB0E-A9FD1563BE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F1AA90-4B9A-B533-B817-EF8D264B448F}"/>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17180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207932-778A-5D2F-C4CF-3E6189F5A0CC}"/>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3" name="Footer Placeholder 2">
            <a:extLst>
              <a:ext uri="{FF2B5EF4-FFF2-40B4-BE49-F238E27FC236}">
                <a16:creationId xmlns:a16="http://schemas.microsoft.com/office/drawing/2014/main" id="{A2A8A2DE-578D-9A87-741D-FC64A50406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6BF24-5B1F-27B7-F78F-3B7EE76BC84A}"/>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9284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259B-1CBA-F29E-E470-3032CE247B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BAA0B4-48CB-9D4A-4B84-03B160761F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DF8951-272B-B61E-26F5-2A33F6F77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CA7B62-5C6F-C829-FF92-E8C42AB97E45}"/>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6" name="Footer Placeholder 5">
            <a:extLst>
              <a:ext uri="{FF2B5EF4-FFF2-40B4-BE49-F238E27FC236}">
                <a16:creationId xmlns:a16="http://schemas.microsoft.com/office/drawing/2014/main" id="{052F046C-FA99-2512-ACF4-788FCDE4E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20B91-DF6D-F849-3DFA-55FF8B5F51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4093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BEF6-85F0-0F5A-2EAD-3FC943C13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2D98C-4CA1-73F6-2320-AE4C32EAB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46C524-3093-5D87-B409-165B53ABA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34550-EA6B-58C7-7C54-CEECB62DF2C4}"/>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6" name="Footer Placeholder 5">
            <a:extLst>
              <a:ext uri="{FF2B5EF4-FFF2-40B4-BE49-F238E27FC236}">
                <a16:creationId xmlns:a16="http://schemas.microsoft.com/office/drawing/2014/main" id="{6ECB1773-7D1D-3329-BD2A-A940EDDEE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2076B-4E16-21BD-6D38-CF90A5C50329}"/>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036517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FFF33C-E123-AB2E-6EAE-03703D6776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48D68C-E4A2-9E21-0FF3-52D33E74A2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3F4F-6623-2D70-E77D-FF37188B2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4A11B0A9-59A9-8281-5E24-104CA411D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3E4AC1B-C322-394C-61CF-F72181A49F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D51266-7D67-4839-AF90-836683A59A4E}" type="slidenum">
              <a:rPr lang="en-US" smtClean="0"/>
              <a:t>‹#›</a:t>
            </a:fld>
            <a:endParaRPr lang="en-US"/>
          </a:p>
        </p:txBody>
      </p:sp>
    </p:spTree>
    <p:extLst>
      <p:ext uri="{BB962C8B-B14F-4D97-AF65-F5344CB8AC3E}">
        <p14:creationId xmlns:p14="http://schemas.microsoft.com/office/powerpoint/2010/main" val="776913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www.biblegateway.com/passage/?search=eph%201&amp;version=NIV#fen-NIV-29218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biblegateway.com/passage/?search=Ephesians%201&amp;version=NIV#fen-NIV-29224f"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www.biblegateway.com/passage/?search=Ephesians%201&amp;version=NIV#fen-NIV-29224f"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weldonbeardain.website/ephesians/"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hyperlink" Target="https://www.biblegateway.com/passage/?search=eph%202&amp;version=NIV#fen-NIV-29233a" TargetMode="Externa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www.biblegateway.com/passage/?search=Ephesians%203&amp;version=NASB#fen-NASB-29251i"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hyperlink" Target="https://www.biblegateway.com/passage/?search=Ephesians%203&amp;version=NASB#fen-NASB-29251j"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hyperlink" Target="https://www.weldonbeardain.website/ephesians/"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4A8F1-CD95-1969-1807-EBFD1ED91B0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0BD0C1-69BB-DD80-2815-6F1E47ACB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172566-47B1-A5EA-18E2-284C85EEF7D0}"/>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25D96C3D-90DE-4096-DB25-DE880C2FC3DD}"/>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CC128D32-81F9-34C5-E2DA-868AE56F249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400" b="1" dirty="0"/>
              <a:t>We are eternal spiritual beings living in a temporary earthly realm.</a:t>
            </a:r>
          </a:p>
          <a:p>
            <a:r>
              <a:rPr lang="en-US" sz="4400" b="1" dirty="0"/>
              <a:t>Goal:  Explore the heavenly realms described in Ephesians and review scriptures  in light of what we learn. </a:t>
            </a:r>
          </a:p>
        </p:txBody>
      </p:sp>
    </p:spTree>
    <p:extLst>
      <p:ext uri="{BB962C8B-B14F-4D97-AF65-F5344CB8AC3E}">
        <p14:creationId xmlns:p14="http://schemas.microsoft.com/office/powerpoint/2010/main" val="370071395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77625-20C9-879C-1B8D-5006D9B8CF6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F1A1E22-FFD0-59DF-B10B-2D399EEE7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B1E39A-83AA-08A4-47AC-58D2D378A2B6}"/>
              </a:ext>
            </a:extLst>
          </p:cNvPr>
          <p:cNvSpPr>
            <a:spLocks noGrp="1"/>
          </p:cNvSpPr>
          <p:nvPr>
            <p:ph type="title"/>
          </p:nvPr>
        </p:nvSpPr>
        <p:spPr>
          <a:xfrm>
            <a:off x="3234813" y="133658"/>
            <a:ext cx="7796981"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3:10  (conceptually / historically)  </a:t>
            </a:r>
          </a:p>
        </p:txBody>
      </p:sp>
      <p:pic>
        <p:nvPicPr>
          <p:cNvPr id="11" name="Content Placeholder 10">
            <a:extLst>
              <a:ext uri="{FF2B5EF4-FFF2-40B4-BE49-F238E27FC236}">
                <a16:creationId xmlns:a16="http://schemas.microsoft.com/office/drawing/2014/main" id="{8BD8D9D0-2F68-5046-BD23-0A28C5BCF6BF}"/>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14" name="TextBox 13">
            <a:extLst>
              <a:ext uri="{FF2B5EF4-FFF2-40B4-BE49-F238E27FC236}">
                <a16:creationId xmlns:a16="http://schemas.microsoft.com/office/drawing/2014/main" id="{B3154477-7528-B93F-8056-F6940ED0191A}"/>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Spiritual</a:t>
            </a:r>
          </a:p>
          <a:p>
            <a:r>
              <a:rPr lang="en-US" sz="4000" dirty="0"/>
              <a:t>Realm Aligned with God</a:t>
            </a:r>
          </a:p>
        </p:txBody>
      </p:sp>
      <p:sp>
        <p:nvSpPr>
          <p:cNvPr id="15" name="TextBox 14">
            <a:extLst>
              <a:ext uri="{FF2B5EF4-FFF2-40B4-BE49-F238E27FC236}">
                <a16:creationId xmlns:a16="http://schemas.microsoft.com/office/drawing/2014/main" id="{7ECAAF59-1C5E-DAC9-8E80-84CB28ECD2E3}"/>
              </a:ext>
            </a:extLst>
          </p:cNvPr>
          <p:cNvSpPr txBox="1"/>
          <p:nvPr/>
        </p:nvSpPr>
        <p:spPr>
          <a:xfrm>
            <a:off x="6645394" y="1446748"/>
            <a:ext cx="2687794" cy="2554545"/>
          </a:xfrm>
          <a:prstGeom prst="rect">
            <a:avLst/>
          </a:prstGeom>
          <a:noFill/>
        </p:spPr>
        <p:txBody>
          <a:bodyPr wrap="square" rtlCol="0">
            <a:spAutoFit/>
          </a:bodyPr>
          <a:lstStyle/>
          <a:p>
            <a:r>
              <a:rPr lang="en-US" sz="4000" dirty="0"/>
              <a:t>Spiritual</a:t>
            </a:r>
          </a:p>
          <a:p>
            <a:r>
              <a:rPr lang="en-US" sz="4000" dirty="0"/>
              <a:t>Realm Not Aligned with God</a:t>
            </a:r>
          </a:p>
        </p:txBody>
      </p:sp>
      <p:sp>
        <p:nvSpPr>
          <p:cNvPr id="16" name="TextBox 15">
            <a:extLst>
              <a:ext uri="{FF2B5EF4-FFF2-40B4-BE49-F238E27FC236}">
                <a16:creationId xmlns:a16="http://schemas.microsoft.com/office/drawing/2014/main" id="{7CA6ADE4-2E87-D771-2F8E-CB80C3A2C56B}"/>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87B07F09-3A08-E709-594A-77C27D65C4C6}"/>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1B82107E-0589-D656-9629-EE3F8EBEF272}"/>
              </a:ext>
            </a:extLst>
          </p:cNvPr>
          <p:cNvSpPr txBox="1"/>
          <p:nvPr/>
        </p:nvSpPr>
        <p:spPr>
          <a:xfrm>
            <a:off x="488345" y="3403049"/>
            <a:ext cx="2614291" cy="3046988"/>
          </a:xfrm>
          <a:prstGeom prst="rect">
            <a:avLst/>
          </a:prstGeom>
          <a:noFill/>
        </p:spPr>
        <p:txBody>
          <a:bodyPr wrap="square" rtlCol="0">
            <a:spAutoFit/>
          </a:bodyPr>
          <a:lstStyle/>
          <a:p>
            <a:r>
              <a:rPr lang="en-US" sz="3200" dirty="0"/>
              <a:t>Heavenly Good news</a:t>
            </a:r>
          </a:p>
          <a:p>
            <a:endParaRPr lang="en-US" sz="3200" dirty="0"/>
          </a:p>
          <a:p>
            <a:r>
              <a:rPr lang="en-US" sz="3200" dirty="0"/>
              <a:t>Conceptual and relational change</a:t>
            </a:r>
          </a:p>
        </p:txBody>
      </p:sp>
      <p:sp>
        <p:nvSpPr>
          <p:cNvPr id="4" name="TextBox 3">
            <a:extLst>
              <a:ext uri="{FF2B5EF4-FFF2-40B4-BE49-F238E27FC236}">
                <a16:creationId xmlns:a16="http://schemas.microsoft.com/office/drawing/2014/main" id="{974F977E-E863-26A1-E84B-091859236D8D}"/>
              </a:ext>
            </a:extLst>
          </p:cNvPr>
          <p:cNvSpPr txBox="1"/>
          <p:nvPr/>
        </p:nvSpPr>
        <p:spPr>
          <a:xfrm>
            <a:off x="9583524" y="1905506"/>
            <a:ext cx="2608476" cy="3046988"/>
          </a:xfrm>
          <a:prstGeom prst="rect">
            <a:avLst/>
          </a:prstGeom>
          <a:noFill/>
        </p:spPr>
        <p:txBody>
          <a:bodyPr wrap="square" rtlCol="0">
            <a:spAutoFit/>
          </a:bodyPr>
          <a:lstStyle/>
          <a:p>
            <a:r>
              <a:rPr lang="en-US" sz="3200" dirty="0"/>
              <a:t>Plots to kill Jesus as a baby and eliminate him with crucifixion</a:t>
            </a:r>
          </a:p>
        </p:txBody>
      </p:sp>
      <p:sp>
        <p:nvSpPr>
          <p:cNvPr id="6" name="Rectangle 5">
            <a:extLst>
              <a:ext uri="{FF2B5EF4-FFF2-40B4-BE49-F238E27FC236}">
                <a16:creationId xmlns:a16="http://schemas.microsoft.com/office/drawing/2014/main" id="{F615150E-8FC8-2A27-72E5-227B374BDC70}"/>
              </a:ext>
            </a:extLst>
          </p:cNvPr>
          <p:cNvSpPr/>
          <p:nvPr/>
        </p:nvSpPr>
        <p:spPr>
          <a:xfrm>
            <a:off x="3431835" y="1393196"/>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7DE859C-711E-3E22-9048-B0A451541073}"/>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FDB91EE-B419-0AA9-B397-0EFA40C8C1A3}"/>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DD6168-39A3-B909-594E-7E9F82C996B0}"/>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93845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66A2-E189-0A68-9491-929CAD1AD7D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3E369-A12E-4167-83F7-6E5E950F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7BC65-C81C-EC98-0402-E974BB44E66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cxnSp>
        <p:nvCxnSpPr>
          <p:cNvPr id="4" name="Straight Connector 3">
            <a:extLst>
              <a:ext uri="{FF2B5EF4-FFF2-40B4-BE49-F238E27FC236}">
                <a16:creationId xmlns:a16="http://schemas.microsoft.com/office/drawing/2014/main" id="{7D4EAA92-0430-D2FD-C431-BDAA776D5799}"/>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3D9C567-4BC4-3D05-80A1-E5C3A2E00AC6}"/>
              </a:ext>
            </a:extLst>
          </p:cNvPr>
          <p:cNvSpPr txBox="1"/>
          <p:nvPr/>
        </p:nvSpPr>
        <p:spPr>
          <a:xfrm>
            <a:off x="4630994" y="4428336"/>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28A822E4-433E-3625-D07A-970023C9669A}"/>
              </a:ext>
            </a:extLst>
          </p:cNvPr>
          <p:cNvSpPr txBox="1"/>
          <p:nvPr/>
        </p:nvSpPr>
        <p:spPr>
          <a:xfrm>
            <a:off x="4768645" y="2251587"/>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67CCA833-0A71-E0BB-39D7-7769EC995AA3}"/>
              </a:ext>
            </a:extLst>
          </p:cNvPr>
          <p:cNvPicPr>
            <a:picLocks noChangeAspect="1"/>
          </p:cNvPicPr>
          <p:nvPr/>
        </p:nvPicPr>
        <p:blipFill>
          <a:blip r:embed="rId3"/>
          <a:stretch>
            <a:fillRect/>
          </a:stretch>
        </p:blipFill>
        <p:spPr>
          <a:xfrm>
            <a:off x="5059818" y="3047106"/>
            <a:ext cx="1008154" cy="1008154"/>
          </a:xfrm>
          <a:prstGeom prst="rect">
            <a:avLst/>
          </a:prstGeom>
        </p:spPr>
      </p:pic>
      <p:pic>
        <p:nvPicPr>
          <p:cNvPr id="7" name="Picture 6" descr="A screenshot of a cell phone&#10;&#10;AI-generated content may be incorrect.">
            <a:extLst>
              <a:ext uri="{FF2B5EF4-FFF2-40B4-BE49-F238E27FC236}">
                <a16:creationId xmlns:a16="http://schemas.microsoft.com/office/drawing/2014/main" id="{AE3E6DDF-039A-1237-430D-A1313400618C}"/>
              </a:ext>
            </a:extLst>
          </p:cNvPr>
          <p:cNvPicPr>
            <a:picLocks noChangeAspect="1"/>
          </p:cNvPicPr>
          <p:nvPr/>
        </p:nvPicPr>
        <p:blipFill>
          <a:blip r:embed="rId4"/>
          <a:stretch>
            <a:fillRect/>
          </a:stretch>
        </p:blipFill>
        <p:spPr>
          <a:xfrm>
            <a:off x="198031" y="133658"/>
            <a:ext cx="1457528" cy="2667372"/>
          </a:xfrm>
          <a:prstGeom prst="rect">
            <a:avLst/>
          </a:prstGeom>
        </p:spPr>
      </p:pic>
      <p:pic>
        <p:nvPicPr>
          <p:cNvPr id="8" name="Picture 7" descr="A screen shot of a phone&#10;&#10;AI-generated content may be incorrect.">
            <a:extLst>
              <a:ext uri="{FF2B5EF4-FFF2-40B4-BE49-F238E27FC236}">
                <a16:creationId xmlns:a16="http://schemas.microsoft.com/office/drawing/2014/main" id="{E3DD850C-CD54-9182-4C95-95A5E6450E12}"/>
              </a:ext>
            </a:extLst>
          </p:cNvPr>
          <p:cNvPicPr>
            <a:picLocks noChangeAspect="1"/>
          </p:cNvPicPr>
          <p:nvPr/>
        </p:nvPicPr>
        <p:blipFill>
          <a:blip r:embed="rId5"/>
          <a:stretch>
            <a:fillRect/>
          </a:stretch>
        </p:blipFill>
        <p:spPr>
          <a:xfrm>
            <a:off x="10345993" y="3928801"/>
            <a:ext cx="1486107" cy="2686425"/>
          </a:xfrm>
          <a:prstGeom prst="rect">
            <a:avLst/>
          </a:prstGeom>
        </p:spPr>
      </p:pic>
    </p:spTree>
    <p:extLst>
      <p:ext uri="{BB962C8B-B14F-4D97-AF65-F5344CB8AC3E}">
        <p14:creationId xmlns:p14="http://schemas.microsoft.com/office/powerpoint/2010/main" val="18305012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4AE10-671F-72AD-6375-421AA8BAEF2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1C7886-97BB-E417-0D79-85F61CFE77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900508-003D-8650-3B5C-DB6AA0762601}"/>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cxnSp>
        <p:nvCxnSpPr>
          <p:cNvPr id="4" name="Straight Connector 3">
            <a:extLst>
              <a:ext uri="{FF2B5EF4-FFF2-40B4-BE49-F238E27FC236}">
                <a16:creationId xmlns:a16="http://schemas.microsoft.com/office/drawing/2014/main" id="{1E8A8659-81C5-0A96-E10C-186A93E9DB89}"/>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1EB00C34-6EC8-85DE-6B24-58DF7F1C95BB}"/>
              </a:ext>
            </a:extLst>
          </p:cNvPr>
          <p:cNvSpPr txBox="1"/>
          <p:nvPr/>
        </p:nvSpPr>
        <p:spPr>
          <a:xfrm>
            <a:off x="1736631" y="3633952"/>
            <a:ext cx="3297486" cy="1897955"/>
          </a:xfrm>
          <a:prstGeom prst="rect">
            <a:avLst/>
          </a:prstGeom>
          <a:noFill/>
        </p:spPr>
        <p:txBody>
          <a:bodyPr wrap="square" rtlCol="0">
            <a:spAutoFit/>
          </a:bodyPr>
          <a:lstStyle/>
          <a:p>
            <a:r>
              <a:rPr lang="en-US" sz="3200" b="1" baseline="30000" dirty="0"/>
              <a:t>John3: 18b  </a:t>
            </a:r>
          </a:p>
          <a:p>
            <a:r>
              <a:rPr lang="en-US" sz="3200" dirty="0"/>
              <a:t> does not believe</a:t>
            </a:r>
          </a:p>
          <a:p>
            <a:r>
              <a:rPr lang="en-US" sz="3200" dirty="0"/>
              <a:t> condemned </a:t>
            </a:r>
          </a:p>
          <a:p>
            <a:endParaRPr lang="en-US" sz="3200" dirty="0">
              <a:solidFill>
                <a:srgbClr val="7030A0"/>
              </a:solidFill>
            </a:endParaRPr>
          </a:p>
        </p:txBody>
      </p:sp>
      <p:sp>
        <p:nvSpPr>
          <p:cNvPr id="5" name="TextBox 4">
            <a:extLst>
              <a:ext uri="{FF2B5EF4-FFF2-40B4-BE49-F238E27FC236}">
                <a16:creationId xmlns:a16="http://schemas.microsoft.com/office/drawing/2014/main" id="{CE09EF08-C67C-AB46-C06C-E94672A9F363}"/>
              </a:ext>
            </a:extLst>
          </p:cNvPr>
          <p:cNvSpPr txBox="1"/>
          <p:nvPr/>
        </p:nvSpPr>
        <p:spPr>
          <a:xfrm>
            <a:off x="1736631" y="525409"/>
            <a:ext cx="3435137" cy="2882840"/>
          </a:xfrm>
          <a:prstGeom prst="rect">
            <a:avLst/>
          </a:prstGeom>
          <a:noFill/>
        </p:spPr>
        <p:txBody>
          <a:bodyPr wrap="square" rtlCol="0">
            <a:spAutoFit/>
          </a:bodyPr>
          <a:lstStyle/>
          <a:p>
            <a:r>
              <a:rPr lang="en-US" sz="2800" b="1" baseline="30000" dirty="0"/>
              <a:t>John 3 </a:t>
            </a:r>
            <a:r>
              <a:rPr lang="en-US" sz="3200" b="1" baseline="30000" dirty="0"/>
              <a:t>16</a:t>
            </a:r>
          </a:p>
          <a:p>
            <a:r>
              <a:rPr lang="en-US" sz="3200" b="1" baseline="30000" dirty="0"/>
              <a:t> </a:t>
            </a:r>
            <a:r>
              <a:rPr lang="en-US" sz="3200" dirty="0"/>
              <a:t>loved</a:t>
            </a:r>
          </a:p>
          <a:p>
            <a:r>
              <a:rPr lang="en-US" sz="3200" dirty="0"/>
              <a:t> believes</a:t>
            </a:r>
          </a:p>
          <a:p>
            <a:r>
              <a:rPr lang="en-US" sz="3200" dirty="0"/>
              <a:t> shall not perish</a:t>
            </a:r>
          </a:p>
          <a:p>
            <a:r>
              <a:rPr lang="en-US" sz="3200" dirty="0"/>
              <a:t> eternal life</a:t>
            </a:r>
          </a:p>
          <a:p>
            <a:r>
              <a:rPr lang="en-US" sz="3200" dirty="0"/>
              <a:t>not condemned,</a:t>
            </a:r>
          </a:p>
        </p:txBody>
      </p:sp>
      <p:sp>
        <p:nvSpPr>
          <p:cNvPr id="6" name="TextBox 5">
            <a:extLst>
              <a:ext uri="{FF2B5EF4-FFF2-40B4-BE49-F238E27FC236}">
                <a16:creationId xmlns:a16="http://schemas.microsoft.com/office/drawing/2014/main" id="{2E8BC4C3-3176-37DE-4F7F-10B599C77860}"/>
              </a:ext>
            </a:extLst>
          </p:cNvPr>
          <p:cNvSpPr txBox="1"/>
          <p:nvPr/>
        </p:nvSpPr>
        <p:spPr>
          <a:xfrm>
            <a:off x="5684284" y="891530"/>
            <a:ext cx="1543100" cy="2841804"/>
          </a:xfrm>
          <a:prstGeom prst="rect">
            <a:avLst/>
          </a:prstGeom>
          <a:noFill/>
        </p:spPr>
        <p:txBody>
          <a:bodyPr wrap="square" rtlCol="0">
            <a:spAutoFit/>
          </a:bodyPr>
          <a:lstStyle/>
          <a:p>
            <a:r>
              <a:rPr lang="en-US" sz="2800" b="1" baseline="30000" dirty="0"/>
              <a:t>Eph 2:4</a:t>
            </a:r>
            <a:endParaRPr lang="en-US" sz="3200" b="1" baseline="30000" dirty="0"/>
          </a:p>
          <a:p>
            <a:r>
              <a:rPr lang="en-US" sz="3200" b="1" baseline="30000" dirty="0"/>
              <a:t> </a:t>
            </a:r>
            <a:r>
              <a:rPr lang="en-US" sz="3200" dirty="0"/>
              <a:t>love</a:t>
            </a:r>
          </a:p>
          <a:p>
            <a:r>
              <a:rPr lang="en-US" sz="3200" dirty="0"/>
              <a:t> Mercy</a:t>
            </a:r>
          </a:p>
          <a:p>
            <a:r>
              <a:rPr lang="en-US" sz="3200" dirty="0"/>
              <a:t> </a:t>
            </a:r>
            <a:r>
              <a:rPr lang="en-US" sz="3200" b="1" dirty="0"/>
              <a:t>ALIVE </a:t>
            </a:r>
          </a:p>
          <a:p>
            <a:r>
              <a:rPr lang="en-US" sz="3200" dirty="0"/>
              <a:t>Grace</a:t>
            </a:r>
          </a:p>
          <a:p>
            <a:r>
              <a:rPr lang="en-US" sz="3200" dirty="0"/>
              <a:t>Raised</a:t>
            </a:r>
          </a:p>
        </p:txBody>
      </p:sp>
      <p:sp>
        <p:nvSpPr>
          <p:cNvPr id="7" name="TextBox 6">
            <a:extLst>
              <a:ext uri="{FF2B5EF4-FFF2-40B4-BE49-F238E27FC236}">
                <a16:creationId xmlns:a16="http://schemas.microsoft.com/office/drawing/2014/main" id="{1F72AAD3-267A-0AC3-D615-7AE975BA3B35}"/>
              </a:ext>
            </a:extLst>
          </p:cNvPr>
          <p:cNvSpPr txBox="1"/>
          <p:nvPr/>
        </p:nvSpPr>
        <p:spPr>
          <a:xfrm>
            <a:off x="7054908" y="891530"/>
            <a:ext cx="4134202" cy="2349361"/>
          </a:xfrm>
          <a:prstGeom prst="rect">
            <a:avLst/>
          </a:prstGeom>
          <a:noFill/>
        </p:spPr>
        <p:txBody>
          <a:bodyPr wrap="square" rtlCol="0">
            <a:spAutoFit/>
          </a:bodyPr>
          <a:lstStyle/>
          <a:p>
            <a:r>
              <a:rPr lang="en-US" sz="2800" b="1" baseline="30000" dirty="0"/>
              <a:t>Eph 2:4</a:t>
            </a:r>
            <a:endParaRPr lang="en-US" sz="3200" b="1" baseline="30000" dirty="0"/>
          </a:p>
          <a:p>
            <a:r>
              <a:rPr lang="en-US" sz="3200" b="1" baseline="30000" dirty="0"/>
              <a:t> </a:t>
            </a:r>
            <a:r>
              <a:rPr lang="en-US" sz="3200" dirty="0"/>
              <a:t>Seated with Christ</a:t>
            </a:r>
          </a:p>
          <a:p>
            <a:r>
              <a:rPr lang="en-US" sz="3200" dirty="0"/>
              <a:t>Incomparable riches</a:t>
            </a:r>
          </a:p>
          <a:p>
            <a:r>
              <a:rPr lang="en-US" sz="3200" dirty="0"/>
              <a:t>kindness</a:t>
            </a:r>
          </a:p>
          <a:p>
            <a:endParaRPr lang="en-US" sz="3200" dirty="0"/>
          </a:p>
        </p:txBody>
      </p:sp>
      <p:sp>
        <p:nvSpPr>
          <p:cNvPr id="8" name="TextBox 7">
            <a:extLst>
              <a:ext uri="{FF2B5EF4-FFF2-40B4-BE49-F238E27FC236}">
                <a16:creationId xmlns:a16="http://schemas.microsoft.com/office/drawing/2014/main" id="{78BDBCFC-1D33-6BA6-FFD8-15DF39D7CB9A}"/>
              </a:ext>
            </a:extLst>
          </p:cNvPr>
          <p:cNvSpPr txBox="1"/>
          <p:nvPr/>
        </p:nvSpPr>
        <p:spPr>
          <a:xfrm>
            <a:off x="5528512" y="3922841"/>
            <a:ext cx="2868235" cy="2841804"/>
          </a:xfrm>
          <a:prstGeom prst="rect">
            <a:avLst/>
          </a:prstGeom>
          <a:noFill/>
        </p:spPr>
        <p:txBody>
          <a:bodyPr wrap="square" rtlCol="0">
            <a:spAutoFit/>
          </a:bodyPr>
          <a:lstStyle/>
          <a:p>
            <a:r>
              <a:rPr lang="en-US" sz="2800" b="1" baseline="30000" dirty="0"/>
              <a:t>Eph 2:1</a:t>
            </a:r>
            <a:endParaRPr lang="en-US" sz="3200" b="1" baseline="30000" dirty="0"/>
          </a:p>
          <a:p>
            <a:r>
              <a:rPr lang="en-US" sz="3200" b="1" baseline="30000" dirty="0"/>
              <a:t> </a:t>
            </a:r>
            <a:r>
              <a:rPr lang="en-US" sz="3200" b="1" dirty="0"/>
              <a:t>DEAD</a:t>
            </a:r>
            <a:r>
              <a:rPr lang="en-US" sz="3200" dirty="0"/>
              <a:t> transgressions</a:t>
            </a:r>
          </a:p>
          <a:p>
            <a:r>
              <a:rPr lang="en-US" sz="3200" dirty="0"/>
              <a:t>sin</a:t>
            </a:r>
          </a:p>
          <a:p>
            <a:r>
              <a:rPr lang="en-US" sz="3200" dirty="0"/>
              <a:t> </a:t>
            </a:r>
            <a:r>
              <a:rPr lang="en-US" sz="3200" b="1" dirty="0"/>
              <a:t>worldly</a:t>
            </a:r>
          </a:p>
          <a:p>
            <a:r>
              <a:rPr lang="en-US" sz="3200" b="1" dirty="0"/>
              <a:t>disobedient</a:t>
            </a:r>
          </a:p>
        </p:txBody>
      </p:sp>
      <p:sp>
        <p:nvSpPr>
          <p:cNvPr id="9" name="TextBox 8">
            <a:extLst>
              <a:ext uri="{FF2B5EF4-FFF2-40B4-BE49-F238E27FC236}">
                <a16:creationId xmlns:a16="http://schemas.microsoft.com/office/drawing/2014/main" id="{BC70154A-74F6-0403-00A4-327B27C0269E}"/>
              </a:ext>
            </a:extLst>
          </p:cNvPr>
          <p:cNvSpPr txBox="1"/>
          <p:nvPr/>
        </p:nvSpPr>
        <p:spPr>
          <a:xfrm>
            <a:off x="8308717" y="3868585"/>
            <a:ext cx="1979194" cy="1508105"/>
          </a:xfrm>
          <a:prstGeom prst="rect">
            <a:avLst/>
          </a:prstGeom>
          <a:noFill/>
        </p:spPr>
        <p:txBody>
          <a:bodyPr wrap="square" rtlCol="0">
            <a:spAutoFit/>
          </a:bodyPr>
          <a:lstStyle/>
          <a:p>
            <a:r>
              <a:rPr lang="en-US" sz="2800" b="1" baseline="30000" dirty="0"/>
              <a:t>Eph 2:1</a:t>
            </a:r>
            <a:endParaRPr lang="en-US" sz="3200" b="1" baseline="30000" dirty="0"/>
          </a:p>
          <a:p>
            <a:r>
              <a:rPr lang="en-US" sz="4400" b="1" baseline="30000" dirty="0"/>
              <a:t>Fleshly</a:t>
            </a:r>
          </a:p>
          <a:p>
            <a:r>
              <a:rPr lang="en-US" sz="4400" b="1" baseline="30000" dirty="0"/>
              <a:t>wrath</a:t>
            </a:r>
            <a:endParaRPr lang="en-US" sz="4400" b="1"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C035B73B-A30B-0A3F-4402-23705D0E2A5B}"/>
              </a:ext>
            </a:extLst>
          </p:cNvPr>
          <p:cNvPicPr>
            <a:picLocks noChangeAspect="1"/>
          </p:cNvPicPr>
          <p:nvPr/>
        </p:nvPicPr>
        <p:blipFill>
          <a:blip r:embed="rId3"/>
          <a:stretch>
            <a:fillRect/>
          </a:stretch>
        </p:blipFill>
        <p:spPr>
          <a:xfrm>
            <a:off x="4662884" y="3245103"/>
            <a:ext cx="895125" cy="895125"/>
          </a:xfrm>
          <a:prstGeom prst="rect">
            <a:avLst/>
          </a:prstGeom>
        </p:spPr>
      </p:pic>
      <p:sp>
        <p:nvSpPr>
          <p:cNvPr id="12" name="TextBox 11">
            <a:extLst>
              <a:ext uri="{FF2B5EF4-FFF2-40B4-BE49-F238E27FC236}">
                <a16:creationId xmlns:a16="http://schemas.microsoft.com/office/drawing/2014/main" id="{47D2B4ED-B653-6893-2FE3-D3C4DE73EB4A}"/>
              </a:ext>
            </a:extLst>
          </p:cNvPr>
          <p:cNvSpPr txBox="1"/>
          <p:nvPr/>
        </p:nvSpPr>
        <p:spPr>
          <a:xfrm>
            <a:off x="452284" y="5531907"/>
            <a:ext cx="4010521" cy="523220"/>
          </a:xfrm>
          <a:prstGeom prst="rect">
            <a:avLst/>
          </a:prstGeom>
          <a:noFill/>
        </p:spPr>
        <p:txBody>
          <a:bodyPr wrap="none" rtlCol="0">
            <a:spAutoFit/>
          </a:bodyPr>
          <a:lstStyle/>
          <a:p>
            <a:r>
              <a:rPr lang="en-US" sz="2800" dirty="0"/>
              <a:t>Expand lists by inference</a:t>
            </a:r>
          </a:p>
        </p:txBody>
      </p:sp>
      <p:sp>
        <p:nvSpPr>
          <p:cNvPr id="13" name="TextBox 12">
            <a:extLst>
              <a:ext uri="{FF2B5EF4-FFF2-40B4-BE49-F238E27FC236}">
                <a16:creationId xmlns:a16="http://schemas.microsoft.com/office/drawing/2014/main" id="{15534158-4B0A-F718-C264-61C5AE386C48}"/>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7B78B3CB-B5DA-42E4-195C-DE604A708312}"/>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pic>
        <p:nvPicPr>
          <p:cNvPr id="15" name="Picture 14" descr="A screenshot of a cell phone&#10;&#10;AI-generated content may be incorrect.">
            <a:extLst>
              <a:ext uri="{FF2B5EF4-FFF2-40B4-BE49-F238E27FC236}">
                <a16:creationId xmlns:a16="http://schemas.microsoft.com/office/drawing/2014/main" id="{9D45C8DF-E196-5048-C5E1-0900EC95B4C5}"/>
              </a:ext>
            </a:extLst>
          </p:cNvPr>
          <p:cNvPicPr>
            <a:picLocks noChangeAspect="1"/>
          </p:cNvPicPr>
          <p:nvPr/>
        </p:nvPicPr>
        <p:blipFill>
          <a:blip r:embed="rId4"/>
          <a:stretch>
            <a:fillRect/>
          </a:stretch>
        </p:blipFill>
        <p:spPr>
          <a:xfrm>
            <a:off x="186368" y="174979"/>
            <a:ext cx="1457528" cy="2667372"/>
          </a:xfrm>
          <a:prstGeom prst="rect">
            <a:avLst/>
          </a:prstGeom>
        </p:spPr>
      </p:pic>
      <p:pic>
        <p:nvPicPr>
          <p:cNvPr id="16" name="Picture 15" descr="A screen shot of a phone&#10;&#10;AI-generated content may be incorrect.">
            <a:extLst>
              <a:ext uri="{FF2B5EF4-FFF2-40B4-BE49-F238E27FC236}">
                <a16:creationId xmlns:a16="http://schemas.microsoft.com/office/drawing/2014/main" id="{48CAE69B-E321-B6BA-FFFB-2BEA790280DC}"/>
              </a:ext>
            </a:extLst>
          </p:cNvPr>
          <p:cNvPicPr>
            <a:picLocks noChangeAspect="1"/>
          </p:cNvPicPr>
          <p:nvPr/>
        </p:nvPicPr>
        <p:blipFill>
          <a:blip r:embed="rId5"/>
          <a:stretch>
            <a:fillRect/>
          </a:stretch>
        </p:blipFill>
        <p:spPr>
          <a:xfrm>
            <a:off x="10345993" y="3928801"/>
            <a:ext cx="1486107" cy="2686425"/>
          </a:xfrm>
          <a:prstGeom prst="rect">
            <a:avLst/>
          </a:prstGeom>
        </p:spPr>
      </p:pic>
    </p:spTree>
    <p:extLst>
      <p:ext uri="{BB962C8B-B14F-4D97-AF65-F5344CB8AC3E}">
        <p14:creationId xmlns:p14="http://schemas.microsoft.com/office/powerpoint/2010/main" val="80891131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B1707-00AE-1DEB-0E85-9465F30D211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006A7C5-20C8-450B-69C8-87B4C3A73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647233-37B0-EC98-A08A-43CF9108E46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9AB8AC3-DC2E-7E1A-2570-6D203187FF59}"/>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0D49FF33-736E-8BFE-571C-4BA0CFC28B3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400" b="1" baseline="30000" dirty="0"/>
              <a:t>3 </a:t>
            </a:r>
            <a:r>
              <a:rPr lang="en-US" sz="4400" dirty="0"/>
              <a:t>Praise be to the God and Father of our Lord Jesus Christ, who has blessed us in the heavenly realms with every spiritual blessing in Christ</a:t>
            </a:r>
            <a:endParaRPr lang="en-US" sz="4400" b="1" dirty="0"/>
          </a:p>
        </p:txBody>
      </p:sp>
    </p:spTree>
    <p:extLst>
      <p:ext uri="{BB962C8B-B14F-4D97-AF65-F5344CB8AC3E}">
        <p14:creationId xmlns:p14="http://schemas.microsoft.com/office/powerpoint/2010/main" val="108432012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48B01-0097-D01D-9BE2-0DB0E5FFAC2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A23A33-B1E9-6212-BB4A-69AF0A4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992BF-793F-905E-734F-68E05D756FAB}"/>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7F77131-DD7F-C4AA-ACE6-3C0C56B082B3}"/>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C59773E-2FAA-CB5E-1CC1-134C5F78936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509461" y="2900855"/>
            <a:ext cx="9799650" cy="5894458"/>
          </a:xfrm>
        </p:spPr>
        <p:txBody>
          <a:bodyPr>
            <a:normAutofit/>
          </a:bodyPr>
          <a:lstStyle/>
          <a:p>
            <a:endParaRPr lang="en-US" b="1" dirty="0"/>
          </a:p>
          <a:p>
            <a:r>
              <a:rPr lang="en-US" sz="3600" b="1" dirty="0"/>
              <a:t>What is the source of our material blessings?</a:t>
            </a:r>
          </a:p>
          <a:p>
            <a:r>
              <a:rPr lang="en-US" sz="3600" b="1" dirty="0"/>
              <a:t>     Mitch’s Sermon 12/7/2025</a:t>
            </a:r>
          </a:p>
        </p:txBody>
      </p:sp>
    </p:spTree>
    <p:extLst>
      <p:ext uri="{BB962C8B-B14F-4D97-AF65-F5344CB8AC3E}">
        <p14:creationId xmlns:p14="http://schemas.microsoft.com/office/powerpoint/2010/main" val="88526801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F3C8342-1056-1B3B-1C93-5E37C7ABF18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E33A58-8B2D-EA23-F0EF-7E5FE853C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33171-1A60-ECB3-C498-1E7FC9C178A9}"/>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a:t>
            </a:r>
          </a:p>
        </p:txBody>
      </p:sp>
      <p:pic>
        <p:nvPicPr>
          <p:cNvPr id="11" name="Content Placeholder 10">
            <a:extLst>
              <a:ext uri="{FF2B5EF4-FFF2-40B4-BE49-F238E27FC236}">
                <a16:creationId xmlns:a16="http://schemas.microsoft.com/office/drawing/2014/main" id="{39B078BB-8D53-720F-ABFD-C2569AE62772}"/>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cxnSp>
        <p:nvCxnSpPr>
          <p:cNvPr id="7" name="Straight Connector 6">
            <a:extLst>
              <a:ext uri="{FF2B5EF4-FFF2-40B4-BE49-F238E27FC236}">
                <a16:creationId xmlns:a16="http://schemas.microsoft.com/office/drawing/2014/main" id="{B5DF945C-03C7-DA9D-2720-34C145F8F7EC}"/>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66C01EF-E562-23C7-1129-19555A784FF3}"/>
              </a:ext>
            </a:extLst>
          </p:cNvPr>
          <p:cNvCxnSpPr>
            <a:cxnSpLocks/>
          </p:cNvCxnSpPr>
          <p:nvPr/>
        </p:nvCxnSpPr>
        <p:spPr>
          <a:xfrm>
            <a:off x="3542757" y="4020207"/>
            <a:ext cx="6168802" cy="0"/>
          </a:xfrm>
          <a:prstGeom prst="line">
            <a:avLst/>
          </a:prstGeom>
          <a:ln w="44450">
            <a:prstDash val="dashDot"/>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05EA5D5-4E1F-2490-B33C-4862C4CB630D}"/>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3DC76492-8126-FFB9-BEBE-4E6EBE0C4538}"/>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8065DBE0-2167-DE95-0AE8-BA2030519A24}"/>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A45A4629-5D70-0F93-33B8-2F6BE77B86DB}"/>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4" name="TextBox 3">
            <a:extLst>
              <a:ext uri="{FF2B5EF4-FFF2-40B4-BE49-F238E27FC236}">
                <a16:creationId xmlns:a16="http://schemas.microsoft.com/office/drawing/2014/main" id="{8FD8E044-E613-75CF-6D4C-41167B018D4C}"/>
              </a:ext>
            </a:extLst>
          </p:cNvPr>
          <p:cNvSpPr txBox="1"/>
          <p:nvPr/>
        </p:nvSpPr>
        <p:spPr>
          <a:xfrm>
            <a:off x="5578703" y="1056345"/>
            <a:ext cx="1637905" cy="646331"/>
          </a:xfrm>
          <a:prstGeom prst="rect">
            <a:avLst/>
          </a:prstGeom>
          <a:noFill/>
        </p:spPr>
        <p:txBody>
          <a:bodyPr wrap="square" rtlCol="0">
            <a:spAutoFit/>
          </a:bodyPr>
          <a:lstStyle/>
          <a:p>
            <a:r>
              <a:rPr lang="en-US" sz="3600" dirty="0">
                <a:solidFill>
                  <a:srgbClr val="7030A0"/>
                </a:solidFill>
              </a:rPr>
              <a:t>eternal</a:t>
            </a:r>
          </a:p>
        </p:txBody>
      </p:sp>
      <p:sp>
        <p:nvSpPr>
          <p:cNvPr id="5" name="TextBox 4">
            <a:extLst>
              <a:ext uri="{FF2B5EF4-FFF2-40B4-BE49-F238E27FC236}">
                <a16:creationId xmlns:a16="http://schemas.microsoft.com/office/drawing/2014/main" id="{762B3C2D-9ED8-F1D2-5763-D18AB5CDA927}"/>
              </a:ext>
            </a:extLst>
          </p:cNvPr>
          <p:cNvSpPr txBox="1"/>
          <p:nvPr/>
        </p:nvSpPr>
        <p:spPr>
          <a:xfrm>
            <a:off x="5588591" y="6337793"/>
            <a:ext cx="2451228" cy="646331"/>
          </a:xfrm>
          <a:prstGeom prst="rect">
            <a:avLst/>
          </a:prstGeom>
          <a:noFill/>
        </p:spPr>
        <p:txBody>
          <a:bodyPr wrap="square" rtlCol="0">
            <a:spAutoFit/>
          </a:bodyPr>
          <a:lstStyle/>
          <a:p>
            <a:r>
              <a:rPr lang="en-US" sz="3600" dirty="0">
                <a:solidFill>
                  <a:srgbClr val="7030A0"/>
                </a:solidFill>
              </a:rPr>
              <a:t>temporary</a:t>
            </a:r>
          </a:p>
        </p:txBody>
      </p:sp>
      <p:sp>
        <p:nvSpPr>
          <p:cNvPr id="3" name="TextBox 2">
            <a:extLst>
              <a:ext uri="{FF2B5EF4-FFF2-40B4-BE49-F238E27FC236}">
                <a16:creationId xmlns:a16="http://schemas.microsoft.com/office/drawing/2014/main" id="{70ACA187-AD09-6BC4-9D4D-3E8CBD5D643E}"/>
              </a:ext>
            </a:extLst>
          </p:cNvPr>
          <p:cNvSpPr txBox="1"/>
          <p:nvPr/>
        </p:nvSpPr>
        <p:spPr>
          <a:xfrm>
            <a:off x="483079" y="3957145"/>
            <a:ext cx="2640035" cy="1938992"/>
          </a:xfrm>
          <a:prstGeom prst="rect">
            <a:avLst/>
          </a:prstGeom>
          <a:noFill/>
        </p:spPr>
        <p:txBody>
          <a:bodyPr wrap="square" rtlCol="0">
            <a:spAutoFit/>
          </a:bodyPr>
          <a:lstStyle/>
          <a:p>
            <a:r>
              <a:rPr lang="en-US" sz="4000" dirty="0"/>
              <a:t>What is the flow of blessings?</a:t>
            </a:r>
          </a:p>
        </p:txBody>
      </p:sp>
      <p:sp>
        <p:nvSpPr>
          <p:cNvPr id="12" name="Arrow: Down 11">
            <a:extLst>
              <a:ext uri="{FF2B5EF4-FFF2-40B4-BE49-F238E27FC236}">
                <a16:creationId xmlns:a16="http://schemas.microsoft.com/office/drawing/2014/main" id="{45E9F7A8-1A85-AEC7-BF1F-953F143E43EF}"/>
              </a:ext>
            </a:extLst>
          </p:cNvPr>
          <p:cNvSpPr/>
          <p:nvPr/>
        </p:nvSpPr>
        <p:spPr>
          <a:xfrm rot="16200000">
            <a:off x="5975913" y="4877391"/>
            <a:ext cx="646332" cy="1391159"/>
          </a:xfrm>
          <a:prstGeom prst="downArrow">
            <a:avLst>
              <a:gd name="adj1" fmla="val 23975"/>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1F31C93D-731B-6B91-0154-529A33FEA6C1}"/>
              </a:ext>
            </a:extLst>
          </p:cNvPr>
          <p:cNvSpPr/>
          <p:nvPr/>
        </p:nvSpPr>
        <p:spPr>
          <a:xfrm>
            <a:off x="5684953" y="3845710"/>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BFCD2CA1-04BC-F3AB-37DC-DBF201DDEF7C}"/>
              </a:ext>
            </a:extLst>
          </p:cNvPr>
          <p:cNvSpPr/>
          <p:nvPr/>
        </p:nvSpPr>
        <p:spPr>
          <a:xfrm rot="19803888">
            <a:off x="6202043" y="2244155"/>
            <a:ext cx="424934" cy="265075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93BB99EE-F763-40CF-0904-9906B2EB30D8}"/>
              </a:ext>
            </a:extLst>
          </p:cNvPr>
          <p:cNvSpPr/>
          <p:nvPr/>
        </p:nvSpPr>
        <p:spPr>
          <a:xfrm rot="5400000">
            <a:off x="6176071" y="5485590"/>
            <a:ext cx="646332" cy="1391159"/>
          </a:xfrm>
          <a:prstGeom prst="downArrow">
            <a:avLst>
              <a:gd name="adj1" fmla="val 23975"/>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60824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64CE5A3-2C90-E780-A4DE-ACB81E807A4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FB365BD-E355-B2C1-B43C-59368203A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66DD6C-D59B-F12A-1704-FB48202DC57D}"/>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3:10</a:t>
            </a:r>
          </a:p>
        </p:txBody>
      </p:sp>
      <p:sp>
        <p:nvSpPr>
          <p:cNvPr id="14" name="TextBox 13">
            <a:extLst>
              <a:ext uri="{FF2B5EF4-FFF2-40B4-BE49-F238E27FC236}">
                <a16:creationId xmlns:a16="http://schemas.microsoft.com/office/drawing/2014/main" id="{F5AF2DBE-5DFF-F6F2-F18C-F30438B38E29}"/>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33ADAC58-2BC7-FF7E-F288-01B71106149F}"/>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F1F94F33-2A8D-FC2D-092A-9836C057197E}"/>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4C81F6F2-F333-3535-906A-EE491B3473C9}"/>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8C3F03C2-E31C-7428-26A5-D36791691746}"/>
              </a:ext>
            </a:extLst>
          </p:cNvPr>
          <p:cNvSpPr txBox="1"/>
          <p:nvPr/>
        </p:nvSpPr>
        <p:spPr>
          <a:xfrm>
            <a:off x="488345" y="3403049"/>
            <a:ext cx="2614291" cy="1569660"/>
          </a:xfrm>
          <a:prstGeom prst="rect">
            <a:avLst/>
          </a:prstGeom>
          <a:noFill/>
        </p:spPr>
        <p:txBody>
          <a:bodyPr wrap="square" rtlCol="0">
            <a:spAutoFit/>
          </a:bodyPr>
          <a:lstStyle/>
          <a:p>
            <a:r>
              <a:rPr lang="en-US" sz="3200" dirty="0"/>
              <a:t>What is the flow of blessings?</a:t>
            </a:r>
          </a:p>
        </p:txBody>
      </p:sp>
      <p:sp>
        <p:nvSpPr>
          <p:cNvPr id="6" name="Rectangle 5">
            <a:extLst>
              <a:ext uri="{FF2B5EF4-FFF2-40B4-BE49-F238E27FC236}">
                <a16:creationId xmlns:a16="http://schemas.microsoft.com/office/drawing/2014/main" id="{836CFE31-D7D2-20B2-B834-DA3CF3592AA2}"/>
              </a:ext>
            </a:extLst>
          </p:cNvPr>
          <p:cNvSpPr/>
          <p:nvPr/>
        </p:nvSpPr>
        <p:spPr>
          <a:xfrm>
            <a:off x="3431835" y="1393196"/>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91FB413-46F5-A8C9-D455-F8CF8F36DC4A}"/>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F9E208F-910C-2A0D-DC2C-E7486D129A45}"/>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39833C8-3748-1797-4F0B-27ACA7E76E5C}"/>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F5F32D13-CBD3-15F3-0F32-561FC918898B}"/>
              </a:ext>
            </a:extLst>
          </p:cNvPr>
          <p:cNvSpPr>
            <a:spLocks noGrp="1"/>
          </p:cNvSpPr>
          <p:nvPr>
            <p:ph sz="half" idx="1"/>
          </p:nvPr>
        </p:nvSpPr>
        <p:spPr>
          <a:xfrm>
            <a:off x="460438" y="474925"/>
            <a:ext cx="1889472" cy="917575"/>
          </a:xfrm>
        </p:spPr>
        <p:txBody>
          <a:bodyPr>
            <a:normAutofit/>
          </a:bodyPr>
          <a:lstStyle/>
          <a:p>
            <a:r>
              <a:rPr lang="en-US" sz="4400" dirty="0"/>
              <a:t>GOD</a:t>
            </a:r>
          </a:p>
        </p:txBody>
      </p:sp>
      <p:sp>
        <p:nvSpPr>
          <p:cNvPr id="9" name="Arrow: Down 8">
            <a:extLst>
              <a:ext uri="{FF2B5EF4-FFF2-40B4-BE49-F238E27FC236}">
                <a16:creationId xmlns:a16="http://schemas.microsoft.com/office/drawing/2014/main" id="{FF31EC3B-51AD-8749-46C4-DCB84EDBD71A}"/>
              </a:ext>
            </a:extLst>
          </p:cNvPr>
          <p:cNvSpPr/>
          <p:nvPr/>
        </p:nvSpPr>
        <p:spPr>
          <a:xfrm rot="16200000">
            <a:off x="2667769" y="1326546"/>
            <a:ext cx="484632" cy="11731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34B75746-48D0-1221-2148-E209C32350D6}"/>
              </a:ext>
            </a:extLst>
          </p:cNvPr>
          <p:cNvSpPr/>
          <p:nvPr/>
        </p:nvSpPr>
        <p:spPr>
          <a:xfrm rot="17921597">
            <a:off x="4427753" y="657728"/>
            <a:ext cx="484632" cy="52903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3EF12EE5-2477-9C5F-AB82-5FB63DD646E6}"/>
              </a:ext>
            </a:extLst>
          </p:cNvPr>
          <p:cNvSpPr/>
          <p:nvPr/>
        </p:nvSpPr>
        <p:spPr>
          <a:xfrm rot="18924031">
            <a:off x="3266012" y="1426881"/>
            <a:ext cx="465612" cy="3163092"/>
          </a:xfrm>
          <a:prstGeom prst="downArrow">
            <a:avLst>
              <a:gd name="adj1" fmla="val 68137"/>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48409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3D0B1-3F5B-34DB-016C-CBCA8120F70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7487632-6135-83BC-5CCC-78F6E6CBC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CC1917-F013-9409-E977-472A7266ADE7}"/>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A7F9E04-4395-0D38-BFFF-3137CB77F6BF}"/>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82E3F8C8-ED7C-B17B-174A-9D68C9EAE43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509461" y="2900855"/>
            <a:ext cx="9799650" cy="5894458"/>
          </a:xfrm>
        </p:spPr>
        <p:txBody>
          <a:bodyPr>
            <a:normAutofit/>
          </a:bodyPr>
          <a:lstStyle/>
          <a:p>
            <a:endParaRPr lang="en-US" b="1" dirty="0"/>
          </a:p>
          <a:p>
            <a:r>
              <a:rPr lang="en-US" sz="3600" b="1" dirty="0"/>
              <a:t>Class input:</a:t>
            </a:r>
          </a:p>
          <a:p>
            <a:r>
              <a:rPr lang="en-US" sz="3600" b="1" dirty="0"/>
              <a:t>What are the blessings mentioned in Ephesians chapter 1.  </a:t>
            </a:r>
          </a:p>
        </p:txBody>
      </p:sp>
    </p:spTree>
    <p:extLst>
      <p:ext uri="{BB962C8B-B14F-4D97-AF65-F5344CB8AC3E}">
        <p14:creationId xmlns:p14="http://schemas.microsoft.com/office/powerpoint/2010/main" val="263154614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827CF-9C0F-5903-D6B2-214167CC7BB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699865-34CD-6FE8-039F-A3C8BCDC06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47E6B-16CD-41B7-1839-8AA8DBBF98BB}"/>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0EFF2A74-97E4-CA05-B190-6701647DD0D5}"/>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47E43EBB-33D6-16EC-9568-49DD4326DD2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4 </a:t>
            </a:r>
            <a:r>
              <a:rPr lang="en-US" sz="4000" dirty="0"/>
              <a:t>For he chose </a:t>
            </a:r>
            <a:r>
              <a:rPr lang="en-US" sz="2400" dirty="0"/>
              <a:t>us</a:t>
            </a:r>
            <a:r>
              <a:rPr lang="en-US" sz="6000" dirty="0"/>
              <a:t> </a:t>
            </a:r>
            <a:r>
              <a:rPr lang="en-US" sz="6000" b="1" dirty="0"/>
              <a:t>in him</a:t>
            </a:r>
            <a:r>
              <a:rPr lang="en-US" sz="6000" dirty="0"/>
              <a:t> </a:t>
            </a:r>
            <a:r>
              <a:rPr lang="en-US" sz="4000" dirty="0"/>
              <a:t>before the creation of the world to be holy and blameless in his sight. </a:t>
            </a:r>
            <a:endParaRPr lang="en-US" sz="4000" b="1" dirty="0"/>
          </a:p>
        </p:txBody>
      </p:sp>
    </p:spTree>
    <p:extLst>
      <p:ext uri="{BB962C8B-B14F-4D97-AF65-F5344CB8AC3E}">
        <p14:creationId xmlns:p14="http://schemas.microsoft.com/office/powerpoint/2010/main" val="280231158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75FE4-8A85-6530-0131-897041A5BF9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E28B1F-5A0D-0222-A06C-C0FDE1580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EA0C9-4D72-455B-F536-2F06D5D074B7}"/>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E837E4A-6D78-E856-C292-7910638A2CB5}"/>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C0A650B-139A-1AE6-55A5-76C725FBE4E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4 </a:t>
            </a:r>
            <a:r>
              <a:rPr lang="en-US" sz="4000" dirty="0"/>
              <a:t>For he </a:t>
            </a:r>
            <a:r>
              <a:rPr lang="en-US" sz="4400" b="1" dirty="0"/>
              <a:t>chose</a:t>
            </a:r>
            <a:r>
              <a:rPr lang="en-US" sz="4000" dirty="0"/>
              <a:t> </a:t>
            </a:r>
            <a:r>
              <a:rPr lang="en-US" sz="2400" dirty="0"/>
              <a:t>us</a:t>
            </a:r>
            <a:r>
              <a:rPr lang="en-US" sz="6000" dirty="0"/>
              <a:t> </a:t>
            </a:r>
            <a:r>
              <a:rPr lang="en-US" sz="6000" b="1" dirty="0"/>
              <a:t>in him</a:t>
            </a:r>
            <a:r>
              <a:rPr lang="en-US" sz="6000" dirty="0"/>
              <a:t> </a:t>
            </a:r>
            <a:r>
              <a:rPr lang="en-US" sz="4000" dirty="0"/>
              <a:t>before the creation of the world to be </a:t>
            </a:r>
            <a:r>
              <a:rPr lang="en-US" sz="4800" b="1" dirty="0"/>
              <a:t>holy</a:t>
            </a:r>
            <a:r>
              <a:rPr lang="en-US" sz="4000" dirty="0"/>
              <a:t> and </a:t>
            </a:r>
            <a:r>
              <a:rPr lang="en-US" sz="4400" b="1" dirty="0"/>
              <a:t>blameless</a:t>
            </a:r>
            <a:r>
              <a:rPr lang="en-US" sz="4000" dirty="0"/>
              <a:t> in his sight. </a:t>
            </a:r>
            <a:endParaRPr lang="en-US" sz="4000" b="1" dirty="0"/>
          </a:p>
        </p:txBody>
      </p:sp>
    </p:spTree>
    <p:extLst>
      <p:ext uri="{BB962C8B-B14F-4D97-AF65-F5344CB8AC3E}">
        <p14:creationId xmlns:p14="http://schemas.microsoft.com/office/powerpoint/2010/main" val="65783292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F2141-2B48-004E-5C74-DA0050D6194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7BD672-22CC-8038-7EFD-C8A950CFE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4D7B16-E3A7-3448-FEDE-552046F9352B}"/>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1:20, 2:6, 3:10,  6:12</a:t>
            </a:r>
          </a:p>
        </p:txBody>
      </p:sp>
      <p:cxnSp>
        <p:nvCxnSpPr>
          <p:cNvPr id="7" name="Straight Connector 6">
            <a:extLst>
              <a:ext uri="{FF2B5EF4-FFF2-40B4-BE49-F238E27FC236}">
                <a16:creationId xmlns:a16="http://schemas.microsoft.com/office/drawing/2014/main" id="{5B450E45-20F7-E8C3-0FBC-8522CCA961BB}"/>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B28657C-2C22-AE34-D9C8-1E823D200C49}"/>
              </a:ext>
            </a:extLst>
          </p:cNvPr>
          <p:cNvCxnSpPr>
            <a:cxnSpLocks/>
          </p:cNvCxnSpPr>
          <p:nvPr/>
        </p:nvCxnSpPr>
        <p:spPr>
          <a:xfrm>
            <a:off x="3484179" y="3957145"/>
            <a:ext cx="6227380" cy="126124"/>
          </a:xfrm>
          <a:prstGeom prst="line">
            <a:avLst/>
          </a:prstGeom>
          <a:ln w="44450"/>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F341516-4451-E5A6-B859-50E177BE6FA4}"/>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1DAEE54C-7E92-E68A-43D7-4DCD57E2263E}"/>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0F727DE5-8F3A-FE65-F1F5-FF287CD5B532}"/>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F7261022-6C21-1C23-731B-BE0106EF9A24}"/>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4" name="Rectangle 3">
            <a:extLst>
              <a:ext uri="{FF2B5EF4-FFF2-40B4-BE49-F238E27FC236}">
                <a16:creationId xmlns:a16="http://schemas.microsoft.com/office/drawing/2014/main" id="{B13A1BD1-0DAD-BE8C-828A-C961AD969074}"/>
              </a:ext>
            </a:extLst>
          </p:cNvPr>
          <p:cNvSpPr/>
          <p:nvPr/>
        </p:nvSpPr>
        <p:spPr>
          <a:xfrm>
            <a:off x="3234813" y="1402600"/>
            <a:ext cx="7220402" cy="5321742"/>
          </a:xfrm>
          <a:prstGeom prst="rect">
            <a:avLst/>
          </a:prstGeom>
          <a:noFill/>
          <a:ln w="539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008C212-3AF4-3B04-9BB6-C6E105A1F7D4}"/>
              </a:ext>
            </a:extLst>
          </p:cNvPr>
          <p:cNvSpPr txBox="1"/>
          <p:nvPr/>
        </p:nvSpPr>
        <p:spPr>
          <a:xfrm rot="16200000">
            <a:off x="9135135" y="3603201"/>
            <a:ext cx="3465201" cy="707886"/>
          </a:xfrm>
          <a:prstGeom prst="rect">
            <a:avLst/>
          </a:prstGeom>
          <a:noFill/>
        </p:spPr>
        <p:txBody>
          <a:bodyPr wrap="square" rtlCol="0">
            <a:spAutoFit/>
          </a:bodyPr>
          <a:lstStyle/>
          <a:p>
            <a:r>
              <a:rPr lang="en-US" sz="4000" dirty="0">
                <a:solidFill>
                  <a:schemeClr val="accent5">
                    <a:lumMod val="75000"/>
                  </a:schemeClr>
                </a:solidFill>
              </a:rPr>
              <a:t>God’s Creation</a:t>
            </a:r>
          </a:p>
        </p:txBody>
      </p:sp>
      <p:pic>
        <p:nvPicPr>
          <p:cNvPr id="8" name="Content Placeholder 3">
            <a:extLst>
              <a:ext uri="{FF2B5EF4-FFF2-40B4-BE49-F238E27FC236}">
                <a16:creationId xmlns:a16="http://schemas.microsoft.com/office/drawing/2014/main" id="{AF270845-1F7D-7F8F-46EE-3E89E19A57FA}"/>
              </a:ext>
            </a:extLst>
          </p:cNvPr>
          <p:cNvPicPr>
            <a:picLocks noGrp="1" noChangeAspect="1"/>
          </p:cNvPicPr>
          <p:nvPr>
            <p:ph sz="half" idx="2"/>
          </p:nvPr>
        </p:nvPicPr>
        <p:blipFill>
          <a:blip r:embed="rId3"/>
          <a:stretch>
            <a:fillRect/>
          </a:stretch>
        </p:blipFill>
        <p:spPr>
          <a:xfrm>
            <a:off x="282054" y="190055"/>
            <a:ext cx="2554545" cy="2554545"/>
          </a:xfrm>
          <a:prstGeom prst="rect">
            <a:avLst/>
          </a:prstGeom>
        </p:spPr>
      </p:pic>
    </p:spTree>
    <p:extLst>
      <p:ext uri="{BB962C8B-B14F-4D97-AF65-F5344CB8AC3E}">
        <p14:creationId xmlns:p14="http://schemas.microsoft.com/office/powerpoint/2010/main" val="417254439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D3AE1-3C8D-8DFC-3427-472F8024110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54D073-B0DA-A3EC-AA51-E9BE1486A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B28F51-69EA-5CD0-AF05-1C850D0EADE3}"/>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792D9375-B5D4-376E-04D7-A054CC13C960}"/>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F77973D-459D-E475-9BAA-FDCAB4DBD2A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5 </a:t>
            </a:r>
            <a:r>
              <a:rPr lang="en-US" sz="4000" dirty="0"/>
              <a:t>he </a:t>
            </a:r>
            <a:r>
              <a:rPr lang="en-US" sz="4800" b="1" dirty="0"/>
              <a:t>predestined</a:t>
            </a:r>
            <a:r>
              <a:rPr lang="en-US" sz="4000" dirty="0"/>
              <a:t> us for </a:t>
            </a:r>
            <a:r>
              <a:rPr lang="en-US" sz="4800" b="1" dirty="0"/>
              <a:t>adoption</a:t>
            </a:r>
            <a:r>
              <a:rPr lang="en-US" sz="4000" dirty="0"/>
              <a:t> to </a:t>
            </a:r>
            <a:r>
              <a:rPr lang="en-US" sz="4800" b="1" dirty="0"/>
              <a:t>sonship</a:t>
            </a:r>
            <a:r>
              <a:rPr lang="en-US" sz="4000" dirty="0"/>
              <a:t> through </a:t>
            </a:r>
            <a:r>
              <a:rPr lang="en-US" sz="4400" b="1" dirty="0"/>
              <a:t>Jesus Christ</a:t>
            </a:r>
            <a:r>
              <a:rPr lang="en-US" sz="4000" dirty="0"/>
              <a:t>, in accordance with </a:t>
            </a:r>
            <a:r>
              <a:rPr lang="en-US" sz="4400" b="1" dirty="0"/>
              <a:t>his pleasure and will</a:t>
            </a:r>
            <a:r>
              <a:rPr lang="en-US" sz="4000" dirty="0"/>
              <a:t>— </a:t>
            </a:r>
            <a:r>
              <a:rPr lang="en-US" sz="4000" b="1" baseline="30000" dirty="0"/>
              <a:t>6 </a:t>
            </a:r>
            <a:r>
              <a:rPr lang="en-US" sz="4000" dirty="0"/>
              <a:t>to the praise of his glorious </a:t>
            </a:r>
            <a:r>
              <a:rPr lang="en-US" sz="4400" b="1" dirty="0"/>
              <a:t>grace</a:t>
            </a:r>
            <a:r>
              <a:rPr lang="en-US" sz="4000" dirty="0"/>
              <a:t>, which he has </a:t>
            </a:r>
            <a:r>
              <a:rPr lang="en-US" sz="4400" b="1" dirty="0"/>
              <a:t>freely given us </a:t>
            </a:r>
            <a:r>
              <a:rPr lang="en-US" sz="4000" dirty="0"/>
              <a:t>in the One he loves. </a:t>
            </a:r>
          </a:p>
        </p:txBody>
      </p:sp>
    </p:spTree>
    <p:extLst>
      <p:ext uri="{BB962C8B-B14F-4D97-AF65-F5344CB8AC3E}">
        <p14:creationId xmlns:p14="http://schemas.microsoft.com/office/powerpoint/2010/main" val="395055066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50E3C-BC0A-1640-20C0-1615FF6FDE5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ED130CF-89A2-62E7-96C5-28C17B4E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C92FF5-94CC-E80E-85BD-C6EA0AC8DCE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772E630-6F5A-A541-4188-F277B889B01F}"/>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1FE6AB37-96C7-9607-809D-D0A71FABA82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7 </a:t>
            </a:r>
            <a:r>
              <a:rPr lang="en-US" sz="4000" dirty="0"/>
              <a:t>In him we have </a:t>
            </a:r>
            <a:r>
              <a:rPr lang="en-US" sz="4800" b="1" dirty="0"/>
              <a:t>redemption</a:t>
            </a:r>
            <a:r>
              <a:rPr lang="en-US" sz="4400" b="1" dirty="0"/>
              <a:t> </a:t>
            </a:r>
            <a:r>
              <a:rPr lang="en-US" sz="4000" dirty="0"/>
              <a:t>through his </a:t>
            </a:r>
            <a:r>
              <a:rPr lang="en-US" sz="4800" b="1" dirty="0"/>
              <a:t>blood</a:t>
            </a:r>
            <a:r>
              <a:rPr lang="en-US" sz="4000" dirty="0"/>
              <a:t>, the </a:t>
            </a:r>
            <a:r>
              <a:rPr lang="en-US" sz="4400" b="1" dirty="0"/>
              <a:t>forgiveness of sins</a:t>
            </a:r>
            <a:r>
              <a:rPr lang="en-US" sz="4000" dirty="0"/>
              <a:t>, in accordance with the </a:t>
            </a:r>
            <a:r>
              <a:rPr lang="en-US" sz="4800" b="1" dirty="0"/>
              <a:t>riches of God’s grace </a:t>
            </a:r>
            <a:r>
              <a:rPr lang="en-US" sz="4000" b="1" baseline="30000" dirty="0"/>
              <a:t>8 </a:t>
            </a:r>
            <a:r>
              <a:rPr lang="en-US" sz="4000" dirty="0"/>
              <a:t>that he lavished on us. With all </a:t>
            </a:r>
            <a:r>
              <a:rPr lang="en-US" sz="4800" b="1" dirty="0"/>
              <a:t>wisdom and understanding</a:t>
            </a:r>
            <a:r>
              <a:rPr lang="en-US" sz="4000" dirty="0"/>
              <a:t>, </a:t>
            </a:r>
          </a:p>
        </p:txBody>
      </p:sp>
    </p:spTree>
    <p:extLst>
      <p:ext uri="{BB962C8B-B14F-4D97-AF65-F5344CB8AC3E}">
        <p14:creationId xmlns:p14="http://schemas.microsoft.com/office/powerpoint/2010/main" val="206054269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797EB-FA56-A5D1-AA2B-E04609DC262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436B38-E3D4-3CEF-7D86-F45D965D4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C0F16B-0A47-7C6A-5967-59CA9A894DD8}"/>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90D149F-231E-8184-72E0-9D1663D9698A}"/>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DC75F14-0A92-2B53-42A3-506D26E26CC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9 </a:t>
            </a:r>
            <a:r>
              <a:rPr lang="en-US" sz="4000" dirty="0"/>
              <a:t>he </a:t>
            </a:r>
            <a:r>
              <a:rPr lang="en-US" sz="4400" b="1" dirty="0"/>
              <a:t>made known </a:t>
            </a:r>
            <a:r>
              <a:rPr lang="en-US" sz="4000" dirty="0"/>
              <a:t>to us the </a:t>
            </a:r>
            <a:r>
              <a:rPr lang="en-US" sz="4800" b="1" dirty="0"/>
              <a:t>mystery</a:t>
            </a:r>
            <a:r>
              <a:rPr lang="en-US" sz="4000" dirty="0"/>
              <a:t> of his will according to </a:t>
            </a:r>
            <a:r>
              <a:rPr lang="en-US" sz="4400" b="1" dirty="0"/>
              <a:t>his good pleasure</a:t>
            </a:r>
            <a:r>
              <a:rPr lang="en-US" sz="4000" dirty="0"/>
              <a:t>, which he </a:t>
            </a:r>
            <a:r>
              <a:rPr lang="en-US" sz="4400" b="1" dirty="0"/>
              <a:t>purposed in Christ</a:t>
            </a:r>
            <a:r>
              <a:rPr lang="en-US" sz="4000" dirty="0"/>
              <a:t>, </a:t>
            </a:r>
            <a:r>
              <a:rPr lang="en-US" sz="4000" b="1" baseline="30000" dirty="0"/>
              <a:t>10 </a:t>
            </a:r>
            <a:r>
              <a:rPr lang="en-US" sz="4000" dirty="0"/>
              <a:t>to be put into effect when the times reach their </a:t>
            </a:r>
            <a:r>
              <a:rPr lang="en-US" sz="4400" b="1" dirty="0"/>
              <a:t>fulfillment</a:t>
            </a:r>
            <a:r>
              <a:rPr lang="en-US" sz="4000" dirty="0"/>
              <a:t>—to bring </a:t>
            </a:r>
            <a:r>
              <a:rPr lang="en-US" sz="4400" b="1" dirty="0"/>
              <a:t>unity </a:t>
            </a:r>
            <a:r>
              <a:rPr lang="en-US" sz="4000" dirty="0"/>
              <a:t>to all things in </a:t>
            </a:r>
            <a:r>
              <a:rPr lang="en-US" sz="4400" b="1" dirty="0"/>
              <a:t>heaven and on earth under Christ</a:t>
            </a:r>
            <a:r>
              <a:rPr lang="en-US" sz="4000" dirty="0"/>
              <a:t>.</a:t>
            </a:r>
          </a:p>
        </p:txBody>
      </p:sp>
    </p:spTree>
    <p:extLst>
      <p:ext uri="{BB962C8B-B14F-4D97-AF65-F5344CB8AC3E}">
        <p14:creationId xmlns:p14="http://schemas.microsoft.com/office/powerpoint/2010/main" val="413548639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899A2-1696-C18C-2896-7D1E8AD64D4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61CB0E-696D-A2B1-2530-D2875FF7A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E35EC1-108D-1616-DA48-A1E8A7E14CE6}"/>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CD86533-3872-B066-B580-289D44020CE1}"/>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19000BD3-D512-CCDA-8747-C60CEAD060E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11 </a:t>
            </a:r>
            <a:r>
              <a:rPr lang="en-US" sz="4800" b="1" dirty="0"/>
              <a:t>In him </a:t>
            </a:r>
            <a:r>
              <a:rPr lang="en-US" sz="4000" dirty="0"/>
              <a:t>we were also </a:t>
            </a:r>
            <a:r>
              <a:rPr lang="en-US" sz="4800" b="1" dirty="0"/>
              <a:t>chosen</a:t>
            </a:r>
            <a:r>
              <a:rPr lang="en-US" sz="4000" dirty="0"/>
              <a:t>,</a:t>
            </a:r>
            <a:r>
              <a:rPr lang="en-US" sz="4000" baseline="30000" dirty="0"/>
              <a:t>[</a:t>
            </a:r>
            <a:r>
              <a:rPr lang="en-US" sz="4000" baseline="30000" dirty="0">
                <a:hlinkClick r:id="rId4" tooltip="See footnote e"/>
              </a:rPr>
              <a:t>e</a:t>
            </a:r>
            <a:r>
              <a:rPr lang="en-US" sz="4000" baseline="30000" dirty="0"/>
              <a:t>]</a:t>
            </a:r>
            <a:r>
              <a:rPr lang="en-US" sz="4000" dirty="0"/>
              <a:t> having been </a:t>
            </a:r>
            <a:r>
              <a:rPr lang="en-US" sz="4400" b="1" dirty="0"/>
              <a:t>predestined</a:t>
            </a:r>
            <a:r>
              <a:rPr lang="en-US" sz="4000" dirty="0"/>
              <a:t> according to the </a:t>
            </a:r>
            <a:r>
              <a:rPr lang="en-US" sz="4400" b="1" dirty="0"/>
              <a:t>plan</a:t>
            </a:r>
            <a:r>
              <a:rPr lang="en-US" sz="4000" dirty="0"/>
              <a:t> of him who works out everything in conformity with the </a:t>
            </a:r>
            <a:r>
              <a:rPr lang="en-US" sz="4000" b="1" dirty="0"/>
              <a:t>purpose of his will</a:t>
            </a:r>
            <a:r>
              <a:rPr lang="en-US" sz="4000" dirty="0"/>
              <a:t>, </a:t>
            </a:r>
            <a:r>
              <a:rPr lang="en-US" sz="4000" b="1" baseline="30000" dirty="0"/>
              <a:t>12 </a:t>
            </a:r>
            <a:r>
              <a:rPr lang="en-US" sz="4000" dirty="0"/>
              <a:t>in order that we, who were the first to put our </a:t>
            </a:r>
            <a:r>
              <a:rPr lang="en-US" sz="4400" b="1" dirty="0"/>
              <a:t>hope</a:t>
            </a:r>
            <a:r>
              <a:rPr lang="en-US" sz="4000" dirty="0"/>
              <a:t> </a:t>
            </a:r>
            <a:r>
              <a:rPr lang="en-US" sz="4400" b="1" dirty="0"/>
              <a:t>in</a:t>
            </a:r>
            <a:r>
              <a:rPr lang="en-US" sz="4000" dirty="0"/>
              <a:t> </a:t>
            </a:r>
            <a:r>
              <a:rPr lang="en-US" sz="4000" b="1" dirty="0"/>
              <a:t>Christ</a:t>
            </a:r>
            <a:r>
              <a:rPr lang="en-US" sz="4000" dirty="0"/>
              <a:t>, might be for the </a:t>
            </a:r>
            <a:r>
              <a:rPr lang="en-US" sz="4400" b="1" dirty="0"/>
              <a:t>praise of his glory</a:t>
            </a:r>
            <a:r>
              <a:rPr lang="en-US" sz="4000" dirty="0"/>
              <a:t>. </a:t>
            </a:r>
          </a:p>
        </p:txBody>
      </p:sp>
    </p:spTree>
    <p:extLst>
      <p:ext uri="{BB962C8B-B14F-4D97-AF65-F5344CB8AC3E}">
        <p14:creationId xmlns:p14="http://schemas.microsoft.com/office/powerpoint/2010/main" val="146786072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B4634-FC75-7A6C-C807-17321259053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667E65-7C56-3EFF-26D7-3A1CC67A6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42705-A6A0-20B3-5DF5-586CEDB8BCE8}"/>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E4F57BF1-CC1A-3B46-C91C-ED439673E787}"/>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E7D2BEC-EE96-2A27-89A1-34441267D7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13 </a:t>
            </a:r>
            <a:r>
              <a:rPr lang="en-US" sz="4000" dirty="0"/>
              <a:t>And you also were </a:t>
            </a:r>
            <a:r>
              <a:rPr lang="en-US" sz="4800" b="1" dirty="0"/>
              <a:t>included in Christ </a:t>
            </a:r>
            <a:r>
              <a:rPr lang="en-US" sz="4000" dirty="0"/>
              <a:t>when you heard the </a:t>
            </a:r>
            <a:r>
              <a:rPr lang="en-US" sz="4400" b="1" dirty="0"/>
              <a:t>message of truth</a:t>
            </a:r>
            <a:r>
              <a:rPr lang="en-US" sz="4000" dirty="0"/>
              <a:t>, the </a:t>
            </a:r>
            <a:r>
              <a:rPr lang="en-US" sz="4400" b="1" dirty="0"/>
              <a:t>gospel</a:t>
            </a:r>
            <a:r>
              <a:rPr lang="en-US" sz="4000" dirty="0"/>
              <a:t> of your </a:t>
            </a:r>
            <a:r>
              <a:rPr lang="en-US" sz="4400" b="1" dirty="0"/>
              <a:t>salvation</a:t>
            </a:r>
            <a:r>
              <a:rPr lang="en-US" sz="4000" dirty="0"/>
              <a:t>. When you </a:t>
            </a:r>
            <a:r>
              <a:rPr lang="en-US" sz="4400" b="1" dirty="0"/>
              <a:t>believed</a:t>
            </a:r>
            <a:r>
              <a:rPr lang="en-US" sz="4000" dirty="0"/>
              <a:t>, you were </a:t>
            </a:r>
            <a:r>
              <a:rPr lang="en-US" sz="4400" b="1" dirty="0"/>
              <a:t>marked</a:t>
            </a:r>
            <a:r>
              <a:rPr lang="en-US" sz="4000" dirty="0"/>
              <a:t> in him with a seal, the </a:t>
            </a:r>
            <a:r>
              <a:rPr lang="en-US" sz="4400" b="1" dirty="0"/>
              <a:t>promised Holy Spirit</a:t>
            </a:r>
            <a:r>
              <a:rPr lang="en-US" sz="4000" dirty="0"/>
              <a:t>, </a:t>
            </a:r>
            <a:r>
              <a:rPr lang="en-US" sz="4000" b="1" baseline="30000" dirty="0"/>
              <a:t>14 </a:t>
            </a:r>
            <a:r>
              <a:rPr lang="en-US" sz="4000" dirty="0"/>
              <a:t>who is a </a:t>
            </a:r>
            <a:r>
              <a:rPr lang="en-US" sz="4000" b="1" dirty="0"/>
              <a:t>deposit</a:t>
            </a:r>
            <a:r>
              <a:rPr lang="en-US" sz="4000" dirty="0"/>
              <a:t> guaranteeing our </a:t>
            </a:r>
            <a:r>
              <a:rPr lang="en-US" sz="4000" b="1" dirty="0"/>
              <a:t>inheritance</a:t>
            </a:r>
            <a:r>
              <a:rPr lang="en-US" sz="4000" dirty="0"/>
              <a:t> until the redemption of those who are </a:t>
            </a:r>
            <a:r>
              <a:rPr lang="en-US" sz="4000" b="1" dirty="0"/>
              <a:t>God’s possession</a:t>
            </a:r>
            <a:r>
              <a:rPr lang="en-US" sz="4000" dirty="0"/>
              <a:t>—to the </a:t>
            </a:r>
            <a:r>
              <a:rPr lang="en-US" sz="4000" b="1" dirty="0"/>
              <a:t>praise of his glory</a:t>
            </a:r>
            <a:r>
              <a:rPr lang="en-US" sz="4000" dirty="0"/>
              <a:t>.</a:t>
            </a:r>
          </a:p>
        </p:txBody>
      </p:sp>
    </p:spTree>
    <p:extLst>
      <p:ext uri="{BB962C8B-B14F-4D97-AF65-F5344CB8AC3E}">
        <p14:creationId xmlns:p14="http://schemas.microsoft.com/office/powerpoint/2010/main" val="370568347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1D2A0-A494-1D4E-4788-E0A2EF9F4FF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DE2C87-F299-F794-3C52-86844A6A5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7224C9-4C6A-4379-C487-D5E841237203}"/>
              </a:ext>
            </a:extLst>
          </p:cNvPr>
          <p:cNvSpPr>
            <a:spLocks noGrp="1"/>
          </p:cNvSpPr>
          <p:nvPr>
            <p:ph type="title"/>
          </p:nvPr>
        </p:nvSpPr>
        <p:spPr>
          <a:xfrm>
            <a:off x="2796988" y="54865"/>
            <a:ext cx="9395011" cy="990126"/>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4E4DB449-8822-FC94-8367-F27D86F5648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15 </a:t>
            </a:r>
            <a:r>
              <a:rPr lang="en-US" sz="4000" dirty="0"/>
              <a:t>For this reason, ever since I heard about your </a:t>
            </a:r>
            <a:r>
              <a:rPr lang="en-US" sz="4400" b="1" dirty="0"/>
              <a:t>faith </a:t>
            </a:r>
            <a:r>
              <a:rPr lang="en-US" sz="4000" dirty="0"/>
              <a:t>in the </a:t>
            </a:r>
            <a:r>
              <a:rPr lang="en-US" sz="4000" b="1" dirty="0"/>
              <a:t>Lord Jesus </a:t>
            </a:r>
            <a:r>
              <a:rPr lang="en-US" sz="4000" dirty="0"/>
              <a:t>and your </a:t>
            </a:r>
            <a:r>
              <a:rPr lang="en-US" sz="4800" b="1" dirty="0"/>
              <a:t>love</a:t>
            </a:r>
            <a:r>
              <a:rPr lang="en-US" sz="4000" dirty="0"/>
              <a:t> for all </a:t>
            </a:r>
            <a:r>
              <a:rPr lang="en-US" sz="4000" b="1" dirty="0"/>
              <a:t>God’s people</a:t>
            </a:r>
            <a:r>
              <a:rPr lang="en-US" sz="4000" dirty="0"/>
              <a:t>, </a:t>
            </a:r>
            <a:r>
              <a:rPr lang="en-US" sz="4000" b="1" baseline="30000" dirty="0"/>
              <a:t>16 </a:t>
            </a:r>
            <a:r>
              <a:rPr lang="en-US" sz="4000" dirty="0"/>
              <a:t>I have not stopped </a:t>
            </a:r>
            <a:r>
              <a:rPr lang="en-US" sz="4000" b="1" dirty="0"/>
              <a:t>giving thanks </a:t>
            </a:r>
            <a:r>
              <a:rPr lang="en-US" sz="4000" dirty="0"/>
              <a:t>for you, </a:t>
            </a:r>
            <a:r>
              <a:rPr lang="en-US" sz="4000" b="1" dirty="0"/>
              <a:t>remembering </a:t>
            </a:r>
            <a:r>
              <a:rPr lang="en-US" sz="4000" dirty="0"/>
              <a:t>you in my </a:t>
            </a:r>
            <a:r>
              <a:rPr lang="en-US" sz="4000" b="1" dirty="0"/>
              <a:t>prayers</a:t>
            </a:r>
            <a:r>
              <a:rPr lang="en-US" sz="4000" dirty="0"/>
              <a:t>. </a:t>
            </a:r>
            <a:r>
              <a:rPr lang="en-US" sz="4000" b="1" baseline="30000" dirty="0"/>
              <a:t>17 </a:t>
            </a:r>
            <a:r>
              <a:rPr lang="en-US" sz="4000" dirty="0"/>
              <a:t>I keep </a:t>
            </a:r>
            <a:r>
              <a:rPr lang="en-US" sz="4000" b="1" dirty="0"/>
              <a:t>asking</a:t>
            </a:r>
            <a:r>
              <a:rPr lang="en-US" sz="4000" dirty="0"/>
              <a:t> that the God of our </a:t>
            </a:r>
            <a:r>
              <a:rPr lang="en-US" sz="4000" b="1" dirty="0"/>
              <a:t>Lord Jesus Christ</a:t>
            </a:r>
            <a:r>
              <a:rPr lang="en-US" sz="4000" dirty="0"/>
              <a:t>, the </a:t>
            </a:r>
            <a:r>
              <a:rPr lang="en-US" sz="4000" b="1" dirty="0"/>
              <a:t>glorious Father</a:t>
            </a:r>
            <a:r>
              <a:rPr lang="en-US" sz="4000" dirty="0"/>
              <a:t>, may </a:t>
            </a:r>
            <a:r>
              <a:rPr lang="en-US" sz="4000" b="1" dirty="0"/>
              <a:t>give</a:t>
            </a:r>
            <a:r>
              <a:rPr lang="en-US" sz="4000" dirty="0"/>
              <a:t> you the Spirit (or a spirit)</a:t>
            </a:r>
            <a:r>
              <a:rPr lang="en-US" sz="4000" baseline="30000" dirty="0"/>
              <a:t>[</a:t>
            </a:r>
            <a:r>
              <a:rPr lang="en-US" sz="4000" baseline="30000" dirty="0">
                <a:hlinkClick r:id="rId3" tooltip="See footnote f"/>
              </a:rPr>
              <a:t>f</a:t>
            </a:r>
            <a:r>
              <a:rPr lang="en-US" sz="4000" baseline="30000" dirty="0"/>
              <a:t>]</a:t>
            </a:r>
            <a:r>
              <a:rPr lang="en-US" sz="4000" dirty="0"/>
              <a:t> of </a:t>
            </a:r>
            <a:r>
              <a:rPr lang="en-US" sz="4400" b="1" dirty="0"/>
              <a:t>wisdom</a:t>
            </a:r>
            <a:r>
              <a:rPr lang="en-US" sz="4000" dirty="0"/>
              <a:t> and </a:t>
            </a:r>
            <a:r>
              <a:rPr lang="en-US" sz="4000" b="1" dirty="0"/>
              <a:t>revelation</a:t>
            </a:r>
            <a:r>
              <a:rPr lang="en-US" sz="4000" dirty="0"/>
              <a:t>, so that you may </a:t>
            </a:r>
            <a:r>
              <a:rPr lang="en-US" sz="4000" b="1" dirty="0"/>
              <a:t>know</a:t>
            </a:r>
            <a:r>
              <a:rPr lang="en-US" sz="4000" dirty="0"/>
              <a:t> him better</a:t>
            </a:r>
            <a:r>
              <a:rPr lang="en-US" dirty="0"/>
              <a:t>. </a:t>
            </a:r>
            <a:endParaRPr lang="en-US" sz="4000" dirty="0"/>
          </a:p>
        </p:txBody>
      </p:sp>
      <p:pic>
        <p:nvPicPr>
          <p:cNvPr id="3" name="Content Placeholder 3">
            <a:extLst>
              <a:ext uri="{FF2B5EF4-FFF2-40B4-BE49-F238E27FC236}">
                <a16:creationId xmlns:a16="http://schemas.microsoft.com/office/drawing/2014/main" id="{B2F8D26A-ACE7-076D-F8C3-4C9BEC14DF94}"/>
              </a:ext>
            </a:extLst>
          </p:cNvPr>
          <p:cNvPicPr>
            <a:picLocks noChangeAspect="1"/>
          </p:cNvPicPr>
          <p:nvPr/>
        </p:nvPicPr>
        <p:blipFill>
          <a:blip r:embed="rId4"/>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3828893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FD0A197-95D7-3E3C-5BFF-07C78C5D2C6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7E3F29D-6EB2-8CB0-6B28-DF8F1DF48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455E2B-3A8C-4D9E-2F2A-F050A14BDFA0}"/>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388B6FA2-69FE-D800-256A-4875C9163929}"/>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A3E782B9-DD9F-66EF-DBEC-60871A99E9E5}"/>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C66E431E-136A-C796-C601-360AFBC5EA52}"/>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DF14C6AC-A830-1CF6-7AFA-46D85320C442}"/>
              </a:ext>
            </a:extLst>
          </p:cNvPr>
          <p:cNvSpPr txBox="1"/>
          <p:nvPr/>
        </p:nvSpPr>
        <p:spPr>
          <a:xfrm>
            <a:off x="1736631" y="525409"/>
            <a:ext cx="10058071" cy="3293209"/>
          </a:xfrm>
          <a:prstGeom prst="rect">
            <a:avLst/>
          </a:prstGeom>
          <a:noFill/>
        </p:spPr>
        <p:txBody>
          <a:bodyPr wrap="square" rtlCol="0">
            <a:spAutoFit/>
          </a:bodyPr>
          <a:lstStyle/>
          <a:p>
            <a:r>
              <a:rPr lang="en-US" sz="2800" b="1" baseline="30000" dirty="0"/>
              <a:t>EPH 1:15-16</a:t>
            </a:r>
          </a:p>
          <a:p>
            <a:r>
              <a:rPr lang="en-US" sz="2400" b="1" dirty="0"/>
              <a:t>faith </a:t>
            </a:r>
          </a:p>
          <a:p>
            <a:r>
              <a:rPr lang="en-US" sz="2400" b="1" dirty="0"/>
              <a:t>Lord Jesus</a:t>
            </a:r>
          </a:p>
          <a:p>
            <a:r>
              <a:rPr lang="en-US" sz="2400" b="1" dirty="0"/>
              <a:t>Love</a:t>
            </a:r>
          </a:p>
          <a:p>
            <a:r>
              <a:rPr lang="en-US" sz="2400" dirty="0"/>
              <a:t> </a:t>
            </a:r>
            <a:r>
              <a:rPr lang="en-US" sz="2400" b="1" dirty="0"/>
              <a:t>God’s people</a:t>
            </a:r>
          </a:p>
          <a:p>
            <a:r>
              <a:rPr lang="en-US" sz="2400" b="1" dirty="0"/>
              <a:t>giving thanks </a:t>
            </a:r>
          </a:p>
          <a:p>
            <a:r>
              <a:rPr lang="en-US" sz="2400" b="1" dirty="0"/>
              <a:t>remembering </a:t>
            </a:r>
            <a:r>
              <a:rPr lang="en-US" sz="2400" dirty="0"/>
              <a:t>you in my </a:t>
            </a:r>
            <a:r>
              <a:rPr lang="en-US" sz="2400" b="1" dirty="0"/>
              <a:t>prayers</a:t>
            </a:r>
            <a:r>
              <a:rPr lang="en-US" sz="2400" dirty="0"/>
              <a:t>. </a:t>
            </a:r>
          </a:p>
          <a:p>
            <a:r>
              <a:rPr lang="en-US" sz="2400" dirty="0"/>
              <a:t>Give you a spirit of </a:t>
            </a:r>
            <a:r>
              <a:rPr lang="en-US" sz="2400" b="1" dirty="0"/>
              <a:t>wisdom</a:t>
            </a:r>
            <a:r>
              <a:rPr lang="en-US" sz="2400" dirty="0"/>
              <a:t> and </a:t>
            </a:r>
            <a:r>
              <a:rPr lang="en-US" sz="2400" b="1" dirty="0"/>
              <a:t>revelation</a:t>
            </a:r>
            <a:r>
              <a:rPr lang="en-US" sz="2400" dirty="0"/>
              <a:t>, so that you may </a:t>
            </a:r>
            <a:r>
              <a:rPr lang="en-US" sz="2400" b="1" dirty="0"/>
              <a:t>know</a:t>
            </a:r>
            <a:r>
              <a:rPr lang="en-US" sz="2400" dirty="0"/>
              <a:t> </a:t>
            </a:r>
            <a:r>
              <a:rPr lang="en-US" sz="2400" b="1" dirty="0"/>
              <a:t>him</a:t>
            </a:r>
            <a:endParaRPr lang="en-US" sz="2400" dirty="0"/>
          </a:p>
          <a:p>
            <a:endParaRPr lang="en-US" sz="3200" b="1" baseline="30000"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60AE28CA-85DE-4CD3-61A9-26297FD93C95}"/>
              </a:ext>
            </a:extLst>
          </p:cNvPr>
          <p:cNvPicPr>
            <a:picLocks noChangeAspect="1"/>
          </p:cNvPicPr>
          <p:nvPr/>
        </p:nvPicPr>
        <p:blipFill>
          <a:blip r:embed="rId5"/>
          <a:stretch>
            <a:fillRect/>
          </a:stretch>
        </p:blipFill>
        <p:spPr>
          <a:xfrm>
            <a:off x="4921741" y="3371055"/>
            <a:ext cx="895125" cy="895125"/>
          </a:xfrm>
          <a:prstGeom prst="rect">
            <a:avLst/>
          </a:prstGeom>
        </p:spPr>
      </p:pic>
      <p:sp>
        <p:nvSpPr>
          <p:cNvPr id="12" name="TextBox 11">
            <a:extLst>
              <a:ext uri="{FF2B5EF4-FFF2-40B4-BE49-F238E27FC236}">
                <a16:creationId xmlns:a16="http://schemas.microsoft.com/office/drawing/2014/main" id="{BE0359CF-F139-2251-1A31-A8EA3D0378D4}"/>
              </a:ext>
            </a:extLst>
          </p:cNvPr>
          <p:cNvSpPr txBox="1"/>
          <p:nvPr/>
        </p:nvSpPr>
        <p:spPr>
          <a:xfrm>
            <a:off x="452284" y="5531907"/>
            <a:ext cx="1875322" cy="523220"/>
          </a:xfrm>
          <a:prstGeom prst="rect">
            <a:avLst/>
          </a:prstGeom>
          <a:noFill/>
        </p:spPr>
        <p:txBody>
          <a:bodyPr wrap="none" rtlCol="0">
            <a:spAutoFit/>
          </a:bodyPr>
          <a:lstStyle/>
          <a:p>
            <a:r>
              <a:rPr lang="en-US" sz="2800" dirty="0"/>
              <a:t>Expand list</a:t>
            </a:r>
          </a:p>
        </p:txBody>
      </p:sp>
      <p:sp>
        <p:nvSpPr>
          <p:cNvPr id="13" name="TextBox 12">
            <a:extLst>
              <a:ext uri="{FF2B5EF4-FFF2-40B4-BE49-F238E27FC236}">
                <a16:creationId xmlns:a16="http://schemas.microsoft.com/office/drawing/2014/main" id="{19263A25-9DF1-B880-C571-F7A752F3889F}"/>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5C1F428E-D1EB-4C72-F8B8-723E3C847937}"/>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Tree>
    <p:extLst>
      <p:ext uri="{BB962C8B-B14F-4D97-AF65-F5344CB8AC3E}">
        <p14:creationId xmlns:p14="http://schemas.microsoft.com/office/powerpoint/2010/main" val="234348200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F2CDB62-536D-C58D-2DF6-5974F1BC0DF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AF5ADB-AE51-EFB9-E723-D70B094C2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FF625-8D43-FDD2-7DD1-59E9D45FD900}"/>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Other Ways of saying Giving Thanks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86491910-B3C9-097A-D442-D0F4099CC089}"/>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A4D74E0B-B74D-E11C-1A54-BF0AC371C0E9}"/>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1EC346DA-09FD-2999-4267-6D3B9EE971BA}"/>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D3104411-EB55-A4B1-94C3-062286AA4426}"/>
              </a:ext>
            </a:extLst>
          </p:cNvPr>
          <p:cNvSpPr txBox="1"/>
          <p:nvPr/>
        </p:nvSpPr>
        <p:spPr>
          <a:xfrm>
            <a:off x="1736631" y="525409"/>
            <a:ext cx="8818389" cy="3293209"/>
          </a:xfrm>
          <a:prstGeom prst="rect">
            <a:avLst/>
          </a:prstGeom>
          <a:noFill/>
        </p:spPr>
        <p:txBody>
          <a:bodyPr wrap="square" rtlCol="0">
            <a:spAutoFit/>
          </a:bodyPr>
          <a:lstStyle/>
          <a:p>
            <a:r>
              <a:rPr lang="en-US" sz="2800" b="1" baseline="30000" dirty="0"/>
              <a:t>EPH 1:15-16</a:t>
            </a:r>
          </a:p>
          <a:p>
            <a:r>
              <a:rPr lang="en-US" sz="2400" b="1" dirty="0"/>
              <a:t>faith </a:t>
            </a:r>
          </a:p>
          <a:p>
            <a:r>
              <a:rPr lang="en-US" sz="2400" b="1" dirty="0"/>
              <a:t>Lord Jesus</a:t>
            </a:r>
          </a:p>
          <a:p>
            <a:r>
              <a:rPr lang="en-US" sz="2400" b="1" dirty="0"/>
              <a:t>Love</a:t>
            </a:r>
          </a:p>
          <a:p>
            <a:r>
              <a:rPr lang="en-US" sz="2400" dirty="0"/>
              <a:t> </a:t>
            </a:r>
            <a:r>
              <a:rPr lang="en-US" sz="2400" b="1" dirty="0"/>
              <a:t>God’s people</a:t>
            </a:r>
          </a:p>
          <a:p>
            <a:r>
              <a:rPr lang="en-US" sz="2400" b="1" dirty="0"/>
              <a:t>giving thanks </a:t>
            </a:r>
          </a:p>
          <a:p>
            <a:r>
              <a:rPr lang="en-US" sz="2400" b="1" dirty="0"/>
              <a:t>remembering </a:t>
            </a:r>
            <a:r>
              <a:rPr lang="en-US" sz="2400" dirty="0"/>
              <a:t>you in my </a:t>
            </a:r>
            <a:r>
              <a:rPr lang="en-US" sz="2400" b="1" dirty="0"/>
              <a:t>prayers</a:t>
            </a:r>
            <a:r>
              <a:rPr lang="en-US" sz="2400" dirty="0"/>
              <a:t>. </a:t>
            </a:r>
          </a:p>
          <a:p>
            <a:r>
              <a:rPr lang="en-US" sz="2400" dirty="0"/>
              <a:t>Spirit of </a:t>
            </a:r>
            <a:r>
              <a:rPr lang="en-US" sz="2400" b="1" dirty="0"/>
              <a:t>wisdom</a:t>
            </a:r>
            <a:r>
              <a:rPr lang="en-US" sz="2400" dirty="0"/>
              <a:t> and </a:t>
            </a:r>
            <a:r>
              <a:rPr lang="en-US" sz="2400" b="1" dirty="0"/>
              <a:t>revelation</a:t>
            </a:r>
            <a:r>
              <a:rPr lang="en-US" sz="2400" dirty="0"/>
              <a:t>, so that you may </a:t>
            </a:r>
            <a:r>
              <a:rPr lang="en-US" sz="2400" b="1" dirty="0"/>
              <a:t>know</a:t>
            </a:r>
            <a:r>
              <a:rPr lang="en-US" sz="2400" dirty="0"/>
              <a:t> </a:t>
            </a:r>
            <a:r>
              <a:rPr lang="en-US" sz="2400" b="1" dirty="0"/>
              <a:t>him</a:t>
            </a:r>
            <a:endParaRPr lang="en-US" sz="2400" dirty="0"/>
          </a:p>
          <a:p>
            <a:endParaRPr lang="en-US" sz="3200" b="1" baseline="30000"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861622B5-54EB-4638-A2F0-2FEC4F4C0B4D}"/>
              </a:ext>
            </a:extLst>
          </p:cNvPr>
          <p:cNvPicPr>
            <a:picLocks noChangeAspect="1"/>
          </p:cNvPicPr>
          <p:nvPr/>
        </p:nvPicPr>
        <p:blipFill>
          <a:blip r:embed="rId5"/>
          <a:stretch>
            <a:fillRect/>
          </a:stretch>
        </p:blipFill>
        <p:spPr>
          <a:xfrm>
            <a:off x="4921741" y="3371055"/>
            <a:ext cx="895125" cy="895125"/>
          </a:xfrm>
          <a:prstGeom prst="rect">
            <a:avLst/>
          </a:prstGeom>
        </p:spPr>
      </p:pic>
      <p:sp>
        <p:nvSpPr>
          <p:cNvPr id="12" name="TextBox 11">
            <a:extLst>
              <a:ext uri="{FF2B5EF4-FFF2-40B4-BE49-F238E27FC236}">
                <a16:creationId xmlns:a16="http://schemas.microsoft.com/office/drawing/2014/main" id="{318F3D6C-646D-E505-DB53-B11F4EC9C36B}"/>
              </a:ext>
            </a:extLst>
          </p:cNvPr>
          <p:cNvSpPr txBox="1"/>
          <p:nvPr/>
        </p:nvSpPr>
        <p:spPr>
          <a:xfrm>
            <a:off x="452284" y="5531907"/>
            <a:ext cx="1875322" cy="523220"/>
          </a:xfrm>
          <a:prstGeom prst="rect">
            <a:avLst/>
          </a:prstGeom>
          <a:noFill/>
        </p:spPr>
        <p:txBody>
          <a:bodyPr wrap="none" rtlCol="0">
            <a:spAutoFit/>
          </a:bodyPr>
          <a:lstStyle/>
          <a:p>
            <a:r>
              <a:rPr lang="en-US" sz="2800" dirty="0"/>
              <a:t>Expand list</a:t>
            </a:r>
          </a:p>
        </p:txBody>
      </p:sp>
      <p:sp>
        <p:nvSpPr>
          <p:cNvPr id="13" name="TextBox 12">
            <a:extLst>
              <a:ext uri="{FF2B5EF4-FFF2-40B4-BE49-F238E27FC236}">
                <a16:creationId xmlns:a16="http://schemas.microsoft.com/office/drawing/2014/main" id="{CF6EC9E9-2006-C98D-869A-CB60D439E008}"/>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9FCF0FB6-8FF3-88C9-941C-BE68DF1ABF32}"/>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
        <p:nvSpPr>
          <p:cNvPr id="3" name="Rectangle 2">
            <a:extLst>
              <a:ext uri="{FF2B5EF4-FFF2-40B4-BE49-F238E27FC236}">
                <a16:creationId xmlns:a16="http://schemas.microsoft.com/office/drawing/2014/main" id="{80AB92B1-4E33-AD18-B452-4831980D9DDB}"/>
              </a:ext>
            </a:extLst>
          </p:cNvPr>
          <p:cNvSpPr/>
          <p:nvPr/>
        </p:nvSpPr>
        <p:spPr>
          <a:xfrm>
            <a:off x="4921741" y="1144588"/>
            <a:ext cx="2093914" cy="14094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DDBE66D-79DF-35E2-F76E-ACCCC0CE491D}"/>
              </a:ext>
            </a:extLst>
          </p:cNvPr>
          <p:cNvCxnSpPr/>
          <p:nvPr/>
        </p:nvCxnSpPr>
        <p:spPr>
          <a:xfrm flipV="1">
            <a:off x="3818965" y="1290918"/>
            <a:ext cx="1102776" cy="126309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F0DD500-34B1-4912-71CA-F7692BD6FFBC}"/>
              </a:ext>
            </a:extLst>
          </p:cNvPr>
          <p:cNvCxnSpPr>
            <a:cxnSpLocks/>
          </p:cNvCxnSpPr>
          <p:nvPr/>
        </p:nvCxnSpPr>
        <p:spPr>
          <a:xfrm flipV="1">
            <a:off x="3818965" y="2402541"/>
            <a:ext cx="1102776" cy="15147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406310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CB6C8-87A2-7534-455E-9DB1268B347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0DE865-6AED-0DFD-62B7-82B89C005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B4432E-B96D-7A2B-5072-6F15AD9A8AA1}"/>
              </a:ext>
            </a:extLst>
          </p:cNvPr>
          <p:cNvSpPr>
            <a:spLocks noGrp="1"/>
          </p:cNvSpPr>
          <p:nvPr>
            <p:ph type="title"/>
          </p:nvPr>
        </p:nvSpPr>
        <p:spPr>
          <a:xfrm>
            <a:off x="3137915" y="54865"/>
            <a:ext cx="6903232" cy="787818"/>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BED1A4C1-171F-31AF-DD47-B209A714206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10719" y="1450432"/>
            <a:ext cx="9902443" cy="5002126"/>
          </a:xfrm>
        </p:spPr>
        <p:txBody>
          <a:bodyPr>
            <a:normAutofit/>
          </a:bodyPr>
          <a:lstStyle/>
          <a:p>
            <a:r>
              <a:rPr lang="en-US" sz="4000" b="1" baseline="30000" dirty="0"/>
              <a:t>18 </a:t>
            </a:r>
            <a:r>
              <a:rPr lang="en-US" sz="4000" dirty="0"/>
              <a:t>I </a:t>
            </a:r>
            <a:r>
              <a:rPr lang="en-US" sz="4000" b="1" dirty="0"/>
              <a:t>pray</a:t>
            </a:r>
            <a:r>
              <a:rPr lang="en-US" sz="4000" dirty="0"/>
              <a:t> that the </a:t>
            </a:r>
            <a:r>
              <a:rPr lang="en-US" sz="4000" b="1" dirty="0"/>
              <a:t>eyes of your heart may be enlightened</a:t>
            </a:r>
            <a:r>
              <a:rPr lang="en-US" sz="4000" dirty="0"/>
              <a:t> in order that you may </a:t>
            </a:r>
            <a:r>
              <a:rPr lang="en-US" sz="4000" b="1" dirty="0"/>
              <a:t>know</a:t>
            </a:r>
            <a:r>
              <a:rPr lang="en-US" sz="4000" dirty="0"/>
              <a:t> the </a:t>
            </a:r>
            <a:r>
              <a:rPr lang="en-US" sz="4000" b="1" dirty="0"/>
              <a:t>hope</a:t>
            </a:r>
            <a:r>
              <a:rPr lang="en-US" sz="4000" dirty="0"/>
              <a:t> to which he has </a:t>
            </a:r>
            <a:r>
              <a:rPr lang="en-US" sz="4000" b="1" dirty="0"/>
              <a:t>called</a:t>
            </a:r>
            <a:r>
              <a:rPr lang="en-US" sz="4000" dirty="0"/>
              <a:t> you, the </a:t>
            </a:r>
            <a:r>
              <a:rPr lang="en-US" sz="4000" b="1" dirty="0"/>
              <a:t>riches </a:t>
            </a:r>
            <a:r>
              <a:rPr lang="en-US" sz="4000" dirty="0"/>
              <a:t>of his </a:t>
            </a:r>
            <a:r>
              <a:rPr lang="en-US" sz="4000" b="1" dirty="0"/>
              <a:t>glorious inheritance </a:t>
            </a:r>
            <a:r>
              <a:rPr lang="en-US" sz="4000" dirty="0"/>
              <a:t>in his </a:t>
            </a:r>
            <a:r>
              <a:rPr lang="en-US" sz="4000" b="1" dirty="0"/>
              <a:t>holy people</a:t>
            </a:r>
            <a:r>
              <a:rPr lang="en-US" sz="4000" dirty="0"/>
              <a:t>, </a:t>
            </a:r>
            <a:r>
              <a:rPr lang="en-US" sz="4000" b="1" baseline="30000" dirty="0"/>
              <a:t>19 </a:t>
            </a:r>
            <a:r>
              <a:rPr lang="en-US" sz="4000" dirty="0"/>
              <a:t>and his </a:t>
            </a:r>
            <a:r>
              <a:rPr lang="en-US" sz="4000" b="1" dirty="0"/>
              <a:t>incomparably great power </a:t>
            </a:r>
            <a:r>
              <a:rPr lang="en-US" sz="4000" dirty="0"/>
              <a:t>for </a:t>
            </a:r>
            <a:r>
              <a:rPr lang="en-US" sz="4000" b="1" dirty="0"/>
              <a:t>us who believe.</a:t>
            </a:r>
            <a:r>
              <a:rPr lang="en-US" sz="4000" dirty="0"/>
              <a:t> </a:t>
            </a:r>
          </a:p>
        </p:txBody>
      </p:sp>
      <p:pic>
        <p:nvPicPr>
          <p:cNvPr id="8" name="Content Placeholder 3">
            <a:extLst>
              <a:ext uri="{FF2B5EF4-FFF2-40B4-BE49-F238E27FC236}">
                <a16:creationId xmlns:a16="http://schemas.microsoft.com/office/drawing/2014/main" id="{59406EC1-E021-1BC1-FB48-EE099B6C52B2}"/>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06347351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7A4AD-893C-08E7-9BEB-026AE2CB6AE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BEFB3F-4F44-FE79-F98E-FAB97DE5D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A6022C-F64D-83D1-0542-51A09F06DA4F}"/>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2E585FEF-AA4C-BA76-1149-2B1BDD67EF5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a:t>20 </a:t>
            </a:r>
            <a:r>
              <a:rPr lang="en-US" sz="4000" b="1"/>
              <a:t>he </a:t>
            </a:r>
            <a:r>
              <a:rPr lang="en-US" sz="4000" b="1" dirty="0"/>
              <a:t>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endParaRPr lang="en-US" sz="4000" dirty="0"/>
          </a:p>
        </p:txBody>
      </p:sp>
      <p:pic>
        <p:nvPicPr>
          <p:cNvPr id="8" name="Content Placeholder 3">
            <a:extLst>
              <a:ext uri="{FF2B5EF4-FFF2-40B4-BE49-F238E27FC236}">
                <a16:creationId xmlns:a16="http://schemas.microsoft.com/office/drawing/2014/main" id="{EFFD17B8-296D-48F5-DF44-01A099ADBB25}"/>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2569545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2A78E-A425-42C1-039F-A8D4630082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95B49-22D1-E882-DFD0-E01486877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A7414E-4789-E740-805A-4530934ACB8D}"/>
              </a:ext>
            </a:extLst>
          </p:cNvPr>
          <p:cNvSpPr>
            <a:spLocks noGrp="1"/>
          </p:cNvSpPr>
          <p:nvPr>
            <p:ph type="title"/>
          </p:nvPr>
        </p:nvSpPr>
        <p:spPr>
          <a:xfrm>
            <a:off x="2145566" y="0"/>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A3E11228-A32D-01F4-04C1-5DFC9EB28725}"/>
              </a:ext>
            </a:extLst>
          </p:cNvPr>
          <p:cNvSpPr txBox="1"/>
          <p:nvPr/>
        </p:nvSpPr>
        <p:spPr>
          <a:xfrm>
            <a:off x="1871272"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06D95811-A21A-EB08-A4E2-BF038AF22842}"/>
              </a:ext>
            </a:extLst>
          </p:cNvPr>
          <p:cNvSpPr txBox="1"/>
          <p:nvPr/>
        </p:nvSpPr>
        <p:spPr>
          <a:xfrm>
            <a:off x="7835098"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68C733FD-5669-1C18-9217-C5C8E4A98FA7}"/>
              </a:ext>
            </a:extLst>
          </p:cNvPr>
          <p:cNvSpPr txBox="1"/>
          <p:nvPr/>
        </p:nvSpPr>
        <p:spPr>
          <a:xfrm>
            <a:off x="1856347"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3F055E30-BC3B-0319-C109-F04A5983879C}"/>
              </a:ext>
            </a:extLst>
          </p:cNvPr>
          <p:cNvSpPr txBox="1"/>
          <p:nvPr/>
        </p:nvSpPr>
        <p:spPr>
          <a:xfrm>
            <a:off x="8179824"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70DA3465-600B-10E1-07CE-C2305F35A8B0}"/>
              </a:ext>
            </a:extLst>
          </p:cNvPr>
          <p:cNvSpPr/>
          <p:nvPr/>
        </p:nvSpPr>
        <p:spPr>
          <a:xfrm>
            <a:off x="1477102"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4EB3219-A80E-9DCB-F61C-6BE1D9C1D185}"/>
              </a:ext>
            </a:extLst>
          </p:cNvPr>
          <p:cNvSpPr/>
          <p:nvPr/>
        </p:nvSpPr>
        <p:spPr>
          <a:xfrm>
            <a:off x="1733621"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960CBF-B9FD-088F-0C1D-7765C26AD8D0}"/>
              </a:ext>
            </a:extLst>
          </p:cNvPr>
          <p:cNvSpPr/>
          <p:nvPr/>
        </p:nvSpPr>
        <p:spPr>
          <a:xfrm>
            <a:off x="7897682"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E693C0-E6B1-30AF-26E2-792AA1181FE7}"/>
              </a:ext>
            </a:extLst>
          </p:cNvPr>
          <p:cNvSpPr/>
          <p:nvPr/>
        </p:nvSpPr>
        <p:spPr>
          <a:xfrm>
            <a:off x="7793938"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0D5EFFBA-6D53-6442-262A-BB183F51CD08}"/>
              </a:ext>
            </a:extLst>
          </p:cNvPr>
          <p:cNvSpPr/>
          <p:nvPr/>
        </p:nvSpPr>
        <p:spPr>
          <a:xfrm>
            <a:off x="4498310" y="3548073"/>
            <a:ext cx="3012380"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C21212-1E41-B6A2-CEEB-52785800FFB8}"/>
              </a:ext>
            </a:extLst>
          </p:cNvPr>
          <p:cNvSpPr txBox="1"/>
          <p:nvPr/>
        </p:nvSpPr>
        <p:spPr>
          <a:xfrm>
            <a:off x="8501578" y="898143"/>
            <a:ext cx="1183529" cy="461665"/>
          </a:xfrm>
          <a:prstGeom prst="rect">
            <a:avLst/>
          </a:prstGeom>
          <a:noFill/>
        </p:spPr>
        <p:txBody>
          <a:bodyPr wrap="none" rtlCol="0">
            <a:spAutoFit/>
          </a:bodyPr>
          <a:lstStyle/>
          <a:p>
            <a:r>
              <a:rPr lang="en-US" sz="2400" dirty="0"/>
              <a:t>Sinners</a:t>
            </a:r>
          </a:p>
        </p:txBody>
      </p:sp>
      <p:sp>
        <p:nvSpPr>
          <p:cNvPr id="9" name="TextBox 8">
            <a:extLst>
              <a:ext uri="{FF2B5EF4-FFF2-40B4-BE49-F238E27FC236}">
                <a16:creationId xmlns:a16="http://schemas.microsoft.com/office/drawing/2014/main" id="{4083FF8D-50EA-DF12-E991-A55E00D87D97}"/>
              </a:ext>
            </a:extLst>
          </p:cNvPr>
          <p:cNvSpPr txBox="1"/>
          <p:nvPr/>
        </p:nvSpPr>
        <p:spPr>
          <a:xfrm>
            <a:off x="1733621" y="740050"/>
            <a:ext cx="2362250" cy="461665"/>
          </a:xfrm>
          <a:prstGeom prst="rect">
            <a:avLst/>
          </a:prstGeom>
          <a:noFill/>
        </p:spPr>
        <p:txBody>
          <a:bodyPr wrap="none" rtlCol="0">
            <a:spAutoFit/>
          </a:bodyPr>
          <a:lstStyle/>
          <a:p>
            <a:r>
              <a:rPr lang="en-US" sz="2400" dirty="0"/>
              <a:t>Forgiven Sinners</a:t>
            </a:r>
          </a:p>
        </p:txBody>
      </p:sp>
      <p:pic>
        <p:nvPicPr>
          <p:cNvPr id="19" name="Picture 18" descr="A cross on a hill with sun rays shining through clouds&#10;&#10;AI-generated content may be incorrect.">
            <a:extLst>
              <a:ext uri="{FF2B5EF4-FFF2-40B4-BE49-F238E27FC236}">
                <a16:creationId xmlns:a16="http://schemas.microsoft.com/office/drawing/2014/main" id="{40C270E8-F69F-53C8-65F5-31F0615F9278}"/>
              </a:ext>
            </a:extLst>
          </p:cNvPr>
          <p:cNvPicPr>
            <a:picLocks noChangeAspect="1"/>
          </p:cNvPicPr>
          <p:nvPr/>
        </p:nvPicPr>
        <p:blipFill>
          <a:blip r:embed="rId3"/>
          <a:stretch>
            <a:fillRect/>
          </a:stretch>
        </p:blipFill>
        <p:spPr>
          <a:xfrm>
            <a:off x="5123460" y="1842980"/>
            <a:ext cx="1762079" cy="1762079"/>
          </a:xfrm>
          <a:prstGeom prst="rect">
            <a:avLst/>
          </a:prstGeom>
        </p:spPr>
      </p:pic>
      <p:sp>
        <p:nvSpPr>
          <p:cNvPr id="22" name="TextBox 21">
            <a:extLst>
              <a:ext uri="{FF2B5EF4-FFF2-40B4-BE49-F238E27FC236}">
                <a16:creationId xmlns:a16="http://schemas.microsoft.com/office/drawing/2014/main" id="{1A13EA19-8F97-E231-4FB5-27E53E83CC5F}"/>
              </a:ext>
            </a:extLst>
          </p:cNvPr>
          <p:cNvSpPr txBox="1"/>
          <p:nvPr/>
        </p:nvSpPr>
        <p:spPr>
          <a:xfrm>
            <a:off x="4857135" y="4404852"/>
            <a:ext cx="2330246" cy="1938992"/>
          </a:xfrm>
          <a:prstGeom prst="rect">
            <a:avLst/>
          </a:prstGeom>
          <a:noFill/>
        </p:spPr>
        <p:txBody>
          <a:bodyPr wrap="square" rtlCol="0">
            <a:spAutoFit/>
          </a:bodyPr>
          <a:lstStyle/>
          <a:p>
            <a:r>
              <a:rPr lang="en-US" sz="2400" dirty="0"/>
              <a:t>Through grace and the  gift of Jesus we are aligned with God.</a:t>
            </a:r>
          </a:p>
        </p:txBody>
      </p:sp>
    </p:spTree>
    <p:extLst>
      <p:ext uri="{BB962C8B-B14F-4D97-AF65-F5344CB8AC3E}">
        <p14:creationId xmlns:p14="http://schemas.microsoft.com/office/powerpoint/2010/main" val="313580446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40C0C95-7997-D301-537B-A72930C492F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CA98F5-DCCE-7720-99F8-31038ED1EB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FDB797-D78C-A5D7-E1AC-13BFDBA30FBD}"/>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a:t>What are the blessings mentioned in Ephesians chapter 1.  </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A701F286-39A8-6BCF-B0CF-9B29CB35663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fontScale="92500" lnSpcReduction="10000"/>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dirty="0"/>
              <a:t>20 </a:t>
            </a:r>
            <a:r>
              <a:rPr lang="en-US" sz="4000" b="1" dirty="0"/>
              <a:t>he* 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r>
              <a:rPr lang="en-US" sz="4000" dirty="0"/>
              <a:t> * </a:t>
            </a:r>
            <a:r>
              <a:rPr lang="en-US" sz="4000" b="1" dirty="0"/>
              <a:t>H</a:t>
            </a:r>
            <a:r>
              <a:rPr lang="en-US" sz="4000" dirty="0"/>
              <a:t>e  NASB and ~20 of 60 versions on bible gateway</a:t>
            </a:r>
          </a:p>
        </p:txBody>
      </p:sp>
      <p:pic>
        <p:nvPicPr>
          <p:cNvPr id="8" name="Content Placeholder 3">
            <a:extLst>
              <a:ext uri="{FF2B5EF4-FFF2-40B4-BE49-F238E27FC236}">
                <a16:creationId xmlns:a16="http://schemas.microsoft.com/office/drawing/2014/main" id="{DE60534D-9BD9-BB9D-E33A-79BBC6947C96}"/>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261676353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6F40B-2E5B-B2F7-69F8-CF229B3DC20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BF0346-7342-55D1-EF63-A57627196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0B7006-5D35-A770-7FA4-2E7272B58B09}"/>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9243127A-43EF-C65F-B2A9-C8A0CBFA47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22 </a:t>
            </a:r>
            <a:r>
              <a:rPr lang="en-US" sz="4000" dirty="0"/>
              <a:t>And </a:t>
            </a:r>
            <a:r>
              <a:rPr lang="en-US" sz="4000" b="1" dirty="0"/>
              <a:t>God</a:t>
            </a:r>
            <a:r>
              <a:rPr lang="en-US" sz="4000" dirty="0"/>
              <a:t> placed all things under </a:t>
            </a:r>
            <a:r>
              <a:rPr lang="en-US" sz="4000" b="1" dirty="0"/>
              <a:t>his</a:t>
            </a:r>
            <a:r>
              <a:rPr lang="en-US" sz="4000" dirty="0"/>
              <a:t> feet and appointed him to be </a:t>
            </a:r>
            <a:r>
              <a:rPr lang="en-US" sz="4000" b="1" dirty="0"/>
              <a:t>head over everything </a:t>
            </a:r>
            <a:r>
              <a:rPr lang="en-US" sz="4000" dirty="0"/>
              <a:t>for the </a:t>
            </a:r>
            <a:r>
              <a:rPr lang="en-US" sz="4000" b="1" dirty="0"/>
              <a:t>church</a:t>
            </a:r>
            <a:r>
              <a:rPr lang="en-US" sz="4000" dirty="0"/>
              <a:t>, </a:t>
            </a:r>
            <a:r>
              <a:rPr lang="en-US" sz="4000" b="1" baseline="30000" dirty="0"/>
              <a:t>23 </a:t>
            </a:r>
            <a:r>
              <a:rPr lang="en-US" sz="4000" dirty="0"/>
              <a:t>which is his </a:t>
            </a:r>
            <a:r>
              <a:rPr lang="en-US" sz="4000" b="1" dirty="0"/>
              <a:t>body</a:t>
            </a:r>
            <a:r>
              <a:rPr lang="en-US" sz="4000" dirty="0"/>
              <a:t>, the </a:t>
            </a:r>
            <a:r>
              <a:rPr lang="en-US" sz="4000" b="1" dirty="0"/>
              <a:t>fullness of him who fills everything in every way</a:t>
            </a:r>
          </a:p>
        </p:txBody>
      </p:sp>
      <p:pic>
        <p:nvPicPr>
          <p:cNvPr id="8" name="Content Placeholder 3">
            <a:extLst>
              <a:ext uri="{FF2B5EF4-FFF2-40B4-BE49-F238E27FC236}">
                <a16:creationId xmlns:a16="http://schemas.microsoft.com/office/drawing/2014/main" id="{DED3CA4C-4C7A-2517-CD98-C44EA98CABEA}"/>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93126621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A39E8-8F2E-E44E-9FA0-0EC25F91718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A4D726B-DE99-D4CD-9684-6ECB3B6FD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5B3310-B444-B62E-0E03-FAAE49FB2900}"/>
              </a:ext>
            </a:extLst>
          </p:cNvPr>
          <p:cNvSpPr>
            <a:spLocks noGrp="1"/>
          </p:cNvSpPr>
          <p:nvPr>
            <p:ph type="title"/>
          </p:nvPr>
        </p:nvSpPr>
        <p:spPr>
          <a:xfrm>
            <a:off x="3137915" y="54864"/>
            <a:ext cx="7619732" cy="1170087"/>
          </a:xfrm>
        </p:spPr>
        <p:txBody>
          <a:bodyPr vert="horz" lIns="91440" tIns="45720" rIns="91440" bIns="45720" rtlCol="0" anchor="b">
            <a:normAutofit/>
          </a:bodyPr>
          <a:lstStyle/>
          <a:p>
            <a:r>
              <a:rPr lang="en-US" sz="3600" b="1" kern="1200" dirty="0">
                <a:solidFill>
                  <a:schemeClr val="tx1"/>
                </a:solidFill>
                <a:latin typeface="+mj-lt"/>
                <a:ea typeface="+mj-ea"/>
                <a:cs typeface="+mj-cs"/>
              </a:rPr>
              <a:t>Progressive Action</a:t>
            </a:r>
            <a:r>
              <a:rPr lang="en-US" sz="3600" b="1" dirty="0"/>
              <a:t>s and prayer detail</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C41754C-FD4C-ECAF-39A7-C7BCEF460A8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800" b="1" baseline="30000" dirty="0"/>
              <a:t>REWIND and look at progressive action and the prayer detail</a:t>
            </a:r>
            <a:endParaRPr lang="en-US" sz="4800" b="1" dirty="0"/>
          </a:p>
        </p:txBody>
      </p:sp>
      <p:pic>
        <p:nvPicPr>
          <p:cNvPr id="8" name="Content Placeholder 3">
            <a:extLst>
              <a:ext uri="{FF2B5EF4-FFF2-40B4-BE49-F238E27FC236}">
                <a16:creationId xmlns:a16="http://schemas.microsoft.com/office/drawing/2014/main" id="{4E3A680C-56C5-6DAC-03CA-D23C661A0A10}"/>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1725873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A4673-2C61-3BFC-DB1E-75286E62081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EC8F85-44C3-242E-5755-A567A3CF7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D1914A-21EB-BE3C-404D-D6E6A9F2149C}"/>
              </a:ext>
            </a:extLst>
          </p:cNvPr>
          <p:cNvSpPr>
            <a:spLocks noGrp="1"/>
          </p:cNvSpPr>
          <p:nvPr>
            <p:ph type="title"/>
          </p:nvPr>
        </p:nvSpPr>
        <p:spPr>
          <a:xfrm>
            <a:off x="2796988" y="54865"/>
            <a:ext cx="9395011" cy="990126"/>
          </a:xfrm>
        </p:spPr>
        <p:txBody>
          <a:bodyPr vert="horz" lIns="91440" tIns="45720" rIns="91440" bIns="45720" rtlCol="0" anchor="b">
            <a:normAutofit/>
          </a:bodyPr>
          <a:lstStyle/>
          <a:p>
            <a:r>
              <a:rPr lang="en-US" sz="3600" b="1" dirty="0"/>
              <a:t>Progressive Actions</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BD4F1CA9-1456-4069-280A-11FFD4524AC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15 </a:t>
            </a:r>
            <a:r>
              <a:rPr lang="en-US" sz="4000" dirty="0"/>
              <a:t>For this reason, ever since I </a:t>
            </a:r>
            <a:r>
              <a:rPr lang="en-US" sz="4000" dirty="0">
                <a:solidFill>
                  <a:srgbClr val="7030A0"/>
                </a:solidFill>
              </a:rPr>
              <a:t>heard</a:t>
            </a:r>
            <a:r>
              <a:rPr lang="en-US" sz="4000" dirty="0"/>
              <a:t> about your </a:t>
            </a:r>
            <a:r>
              <a:rPr lang="en-US" sz="4400" b="1" dirty="0"/>
              <a:t>faith </a:t>
            </a:r>
            <a:r>
              <a:rPr lang="en-US" sz="4000" dirty="0"/>
              <a:t>in the </a:t>
            </a:r>
            <a:r>
              <a:rPr lang="en-US" sz="4000" b="1" dirty="0"/>
              <a:t>Lord Jesus </a:t>
            </a:r>
            <a:r>
              <a:rPr lang="en-US" sz="4000" dirty="0"/>
              <a:t>and your </a:t>
            </a:r>
            <a:r>
              <a:rPr lang="en-US" sz="4800" b="1" dirty="0"/>
              <a:t>love</a:t>
            </a:r>
            <a:r>
              <a:rPr lang="en-US" sz="4000" dirty="0"/>
              <a:t> for all </a:t>
            </a:r>
            <a:r>
              <a:rPr lang="en-US" sz="4000" b="1" dirty="0"/>
              <a:t>God’s people</a:t>
            </a:r>
            <a:r>
              <a:rPr lang="en-US" sz="4000" dirty="0"/>
              <a:t>, </a:t>
            </a:r>
            <a:r>
              <a:rPr lang="en-US" sz="4000" b="1" baseline="30000" dirty="0"/>
              <a:t>16 </a:t>
            </a:r>
            <a:r>
              <a:rPr lang="en-US" sz="4000" dirty="0"/>
              <a:t>I have not stopped </a:t>
            </a:r>
            <a:r>
              <a:rPr lang="en-US" sz="4000" b="1" dirty="0">
                <a:solidFill>
                  <a:srgbClr val="7030A0"/>
                </a:solidFill>
              </a:rPr>
              <a:t>giving thanks </a:t>
            </a:r>
            <a:r>
              <a:rPr lang="en-US" sz="4000" dirty="0"/>
              <a:t>for you, </a:t>
            </a:r>
            <a:r>
              <a:rPr lang="en-US" sz="4000" b="1" dirty="0">
                <a:solidFill>
                  <a:srgbClr val="7030A0"/>
                </a:solidFill>
              </a:rPr>
              <a:t>remembering </a:t>
            </a:r>
            <a:r>
              <a:rPr lang="en-US" sz="4000" dirty="0"/>
              <a:t>you in my </a:t>
            </a:r>
            <a:r>
              <a:rPr lang="en-US" sz="4000" b="1" dirty="0"/>
              <a:t>prayers</a:t>
            </a:r>
            <a:r>
              <a:rPr lang="en-US" sz="4000" dirty="0"/>
              <a:t>. </a:t>
            </a:r>
            <a:r>
              <a:rPr lang="en-US" sz="4000" b="1" baseline="30000" dirty="0"/>
              <a:t>17 </a:t>
            </a:r>
            <a:r>
              <a:rPr lang="en-US" sz="4000" dirty="0"/>
              <a:t>I keep </a:t>
            </a:r>
            <a:r>
              <a:rPr lang="en-US" sz="4000" b="1" dirty="0">
                <a:solidFill>
                  <a:srgbClr val="7030A0"/>
                </a:solidFill>
              </a:rPr>
              <a:t>asking</a:t>
            </a:r>
            <a:r>
              <a:rPr lang="en-US" sz="4000" dirty="0"/>
              <a:t> that the God of our </a:t>
            </a:r>
            <a:r>
              <a:rPr lang="en-US" sz="4000" b="1" dirty="0"/>
              <a:t>Lord Jesus Christ</a:t>
            </a:r>
            <a:r>
              <a:rPr lang="en-US" sz="4000" dirty="0"/>
              <a:t>, the </a:t>
            </a:r>
            <a:r>
              <a:rPr lang="en-US" sz="4000" b="1" dirty="0"/>
              <a:t>glorious Father</a:t>
            </a:r>
            <a:r>
              <a:rPr lang="en-US" sz="4000" dirty="0"/>
              <a:t>, may </a:t>
            </a:r>
            <a:r>
              <a:rPr lang="en-US" sz="4000" b="1" dirty="0">
                <a:solidFill>
                  <a:srgbClr val="7030A0"/>
                </a:solidFill>
              </a:rPr>
              <a:t>give</a:t>
            </a:r>
            <a:r>
              <a:rPr lang="en-US" sz="4000" dirty="0"/>
              <a:t> you the Spirit (or a spirit)</a:t>
            </a:r>
            <a:r>
              <a:rPr lang="en-US" sz="4000" baseline="30000" dirty="0"/>
              <a:t>[</a:t>
            </a:r>
            <a:r>
              <a:rPr lang="en-US" sz="4000" baseline="30000" dirty="0">
                <a:hlinkClick r:id="rId3" tooltip="See footnote f"/>
              </a:rPr>
              <a:t>f</a:t>
            </a:r>
            <a:r>
              <a:rPr lang="en-US" sz="4000" baseline="30000" dirty="0"/>
              <a:t>]</a:t>
            </a:r>
            <a:r>
              <a:rPr lang="en-US" sz="4000" dirty="0"/>
              <a:t> of </a:t>
            </a:r>
            <a:r>
              <a:rPr lang="en-US" sz="4400" b="1" dirty="0"/>
              <a:t>wisdom</a:t>
            </a:r>
            <a:r>
              <a:rPr lang="en-US" sz="4000" dirty="0"/>
              <a:t> and </a:t>
            </a:r>
            <a:r>
              <a:rPr lang="en-US" sz="4000" b="1" dirty="0"/>
              <a:t>revelation</a:t>
            </a:r>
            <a:r>
              <a:rPr lang="en-US" sz="4000" dirty="0"/>
              <a:t>, so that you may </a:t>
            </a:r>
            <a:r>
              <a:rPr lang="en-US" sz="4000" b="1" dirty="0">
                <a:solidFill>
                  <a:srgbClr val="7030A0"/>
                </a:solidFill>
              </a:rPr>
              <a:t>know</a:t>
            </a:r>
            <a:r>
              <a:rPr lang="en-US" sz="4000" dirty="0"/>
              <a:t> him better</a:t>
            </a:r>
            <a:r>
              <a:rPr lang="en-US" dirty="0"/>
              <a:t>. </a:t>
            </a:r>
            <a:endParaRPr lang="en-US" sz="4000" dirty="0"/>
          </a:p>
        </p:txBody>
      </p:sp>
      <p:pic>
        <p:nvPicPr>
          <p:cNvPr id="3" name="Content Placeholder 3">
            <a:extLst>
              <a:ext uri="{FF2B5EF4-FFF2-40B4-BE49-F238E27FC236}">
                <a16:creationId xmlns:a16="http://schemas.microsoft.com/office/drawing/2014/main" id="{A0C84DDA-6021-B813-6A4D-A569ED05011D}"/>
              </a:ext>
            </a:extLst>
          </p:cNvPr>
          <p:cNvPicPr>
            <a:picLocks noChangeAspect="1"/>
          </p:cNvPicPr>
          <p:nvPr/>
        </p:nvPicPr>
        <p:blipFill>
          <a:blip r:embed="rId4"/>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68085258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67B8C-B2A5-644C-75E1-39330DDC0BC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C800EA-9D68-11D0-8B1C-F3410567E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63DA1-E3C3-DF2F-A3DB-0AFCDD25547E}"/>
              </a:ext>
            </a:extLst>
          </p:cNvPr>
          <p:cNvSpPr>
            <a:spLocks noGrp="1"/>
          </p:cNvSpPr>
          <p:nvPr>
            <p:ph type="title"/>
          </p:nvPr>
        </p:nvSpPr>
        <p:spPr>
          <a:xfrm>
            <a:off x="2779060" y="54865"/>
            <a:ext cx="8373034" cy="787818"/>
          </a:xfrm>
        </p:spPr>
        <p:txBody>
          <a:bodyPr vert="horz" lIns="91440" tIns="45720" rIns="91440" bIns="45720" rtlCol="0" anchor="b">
            <a:normAutofit fontScale="90000"/>
          </a:bodyPr>
          <a:lstStyle/>
          <a:p>
            <a:r>
              <a:rPr lang="en-US" sz="3600" b="1" dirty="0"/>
              <a:t>Progressive Actions + 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15E56B51-18EE-576F-B329-1D194A19498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10719" y="1450432"/>
            <a:ext cx="9902443" cy="5002126"/>
          </a:xfrm>
        </p:spPr>
        <p:txBody>
          <a:bodyPr>
            <a:normAutofit/>
          </a:bodyPr>
          <a:lstStyle/>
          <a:p>
            <a:r>
              <a:rPr lang="en-US" sz="4000" b="1" baseline="30000" dirty="0"/>
              <a:t>18 </a:t>
            </a:r>
            <a:r>
              <a:rPr lang="en-US" sz="4000" dirty="0">
                <a:solidFill>
                  <a:srgbClr val="7030A0"/>
                </a:solidFill>
              </a:rPr>
              <a:t>I </a:t>
            </a:r>
            <a:r>
              <a:rPr lang="en-US" sz="4000" b="1" dirty="0">
                <a:solidFill>
                  <a:srgbClr val="7030A0"/>
                </a:solidFill>
              </a:rPr>
              <a:t>pray</a:t>
            </a:r>
            <a:r>
              <a:rPr lang="en-US" sz="4000" dirty="0">
                <a:solidFill>
                  <a:srgbClr val="7030A0"/>
                </a:solidFill>
              </a:rPr>
              <a:t> </a:t>
            </a:r>
            <a:r>
              <a:rPr lang="en-US" sz="4000" dirty="0"/>
              <a:t>that the </a:t>
            </a:r>
            <a:r>
              <a:rPr lang="en-US" sz="4000" b="1" dirty="0"/>
              <a:t>eyes of your heart may be </a:t>
            </a:r>
            <a:r>
              <a:rPr lang="en-US" sz="4000" b="1" dirty="0">
                <a:solidFill>
                  <a:srgbClr val="7030A0"/>
                </a:solidFill>
              </a:rPr>
              <a:t>enlightened</a:t>
            </a:r>
            <a:r>
              <a:rPr lang="en-US" sz="4000" dirty="0">
                <a:solidFill>
                  <a:srgbClr val="7030A0"/>
                </a:solidFill>
              </a:rPr>
              <a:t> </a:t>
            </a:r>
            <a:r>
              <a:rPr lang="en-US" sz="4000" dirty="0"/>
              <a:t>in order that you may </a:t>
            </a:r>
            <a:r>
              <a:rPr lang="en-US" sz="4000" b="1" dirty="0">
                <a:solidFill>
                  <a:srgbClr val="7030A0"/>
                </a:solidFill>
              </a:rPr>
              <a:t>know:</a:t>
            </a:r>
            <a:r>
              <a:rPr lang="en-US" sz="4000" dirty="0">
                <a:solidFill>
                  <a:srgbClr val="7030A0"/>
                </a:solidFill>
              </a:rPr>
              <a:t> {{</a:t>
            </a:r>
            <a:r>
              <a:rPr lang="en-US" sz="4000" dirty="0"/>
              <a:t>the </a:t>
            </a:r>
            <a:r>
              <a:rPr lang="en-US" sz="4000" b="1" dirty="0"/>
              <a:t>hope</a:t>
            </a:r>
            <a:r>
              <a:rPr lang="en-US" sz="4000" dirty="0"/>
              <a:t> to which he has </a:t>
            </a:r>
            <a:r>
              <a:rPr lang="en-US" sz="4000" b="1" dirty="0"/>
              <a:t>called</a:t>
            </a:r>
            <a:r>
              <a:rPr lang="en-US" sz="4000" dirty="0"/>
              <a:t> you, the </a:t>
            </a:r>
            <a:r>
              <a:rPr lang="en-US" sz="4000" b="1" dirty="0"/>
              <a:t>riches </a:t>
            </a:r>
            <a:r>
              <a:rPr lang="en-US" sz="4000" dirty="0"/>
              <a:t>of his </a:t>
            </a:r>
            <a:r>
              <a:rPr lang="en-US" sz="4000" b="1" dirty="0"/>
              <a:t>glorious inheritance </a:t>
            </a:r>
            <a:r>
              <a:rPr lang="en-US" sz="4000" dirty="0"/>
              <a:t>in his </a:t>
            </a:r>
            <a:r>
              <a:rPr lang="en-US" sz="4000" b="1" dirty="0"/>
              <a:t>holy people</a:t>
            </a:r>
            <a:r>
              <a:rPr lang="en-US" sz="4000" dirty="0"/>
              <a:t>, </a:t>
            </a:r>
            <a:r>
              <a:rPr lang="en-US" sz="4000" b="1" baseline="30000" dirty="0"/>
              <a:t>19 </a:t>
            </a:r>
            <a:r>
              <a:rPr lang="en-US" sz="4000" dirty="0"/>
              <a:t>and his </a:t>
            </a:r>
            <a:r>
              <a:rPr lang="en-US" sz="4000" b="1" dirty="0"/>
              <a:t>incomparably great power </a:t>
            </a:r>
            <a:r>
              <a:rPr lang="en-US" sz="4000" dirty="0"/>
              <a:t>for </a:t>
            </a:r>
            <a:r>
              <a:rPr lang="en-US" sz="4000" b="1" dirty="0"/>
              <a:t>us who believe.</a:t>
            </a:r>
            <a:r>
              <a:rPr lang="en-US" sz="4000" dirty="0"/>
              <a:t> </a:t>
            </a:r>
          </a:p>
        </p:txBody>
      </p:sp>
      <p:pic>
        <p:nvPicPr>
          <p:cNvPr id="8" name="Content Placeholder 3">
            <a:extLst>
              <a:ext uri="{FF2B5EF4-FFF2-40B4-BE49-F238E27FC236}">
                <a16:creationId xmlns:a16="http://schemas.microsoft.com/office/drawing/2014/main" id="{B722EB15-D336-08CA-FC59-D25E289D6E74}"/>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215053656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C80D8-D139-111B-3396-E68A5210425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6FDBCE-AD4E-EFCC-82D0-BBAB3D748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F82C83-84DF-C75C-ED06-DFF15A119D01}"/>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3F78958-5C05-F91E-178E-0CE6083DB25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a:t>20 </a:t>
            </a:r>
            <a:r>
              <a:rPr lang="en-US" sz="4000" b="1"/>
              <a:t>he </a:t>
            </a:r>
            <a:r>
              <a:rPr lang="en-US" sz="4000" b="1" dirty="0"/>
              <a:t>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endParaRPr lang="en-US" sz="4000" dirty="0"/>
          </a:p>
        </p:txBody>
      </p:sp>
      <p:pic>
        <p:nvPicPr>
          <p:cNvPr id="8" name="Content Placeholder 3">
            <a:extLst>
              <a:ext uri="{FF2B5EF4-FFF2-40B4-BE49-F238E27FC236}">
                <a16:creationId xmlns:a16="http://schemas.microsoft.com/office/drawing/2014/main" id="{B02A8FB5-0022-F6B7-0DB9-0F10DF4DE0D4}"/>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413440346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E39C7-88BD-682A-E772-F0776A6CF05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9CB55E0-ACF5-C755-070B-899118BCF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AFDBD3-C6E3-032F-FEDC-06D21481AFED}"/>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B73E349-ACA8-A79D-F174-260F8CB1F2C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22 </a:t>
            </a:r>
            <a:r>
              <a:rPr lang="en-US" sz="4000" dirty="0"/>
              <a:t>And </a:t>
            </a:r>
            <a:r>
              <a:rPr lang="en-US" sz="4000" b="1" dirty="0"/>
              <a:t>God</a:t>
            </a:r>
            <a:r>
              <a:rPr lang="en-US" sz="4000" dirty="0"/>
              <a:t> placed all things under </a:t>
            </a:r>
            <a:r>
              <a:rPr lang="en-US" sz="4000" b="1" dirty="0"/>
              <a:t>his</a:t>
            </a:r>
            <a:r>
              <a:rPr lang="en-US" sz="4000" dirty="0"/>
              <a:t> feet and appointed him to be </a:t>
            </a:r>
            <a:r>
              <a:rPr lang="en-US" sz="4000" b="1" dirty="0"/>
              <a:t>head over everything </a:t>
            </a:r>
            <a:r>
              <a:rPr lang="en-US" sz="4000" dirty="0"/>
              <a:t>for the </a:t>
            </a:r>
            <a:r>
              <a:rPr lang="en-US" sz="4000" b="1" dirty="0"/>
              <a:t>church</a:t>
            </a:r>
            <a:r>
              <a:rPr lang="en-US" sz="4000" dirty="0"/>
              <a:t>, </a:t>
            </a:r>
            <a:r>
              <a:rPr lang="en-US" sz="4000" b="1" baseline="30000" dirty="0"/>
              <a:t>23 </a:t>
            </a:r>
            <a:r>
              <a:rPr lang="en-US" sz="4000" dirty="0"/>
              <a:t>which is his </a:t>
            </a:r>
            <a:r>
              <a:rPr lang="en-US" sz="4000" b="1" dirty="0"/>
              <a:t>body</a:t>
            </a:r>
            <a:r>
              <a:rPr lang="en-US" sz="4000" dirty="0"/>
              <a:t>, the </a:t>
            </a:r>
            <a:r>
              <a:rPr lang="en-US" sz="4000" b="1" dirty="0"/>
              <a:t>fullness of him who fills everything in every way}}</a:t>
            </a:r>
          </a:p>
        </p:txBody>
      </p:sp>
      <p:pic>
        <p:nvPicPr>
          <p:cNvPr id="8" name="Content Placeholder 3">
            <a:extLst>
              <a:ext uri="{FF2B5EF4-FFF2-40B4-BE49-F238E27FC236}">
                <a16:creationId xmlns:a16="http://schemas.microsoft.com/office/drawing/2014/main" id="{A9AF2520-159D-1FF6-E44A-01B0F972015F}"/>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403132649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25840-FF33-A572-673C-77DA11AEFF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582600-2432-F108-D8F4-05C3AC1F7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33B67B-FD41-9B0C-0BE6-B08D1477A84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Paul’s Prayer for the Philippians</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8FB97A91-61B4-4BE3-8E28-894DB8E892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400" b="1" baseline="30000" dirty="0"/>
              <a:t>Philippians 1:9 </a:t>
            </a:r>
            <a:r>
              <a:rPr lang="en-US" sz="4400" dirty="0"/>
              <a:t>And this is my prayer: that your love may abound more and more in knowledge and depth of insight, </a:t>
            </a:r>
            <a:r>
              <a:rPr lang="en-US" sz="4400" b="1" baseline="30000" dirty="0"/>
              <a:t>10 </a:t>
            </a:r>
            <a:r>
              <a:rPr lang="en-US" sz="4400" dirty="0"/>
              <a:t>so that you may be able to discern what is best and may be pure and blameless for the day of Christ, </a:t>
            </a:r>
            <a:r>
              <a:rPr lang="en-US" sz="4400" b="1" baseline="30000" dirty="0"/>
              <a:t>11 </a:t>
            </a:r>
            <a:r>
              <a:rPr lang="en-US" sz="4400" dirty="0"/>
              <a:t>filled with the fruit of righteousness that comes through Jesus Christ—to the glory and praise of God.</a:t>
            </a:r>
            <a:endParaRPr lang="en-US" sz="6000" b="1" dirty="0"/>
          </a:p>
        </p:txBody>
      </p:sp>
      <p:pic>
        <p:nvPicPr>
          <p:cNvPr id="5" name="Picture 4" descr="A person writing on a paper&#10;&#10;AI-generated content may be incorrect.">
            <a:extLst>
              <a:ext uri="{FF2B5EF4-FFF2-40B4-BE49-F238E27FC236}">
                <a16:creationId xmlns:a16="http://schemas.microsoft.com/office/drawing/2014/main" id="{EBB667F5-18E9-8C70-9ACF-5CC32EF192B9}"/>
              </a:ext>
            </a:extLst>
          </p:cNvPr>
          <p:cNvPicPr>
            <a:picLocks noChangeAspect="1"/>
          </p:cNvPicPr>
          <p:nvPr/>
        </p:nvPicPr>
        <p:blipFill>
          <a:blip r:embed="rId3"/>
          <a:stretch>
            <a:fillRect/>
          </a:stretch>
        </p:blipFill>
        <p:spPr>
          <a:xfrm>
            <a:off x="-912" y="462458"/>
            <a:ext cx="1975947" cy="1975947"/>
          </a:xfrm>
          <a:prstGeom prst="rect">
            <a:avLst/>
          </a:prstGeom>
        </p:spPr>
      </p:pic>
    </p:spTree>
    <p:extLst>
      <p:ext uri="{BB962C8B-B14F-4D97-AF65-F5344CB8AC3E}">
        <p14:creationId xmlns:p14="http://schemas.microsoft.com/office/powerpoint/2010/main" val="110187882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5760A-FA91-0B82-6C64-9CF3E77D2B7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059286-53A7-B985-26C4-4BE1DEA2A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5B76DFB-A637-69A8-2578-602A4F7F9D9D}"/>
              </a:ext>
            </a:extLst>
          </p:cNvPr>
          <p:cNvSpPr txBox="1"/>
          <p:nvPr/>
        </p:nvSpPr>
        <p:spPr>
          <a:xfrm>
            <a:off x="982133" y="5615491"/>
            <a:ext cx="11684000" cy="646331"/>
          </a:xfrm>
          <a:prstGeom prst="rect">
            <a:avLst/>
          </a:prstGeom>
          <a:noFill/>
        </p:spPr>
        <p:txBody>
          <a:bodyPr wrap="square" rtlCol="0">
            <a:spAutoFit/>
          </a:bodyPr>
          <a:lstStyle/>
          <a:p>
            <a:r>
              <a:rPr lang="en-US" sz="3600" dirty="0">
                <a:hlinkClick r:id="rId3"/>
              </a:rPr>
              <a:t>https://www.weldonbeardain.website/ephesians</a:t>
            </a:r>
            <a:r>
              <a:rPr lang="en-US" dirty="0">
                <a:hlinkClick r:id="rId3"/>
              </a:rPr>
              <a:t>/</a:t>
            </a:r>
            <a:endParaRPr lang="en-US" dirty="0"/>
          </a:p>
        </p:txBody>
      </p:sp>
      <p:pic>
        <p:nvPicPr>
          <p:cNvPr id="8" name="Content Placeholder 3">
            <a:extLst>
              <a:ext uri="{FF2B5EF4-FFF2-40B4-BE49-F238E27FC236}">
                <a16:creationId xmlns:a16="http://schemas.microsoft.com/office/drawing/2014/main" id="{9F015414-42BE-8BF4-9ECD-E03403CAB8E5}"/>
              </a:ext>
            </a:extLst>
          </p:cNvPr>
          <p:cNvPicPr>
            <a:picLocks noChangeAspect="1"/>
          </p:cNvPicPr>
          <p:nvPr/>
        </p:nvPicPr>
        <p:blipFill>
          <a:blip r:embed="rId4"/>
          <a:stretch>
            <a:fillRect/>
          </a:stretch>
        </p:blipFill>
        <p:spPr>
          <a:xfrm>
            <a:off x="102794" y="241985"/>
            <a:ext cx="2107925" cy="2107925"/>
          </a:xfrm>
          <a:prstGeom prst="rect">
            <a:avLst/>
          </a:prstGeom>
        </p:spPr>
      </p:pic>
      <p:sp>
        <p:nvSpPr>
          <p:cNvPr id="2" name="TextBox 1">
            <a:extLst>
              <a:ext uri="{FF2B5EF4-FFF2-40B4-BE49-F238E27FC236}">
                <a16:creationId xmlns:a16="http://schemas.microsoft.com/office/drawing/2014/main" id="{627DB071-43C8-645A-920E-655ECC91EA22}"/>
              </a:ext>
            </a:extLst>
          </p:cNvPr>
          <p:cNvSpPr txBox="1"/>
          <p:nvPr/>
        </p:nvSpPr>
        <p:spPr>
          <a:xfrm>
            <a:off x="3735421" y="2159540"/>
            <a:ext cx="6245158" cy="769441"/>
          </a:xfrm>
          <a:prstGeom prst="rect">
            <a:avLst/>
          </a:prstGeom>
          <a:noFill/>
        </p:spPr>
        <p:txBody>
          <a:bodyPr wrap="square" rtlCol="0">
            <a:spAutoFit/>
          </a:bodyPr>
          <a:lstStyle/>
          <a:p>
            <a:r>
              <a:rPr lang="en-US" sz="4400" dirty="0"/>
              <a:t>Ephesians Chapter 2</a:t>
            </a:r>
          </a:p>
        </p:txBody>
      </p:sp>
    </p:spTree>
    <p:extLst>
      <p:ext uri="{BB962C8B-B14F-4D97-AF65-F5344CB8AC3E}">
        <p14:creationId xmlns:p14="http://schemas.microsoft.com/office/powerpoint/2010/main" val="234573947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8ADE1-C79B-AF81-DA0B-954CDDF6D74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DAF684-A31D-7C44-8633-4590A1F3FF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4B44F-2CF9-57E4-8D1E-6E0D29ECBE42}"/>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D5D0D1F3-B072-AB76-E803-5F70B244E807}"/>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A6176765-EF2B-28FD-F87C-56A572DC977D}"/>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91D01B76-6E66-9E2E-DE21-A566F4CBBEB9}"/>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E9B717F6-EF02-C6B9-D7D5-99052100ABAE}"/>
              </a:ext>
            </a:extLst>
          </p:cNvPr>
          <p:cNvSpPr txBox="1"/>
          <p:nvPr/>
        </p:nvSpPr>
        <p:spPr>
          <a:xfrm>
            <a:off x="553110" y="3633952"/>
            <a:ext cx="9448800" cy="3170099"/>
          </a:xfrm>
          <a:prstGeom prst="rect">
            <a:avLst/>
          </a:prstGeom>
          <a:noFill/>
        </p:spPr>
        <p:txBody>
          <a:bodyPr wrap="square" rtlCol="0">
            <a:spAutoFit/>
          </a:bodyPr>
          <a:lstStyle/>
          <a:p>
            <a:r>
              <a:rPr lang="en-US" sz="2800" b="1" dirty="0"/>
              <a:t>2 </a:t>
            </a:r>
            <a:r>
              <a:rPr lang="en-US" sz="2800" dirty="0"/>
              <a:t>As for you, you were </a:t>
            </a:r>
            <a:r>
              <a:rPr lang="en-US" sz="3200" b="1" dirty="0"/>
              <a:t>dead </a:t>
            </a:r>
            <a:r>
              <a:rPr lang="en-US" sz="2800" dirty="0"/>
              <a:t>in your transgressions and sins, </a:t>
            </a:r>
            <a:r>
              <a:rPr lang="en-US" sz="2800" b="1" baseline="30000" dirty="0"/>
              <a:t>2 </a:t>
            </a:r>
            <a:r>
              <a:rPr lang="en-US" sz="2800" dirty="0"/>
              <a:t>in which you used to live when you followed </a:t>
            </a:r>
            <a:r>
              <a:rPr lang="en-US" sz="2800" dirty="0">
                <a:solidFill>
                  <a:srgbClr val="7030A0"/>
                </a:solidFill>
              </a:rPr>
              <a:t>the ways of this world and of the ruler of the kingdom of the air, </a:t>
            </a:r>
            <a:r>
              <a:rPr lang="en-US" sz="2800" dirty="0"/>
              <a:t>the </a:t>
            </a:r>
            <a:r>
              <a:rPr lang="en-US" sz="2800" dirty="0">
                <a:solidFill>
                  <a:srgbClr val="C00000"/>
                </a:solidFill>
              </a:rPr>
              <a:t>spirit</a:t>
            </a:r>
            <a:r>
              <a:rPr lang="en-US" sz="2800" dirty="0"/>
              <a:t> who is now at work in those who are disobedient. </a:t>
            </a:r>
            <a:r>
              <a:rPr lang="en-US" sz="2800" b="1" baseline="30000" dirty="0"/>
              <a:t>3 </a:t>
            </a:r>
            <a:r>
              <a:rPr lang="en-US" sz="2800" dirty="0"/>
              <a:t>All of us also lived among them at one time, gratifying the cravings of our flesh</a:t>
            </a:r>
            <a:r>
              <a:rPr lang="en-US" sz="2800" baseline="30000" dirty="0"/>
              <a:t>[</a:t>
            </a:r>
            <a:r>
              <a:rPr lang="en-US" sz="2800" baseline="30000" dirty="0">
                <a:hlinkClick r:id="rId5" tooltip="See footnote a"/>
              </a:rPr>
              <a:t>a</a:t>
            </a:r>
            <a:r>
              <a:rPr lang="en-US" sz="2800" baseline="30000" dirty="0"/>
              <a:t>]</a:t>
            </a:r>
            <a:r>
              <a:rPr lang="en-US" sz="2800" dirty="0"/>
              <a:t> and following its desires and thoughts. Like the rest, we were by nature deserving of </a:t>
            </a:r>
            <a:r>
              <a:rPr lang="en-US" sz="2800" dirty="0">
                <a:solidFill>
                  <a:srgbClr val="7030A0"/>
                </a:solidFill>
              </a:rPr>
              <a:t>wrath</a:t>
            </a:r>
          </a:p>
        </p:txBody>
      </p:sp>
      <p:sp>
        <p:nvSpPr>
          <p:cNvPr id="5" name="TextBox 4">
            <a:extLst>
              <a:ext uri="{FF2B5EF4-FFF2-40B4-BE49-F238E27FC236}">
                <a16:creationId xmlns:a16="http://schemas.microsoft.com/office/drawing/2014/main" id="{3656154B-7302-C7CB-1C8C-199F98FD6FEE}"/>
              </a:ext>
            </a:extLst>
          </p:cNvPr>
          <p:cNvSpPr txBox="1"/>
          <p:nvPr/>
        </p:nvSpPr>
        <p:spPr>
          <a:xfrm>
            <a:off x="1736631" y="525409"/>
            <a:ext cx="10027920" cy="3170099"/>
          </a:xfrm>
          <a:prstGeom prst="rect">
            <a:avLst/>
          </a:prstGeom>
          <a:noFill/>
        </p:spPr>
        <p:txBody>
          <a:bodyPr wrap="square" rtlCol="0">
            <a:spAutoFit/>
          </a:bodyPr>
          <a:lstStyle/>
          <a:p>
            <a:r>
              <a:rPr lang="en-US" sz="2800" b="1" baseline="30000" dirty="0"/>
              <a:t>4 </a:t>
            </a:r>
            <a:r>
              <a:rPr lang="en-US" sz="2800" dirty="0"/>
              <a:t>But because of his great love for us, God, who is rich in mercy, </a:t>
            </a:r>
            <a:r>
              <a:rPr lang="en-US" sz="2800" b="1" baseline="30000" dirty="0"/>
              <a:t>5 </a:t>
            </a:r>
            <a:r>
              <a:rPr lang="en-US" sz="2800" dirty="0"/>
              <a:t>made us </a:t>
            </a:r>
            <a:r>
              <a:rPr lang="en-US" sz="3200" b="1" dirty="0"/>
              <a:t>alive </a:t>
            </a:r>
            <a:r>
              <a:rPr lang="en-US" sz="2800" dirty="0"/>
              <a:t>with Christ even when we were dead in transgressions—it is by grace you have been saved. </a:t>
            </a:r>
            <a:r>
              <a:rPr lang="en-US" sz="2800" b="1" baseline="30000" dirty="0"/>
              <a:t>6 </a:t>
            </a:r>
            <a:r>
              <a:rPr lang="en-US" sz="2800" dirty="0"/>
              <a:t>And God raised us up with Christ and seated us with him in the heavenly realms in Christ Jesus, </a:t>
            </a:r>
            <a:r>
              <a:rPr lang="en-US" sz="2800" b="1" baseline="30000" dirty="0"/>
              <a:t>7 </a:t>
            </a:r>
            <a:r>
              <a:rPr lang="en-US" sz="2800" dirty="0"/>
              <a:t>in order that in the coming ages he might show the incomparable riches of his grace, expressed in his kindness to us in Christ Jesus</a:t>
            </a:r>
            <a:r>
              <a:rPr lang="en-US" sz="2000" dirty="0"/>
              <a:t> .</a:t>
            </a:r>
          </a:p>
        </p:txBody>
      </p:sp>
      <p:sp>
        <p:nvSpPr>
          <p:cNvPr id="6" name="TextBox 5">
            <a:extLst>
              <a:ext uri="{FF2B5EF4-FFF2-40B4-BE49-F238E27FC236}">
                <a16:creationId xmlns:a16="http://schemas.microsoft.com/office/drawing/2014/main" id="{118BEB39-0B52-EB84-E38A-3D964AAD9A63}"/>
              </a:ext>
            </a:extLst>
          </p:cNvPr>
          <p:cNvSpPr txBox="1"/>
          <p:nvPr/>
        </p:nvSpPr>
        <p:spPr>
          <a:xfrm>
            <a:off x="10001910" y="143759"/>
            <a:ext cx="1992853" cy="954107"/>
          </a:xfrm>
          <a:prstGeom prst="rect">
            <a:avLst/>
          </a:prstGeom>
          <a:noFill/>
        </p:spPr>
        <p:txBody>
          <a:bodyPr wrap="none" rtlCol="0">
            <a:spAutoFit/>
          </a:bodyPr>
          <a:lstStyle/>
          <a:p>
            <a:r>
              <a:rPr lang="en-US" sz="2800" dirty="0">
                <a:solidFill>
                  <a:srgbClr val="7030A0"/>
                </a:solidFill>
              </a:rPr>
              <a:t>BLESSINGS</a:t>
            </a:r>
          </a:p>
          <a:p>
            <a:pPr algn="r"/>
            <a:r>
              <a:rPr lang="en-US" sz="2800" dirty="0">
                <a:solidFill>
                  <a:srgbClr val="7030A0"/>
                </a:solidFill>
              </a:rPr>
              <a:t>Grace</a:t>
            </a:r>
          </a:p>
        </p:txBody>
      </p:sp>
      <p:sp>
        <p:nvSpPr>
          <p:cNvPr id="7" name="TextBox 6">
            <a:extLst>
              <a:ext uri="{FF2B5EF4-FFF2-40B4-BE49-F238E27FC236}">
                <a16:creationId xmlns:a16="http://schemas.microsoft.com/office/drawing/2014/main" id="{C841B55F-0EEC-617B-FE77-CDC4B1FC94C9}"/>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
        <p:nvSpPr>
          <p:cNvPr id="8" name="Rectangle 7">
            <a:extLst>
              <a:ext uri="{FF2B5EF4-FFF2-40B4-BE49-F238E27FC236}">
                <a16:creationId xmlns:a16="http://schemas.microsoft.com/office/drawing/2014/main" id="{EEE2A977-34A0-AECA-860D-7F186887CBBA}"/>
              </a:ext>
            </a:extLst>
          </p:cNvPr>
          <p:cNvSpPr/>
          <p:nvPr/>
        </p:nvSpPr>
        <p:spPr>
          <a:xfrm>
            <a:off x="4338536" y="1459149"/>
            <a:ext cx="5311302" cy="466928"/>
          </a:xfrm>
          <a:prstGeom prst="rect">
            <a:avLst/>
          </a:prstGeom>
          <a:noFill/>
          <a:ln w="317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EEADB1A-CD4B-2289-750E-A7109650DDF0}"/>
              </a:ext>
            </a:extLst>
          </p:cNvPr>
          <p:cNvSpPr/>
          <p:nvPr/>
        </p:nvSpPr>
        <p:spPr>
          <a:xfrm>
            <a:off x="4094940" y="2740486"/>
            <a:ext cx="5311302" cy="466928"/>
          </a:xfrm>
          <a:prstGeom prst="rect">
            <a:avLst/>
          </a:prstGeom>
          <a:noFill/>
          <a:ln w="317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51974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FD8F9-49BE-5C4C-CCA4-3C6A3EC3EBCD}"/>
              </a:ext>
            </a:extLst>
          </p:cNvPr>
          <p:cNvSpPr>
            <a:spLocks noGrp="1"/>
          </p:cNvSpPr>
          <p:nvPr>
            <p:ph type="title"/>
          </p:nvPr>
        </p:nvSpPr>
        <p:spPr>
          <a:xfrm>
            <a:off x="525293" y="365125"/>
            <a:ext cx="11147897" cy="1325563"/>
          </a:xfrm>
        </p:spPr>
        <p:txBody>
          <a:bodyPr/>
          <a:lstStyle/>
          <a:p>
            <a:r>
              <a:rPr lang="en-US" dirty="0"/>
              <a:t>Ephesians  and the terminology heavenly realms</a:t>
            </a:r>
          </a:p>
        </p:txBody>
      </p:sp>
      <p:sp>
        <p:nvSpPr>
          <p:cNvPr id="3" name="Content Placeholder 2">
            <a:extLst>
              <a:ext uri="{FF2B5EF4-FFF2-40B4-BE49-F238E27FC236}">
                <a16:creationId xmlns:a16="http://schemas.microsoft.com/office/drawing/2014/main" id="{03D1FB34-54B6-6DAC-3916-B671B393CDC0}"/>
              </a:ext>
            </a:extLst>
          </p:cNvPr>
          <p:cNvSpPr>
            <a:spLocks noGrp="1"/>
          </p:cNvSpPr>
          <p:nvPr>
            <p:ph sz="half" idx="1"/>
          </p:nvPr>
        </p:nvSpPr>
        <p:spPr>
          <a:xfrm>
            <a:off x="857655" y="1494885"/>
            <a:ext cx="9842770" cy="4997990"/>
          </a:xfrm>
        </p:spPr>
        <p:txBody>
          <a:bodyPr>
            <a:normAutofit lnSpcReduction="10000"/>
          </a:bodyPr>
          <a:lstStyle/>
          <a:p>
            <a:r>
              <a:rPr lang="en-US" dirty="0"/>
              <a:t>The term “heavenly realms” is used for a single Greek word  </a:t>
            </a:r>
            <a:r>
              <a:rPr lang="en-US" i="1" dirty="0" err="1"/>
              <a:t>epouranios</a:t>
            </a:r>
            <a:r>
              <a:rPr lang="en-US" i="1" dirty="0"/>
              <a:t> (</a:t>
            </a:r>
            <a:r>
              <a:rPr lang="el-GR" dirty="0"/>
              <a:t>ἐπουρανίοις</a:t>
            </a:r>
            <a:r>
              <a:rPr lang="en-US" dirty="0"/>
              <a:t>) . Five times in Ephesians.  (NIV)</a:t>
            </a:r>
          </a:p>
          <a:p>
            <a:r>
              <a:rPr lang="en-US" dirty="0"/>
              <a:t>The second word “realms”  (NIV) is added  to make a distinction from the dwelling place of God. </a:t>
            </a:r>
          </a:p>
          <a:p>
            <a:r>
              <a:rPr lang="en-US" dirty="0"/>
              <a:t>Ephesians 6:12 includes spirts not aligned with god in the verse therefore </a:t>
            </a:r>
            <a:r>
              <a:rPr lang="en-US" i="1" dirty="0" err="1"/>
              <a:t>epouranios</a:t>
            </a:r>
            <a:r>
              <a:rPr lang="en-US" i="1" dirty="0"/>
              <a:t> in this sense is not the dwelling place of God.</a:t>
            </a:r>
          </a:p>
          <a:p>
            <a:r>
              <a:rPr lang="en-US" i="1" dirty="0"/>
              <a:t>KJV uses heavenly places in he first four occurrences, these are aligned with God and uses High places as a distinction for the dwelling place of spirits not aligned with God.</a:t>
            </a:r>
          </a:p>
          <a:p>
            <a:r>
              <a:rPr lang="en-US" i="1" dirty="0"/>
              <a:t>A personal view to describe </a:t>
            </a:r>
            <a:r>
              <a:rPr lang="en-US" i="1" dirty="0" err="1"/>
              <a:t>epouranios</a:t>
            </a:r>
            <a:r>
              <a:rPr lang="en-US" i="1" dirty="0"/>
              <a:t> as “Spiritual Realms’ will allow heaven to be used as the dwelling place of God. </a:t>
            </a:r>
          </a:p>
          <a:p>
            <a:endParaRPr lang="en-US" dirty="0"/>
          </a:p>
          <a:p>
            <a:endParaRPr lang="en-US" dirty="0"/>
          </a:p>
        </p:txBody>
      </p:sp>
    </p:spTree>
    <p:extLst>
      <p:ext uri="{BB962C8B-B14F-4D97-AF65-F5344CB8AC3E}">
        <p14:creationId xmlns:p14="http://schemas.microsoft.com/office/powerpoint/2010/main" val="1098017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66A2-E189-0A68-9491-929CAD1AD7D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3E369-A12E-4167-83F7-6E5E950F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7BC65-C81C-EC98-0402-E974BB44E66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C278E0F5-7203-0A85-51C8-24437EA8D8A2}"/>
              </a:ext>
            </a:extLst>
          </p:cNvPr>
          <p:cNvPicPr>
            <a:picLocks noChangeAspect="1"/>
          </p:cNvPicPr>
          <p:nvPr/>
        </p:nvPicPr>
        <p:blipFill>
          <a:blip r:embed="rId3"/>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7D4EAA92-0430-D2FD-C431-BDAA776D5799}"/>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3D9C567-4BC4-3D05-80A1-E5C3A2E00AC6}"/>
              </a:ext>
            </a:extLst>
          </p:cNvPr>
          <p:cNvSpPr txBox="1"/>
          <p:nvPr/>
        </p:nvSpPr>
        <p:spPr>
          <a:xfrm>
            <a:off x="4784654" y="4743916"/>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28A822E4-433E-3625-D07A-970023C9669A}"/>
              </a:ext>
            </a:extLst>
          </p:cNvPr>
          <p:cNvSpPr txBox="1"/>
          <p:nvPr/>
        </p:nvSpPr>
        <p:spPr>
          <a:xfrm>
            <a:off x="4768645" y="1275502"/>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67CCA833-0A71-E0BB-39D7-7769EC995AA3}"/>
              </a:ext>
            </a:extLst>
          </p:cNvPr>
          <p:cNvPicPr>
            <a:picLocks noChangeAspect="1"/>
          </p:cNvPicPr>
          <p:nvPr/>
        </p:nvPicPr>
        <p:blipFill>
          <a:blip r:embed="rId4"/>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7D36D81F-DB3F-56A2-7DA5-DD8D9045D117}"/>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pic>
        <p:nvPicPr>
          <p:cNvPr id="8" name="Picture 7" descr="A screenshot of a cell phone&#10;&#10;AI-generated content may be incorrect.">
            <a:extLst>
              <a:ext uri="{FF2B5EF4-FFF2-40B4-BE49-F238E27FC236}">
                <a16:creationId xmlns:a16="http://schemas.microsoft.com/office/drawing/2014/main" id="{4E19FED4-AB86-1F68-0051-05B53F8B77AE}"/>
              </a:ext>
            </a:extLst>
          </p:cNvPr>
          <p:cNvPicPr>
            <a:picLocks noChangeAspect="1"/>
          </p:cNvPicPr>
          <p:nvPr/>
        </p:nvPicPr>
        <p:blipFill>
          <a:blip r:embed="rId5"/>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90634872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E9FE8-4AF5-3524-21C0-7EE9D2C443E3}"/>
              </a:ext>
            </a:extLst>
          </p:cNvPr>
          <p:cNvSpPr>
            <a:spLocks noGrp="1"/>
          </p:cNvSpPr>
          <p:nvPr>
            <p:ph sz="half" idx="1"/>
          </p:nvPr>
        </p:nvSpPr>
        <p:spPr>
          <a:xfrm>
            <a:off x="838199" y="1825625"/>
            <a:ext cx="9764949" cy="4351338"/>
          </a:xfrm>
        </p:spPr>
        <p:txBody>
          <a:bodyPr>
            <a:normAutofit/>
          </a:bodyPr>
          <a:lstStyle/>
          <a:p>
            <a:r>
              <a:rPr lang="en-US" sz="3600" dirty="0"/>
              <a:t>Did the recipients of Paul’s letter already know about grace?</a:t>
            </a:r>
          </a:p>
          <a:p>
            <a:r>
              <a:rPr lang="en-US" sz="3600" dirty="0"/>
              <a:t>Why does Paul mention grace again?</a:t>
            </a:r>
          </a:p>
          <a:p>
            <a:r>
              <a:rPr lang="en-US" sz="3600" dirty="0"/>
              <a:t>How does this grace align with the theme of chapter 1? </a:t>
            </a:r>
          </a:p>
        </p:txBody>
      </p:sp>
    </p:spTree>
    <p:extLst>
      <p:ext uri="{BB962C8B-B14F-4D97-AF65-F5344CB8AC3E}">
        <p14:creationId xmlns:p14="http://schemas.microsoft.com/office/powerpoint/2010/main" val="1439468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7282A-300E-D8B0-4E1B-DAA5051281F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3E075B6-DBD9-4446-D161-EF01BD0A1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55FB3-6E8A-5BA2-DC8B-E7A1745A77EE}"/>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Grace Through Faith</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DAD7A436-5A68-ED18-EDCE-5A4AC8B11B3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800" b="1" baseline="30000" dirty="0"/>
              <a:t>Ephesians 2:8 </a:t>
            </a:r>
            <a:r>
              <a:rPr lang="en-US" sz="4800" dirty="0"/>
              <a:t>For it is by </a:t>
            </a:r>
            <a:r>
              <a:rPr lang="en-US" sz="4800" dirty="0">
                <a:solidFill>
                  <a:schemeClr val="accent5">
                    <a:lumMod val="75000"/>
                  </a:schemeClr>
                </a:solidFill>
              </a:rPr>
              <a:t>grace</a:t>
            </a:r>
            <a:r>
              <a:rPr lang="en-US" sz="4800" dirty="0"/>
              <a:t> you have been saved, through </a:t>
            </a:r>
            <a:r>
              <a:rPr lang="en-US" sz="4800" dirty="0">
                <a:solidFill>
                  <a:schemeClr val="accent5">
                    <a:lumMod val="75000"/>
                  </a:schemeClr>
                </a:solidFill>
              </a:rPr>
              <a:t>faith</a:t>
            </a:r>
            <a:r>
              <a:rPr lang="en-US" sz="4800" dirty="0"/>
              <a:t>—and this is not from yourselves, it is the gift of God—</a:t>
            </a:r>
            <a:endParaRPr lang="en-US" sz="6600" dirty="0"/>
          </a:p>
        </p:txBody>
      </p:sp>
      <p:pic>
        <p:nvPicPr>
          <p:cNvPr id="8" name="Content Placeholder 3">
            <a:extLst>
              <a:ext uri="{FF2B5EF4-FFF2-40B4-BE49-F238E27FC236}">
                <a16:creationId xmlns:a16="http://schemas.microsoft.com/office/drawing/2014/main" id="{1E33912E-DE03-2C89-854C-E624AB555646}"/>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52964473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190F8-CB6A-D863-3AC0-D17A7ADB9C4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C8EFC1-F915-25E1-095F-448F80057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79EFE2-0914-996E-A284-981C79E807B2}"/>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Grace in Chapter 3</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D7245187-8E82-934D-56E2-9B26AD74F86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2 </a:t>
            </a:r>
            <a:r>
              <a:rPr lang="en-US" sz="4000" dirty="0"/>
              <a:t>Surely you have heard about the administration of God’s grace that was given to me for you, </a:t>
            </a:r>
            <a:r>
              <a:rPr lang="en-US" sz="4000" b="1" baseline="30000" dirty="0"/>
              <a:t>3 </a:t>
            </a:r>
            <a:r>
              <a:rPr lang="en-US" sz="4000" dirty="0"/>
              <a:t>that is, the mystery made known to me by revelation, as I have already written briefly.</a:t>
            </a:r>
          </a:p>
        </p:txBody>
      </p:sp>
      <p:pic>
        <p:nvPicPr>
          <p:cNvPr id="8" name="Content Placeholder 3">
            <a:extLst>
              <a:ext uri="{FF2B5EF4-FFF2-40B4-BE49-F238E27FC236}">
                <a16:creationId xmlns:a16="http://schemas.microsoft.com/office/drawing/2014/main" id="{D26AED90-649F-3FD9-C302-ABDEA585DD2D}"/>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46763678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15169-7FDF-846E-9D15-C19492B2B9E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D15A6C-28F6-D61C-85D9-DD0E89816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AEFFD-E0BA-B0A8-0FED-D787BFAE864C}"/>
              </a:ext>
            </a:extLst>
          </p:cNvPr>
          <p:cNvSpPr>
            <a:spLocks noGrp="1"/>
          </p:cNvSpPr>
          <p:nvPr>
            <p:ph type="title"/>
          </p:nvPr>
        </p:nvSpPr>
        <p:spPr>
          <a:xfrm>
            <a:off x="3137914" y="54864"/>
            <a:ext cx="7888673" cy="703893"/>
          </a:xfrm>
        </p:spPr>
        <p:txBody>
          <a:bodyPr vert="horz" lIns="91440" tIns="45720" rIns="91440" bIns="45720" rtlCol="0" anchor="b">
            <a:normAutofit/>
          </a:bodyPr>
          <a:lstStyle/>
          <a:p>
            <a:pPr algn="ctr"/>
            <a:r>
              <a:rPr lang="en-US" sz="3600" b="1" dirty="0"/>
              <a:t>Grace in Chapter 3</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9FC5FD4B-CEE9-B3B1-C09D-20A74B8F8E7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927937"/>
            <a:ext cx="9799650" cy="5002126"/>
          </a:xfrm>
        </p:spPr>
        <p:txBody>
          <a:bodyPr>
            <a:noAutofit/>
          </a:bodyPr>
          <a:lstStyle/>
          <a:p>
            <a:r>
              <a:rPr lang="en-US" sz="4000" b="1" baseline="30000" dirty="0"/>
              <a:t>7 </a:t>
            </a:r>
            <a:r>
              <a:rPr lang="en-US" sz="4000" dirty="0"/>
              <a:t>I became a servant of this gospel by the gift of God’s grace given me through the working of his power. </a:t>
            </a:r>
            <a:r>
              <a:rPr lang="en-US" sz="4000" b="1" baseline="30000" dirty="0"/>
              <a:t>8 </a:t>
            </a:r>
            <a:r>
              <a:rPr lang="en-US" sz="4000" dirty="0"/>
              <a:t>Although I am less than the least of all the Lord’s people, this grace was given me: to preach to the Gentiles the boundless riches of Christ, </a:t>
            </a:r>
            <a:r>
              <a:rPr lang="en-US" sz="4000" b="1" baseline="30000" dirty="0"/>
              <a:t>9 </a:t>
            </a:r>
            <a:r>
              <a:rPr lang="en-US" sz="4000" dirty="0"/>
              <a:t>and to make plain to everyone the administration of this mystery, which for ages past was kept hidden in God, who created all thing</a:t>
            </a:r>
          </a:p>
        </p:txBody>
      </p:sp>
      <p:pic>
        <p:nvPicPr>
          <p:cNvPr id="8" name="Content Placeholder 3">
            <a:extLst>
              <a:ext uri="{FF2B5EF4-FFF2-40B4-BE49-F238E27FC236}">
                <a16:creationId xmlns:a16="http://schemas.microsoft.com/office/drawing/2014/main" id="{7834E2D9-8BAA-54EE-DD39-732763D6A347}"/>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2694102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B3858-71F3-06F3-32EF-60DC7205639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3AF969-A566-D284-8C66-5CA16305C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798E51-B1E6-7D2B-5F97-80C623186648}"/>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Faith  Chapter 3</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77527A2F-62DF-AED7-9368-AF532BE64A9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12 </a:t>
            </a:r>
            <a:r>
              <a:rPr lang="en-US" sz="4000" dirty="0"/>
              <a:t>In him and through faith in him we may approach God with freedom and confidence. </a:t>
            </a:r>
          </a:p>
          <a:p>
            <a:r>
              <a:rPr lang="en-US" b="1" baseline="30000" dirty="0"/>
              <a:t>11 </a:t>
            </a:r>
            <a:r>
              <a:rPr lang="en-US" i="1" dirty="0"/>
              <a:t>This was</a:t>
            </a:r>
            <a:r>
              <a:rPr lang="en-US" dirty="0"/>
              <a:t> in accordance with the eternal purpose which He</a:t>
            </a:r>
            <a:r>
              <a:rPr lang="en-US" baseline="30000" dirty="0"/>
              <a:t>]</a:t>
            </a:r>
            <a:r>
              <a:rPr lang="en-US" dirty="0"/>
              <a:t> carried out in Christ Jesus our Lord, </a:t>
            </a:r>
            <a:r>
              <a:rPr lang="en-US" b="1" baseline="30000" dirty="0"/>
              <a:t>12 </a:t>
            </a:r>
            <a:r>
              <a:rPr lang="en-US" dirty="0"/>
              <a:t>in whom we have boldness and </a:t>
            </a:r>
            <a:r>
              <a:rPr lang="en-US" baseline="30000" dirty="0"/>
              <a:t>[</a:t>
            </a:r>
            <a:r>
              <a:rPr lang="en-US" baseline="30000" dirty="0" err="1">
                <a:hlinkClick r:id="rId3" tooltip="See footnote i"/>
              </a:rPr>
              <a:t>i</a:t>
            </a:r>
            <a:r>
              <a:rPr lang="en-US" baseline="30000" dirty="0"/>
              <a:t>]</a:t>
            </a:r>
            <a:r>
              <a:rPr lang="en-US" dirty="0"/>
              <a:t>confident access through faith </a:t>
            </a:r>
            <a:r>
              <a:rPr lang="en-US" baseline="30000" dirty="0"/>
              <a:t>[</a:t>
            </a:r>
            <a:r>
              <a:rPr lang="en-US" baseline="30000" dirty="0">
                <a:hlinkClick r:id="rId4" tooltip="See footnote j"/>
              </a:rPr>
              <a:t>j</a:t>
            </a:r>
            <a:r>
              <a:rPr lang="en-US" baseline="30000" dirty="0"/>
              <a:t>]</a:t>
            </a:r>
            <a:r>
              <a:rPr lang="en-US" dirty="0"/>
              <a:t>in Him.</a:t>
            </a:r>
            <a:endParaRPr lang="en-US" sz="4000" dirty="0"/>
          </a:p>
        </p:txBody>
      </p:sp>
      <p:pic>
        <p:nvPicPr>
          <p:cNvPr id="8" name="Content Placeholder 3">
            <a:extLst>
              <a:ext uri="{FF2B5EF4-FFF2-40B4-BE49-F238E27FC236}">
                <a16:creationId xmlns:a16="http://schemas.microsoft.com/office/drawing/2014/main" id="{797D75FA-241E-49DF-36AA-750F8F6B2B7A}"/>
              </a:ext>
            </a:extLst>
          </p:cNvPr>
          <p:cNvPicPr>
            <a:picLocks noChangeAspect="1"/>
          </p:cNvPicPr>
          <p:nvPr/>
        </p:nvPicPr>
        <p:blipFill>
          <a:blip r:embed="rId5"/>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95983085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929466C-6369-3CA1-E1BD-E2CE3D3F638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16E50D-BA9C-03E7-E081-5BE4B1158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55DC5-BB61-1888-2FB3-122D3D493A5C}"/>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FCA7624C-05D7-C866-467B-ACA735D80DA7}"/>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EEC2ABA4-01F2-5D29-3A9C-7E5FDBB0130C}"/>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81C8B43-133B-2B78-368B-3DE36AA1F55A}"/>
              </a:ext>
            </a:extLst>
          </p:cNvPr>
          <p:cNvSpPr txBox="1"/>
          <p:nvPr/>
        </p:nvSpPr>
        <p:spPr>
          <a:xfrm>
            <a:off x="4882633" y="4708933"/>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E1D858A5-1753-A0BA-9AD8-D38F7014E88F}"/>
              </a:ext>
            </a:extLst>
          </p:cNvPr>
          <p:cNvSpPr txBox="1"/>
          <p:nvPr/>
        </p:nvSpPr>
        <p:spPr>
          <a:xfrm>
            <a:off x="4768645" y="1275502"/>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3B8D0888-F01E-B654-368E-BCF9F2C03158}"/>
              </a:ext>
            </a:extLst>
          </p:cNvPr>
          <p:cNvPicPr>
            <a:picLocks noChangeAspect="1"/>
          </p:cNvPicPr>
          <p:nvPr/>
        </p:nvPicPr>
        <p:blipFill>
          <a:blip r:embed="rId5"/>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40AA2CEC-64AD-3ABD-4384-ECD07E1C30D0}"/>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sp>
        <p:nvSpPr>
          <p:cNvPr id="8" name="Rectangle 7">
            <a:extLst>
              <a:ext uri="{FF2B5EF4-FFF2-40B4-BE49-F238E27FC236}">
                <a16:creationId xmlns:a16="http://schemas.microsoft.com/office/drawing/2014/main" id="{D9DB6AFE-5740-3611-E614-7DE1EE22044E}"/>
              </a:ext>
            </a:extLst>
          </p:cNvPr>
          <p:cNvSpPr/>
          <p:nvPr/>
        </p:nvSpPr>
        <p:spPr>
          <a:xfrm>
            <a:off x="4182893" y="3468414"/>
            <a:ext cx="2918297" cy="1109964"/>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151435D-E350-CC41-F5E6-A89527BF2B86}"/>
              </a:ext>
            </a:extLst>
          </p:cNvPr>
          <p:cNvSpPr txBox="1"/>
          <p:nvPr/>
        </p:nvSpPr>
        <p:spPr>
          <a:xfrm>
            <a:off x="459687" y="5443711"/>
            <a:ext cx="9635646" cy="1569660"/>
          </a:xfrm>
          <a:prstGeom prst="rect">
            <a:avLst/>
          </a:prstGeom>
          <a:noFill/>
        </p:spPr>
        <p:txBody>
          <a:bodyPr wrap="square" rtlCol="0">
            <a:spAutoFit/>
          </a:bodyPr>
          <a:lstStyle/>
          <a:p>
            <a:r>
              <a:rPr lang="en-US" sz="3200" dirty="0"/>
              <a:t>Without faith the available grace is hidden from the non-believer locking them in a realm not aligned with God</a:t>
            </a:r>
          </a:p>
        </p:txBody>
      </p:sp>
      <p:pic>
        <p:nvPicPr>
          <p:cNvPr id="11" name="Picture 10" descr="A screenshot of a cell phone&#10;&#10;AI-generated content may be incorrect.">
            <a:extLst>
              <a:ext uri="{FF2B5EF4-FFF2-40B4-BE49-F238E27FC236}">
                <a16:creationId xmlns:a16="http://schemas.microsoft.com/office/drawing/2014/main" id="{29CE3B01-C7AE-F9D2-95F5-73A7BC59690E}"/>
              </a:ext>
            </a:extLst>
          </p:cNvPr>
          <p:cNvPicPr>
            <a:picLocks noChangeAspect="1"/>
          </p:cNvPicPr>
          <p:nvPr/>
        </p:nvPicPr>
        <p:blipFill>
          <a:blip r:embed="rId6"/>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224383738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51CC874-76E4-844F-C635-8259EBF3160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6E5AA9-82CE-A5DE-92A0-B8890025C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9686CB-FD3D-1745-2BCA-3E96B3091362}"/>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AC5FE8D8-50D9-EEA6-6A22-59AD904C8158}"/>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F3F6F9C0-35FB-D268-9578-6FB2BB377241}"/>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F95F938B-D2A3-7DF9-45D8-8D820F92F4C4}"/>
              </a:ext>
            </a:extLst>
          </p:cNvPr>
          <p:cNvSpPr txBox="1"/>
          <p:nvPr/>
        </p:nvSpPr>
        <p:spPr>
          <a:xfrm>
            <a:off x="4882633" y="4708933"/>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06D6C333-A96D-7D0A-CE9E-E15873C8F9E0}"/>
              </a:ext>
            </a:extLst>
          </p:cNvPr>
          <p:cNvSpPr txBox="1"/>
          <p:nvPr/>
        </p:nvSpPr>
        <p:spPr>
          <a:xfrm>
            <a:off x="4768645" y="1275502"/>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10F0D885-5DB9-1B75-F1D0-CAAAB06BB400}"/>
              </a:ext>
            </a:extLst>
          </p:cNvPr>
          <p:cNvPicPr>
            <a:picLocks noChangeAspect="1"/>
          </p:cNvPicPr>
          <p:nvPr/>
        </p:nvPicPr>
        <p:blipFill>
          <a:blip r:embed="rId5"/>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4082BEC5-A875-F5C9-96E2-D7E02D8FB76D}"/>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sp>
        <p:nvSpPr>
          <p:cNvPr id="8" name="Rectangle 7">
            <a:extLst>
              <a:ext uri="{FF2B5EF4-FFF2-40B4-BE49-F238E27FC236}">
                <a16:creationId xmlns:a16="http://schemas.microsoft.com/office/drawing/2014/main" id="{62592DD0-7957-95F5-D690-8BEF32529EE4}"/>
              </a:ext>
            </a:extLst>
          </p:cNvPr>
          <p:cNvSpPr/>
          <p:nvPr/>
        </p:nvSpPr>
        <p:spPr>
          <a:xfrm>
            <a:off x="4182893" y="3468414"/>
            <a:ext cx="2918297" cy="1109964"/>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CEF6DA0-DCB1-B10B-586D-35834E3EC4DB}"/>
              </a:ext>
            </a:extLst>
          </p:cNvPr>
          <p:cNvSpPr txBox="1"/>
          <p:nvPr/>
        </p:nvSpPr>
        <p:spPr>
          <a:xfrm>
            <a:off x="459687" y="5443711"/>
            <a:ext cx="9635646" cy="1569660"/>
          </a:xfrm>
          <a:prstGeom prst="rect">
            <a:avLst/>
          </a:prstGeom>
          <a:noFill/>
        </p:spPr>
        <p:txBody>
          <a:bodyPr wrap="square" rtlCol="0">
            <a:spAutoFit/>
          </a:bodyPr>
          <a:lstStyle/>
          <a:p>
            <a:r>
              <a:rPr lang="en-US" sz="3200" dirty="0"/>
              <a:t>Without faith the available grace is hidden from the non-believer locking them in a realm not aligned with God</a:t>
            </a:r>
          </a:p>
        </p:txBody>
      </p:sp>
      <p:pic>
        <p:nvPicPr>
          <p:cNvPr id="11" name="Picture 10" descr="A screenshot of a cell phone&#10;&#10;AI-generated content may be incorrect.">
            <a:extLst>
              <a:ext uri="{FF2B5EF4-FFF2-40B4-BE49-F238E27FC236}">
                <a16:creationId xmlns:a16="http://schemas.microsoft.com/office/drawing/2014/main" id="{AC2207DA-74D7-00FC-4D28-F60EA7442C2C}"/>
              </a:ext>
            </a:extLst>
          </p:cNvPr>
          <p:cNvPicPr>
            <a:picLocks noChangeAspect="1"/>
          </p:cNvPicPr>
          <p:nvPr/>
        </p:nvPicPr>
        <p:blipFill>
          <a:blip r:embed="rId6"/>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251614099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388EA1E-3985-70FE-1DE2-502E731A163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B39E3B-1FAC-634A-B875-B32546478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AFED0-B290-7542-A804-4E5BAFC48CB1}"/>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4474F5E8-5561-969E-4488-1980C2E887A2}"/>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F6E8A208-2363-8FFE-1CCA-800931A459A4}"/>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AC950214-6E1F-DD4D-BB80-DF69D3E34B26}"/>
              </a:ext>
            </a:extLst>
          </p:cNvPr>
          <p:cNvSpPr txBox="1"/>
          <p:nvPr/>
        </p:nvSpPr>
        <p:spPr>
          <a:xfrm>
            <a:off x="4882633" y="4708933"/>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2C7BE789-8864-9966-E9EE-172844D16EB2}"/>
              </a:ext>
            </a:extLst>
          </p:cNvPr>
          <p:cNvSpPr txBox="1"/>
          <p:nvPr/>
        </p:nvSpPr>
        <p:spPr>
          <a:xfrm>
            <a:off x="4768645" y="1275502"/>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74453347-E32D-CF39-0937-626E71253E6E}"/>
              </a:ext>
            </a:extLst>
          </p:cNvPr>
          <p:cNvSpPr txBox="1"/>
          <p:nvPr/>
        </p:nvSpPr>
        <p:spPr>
          <a:xfrm>
            <a:off x="459687" y="5443711"/>
            <a:ext cx="9635646" cy="1569660"/>
          </a:xfrm>
          <a:prstGeom prst="rect">
            <a:avLst/>
          </a:prstGeom>
          <a:noFill/>
        </p:spPr>
        <p:txBody>
          <a:bodyPr wrap="square" rtlCol="0">
            <a:spAutoFit/>
          </a:bodyPr>
          <a:lstStyle/>
          <a:p>
            <a:r>
              <a:rPr lang="en-US" sz="3200" dirty="0"/>
              <a:t>Without faith the available grace is hidden from the non-believer locking them in a realm not aligned with God</a:t>
            </a:r>
          </a:p>
        </p:txBody>
      </p:sp>
      <p:pic>
        <p:nvPicPr>
          <p:cNvPr id="12" name="Picture 11" descr="A cross on a hill&#10;&#10;AI-generated content may be incorrect.">
            <a:extLst>
              <a:ext uri="{FF2B5EF4-FFF2-40B4-BE49-F238E27FC236}">
                <a16:creationId xmlns:a16="http://schemas.microsoft.com/office/drawing/2014/main" id="{F9945C49-E0F9-20B7-18A7-0B1CEE7B41D0}"/>
              </a:ext>
            </a:extLst>
          </p:cNvPr>
          <p:cNvPicPr>
            <a:picLocks noChangeAspect="1"/>
          </p:cNvPicPr>
          <p:nvPr/>
        </p:nvPicPr>
        <p:blipFill>
          <a:blip r:embed="rId5"/>
          <a:stretch>
            <a:fillRect/>
          </a:stretch>
        </p:blipFill>
        <p:spPr>
          <a:xfrm>
            <a:off x="4729645" y="2285040"/>
            <a:ext cx="2091795" cy="2209092"/>
          </a:xfrm>
          <a:prstGeom prst="rect">
            <a:avLst/>
          </a:prstGeom>
        </p:spPr>
      </p:pic>
      <p:pic>
        <p:nvPicPr>
          <p:cNvPr id="13" name="Picture 12" descr="A screenshot of a cell phone&#10;&#10;AI-generated content may be incorrect.">
            <a:extLst>
              <a:ext uri="{FF2B5EF4-FFF2-40B4-BE49-F238E27FC236}">
                <a16:creationId xmlns:a16="http://schemas.microsoft.com/office/drawing/2014/main" id="{A8654EC6-F688-14C0-1407-7730FF5B5460}"/>
              </a:ext>
            </a:extLst>
          </p:cNvPr>
          <p:cNvPicPr>
            <a:picLocks noChangeAspect="1"/>
          </p:cNvPicPr>
          <p:nvPr/>
        </p:nvPicPr>
        <p:blipFill>
          <a:blip r:embed="rId6"/>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302013933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240844E-D34B-AB13-F31A-4ADBF0EE125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C7CA14-3C28-87D8-60BF-6B772920B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6193AA-8BFB-B431-FA74-83C75A4FCC0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F3CB2D73-A07D-B255-5542-131631630A79}"/>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439783BB-F135-FEE5-9262-EBF1DD7B0DEE}"/>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C0E4455-4825-B269-0215-0266F0681A2E}"/>
              </a:ext>
            </a:extLst>
          </p:cNvPr>
          <p:cNvSpPr txBox="1"/>
          <p:nvPr/>
        </p:nvSpPr>
        <p:spPr>
          <a:xfrm>
            <a:off x="6471481" y="2925842"/>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6B92BE10-58FF-7825-4D1D-47DC915CF207}"/>
              </a:ext>
            </a:extLst>
          </p:cNvPr>
          <p:cNvSpPr txBox="1"/>
          <p:nvPr/>
        </p:nvSpPr>
        <p:spPr>
          <a:xfrm>
            <a:off x="2916650" y="1643645"/>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775C3490-324A-FD20-D94D-35EA241B1FDA}"/>
              </a:ext>
            </a:extLst>
          </p:cNvPr>
          <p:cNvSpPr txBox="1"/>
          <p:nvPr/>
        </p:nvSpPr>
        <p:spPr>
          <a:xfrm>
            <a:off x="267110" y="3587577"/>
            <a:ext cx="10287910" cy="3416320"/>
          </a:xfrm>
          <a:prstGeom prst="rect">
            <a:avLst/>
          </a:prstGeom>
          <a:noFill/>
        </p:spPr>
        <p:txBody>
          <a:bodyPr wrap="square" rtlCol="0">
            <a:spAutoFit/>
          </a:bodyPr>
          <a:lstStyle/>
          <a:p>
            <a:r>
              <a:rPr lang="en-US" sz="3600" b="1" baseline="30000" dirty="0"/>
              <a:t>18 </a:t>
            </a:r>
            <a:r>
              <a:rPr lang="en-US" sz="3600" dirty="0"/>
              <a:t>being darkened in their understanding, excluded from the life of God because of the ignorance that is in them, because of the hardness of their heart; </a:t>
            </a:r>
            <a:r>
              <a:rPr lang="en-US" sz="3600" b="1" baseline="30000" dirty="0"/>
              <a:t>19 </a:t>
            </a:r>
            <a:r>
              <a:rPr lang="en-US" sz="3600" dirty="0"/>
              <a:t>and they, having become callous, have given themselves up to indecent behavior for the practice of every kind of impurity with greediness</a:t>
            </a:r>
            <a:r>
              <a:rPr lang="en-US" dirty="0"/>
              <a:t>.</a:t>
            </a:r>
            <a:endParaRPr lang="en-US" sz="3200" dirty="0"/>
          </a:p>
        </p:txBody>
      </p:sp>
      <p:pic>
        <p:nvPicPr>
          <p:cNvPr id="12" name="Picture 11" descr="A cross with a light shining through the clouds&#10;&#10;AI-generated content may be incorrect.">
            <a:extLst>
              <a:ext uri="{FF2B5EF4-FFF2-40B4-BE49-F238E27FC236}">
                <a16:creationId xmlns:a16="http://schemas.microsoft.com/office/drawing/2014/main" id="{21F5247D-E6DE-427C-0B4F-7EA6932DF043}"/>
              </a:ext>
            </a:extLst>
          </p:cNvPr>
          <p:cNvPicPr>
            <a:picLocks noChangeAspect="1"/>
          </p:cNvPicPr>
          <p:nvPr/>
        </p:nvPicPr>
        <p:blipFill>
          <a:blip r:embed="rId5"/>
          <a:stretch>
            <a:fillRect/>
          </a:stretch>
        </p:blipFill>
        <p:spPr>
          <a:xfrm>
            <a:off x="4882632" y="1994935"/>
            <a:ext cx="1213367" cy="1430857"/>
          </a:xfrm>
          <a:prstGeom prst="rect">
            <a:avLst/>
          </a:prstGeom>
        </p:spPr>
      </p:pic>
      <p:pic>
        <p:nvPicPr>
          <p:cNvPr id="13" name="Picture 12" descr="A screenshot of a cell phone&#10;&#10;AI-generated content may be incorrect.">
            <a:extLst>
              <a:ext uri="{FF2B5EF4-FFF2-40B4-BE49-F238E27FC236}">
                <a16:creationId xmlns:a16="http://schemas.microsoft.com/office/drawing/2014/main" id="{8D649BE9-AE38-2988-27CF-3A57C487CDE2}"/>
              </a:ext>
            </a:extLst>
          </p:cNvPr>
          <p:cNvPicPr>
            <a:picLocks noChangeAspect="1"/>
          </p:cNvPicPr>
          <p:nvPr/>
        </p:nvPicPr>
        <p:blipFill>
          <a:blip r:embed="rId6"/>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40329304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07716-FDAC-43A8-45E2-E60C5CE5D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F5D129-19E4-BA87-268F-AB3533E96FBA}"/>
              </a:ext>
            </a:extLst>
          </p:cNvPr>
          <p:cNvSpPr>
            <a:spLocks noGrp="1"/>
          </p:cNvSpPr>
          <p:nvPr>
            <p:ph type="title"/>
          </p:nvPr>
        </p:nvSpPr>
        <p:spPr>
          <a:xfrm>
            <a:off x="525293" y="365125"/>
            <a:ext cx="11147897" cy="1325563"/>
          </a:xfrm>
        </p:spPr>
        <p:txBody>
          <a:bodyPr/>
          <a:lstStyle/>
          <a:p>
            <a:r>
              <a:rPr lang="en-US" dirty="0"/>
              <a:t>Ephesians  and the terminology heavenly realms</a:t>
            </a:r>
          </a:p>
        </p:txBody>
      </p:sp>
      <p:sp>
        <p:nvSpPr>
          <p:cNvPr id="3" name="Content Placeholder 2">
            <a:extLst>
              <a:ext uri="{FF2B5EF4-FFF2-40B4-BE49-F238E27FC236}">
                <a16:creationId xmlns:a16="http://schemas.microsoft.com/office/drawing/2014/main" id="{2A8F85A8-2E4F-1990-7C5C-C9EE09B0F178}"/>
              </a:ext>
            </a:extLst>
          </p:cNvPr>
          <p:cNvSpPr>
            <a:spLocks noGrp="1"/>
          </p:cNvSpPr>
          <p:nvPr>
            <p:ph sz="half" idx="1"/>
          </p:nvPr>
        </p:nvSpPr>
        <p:spPr>
          <a:xfrm>
            <a:off x="857655" y="1494885"/>
            <a:ext cx="9842770" cy="4997990"/>
          </a:xfrm>
        </p:spPr>
        <p:txBody>
          <a:bodyPr>
            <a:normAutofit/>
          </a:bodyPr>
          <a:lstStyle/>
          <a:p>
            <a:endParaRPr lang="en-US" dirty="0"/>
          </a:p>
          <a:p>
            <a:endParaRPr lang="en-US" dirty="0"/>
          </a:p>
        </p:txBody>
      </p:sp>
      <p:pic>
        <p:nvPicPr>
          <p:cNvPr id="5" name="Picture 4" descr="A group of orange objects&#10;&#10;AI-generated content may be incorrect.">
            <a:extLst>
              <a:ext uri="{FF2B5EF4-FFF2-40B4-BE49-F238E27FC236}">
                <a16:creationId xmlns:a16="http://schemas.microsoft.com/office/drawing/2014/main" id="{F786729B-6D80-B4D1-280E-5DF19AF03147}"/>
              </a:ext>
            </a:extLst>
          </p:cNvPr>
          <p:cNvPicPr>
            <a:picLocks noChangeAspect="1"/>
          </p:cNvPicPr>
          <p:nvPr/>
        </p:nvPicPr>
        <p:blipFill>
          <a:blip r:embed="rId2"/>
          <a:stretch>
            <a:fillRect/>
          </a:stretch>
        </p:blipFill>
        <p:spPr>
          <a:xfrm>
            <a:off x="857655" y="2516046"/>
            <a:ext cx="9628762" cy="3293036"/>
          </a:xfrm>
          <a:prstGeom prst="rect">
            <a:avLst/>
          </a:prstGeom>
        </p:spPr>
      </p:pic>
      <p:sp>
        <p:nvSpPr>
          <p:cNvPr id="6" name="Oval 5">
            <a:extLst>
              <a:ext uri="{FF2B5EF4-FFF2-40B4-BE49-F238E27FC236}">
                <a16:creationId xmlns:a16="http://schemas.microsoft.com/office/drawing/2014/main" id="{BD22736C-01D3-4DE6-2C8B-F7C0F6006193}"/>
              </a:ext>
            </a:extLst>
          </p:cNvPr>
          <p:cNvSpPr/>
          <p:nvPr/>
        </p:nvSpPr>
        <p:spPr>
          <a:xfrm>
            <a:off x="643647" y="3315442"/>
            <a:ext cx="5452353" cy="967902"/>
          </a:xfrm>
          <a:prstGeom prst="ellipse">
            <a:avLst/>
          </a:prstGeom>
          <a:noFill/>
          <a:ln w="3492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6818824-EF37-E330-AAAA-6AEFED66DD80}"/>
              </a:ext>
            </a:extLst>
          </p:cNvPr>
          <p:cNvSpPr txBox="1"/>
          <p:nvPr/>
        </p:nvSpPr>
        <p:spPr>
          <a:xfrm>
            <a:off x="3754127" y="3507006"/>
            <a:ext cx="2024913" cy="584775"/>
          </a:xfrm>
          <a:prstGeom prst="rect">
            <a:avLst/>
          </a:prstGeom>
          <a:noFill/>
        </p:spPr>
        <p:txBody>
          <a:bodyPr wrap="none" rtlCol="0">
            <a:spAutoFit/>
          </a:bodyPr>
          <a:lstStyle/>
          <a:p>
            <a:r>
              <a:rPr lang="en-US" sz="3200" dirty="0"/>
              <a:t>Ephesians</a:t>
            </a:r>
          </a:p>
        </p:txBody>
      </p:sp>
    </p:spTree>
    <p:extLst>
      <p:ext uri="{BB962C8B-B14F-4D97-AF65-F5344CB8AC3E}">
        <p14:creationId xmlns:p14="http://schemas.microsoft.com/office/powerpoint/2010/main" val="1597903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55DBC9E-C7B3-6B34-AAF9-FD646AC5DF2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4EF72A-0393-7EAB-AE57-1EAC73959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27EE91-9877-0CA3-1E7A-9D562792C6C9}"/>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9382671C-61B5-3800-128F-91E75D934F7B}"/>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B410B993-FEFC-5785-5A95-AC0FF62B2BC3}"/>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C93BE53-A117-2579-D010-399AA84AF29A}"/>
              </a:ext>
            </a:extLst>
          </p:cNvPr>
          <p:cNvSpPr txBox="1"/>
          <p:nvPr/>
        </p:nvSpPr>
        <p:spPr>
          <a:xfrm>
            <a:off x="6471481" y="2925842"/>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A9A89755-2403-1E7F-3825-DB518A4B7C64}"/>
              </a:ext>
            </a:extLst>
          </p:cNvPr>
          <p:cNvSpPr txBox="1"/>
          <p:nvPr/>
        </p:nvSpPr>
        <p:spPr>
          <a:xfrm>
            <a:off x="2916650" y="1643645"/>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6A1BD6AA-5F83-D584-AF0E-2DD1D6CE8373}"/>
              </a:ext>
            </a:extLst>
          </p:cNvPr>
          <p:cNvSpPr txBox="1"/>
          <p:nvPr/>
        </p:nvSpPr>
        <p:spPr>
          <a:xfrm>
            <a:off x="30152" y="3528258"/>
            <a:ext cx="10257758" cy="2985433"/>
          </a:xfrm>
          <a:prstGeom prst="rect">
            <a:avLst/>
          </a:prstGeom>
          <a:noFill/>
        </p:spPr>
        <p:txBody>
          <a:bodyPr wrap="square" rtlCol="0">
            <a:spAutoFit/>
          </a:bodyPr>
          <a:lstStyle/>
          <a:p>
            <a:r>
              <a:rPr lang="en-US" sz="2000" b="1" baseline="30000" dirty="0"/>
              <a:t>18 </a:t>
            </a:r>
            <a:r>
              <a:rPr lang="en-US" sz="2000" dirty="0"/>
              <a:t>being darkened in their understanding, excluded from the life of God because of the ignorance that is in them, because of the hardness of their heart; </a:t>
            </a:r>
            <a:r>
              <a:rPr lang="en-US" sz="2000" b="1" baseline="30000" dirty="0"/>
              <a:t>19 </a:t>
            </a:r>
            <a:r>
              <a:rPr lang="en-US" sz="2000" dirty="0"/>
              <a:t>and they, having become callous, have given themselves up to indecent behavior for the practice of every kind of impurity with greediness.</a:t>
            </a:r>
          </a:p>
          <a:p>
            <a:r>
              <a:rPr lang="en-US" sz="3600" dirty="0"/>
              <a:t>Even in this terrible state of separation, not aligned with God,  Grace can be unveiled and lives changed by the Gospel</a:t>
            </a:r>
          </a:p>
        </p:txBody>
      </p:sp>
      <p:pic>
        <p:nvPicPr>
          <p:cNvPr id="12" name="Picture 11" descr="A cross with a light shining through the clouds&#10;&#10;AI-generated content may be incorrect.">
            <a:extLst>
              <a:ext uri="{FF2B5EF4-FFF2-40B4-BE49-F238E27FC236}">
                <a16:creationId xmlns:a16="http://schemas.microsoft.com/office/drawing/2014/main" id="{5E9C2FD5-8E7B-EEC1-895F-58E92E827A27}"/>
              </a:ext>
            </a:extLst>
          </p:cNvPr>
          <p:cNvPicPr>
            <a:picLocks noChangeAspect="1"/>
          </p:cNvPicPr>
          <p:nvPr/>
        </p:nvPicPr>
        <p:blipFill>
          <a:blip r:embed="rId5"/>
          <a:stretch>
            <a:fillRect/>
          </a:stretch>
        </p:blipFill>
        <p:spPr>
          <a:xfrm>
            <a:off x="4882632" y="1994935"/>
            <a:ext cx="1213367" cy="1430857"/>
          </a:xfrm>
          <a:prstGeom prst="rect">
            <a:avLst/>
          </a:prstGeom>
        </p:spPr>
      </p:pic>
      <p:pic>
        <p:nvPicPr>
          <p:cNvPr id="6" name="Picture 5" descr="A screenshot of a cell phone&#10;&#10;AI-generated content may be incorrect.">
            <a:extLst>
              <a:ext uri="{FF2B5EF4-FFF2-40B4-BE49-F238E27FC236}">
                <a16:creationId xmlns:a16="http://schemas.microsoft.com/office/drawing/2014/main" id="{BB0F84A2-DBDD-EFA2-2852-981470D37DC9}"/>
              </a:ext>
            </a:extLst>
          </p:cNvPr>
          <p:cNvPicPr>
            <a:picLocks noChangeAspect="1"/>
          </p:cNvPicPr>
          <p:nvPr/>
        </p:nvPicPr>
        <p:blipFill>
          <a:blip r:embed="rId6"/>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236281066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26E7196-6A05-52BB-E217-6C9B96068AF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8B693F-066F-2118-7BF3-F42C45DF79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FA0797-ED50-E66F-7507-26159CD73F2F}"/>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6B4283F7-AE53-8EFE-AD05-CECC1CF80F5A}"/>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87D17B33-CF31-2657-5819-38986BC683FC}"/>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7906E795-7030-F42F-8A9C-B5A512CC48FE}"/>
              </a:ext>
            </a:extLst>
          </p:cNvPr>
          <p:cNvSpPr txBox="1"/>
          <p:nvPr/>
        </p:nvSpPr>
        <p:spPr>
          <a:xfrm>
            <a:off x="6471481" y="2925842"/>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0D4C57F1-2C1C-B17A-2094-A1C360EA72A5}"/>
              </a:ext>
            </a:extLst>
          </p:cNvPr>
          <p:cNvSpPr txBox="1"/>
          <p:nvPr/>
        </p:nvSpPr>
        <p:spPr>
          <a:xfrm>
            <a:off x="2916650" y="1643645"/>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22D5C6CA-7AD3-9DB8-80BD-406C441203DC}"/>
              </a:ext>
            </a:extLst>
          </p:cNvPr>
          <p:cNvSpPr txBox="1"/>
          <p:nvPr/>
        </p:nvSpPr>
        <p:spPr>
          <a:xfrm>
            <a:off x="30152" y="3528258"/>
            <a:ext cx="10257758" cy="3046988"/>
          </a:xfrm>
          <a:prstGeom prst="rect">
            <a:avLst/>
          </a:prstGeom>
          <a:noFill/>
        </p:spPr>
        <p:txBody>
          <a:bodyPr wrap="square" rtlCol="0">
            <a:spAutoFit/>
          </a:bodyPr>
          <a:lstStyle/>
          <a:p>
            <a:r>
              <a:rPr lang="en-US" sz="1600" b="1" baseline="30000" dirty="0"/>
              <a:t>18 </a:t>
            </a:r>
            <a:r>
              <a:rPr lang="en-US" sz="1600" dirty="0"/>
              <a:t>being darkened in their understanding, excluded from the life of God because of the ignorance that is in them, because of the hardness of their heart; </a:t>
            </a:r>
            <a:r>
              <a:rPr lang="en-US" sz="1600" b="1" baseline="30000" dirty="0"/>
              <a:t>19 </a:t>
            </a:r>
            <a:r>
              <a:rPr lang="en-US" sz="1600" dirty="0"/>
              <a:t>and they, having become callous, have given themselves up to indecent behavior for the practice of every kind of impurity with greediness.</a:t>
            </a:r>
          </a:p>
          <a:p>
            <a:r>
              <a:rPr lang="en-US" sz="3600" dirty="0"/>
              <a:t>Even in this terrible state of separation, not aligned with God,  Grace can be unveiled and lives changed by the Gospel.   The Gospel is the story of Grace</a:t>
            </a:r>
          </a:p>
        </p:txBody>
      </p:sp>
      <p:pic>
        <p:nvPicPr>
          <p:cNvPr id="12" name="Picture 11" descr="A cross with a light shining through the clouds&#10;&#10;AI-generated content may be incorrect.">
            <a:extLst>
              <a:ext uri="{FF2B5EF4-FFF2-40B4-BE49-F238E27FC236}">
                <a16:creationId xmlns:a16="http://schemas.microsoft.com/office/drawing/2014/main" id="{32372086-FC40-B2D3-E973-C28F9962B51E}"/>
              </a:ext>
            </a:extLst>
          </p:cNvPr>
          <p:cNvPicPr>
            <a:picLocks noChangeAspect="1"/>
          </p:cNvPicPr>
          <p:nvPr/>
        </p:nvPicPr>
        <p:blipFill>
          <a:blip r:embed="rId5"/>
          <a:stretch>
            <a:fillRect/>
          </a:stretch>
        </p:blipFill>
        <p:spPr>
          <a:xfrm>
            <a:off x="4808631" y="2072219"/>
            <a:ext cx="1213367" cy="1430857"/>
          </a:xfrm>
          <a:prstGeom prst="rect">
            <a:avLst/>
          </a:prstGeom>
        </p:spPr>
      </p:pic>
      <p:pic>
        <p:nvPicPr>
          <p:cNvPr id="6" name="Picture 5" descr="A screenshot of a cell phone&#10;&#10;AI-generated content may be incorrect.">
            <a:extLst>
              <a:ext uri="{FF2B5EF4-FFF2-40B4-BE49-F238E27FC236}">
                <a16:creationId xmlns:a16="http://schemas.microsoft.com/office/drawing/2014/main" id="{68BBDBE2-40A0-B005-3DA0-84DE4D756D25}"/>
              </a:ext>
            </a:extLst>
          </p:cNvPr>
          <p:cNvPicPr>
            <a:picLocks noChangeAspect="1"/>
          </p:cNvPicPr>
          <p:nvPr/>
        </p:nvPicPr>
        <p:blipFill>
          <a:blip r:embed="rId6"/>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88163497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59EE8ED-3626-28B4-876A-27F5EC7B415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35EA2C4-FC8A-AFAE-BB4E-8E61117EA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A81227-D8F8-562A-AE47-46C18CF9221C}"/>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cxnSp>
        <p:nvCxnSpPr>
          <p:cNvPr id="4" name="Straight Connector 3">
            <a:extLst>
              <a:ext uri="{FF2B5EF4-FFF2-40B4-BE49-F238E27FC236}">
                <a16:creationId xmlns:a16="http://schemas.microsoft.com/office/drawing/2014/main" id="{76B4F2FE-ACC2-2CD7-6892-AAA7C1CC3679}"/>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FB6535D-0BED-03C1-C3B2-32B145F0417A}"/>
              </a:ext>
            </a:extLst>
          </p:cNvPr>
          <p:cNvSpPr txBox="1"/>
          <p:nvPr/>
        </p:nvSpPr>
        <p:spPr>
          <a:xfrm>
            <a:off x="3555707" y="2841991"/>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5929CAA8-2FAE-2264-2E1A-9BDF8FC9BCA4}"/>
              </a:ext>
            </a:extLst>
          </p:cNvPr>
          <p:cNvSpPr txBox="1"/>
          <p:nvPr/>
        </p:nvSpPr>
        <p:spPr>
          <a:xfrm>
            <a:off x="3568531" y="1880013"/>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CCC6B959-DD27-437D-55E1-E93E8D19539D}"/>
              </a:ext>
            </a:extLst>
          </p:cNvPr>
          <p:cNvSpPr txBox="1"/>
          <p:nvPr/>
        </p:nvSpPr>
        <p:spPr>
          <a:xfrm>
            <a:off x="30152" y="3935585"/>
            <a:ext cx="10257758" cy="2308324"/>
          </a:xfrm>
          <a:prstGeom prst="rect">
            <a:avLst/>
          </a:prstGeom>
          <a:noFill/>
        </p:spPr>
        <p:txBody>
          <a:bodyPr wrap="square" rtlCol="0">
            <a:spAutoFit/>
          </a:bodyPr>
          <a:lstStyle/>
          <a:p>
            <a:r>
              <a:rPr lang="en-US" sz="3600" dirty="0"/>
              <a:t>Even in this terrible state of separation, not aligned with God,  Grace can be unveiled and lives changed by the Gospel.   The Gospel is the story of Grace</a:t>
            </a:r>
          </a:p>
        </p:txBody>
      </p:sp>
      <p:pic>
        <p:nvPicPr>
          <p:cNvPr id="12" name="Picture 11" descr="A cross with a light shining through the clouds&#10;&#10;AI-generated content may be incorrect.">
            <a:extLst>
              <a:ext uri="{FF2B5EF4-FFF2-40B4-BE49-F238E27FC236}">
                <a16:creationId xmlns:a16="http://schemas.microsoft.com/office/drawing/2014/main" id="{8601E284-17E4-0218-4C35-F527528690B5}"/>
              </a:ext>
            </a:extLst>
          </p:cNvPr>
          <p:cNvPicPr>
            <a:picLocks noChangeAspect="1"/>
          </p:cNvPicPr>
          <p:nvPr/>
        </p:nvPicPr>
        <p:blipFill>
          <a:blip r:embed="rId4"/>
          <a:stretch>
            <a:fillRect/>
          </a:stretch>
        </p:blipFill>
        <p:spPr>
          <a:xfrm>
            <a:off x="1760631" y="2028365"/>
            <a:ext cx="1213367" cy="1430857"/>
          </a:xfrm>
          <a:prstGeom prst="rect">
            <a:avLst/>
          </a:prstGeom>
        </p:spPr>
      </p:pic>
      <p:sp>
        <p:nvSpPr>
          <p:cNvPr id="6" name="TextBox 5">
            <a:extLst>
              <a:ext uri="{FF2B5EF4-FFF2-40B4-BE49-F238E27FC236}">
                <a16:creationId xmlns:a16="http://schemas.microsoft.com/office/drawing/2014/main" id="{B7386A2A-0C6A-D1ED-A099-E3F5F2E6FBC5}"/>
              </a:ext>
            </a:extLst>
          </p:cNvPr>
          <p:cNvSpPr txBox="1"/>
          <p:nvPr/>
        </p:nvSpPr>
        <p:spPr>
          <a:xfrm>
            <a:off x="5442471" y="1904480"/>
            <a:ext cx="4025526" cy="769441"/>
          </a:xfrm>
          <a:prstGeom prst="rect">
            <a:avLst/>
          </a:prstGeom>
          <a:noFill/>
        </p:spPr>
        <p:txBody>
          <a:bodyPr wrap="none" rtlCol="0">
            <a:spAutoFit/>
          </a:bodyPr>
          <a:lstStyle/>
          <a:p>
            <a:r>
              <a:rPr lang="en-US" sz="4400" dirty="0"/>
              <a:t>LOST        SAVED</a:t>
            </a:r>
          </a:p>
        </p:txBody>
      </p:sp>
      <p:sp>
        <p:nvSpPr>
          <p:cNvPr id="7" name="TextBox 6">
            <a:extLst>
              <a:ext uri="{FF2B5EF4-FFF2-40B4-BE49-F238E27FC236}">
                <a16:creationId xmlns:a16="http://schemas.microsoft.com/office/drawing/2014/main" id="{A324A36C-8149-1815-A9DC-EB9E55C4584F}"/>
              </a:ext>
            </a:extLst>
          </p:cNvPr>
          <p:cNvSpPr txBox="1"/>
          <p:nvPr/>
        </p:nvSpPr>
        <p:spPr>
          <a:xfrm>
            <a:off x="5308624" y="2777490"/>
            <a:ext cx="5956005" cy="769441"/>
          </a:xfrm>
          <a:prstGeom prst="rect">
            <a:avLst/>
          </a:prstGeom>
          <a:noFill/>
        </p:spPr>
        <p:txBody>
          <a:bodyPr wrap="square" rtlCol="0">
            <a:spAutoFit/>
          </a:bodyPr>
          <a:lstStyle/>
          <a:p>
            <a:r>
              <a:rPr lang="en-US" sz="4400" dirty="0"/>
              <a:t>FOUND CONDEMNED</a:t>
            </a:r>
          </a:p>
        </p:txBody>
      </p:sp>
      <p:pic>
        <p:nvPicPr>
          <p:cNvPr id="8" name="Picture 7" descr="A screenshot of a cell phone&#10;&#10;AI-generated content may be incorrect.">
            <a:extLst>
              <a:ext uri="{FF2B5EF4-FFF2-40B4-BE49-F238E27FC236}">
                <a16:creationId xmlns:a16="http://schemas.microsoft.com/office/drawing/2014/main" id="{888465F0-26F7-C48E-B968-FB87C05DBF13}"/>
              </a:ext>
            </a:extLst>
          </p:cNvPr>
          <p:cNvPicPr>
            <a:picLocks noChangeAspect="1"/>
          </p:cNvPicPr>
          <p:nvPr/>
        </p:nvPicPr>
        <p:blipFill>
          <a:blip r:embed="rId5"/>
          <a:stretch>
            <a:fillRect/>
          </a:stretch>
        </p:blipFill>
        <p:spPr>
          <a:xfrm>
            <a:off x="186368" y="174979"/>
            <a:ext cx="1457528" cy="2667372"/>
          </a:xfrm>
          <a:prstGeom prst="rect">
            <a:avLst/>
          </a:prstGeom>
        </p:spPr>
      </p:pic>
      <p:pic>
        <p:nvPicPr>
          <p:cNvPr id="11" name="Picture 10" descr="A screen shot of a phone&#10;&#10;AI-generated content may be incorrect.">
            <a:extLst>
              <a:ext uri="{FF2B5EF4-FFF2-40B4-BE49-F238E27FC236}">
                <a16:creationId xmlns:a16="http://schemas.microsoft.com/office/drawing/2014/main" id="{A4BA3887-2110-4552-DDE7-983BD2744555}"/>
              </a:ext>
            </a:extLst>
          </p:cNvPr>
          <p:cNvPicPr>
            <a:picLocks noChangeAspect="1"/>
          </p:cNvPicPr>
          <p:nvPr/>
        </p:nvPicPr>
        <p:blipFill>
          <a:blip r:embed="rId6"/>
          <a:stretch>
            <a:fillRect/>
          </a:stretch>
        </p:blipFill>
        <p:spPr>
          <a:xfrm>
            <a:off x="10345993" y="3928801"/>
            <a:ext cx="1486107" cy="2686425"/>
          </a:xfrm>
          <a:prstGeom prst="rect">
            <a:avLst/>
          </a:prstGeom>
        </p:spPr>
      </p:pic>
    </p:spTree>
    <p:extLst>
      <p:ext uri="{BB962C8B-B14F-4D97-AF65-F5344CB8AC3E}">
        <p14:creationId xmlns:p14="http://schemas.microsoft.com/office/powerpoint/2010/main" val="357947805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67A94-C0ED-95CB-F608-C033947CAF1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B26964D-9D8B-413E-0D6C-B2665E16A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B94A3BC-24E1-3F88-DB52-B762419B540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5873" y="2349910"/>
            <a:ext cx="10980253" cy="1366056"/>
          </a:xfrm>
        </p:spPr>
        <p:txBody>
          <a:bodyPr>
            <a:normAutofit/>
          </a:bodyPr>
          <a:lstStyle/>
          <a:p>
            <a:r>
              <a:rPr lang="en-US" sz="4000" dirty="0"/>
              <a:t>What Has Paul established in chapters 1 and 2 ?</a:t>
            </a:r>
          </a:p>
        </p:txBody>
      </p:sp>
      <p:pic>
        <p:nvPicPr>
          <p:cNvPr id="8" name="Content Placeholder 3">
            <a:extLst>
              <a:ext uri="{FF2B5EF4-FFF2-40B4-BE49-F238E27FC236}">
                <a16:creationId xmlns:a16="http://schemas.microsoft.com/office/drawing/2014/main" id="{05E094E8-D8AF-8F2D-514B-20DAD91C4B7D}"/>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76787980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99563-FBAF-7164-13BB-3A2C17A85EA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684947-0BEE-D12A-5555-5551D26C1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7525068-E307-2623-01FC-06CADCEDB31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02793" y="2734483"/>
            <a:ext cx="11881683" cy="5002126"/>
          </a:xfrm>
        </p:spPr>
        <p:txBody>
          <a:bodyPr>
            <a:normAutofit/>
          </a:bodyPr>
          <a:lstStyle/>
          <a:p>
            <a:r>
              <a:rPr lang="en-US" sz="4000" dirty="0"/>
              <a:t>Impacts of reviewing blessings,  ALIVE and Grace? </a:t>
            </a:r>
          </a:p>
        </p:txBody>
      </p:sp>
      <p:pic>
        <p:nvPicPr>
          <p:cNvPr id="8" name="Content Placeholder 3">
            <a:extLst>
              <a:ext uri="{FF2B5EF4-FFF2-40B4-BE49-F238E27FC236}">
                <a16:creationId xmlns:a16="http://schemas.microsoft.com/office/drawing/2014/main" id="{8D37EE51-1DB6-0C86-CF02-01A955FBDC69}"/>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684419749"/>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B504A-F05C-040B-4416-04EC7FABADCD}"/>
              </a:ext>
            </a:extLst>
          </p:cNvPr>
          <p:cNvSpPr>
            <a:spLocks noGrp="1"/>
          </p:cNvSpPr>
          <p:nvPr>
            <p:ph type="title"/>
          </p:nvPr>
        </p:nvSpPr>
        <p:spPr/>
        <p:txBody>
          <a:bodyPr/>
          <a:lstStyle/>
          <a:p>
            <a:r>
              <a:rPr lang="en-US" dirty="0"/>
              <a:t>Atheist to Believer</a:t>
            </a:r>
          </a:p>
        </p:txBody>
      </p:sp>
      <p:sp>
        <p:nvSpPr>
          <p:cNvPr id="3" name="Content Placeholder 2">
            <a:extLst>
              <a:ext uri="{FF2B5EF4-FFF2-40B4-BE49-F238E27FC236}">
                <a16:creationId xmlns:a16="http://schemas.microsoft.com/office/drawing/2014/main" id="{5540EC3C-4E3C-1A4F-2686-84B17F4B8B4A}"/>
              </a:ext>
            </a:extLst>
          </p:cNvPr>
          <p:cNvSpPr>
            <a:spLocks noGrp="1"/>
          </p:cNvSpPr>
          <p:nvPr>
            <p:ph sz="half" idx="1"/>
          </p:nvPr>
        </p:nvSpPr>
        <p:spPr>
          <a:xfrm>
            <a:off x="838200" y="1825625"/>
            <a:ext cx="9492574" cy="4351338"/>
          </a:xfrm>
        </p:spPr>
        <p:txBody>
          <a:bodyPr/>
          <a:lstStyle/>
          <a:p>
            <a:r>
              <a:rPr lang="en-US" dirty="0"/>
              <a:t>C.S. Lewis                   “Mere Christianity”</a:t>
            </a:r>
          </a:p>
          <a:p>
            <a:r>
              <a:rPr lang="en-US" dirty="0"/>
              <a:t>Anthony Flew             “There Is a God”</a:t>
            </a:r>
          </a:p>
          <a:p>
            <a:r>
              <a:rPr lang="en-US" dirty="0"/>
              <a:t>Lee Strobel                “ The Case for Christ”</a:t>
            </a:r>
          </a:p>
          <a:p>
            <a:r>
              <a:rPr lang="en-US" dirty="0"/>
              <a:t>Michael Guillen       “Believing is Seeing”</a:t>
            </a:r>
          </a:p>
        </p:txBody>
      </p:sp>
    </p:spTree>
    <p:extLst>
      <p:ext uri="{BB962C8B-B14F-4D97-AF65-F5344CB8AC3E}">
        <p14:creationId xmlns:p14="http://schemas.microsoft.com/office/powerpoint/2010/main" val="9083210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5BAAA-8631-2430-B2C1-4777AF833B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DF8DCF-DB64-8DCA-FF71-69B4E70ECDAC}"/>
              </a:ext>
            </a:extLst>
          </p:cNvPr>
          <p:cNvSpPr>
            <a:spLocks noGrp="1"/>
          </p:cNvSpPr>
          <p:nvPr>
            <p:ph type="title"/>
          </p:nvPr>
        </p:nvSpPr>
        <p:spPr/>
        <p:txBody>
          <a:bodyPr/>
          <a:lstStyle/>
          <a:p>
            <a:r>
              <a:rPr lang="en-US" dirty="0"/>
              <a:t>Atheist to Christian _ Michael Guillen </a:t>
            </a:r>
          </a:p>
        </p:txBody>
      </p:sp>
      <p:sp>
        <p:nvSpPr>
          <p:cNvPr id="3" name="Content Placeholder 2">
            <a:extLst>
              <a:ext uri="{FF2B5EF4-FFF2-40B4-BE49-F238E27FC236}">
                <a16:creationId xmlns:a16="http://schemas.microsoft.com/office/drawing/2014/main" id="{5375795F-E52B-BC7E-9973-0E27A65F7F0C}"/>
              </a:ext>
            </a:extLst>
          </p:cNvPr>
          <p:cNvSpPr>
            <a:spLocks noGrp="1"/>
          </p:cNvSpPr>
          <p:nvPr>
            <p:ph sz="half" idx="1"/>
          </p:nvPr>
        </p:nvSpPr>
        <p:spPr>
          <a:xfrm>
            <a:off x="4902740" y="1825625"/>
            <a:ext cx="5778230" cy="4351338"/>
          </a:xfrm>
        </p:spPr>
        <p:txBody>
          <a:bodyPr>
            <a:normAutofit fontScale="92500" lnSpcReduction="10000"/>
          </a:bodyPr>
          <a:lstStyle/>
          <a:p>
            <a:pPr marL="0" indent="0">
              <a:buNone/>
            </a:pPr>
            <a:r>
              <a:rPr lang="en-US" dirty="0"/>
              <a:t>Take a journey with  a PHD physicist looking at the world and perceiving  that science supports the existence of God.  Believing there is a God,  he pursued many world religions and found that only Christianity as a suitable choice.  Tracing physics from subatomic particles to cosmology he witnesses God.</a:t>
            </a:r>
          </a:p>
          <a:p>
            <a:pPr marL="0" indent="0">
              <a:buNone/>
            </a:pPr>
            <a:r>
              <a:rPr lang="en-US" dirty="0"/>
              <a:t>Numerous bible passages are included at length adding credence to the science and bible connections.</a:t>
            </a:r>
          </a:p>
        </p:txBody>
      </p:sp>
      <p:pic>
        <p:nvPicPr>
          <p:cNvPr id="5" name="Picture 4" descr="A book cover with white text and black background&#10;&#10;AI-generated content may be incorrect.">
            <a:extLst>
              <a:ext uri="{FF2B5EF4-FFF2-40B4-BE49-F238E27FC236}">
                <a16:creationId xmlns:a16="http://schemas.microsoft.com/office/drawing/2014/main" id="{F82DAE0B-08B5-D197-7416-32EDDCC4B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41" y="1417215"/>
            <a:ext cx="3165769" cy="4759748"/>
          </a:xfrm>
          <a:prstGeom prst="rect">
            <a:avLst/>
          </a:prstGeom>
        </p:spPr>
      </p:pic>
    </p:spTree>
    <p:extLst>
      <p:ext uri="{BB962C8B-B14F-4D97-AF65-F5344CB8AC3E}">
        <p14:creationId xmlns:p14="http://schemas.microsoft.com/office/powerpoint/2010/main" val="26019822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D9588-057B-9581-AA5A-68B607BDB56A}"/>
              </a:ext>
            </a:extLst>
          </p:cNvPr>
          <p:cNvSpPr>
            <a:spLocks noGrp="1"/>
          </p:cNvSpPr>
          <p:nvPr>
            <p:ph type="title"/>
          </p:nvPr>
        </p:nvSpPr>
        <p:spPr>
          <a:xfrm>
            <a:off x="762000" y="-21380"/>
            <a:ext cx="10515600" cy="1325563"/>
          </a:xfrm>
        </p:spPr>
        <p:txBody>
          <a:bodyPr/>
          <a:lstStyle/>
          <a:p>
            <a:r>
              <a:rPr lang="en-US" dirty="0" err="1"/>
              <a:t>Observatons</a:t>
            </a:r>
            <a:endParaRPr lang="en-US" dirty="0"/>
          </a:p>
        </p:txBody>
      </p:sp>
      <p:sp>
        <p:nvSpPr>
          <p:cNvPr id="3" name="Content Placeholder 2">
            <a:extLst>
              <a:ext uri="{FF2B5EF4-FFF2-40B4-BE49-F238E27FC236}">
                <a16:creationId xmlns:a16="http://schemas.microsoft.com/office/drawing/2014/main" id="{9DA09A49-994E-E843-2F52-E0E5E892C7C5}"/>
              </a:ext>
            </a:extLst>
          </p:cNvPr>
          <p:cNvSpPr>
            <a:spLocks noGrp="1"/>
          </p:cNvSpPr>
          <p:nvPr>
            <p:ph sz="half" idx="1"/>
          </p:nvPr>
        </p:nvSpPr>
        <p:spPr>
          <a:xfrm>
            <a:off x="838199" y="1825625"/>
            <a:ext cx="9375843" cy="4351338"/>
          </a:xfrm>
        </p:spPr>
        <p:txBody>
          <a:bodyPr/>
          <a:lstStyle/>
          <a:p>
            <a:r>
              <a:rPr lang="en-US" dirty="0"/>
              <a:t>Grace and faith are tightly linked.</a:t>
            </a:r>
          </a:p>
          <a:p>
            <a:r>
              <a:rPr lang="en-US" dirty="0"/>
              <a:t>The Gospel and grace are tightly linked. </a:t>
            </a:r>
          </a:p>
          <a:p>
            <a:r>
              <a:rPr lang="en-US" dirty="0"/>
              <a:t>Without faith grace is hidden.  Believing is seeing. </a:t>
            </a:r>
          </a:p>
          <a:p>
            <a:r>
              <a:rPr lang="en-US" dirty="0"/>
              <a:t>Faith can be learned</a:t>
            </a:r>
          </a:p>
          <a:p>
            <a:r>
              <a:rPr lang="en-US" dirty="0"/>
              <a:t>Counting Blessings, especially Grace, strengthens Faith</a:t>
            </a:r>
          </a:p>
          <a:p>
            <a:r>
              <a:rPr lang="en-US" dirty="0"/>
              <a:t> </a:t>
            </a:r>
          </a:p>
        </p:txBody>
      </p:sp>
    </p:spTree>
    <p:extLst>
      <p:ext uri="{BB962C8B-B14F-4D97-AF65-F5344CB8AC3E}">
        <p14:creationId xmlns:p14="http://schemas.microsoft.com/office/powerpoint/2010/main" val="16032367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FA66A-A33E-E3E9-9AFE-C0751ACF632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94AFB-9385-9186-35D2-881B1805A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292828-8AAD-A984-EF98-E8EE64C8786F}"/>
              </a:ext>
            </a:extLst>
          </p:cNvPr>
          <p:cNvSpPr txBox="1"/>
          <p:nvPr/>
        </p:nvSpPr>
        <p:spPr>
          <a:xfrm>
            <a:off x="884857" y="3861760"/>
            <a:ext cx="11684000" cy="646331"/>
          </a:xfrm>
          <a:prstGeom prst="rect">
            <a:avLst/>
          </a:prstGeom>
          <a:noFill/>
        </p:spPr>
        <p:txBody>
          <a:bodyPr wrap="square" rtlCol="0">
            <a:spAutoFit/>
          </a:bodyPr>
          <a:lstStyle/>
          <a:p>
            <a:r>
              <a:rPr lang="en-US" sz="3600" dirty="0">
                <a:hlinkClick r:id="rId3"/>
              </a:rPr>
              <a:t>https://www.weldonbeardain.website/ephesians</a:t>
            </a:r>
            <a:r>
              <a:rPr lang="en-US" dirty="0">
                <a:hlinkClick r:id="rId3"/>
              </a:rPr>
              <a:t>/</a:t>
            </a:r>
            <a:endParaRPr lang="en-US" dirty="0"/>
          </a:p>
        </p:txBody>
      </p:sp>
      <p:pic>
        <p:nvPicPr>
          <p:cNvPr id="8" name="Content Placeholder 3">
            <a:extLst>
              <a:ext uri="{FF2B5EF4-FFF2-40B4-BE49-F238E27FC236}">
                <a16:creationId xmlns:a16="http://schemas.microsoft.com/office/drawing/2014/main" id="{BF131ABD-AD0F-1CB1-7177-FF9A6A1EBE69}"/>
              </a:ext>
            </a:extLst>
          </p:cNvPr>
          <p:cNvPicPr>
            <a:picLocks noChangeAspect="1"/>
          </p:cNvPicPr>
          <p:nvPr/>
        </p:nvPicPr>
        <p:blipFill>
          <a:blip r:embed="rId4"/>
          <a:stretch>
            <a:fillRect/>
          </a:stretch>
        </p:blipFill>
        <p:spPr>
          <a:xfrm>
            <a:off x="102794" y="241985"/>
            <a:ext cx="2107925" cy="2107925"/>
          </a:xfrm>
          <a:prstGeom prst="rect">
            <a:avLst/>
          </a:prstGeom>
        </p:spPr>
      </p:pic>
      <p:sp>
        <p:nvSpPr>
          <p:cNvPr id="2" name="TextBox 1">
            <a:extLst>
              <a:ext uri="{FF2B5EF4-FFF2-40B4-BE49-F238E27FC236}">
                <a16:creationId xmlns:a16="http://schemas.microsoft.com/office/drawing/2014/main" id="{3065331C-13CF-75E2-5131-EDFBD217D776}"/>
              </a:ext>
            </a:extLst>
          </p:cNvPr>
          <p:cNvSpPr txBox="1"/>
          <p:nvPr/>
        </p:nvSpPr>
        <p:spPr>
          <a:xfrm>
            <a:off x="3482502" y="3054485"/>
            <a:ext cx="4410182" cy="707886"/>
          </a:xfrm>
          <a:prstGeom prst="rect">
            <a:avLst/>
          </a:prstGeom>
          <a:noFill/>
        </p:spPr>
        <p:txBody>
          <a:bodyPr wrap="none" rtlCol="0">
            <a:spAutoFit/>
          </a:bodyPr>
          <a:lstStyle/>
          <a:p>
            <a:r>
              <a:rPr lang="en-US" sz="4000" dirty="0"/>
              <a:t>Lessons son file at:</a:t>
            </a:r>
          </a:p>
        </p:txBody>
      </p:sp>
    </p:spTree>
    <p:extLst>
      <p:ext uri="{BB962C8B-B14F-4D97-AF65-F5344CB8AC3E}">
        <p14:creationId xmlns:p14="http://schemas.microsoft.com/office/powerpoint/2010/main" val="413942903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B69BC-7160-C6B8-C61B-434D6D3DD6E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30F15E-45EF-D8BD-9647-F1E28C4D2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grid with white text&#10;&#10;AI-generated content may be incorrect.">
            <a:extLst>
              <a:ext uri="{FF2B5EF4-FFF2-40B4-BE49-F238E27FC236}">
                <a16:creationId xmlns:a16="http://schemas.microsoft.com/office/drawing/2014/main" id="{9726D0BC-8930-AE40-820E-259462A73FB3}"/>
              </a:ext>
            </a:extLst>
          </p:cNvPr>
          <p:cNvPicPr>
            <a:picLocks noChangeAspect="1"/>
          </p:cNvPicPr>
          <p:nvPr/>
        </p:nvPicPr>
        <p:blipFill>
          <a:blip r:embed="rId3"/>
          <a:stretch>
            <a:fillRect/>
          </a:stretch>
        </p:blipFill>
        <p:spPr>
          <a:xfrm>
            <a:off x="1046826" y="701875"/>
            <a:ext cx="10098348" cy="5908434"/>
          </a:xfrm>
          <a:prstGeom prst="rect">
            <a:avLst/>
          </a:prstGeom>
        </p:spPr>
      </p:pic>
      <p:sp>
        <p:nvSpPr>
          <p:cNvPr id="4" name="TextBox 3">
            <a:extLst>
              <a:ext uri="{FF2B5EF4-FFF2-40B4-BE49-F238E27FC236}">
                <a16:creationId xmlns:a16="http://schemas.microsoft.com/office/drawing/2014/main" id="{9A01E09E-0C01-05AB-E8B9-8EFEE171F745}"/>
              </a:ext>
            </a:extLst>
          </p:cNvPr>
          <p:cNvSpPr txBox="1"/>
          <p:nvPr/>
        </p:nvSpPr>
        <p:spPr>
          <a:xfrm>
            <a:off x="3893574" y="89328"/>
            <a:ext cx="4373120" cy="584775"/>
          </a:xfrm>
          <a:prstGeom prst="rect">
            <a:avLst/>
          </a:prstGeom>
          <a:noFill/>
        </p:spPr>
        <p:txBody>
          <a:bodyPr wrap="none" rtlCol="0">
            <a:spAutoFit/>
          </a:bodyPr>
          <a:lstStyle/>
          <a:p>
            <a:r>
              <a:rPr lang="en-US" sz="3200" b="1" dirty="0"/>
              <a:t>Paul’s Letter Openings</a:t>
            </a:r>
          </a:p>
        </p:txBody>
      </p:sp>
    </p:spTree>
    <p:extLst>
      <p:ext uri="{BB962C8B-B14F-4D97-AF65-F5344CB8AC3E}">
        <p14:creationId xmlns:p14="http://schemas.microsoft.com/office/powerpoint/2010/main" val="27491431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F9C9B-CF5D-835F-2D9C-6BA683C6B21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A59F29-0B5B-3F64-751E-000F35A38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107232-6212-5E4D-0191-E8F80C43772A}"/>
              </a:ext>
            </a:extLst>
          </p:cNvPr>
          <p:cNvSpPr>
            <a:spLocks noGrp="1"/>
          </p:cNvSpPr>
          <p:nvPr>
            <p:ph type="title"/>
          </p:nvPr>
        </p:nvSpPr>
        <p:spPr>
          <a:xfrm>
            <a:off x="2145566" y="0"/>
            <a:ext cx="9689107" cy="1010930"/>
          </a:xfrm>
        </p:spPr>
        <p:txBody>
          <a:bodyPr vert="horz" lIns="91440" tIns="45720" rIns="91440" bIns="45720" rtlCol="0" anchor="b">
            <a:normAutofit fontScale="90000"/>
          </a:bodyPr>
          <a:lstStyle/>
          <a:p>
            <a:br>
              <a:rPr lang="en-US" sz="3600" b="1" dirty="0"/>
            </a:br>
            <a:r>
              <a:rPr lang="en-US" sz="3600" b="1" dirty="0"/>
              <a:t>    Physical Realms are subsets of  Spiritual Realms</a:t>
            </a:r>
            <a:br>
              <a:rPr lang="en-US" sz="3600" b="1" dirty="0"/>
            </a:br>
            <a:endParaRPr lang="en-US" sz="3600" b="1" dirty="0"/>
          </a:p>
        </p:txBody>
      </p:sp>
      <p:sp>
        <p:nvSpPr>
          <p:cNvPr id="14" name="TextBox 13">
            <a:extLst>
              <a:ext uri="{FF2B5EF4-FFF2-40B4-BE49-F238E27FC236}">
                <a16:creationId xmlns:a16="http://schemas.microsoft.com/office/drawing/2014/main" id="{59B73BB4-5E90-456A-546F-96AEF1F27555}"/>
              </a:ext>
            </a:extLst>
          </p:cNvPr>
          <p:cNvSpPr txBox="1"/>
          <p:nvPr/>
        </p:nvSpPr>
        <p:spPr>
          <a:xfrm>
            <a:off x="1871272" y="1402600"/>
            <a:ext cx="2743200" cy="2554545"/>
          </a:xfrm>
          <a:prstGeom prst="rect">
            <a:avLst/>
          </a:prstGeom>
          <a:noFill/>
          <a:ln>
            <a:noFill/>
          </a:ln>
        </p:spPr>
        <p:txBody>
          <a:bodyPr wrap="square" rtlCol="0">
            <a:spAutoFit/>
          </a:bodyPr>
          <a:lstStyle/>
          <a:p>
            <a:r>
              <a:rPr lang="en-US" sz="4000" dirty="0"/>
              <a:t>Spiritual</a:t>
            </a:r>
          </a:p>
          <a:p>
            <a:r>
              <a:rPr lang="en-US" sz="4000" dirty="0"/>
              <a:t>Realm Aligned with God</a:t>
            </a:r>
          </a:p>
        </p:txBody>
      </p:sp>
      <p:sp>
        <p:nvSpPr>
          <p:cNvPr id="15" name="TextBox 14">
            <a:extLst>
              <a:ext uri="{FF2B5EF4-FFF2-40B4-BE49-F238E27FC236}">
                <a16:creationId xmlns:a16="http://schemas.microsoft.com/office/drawing/2014/main" id="{30AB2905-0727-B66D-627E-DEC0949A4E4F}"/>
              </a:ext>
            </a:extLst>
          </p:cNvPr>
          <p:cNvSpPr txBox="1"/>
          <p:nvPr/>
        </p:nvSpPr>
        <p:spPr>
          <a:xfrm>
            <a:off x="7835098" y="1446748"/>
            <a:ext cx="2687794" cy="2554545"/>
          </a:xfrm>
          <a:prstGeom prst="rect">
            <a:avLst/>
          </a:prstGeom>
          <a:noFill/>
        </p:spPr>
        <p:txBody>
          <a:bodyPr wrap="square" rtlCol="0">
            <a:spAutoFit/>
          </a:bodyPr>
          <a:lstStyle/>
          <a:p>
            <a:r>
              <a:rPr lang="en-US" sz="4000" dirty="0"/>
              <a:t>Spiritual Realm Not Aligned with God</a:t>
            </a:r>
          </a:p>
        </p:txBody>
      </p:sp>
      <p:sp>
        <p:nvSpPr>
          <p:cNvPr id="16" name="TextBox 15">
            <a:extLst>
              <a:ext uri="{FF2B5EF4-FFF2-40B4-BE49-F238E27FC236}">
                <a16:creationId xmlns:a16="http://schemas.microsoft.com/office/drawing/2014/main" id="{E9F7E49C-673C-650E-8D20-1DB96F0CF0BE}"/>
              </a:ext>
            </a:extLst>
          </p:cNvPr>
          <p:cNvSpPr txBox="1"/>
          <p:nvPr/>
        </p:nvSpPr>
        <p:spPr>
          <a:xfrm>
            <a:off x="1856347"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B92DF51F-BA6F-FA4A-9685-59465C91EAC8}"/>
              </a:ext>
            </a:extLst>
          </p:cNvPr>
          <p:cNvSpPr txBox="1"/>
          <p:nvPr/>
        </p:nvSpPr>
        <p:spPr>
          <a:xfrm>
            <a:off x="8179824"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A5A90921-7364-A739-1DBF-4D6C16BD6A33}"/>
              </a:ext>
            </a:extLst>
          </p:cNvPr>
          <p:cNvSpPr/>
          <p:nvPr/>
        </p:nvSpPr>
        <p:spPr>
          <a:xfrm>
            <a:off x="1477102"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EF1B7CB-5091-BF04-53EA-590A10980C80}"/>
              </a:ext>
            </a:extLst>
          </p:cNvPr>
          <p:cNvSpPr/>
          <p:nvPr/>
        </p:nvSpPr>
        <p:spPr>
          <a:xfrm>
            <a:off x="1733621"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53562E8-0FDA-9D5B-D89F-2E8097009F80}"/>
              </a:ext>
            </a:extLst>
          </p:cNvPr>
          <p:cNvSpPr/>
          <p:nvPr/>
        </p:nvSpPr>
        <p:spPr>
          <a:xfrm>
            <a:off x="7897682"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ED676F-8C95-5358-83EE-8BEC55B2A53C}"/>
              </a:ext>
            </a:extLst>
          </p:cNvPr>
          <p:cNvSpPr/>
          <p:nvPr/>
        </p:nvSpPr>
        <p:spPr>
          <a:xfrm>
            <a:off x="7793938"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CA06D005-A048-6F01-1F38-87576AF7C1B0}"/>
              </a:ext>
            </a:extLst>
          </p:cNvPr>
          <p:cNvSpPr/>
          <p:nvPr/>
        </p:nvSpPr>
        <p:spPr>
          <a:xfrm>
            <a:off x="4498310" y="3548073"/>
            <a:ext cx="3012380"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7BB3074-F522-EF7C-BF39-4C0242E7913A}"/>
              </a:ext>
            </a:extLst>
          </p:cNvPr>
          <p:cNvSpPr txBox="1"/>
          <p:nvPr/>
        </p:nvSpPr>
        <p:spPr>
          <a:xfrm>
            <a:off x="7910058" y="643523"/>
            <a:ext cx="3324821" cy="646331"/>
          </a:xfrm>
          <a:prstGeom prst="rect">
            <a:avLst/>
          </a:prstGeom>
          <a:noFill/>
        </p:spPr>
        <p:txBody>
          <a:bodyPr wrap="none" rtlCol="0">
            <a:spAutoFit/>
          </a:bodyPr>
          <a:lstStyle/>
          <a:p>
            <a:r>
              <a:rPr lang="en-US" sz="3600" dirty="0"/>
              <a:t>High Places KJV</a:t>
            </a:r>
          </a:p>
        </p:txBody>
      </p:sp>
      <p:sp>
        <p:nvSpPr>
          <p:cNvPr id="9" name="TextBox 8">
            <a:extLst>
              <a:ext uri="{FF2B5EF4-FFF2-40B4-BE49-F238E27FC236}">
                <a16:creationId xmlns:a16="http://schemas.microsoft.com/office/drawing/2014/main" id="{4FFAE273-F0BD-6DBF-44B6-A18EC0A4F7AC}"/>
              </a:ext>
            </a:extLst>
          </p:cNvPr>
          <p:cNvSpPr txBox="1"/>
          <p:nvPr/>
        </p:nvSpPr>
        <p:spPr>
          <a:xfrm>
            <a:off x="762161" y="680709"/>
            <a:ext cx="4549142" cy="646331"/>
          </a:xfrm>
          <a:prstGeom prst="rect">
            <a:avLst/>
          </a:prstGeom>
          <a:noFill/>
        </p:spPr>
        <p:txBody>
          <a:bodyPr wrap="square" rtlCol="0">
            <a:spAutoFit/>
          </a:bodyPr>
          <a:lstStyle/>
          <a:p>
            <a:r>
              <a:rPr lang="en-US" sz="3600" dirty="0"/>
              <a:t>Heavenly Places KJV</a:t>
            </a:r>
          </a:p>
        </p:txBody>
      </p:sp>
      <p:pic>
        <p:nvPicPr>
          <p:cNvPr id="19" name="Picture 18" descr="A cross on a hill with sun rays shining through clouds&#10;&#10;AI-generated content may be incorrect.">
            <a:extLst>
              <a:ext uri="{FF2B5EF4-FFF2-40B4-BE49-F238E27FC236}">
                <a16:creationId xmlns:a16="http://schemas.microsoft.com/office/drawing/2014/main" id="{8BDB6E7B-AEDE-23EF-F065-1863FCF8B7A0}"/>
              </a:ext>
            </a:extLst>
          </p:cNvPr>
          <p:cNvPicPr>
            <a:picLocks noChangeAspect="1"/>
          </p:cNvPicPr>
          <p:nvPr/>
        </p:nvPicPr>
        <p:blipFill>
          <a:blip r:embed="rId3"/>
          <a:stretch>
            <a:fillRect/>
          </a:stretch>
        </p:blipFill>
        <p:spPr>
          <a:xfrm>
            <a:off x="5123460" y="1842980"/>
            <a:ext cx="1762079" cy="1762079"/>
          </a:xfrm>
          <a:prstGeom prst="rect">
            <a:avLst/>
          </a:prstGeom>
        </p:spPr>
      </p:pic>
      <p:sp>
        <p:nvSpPr>
          <p:cNvPr id="22" name="TextBox 21">
            <a:extLst>
              <a:ext uri="{FF2B5EF4-FFF2-40B4-BE49-F238E27FC236}">
                <a16:creationId xmlns:a16="http://schemas.microsoft.com/office/drawing/2014/main" id="{8E6AEE5D-79BD-0591-992F-16ACD886D314}"/>
              </a:ext>
            </a:extLst>
          </p:cNvPr>
          <p:cNvSpPr txBox="1"/>
          <p:nvPr/>
        </p:nvSpPr>
        <p:spPr>
          <a:xfrm>
            <a:off x="4857135" y="4404852"/>
            <a:ext cx="2330246" cy="1938992"/>
          </a:xfrm>
          <a:prstGeom prst="rect">
            <a:avLst/>
          </a:prstGeom>
          <a:noFill/>
        </p:spPr>
        <p:txBody>
          <a:bodyPr wrap="square" rtlCol="0">
            <a:spAutoFit/>
          </a:bodyPr>
          <a:lstStyle/>
          <a:p>
            <a:r>
              <a:rPr lang="en-US" sz="2400" dirty="0"/>
              <a:t>Through grace and the  gift of Jesus we are aligned with God.</a:t>
            </a:r>
          </a:p>
        </p:txBody>
      </p:sp>
    </p:spTree>
    <p:extLst>
      <p:ext uri="{BB962C8B-B14F-4D97-AF65-F5344CB8AC3E}">
        <p14:creationId xmlns:p14="http://schemas.microsoft.com/office/powerpoint/2010/main" val="883647272"/>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59DDE-AD88-7661-4A01-CEDCED6BE5D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8B8AED-BD2A-5848-6738-BEC1D1804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grid with white text&#10;&#10;AI-generated content may be incorrect.">
            <a:extLst>
              <a:ext uri="{FF2B5EF4-FFF2-40B4-BE49-F238E27FC236}">
                <a16:creationId xmlns:a16="http://schemas.microsoft.com/office/drawing/2014/main" id="{59FF0BE4-6A5A-3DA5-3510-4A8CDDABFF7E}"/>
              </a:ext>
            </a:extLst>
          </p:cNvPr>
          <p:cNvPicPr>
            <a:picLocks noChangeAspect="1"/>
          </p:cNvPicPr>
          <p:nvPr/>
        </p:nvPicPr>
        <p:blipFill>
          <a:blip r:embed="rId3"/>
          <a:stretch>
            <a:fillRect/>
          </a:stretch>
        </p:blipFill>
        <p:spPr>
          <a:xfrm>
            <a:off x="1406013" y="651875"/>
            <a:ext cx="9704440" cy="6085192"/>
          </a:xfrm>
          <a:prstGeom prst="rect">
            <a:avLst/>
          </a:prstGeom>
        </p:spPr>
      </p:pic>
      <p:sp>
        <p:nvSpPr>
          <p:cNvPr id="5" name="TextBox 4">
            <a:extLst>
              <a:ext uri="{FF2B5EF4-FFF2-40B4-BE49-F238E27FC236}">
                <a16:creationId xmlns:a16="http://schemas.microsoft.com/office/drawing/2014/main" id="{AE54866F-74CD-DB41-765F-87BC81D399D3}"/>
              </a:ext>
            </a:extLst>
          </p:cNvPr>
          <p:cNvSpPr txBox="1"/>
          <p:nvPr/>
        </p:nvSpPr>
        <p:spPr>
          <a:xfrm>
            <a:off x="3893574" y="89328"/>
            <a:ext cx="4373120" cy="584775"/>
          </a:xfrm>
          <a:prstGeom prst="rect">
            <a:avLst/>
          </a:prstGeom>
          <a:noFill/>
        </p:spPr>
        <p:txBody>
          <a:bodyPr wrap="none" rtlCol="0">
            <a:spAutoFit/>
          </a:bodyPr>
          <a:lstStyle/>
          <a:p>
            <a:r>
              <a:rPr lang="en-US" sz="3200" b="1" dirty="0"/>
              <a:t>Paul’s Letter Openings</a:t>
            </a:r>
          </a:p>
        </p:txBody>
      </p:sp>
    </p:spTree>
    <p:extLst>
      <p:ext uri="{BB962C8B-B14F-4D97-AF65-F5344CB8AC3E}">
        <p14:creationId xmlns:p14="http://schemas.microsoft.com/office/powerpoint/2010/main" val="2864047623"/>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4E5F0-1762-E3AE-E928-810313ED84E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A3B5B3-0210-18CE-81F4-F77986067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blue screen&#10;&#10;AI-generated content may be incorrect.">
            <a:extLst>
              <a:ext uri="{FF2B5EF4-FFF2-40B4-BE49-F238E27FC236}">
                <a16:creationId xmlns:a16="http://schemas.microsoft.com/office/drawing/2014/main" id="{7B6E0476-3FA7-7196-7B6A-45E5082F3539}"/>
              </a:ext>
            </a:extLst>
          </p:cNvPr>
          <p:cNvPicPr>
            <a:picLocks noChangeAspect="1"/>
          </p:cNvPicPr>
          <p:nvPr/>
        </p:nvPicPr>
        <p:blipFill>
          <a:blip r:embed="rId3"/>
          <a:stretch>
            <a:fillRect/>
          </a:stretch>
        </p:blipFill>
        <p:spPr>
          <a:xfrm>
            <a:off x="1120877" y="543136"/>
            <a:ext cx="10364596" cy="6207715"/>
          </a:xfrm>
          <a:prstGeom prst="rect">
            <a:avLst/>
          </a:prstGeom>
        </p:spPr>
      </p:pic>
      <p:sp>
        <p:nvSpPr>
          <p:cNvPr id="7" name="TextBox 6">
            <a:extLst>
              <a:ext uri="{FF2B5EF4-FFF2-40B4-BE49-F238E27FC236}">
                <a16:creationId xmlns:a16="http://schemas.microsoft.com/office/drawing/2014/main" id="{73EF8990-4712-6D02-2074-676C98EB2B02}"/>
              </a:ext>
            </a:extLst>
          </p:cNvPr>
          <p:cNvSpPr txBox="1"/>
          <p:nvPr/>
        </p:nvSpPr>
        <p:spPr>
          <a:xfrm>
            <a:off x="3795252" y="-41639"/>
            <a:ext cx="4456476" cy="584775"/>
          </a:xfrm>
          <a:prstGeom prst="rect">
            <a:avLst/>
          </a:prstGeom>
          <a:noFill/>
        </p:spPr>
        <p:txBody>
          <a:bodyPr wrap="none" rtlCol="0">
            <a:spAutoFit/>
          </a:bodyPr>
          <a:lstStyle/>
          <a:p>
            <a:r>
              <a:rPr lang="en-US" sz="3200" b="1" dirty="0"/>
              <a:t>Paul’s Letter Openings </a:t>
            </a:r>
          </a:p>
        </p:txBody>
      </p:sp>
    </p:spTree>
    <p:extLst>
      <p:ext uri="{BB962C8B-B14F-4D97-AF65-F5344CB8AC3E}">
        <p14:creationId xmlns:p14="http://schemas.microsoft.com/office/powerpoint/2010/main" val="3394683050"/>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D88CA-1779-14EF-7CEE-796D31D51CF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4E20F3-796F-2384-06B8-A884FC37F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ver of a book&#10;&#10;AI-generated content may be incorrect.">
            <a:extLst>
              <a:ext uri="{FF2B5EF4-FFF2-40B4-BE49-F238E27FC236}">
                <a16:creationId xmlns:a16="http://schemas.microsoft.com/office/drawing/2014/main" id="{E07D994A-1316-5559-E46D-C1BC4CB98104}"/>
              </a:ext>
            </a:extLst>
          </p:cNvPr>
          <p:cNvPicPr>
            <a:picLocks noChangeAspect="1"/>
          </p:cNvPicPr>
          <p:nvPr/>
        </p:nvPicPr>
        <p:blipFill>
          <a:blip r:embed="rId3"/>
          <a:stretch>
            <a:fillRect/>
          </a:stretch>
        </p:blipFill>
        <p:spPr>
          <a:xfrm>
            <a:off x="358985" y="647700"/>
            <a:ext cx="3203365" cy="4964079"/>
          </a:xfrm>
          <a:prstGeom prst="rect">
            <a:avLst/>
          </a:prstGeom>
        </p:spPr>
      </p:pic>
    </p:spTree>
    <p:extLst>
      <p:ext uri="{BB962C8B-B14F-4D97-AF65-F5344CB8AC3E}">
        <p14:creationId xmlns:p14="http://schemas.microsoft.com/office/powerpoint/2010/main" val="466898949"/>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81D68-9E54-D23B-0C09-138C87A98F6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A036662-BE2E-34D5-7FCF-3806D135E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ver of a book&#10;&#10;AI-generated content may be incorrect.">
            <a:extLst>
              <a:ext uri="{FF2B5EF4-FFF2-40B4-BE49-F238E27FC236}">
                <a16:creationId xmlns:a16="http://schemas.microsoft.com/office/drawing/2014/main" id="{9BE2535E-EAAE-E91F-760F-AB5E3EAA7273}"/>
              </a:ext>
            </a:extLst>
          </p:cNvPr>
          <p:cNvPicPr>
            <a:picLocks noChangeAspect="1"/>
          </p:cNvPicPr>
          <p:nvPr/>
        </p:nvPicPr>
        <p:blipFill>
          <a:blip r:embed="rId3"/>
          <a:stretch>
            <a:fillRect/>
          </a:stretch>
        </p:blipFill>
        <p:spPr>
          <a:xfrm>
            <a:off x="358985" y="647700"/>
            <a:ext cx="3203365" cy="4964079"/>
          </a:xfrm>
          <a:prstGeom prst="rect">
            <a:avLst/>
          </a:prstGeom>
        </p:spPr>
      </p:pic>
    </p:spTree>
    <p:extLst>
      <p:ext uri="{BB962C8B-B14F-4D97-AF65-F5344CB8AC3E}">
        <p14:creationId xmlns:p14="http://schemas.microsoft.com/office/powerpoint/2010/main" val="362115831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11452-A0E8-C392-6018-1CB5221CDB3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063C8D-BC1E-AC5F-4114-4A3A16B95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C7266-E845-5BC3-6F52-8C4649BD5C91}"/>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a:t>
            </a: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1E23AAA-7E2E-9A1E-5395-2BA48C005CBC}"/>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73276744-1974-1D38-F5F7-E90F73D665C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lnSpcReduction="10000"/>
          </a:bodyPr>
          <a:lstStyle/>
          <a:p>
            <a:r>
              <a:rPr lang="en-US" b="1" dirty="0"/>
              <a:t>Heavenly Realms     </a:t>
            </a:r>
          </a:p>
          <a:p>
            <a:r>
              <a:rPr lang="en-US" b="1" dirty="0"/>
              <a:t>The mystery</a:t>
            </a:r>
          </a:p>
          <a:p>
            <a:r>
              <a:rPr lang="en-US" b="1" dirty="0"/>
              <a:t>Spiritual Tools and Heavenly Armor</a:t>
            </a:r>
          </a:p>
          <a:p>
            <a:r>
              <a:rPr lang="en-US" b="1" dirty="0"/>
              <a:t>Spiritual Blessings in Christ</a:t>
            </a:r>
          </a:p>
          <a:p>
            <a:r>
              <a:rPr lang="en-US" b="1" dirty="0"/>
              <a:t>Made Alive in Christ</a:t>
            </a:r>
          </a:p>
          <a:p>
            <a:r>
              <a:rPr lang="en-US" b="1" dirty="0"/>
              <a:t>The New Spiritual Humanity</a:t>
            </a:r>
          </a:p>
          <a:p>
            <a:r>
              <a:rPr lang="en-US" b="1" dirty="0"/>
              <a:t>The Cornerstone and the New Building</a:t>
            </a:r>
          </a:p>
          <a:p>
            <a:r>
              <a:rPr lang="en-US" b="1" dirty="0"/>
              <a:t>Love that is wide, long, and high.  The infinite God</a:t>
            </a:r>
          </a:p>
          <a:p>
            <a:r>
              <a:rPr lang="en-US" b="1" dirty="0"/>
              <a:t>Worthy calling -  Unity and oneness _</a:t>
            </a:r>
          </a:p>
          <a:p>
            <a:r>
              <a:rPr lang="en-US" b="1" dirty="0"/>
              <a:t>Futile thinking contrasted with  Wisdom and Discretion</a:t>
            </a:r>
          </a:p>
          <a:p>
            <a:r>
              <a:rPr lang="en-US" b="1" dirty="0"/>
              <a:t>Quirky things about Ephesians, The Colossian Heresy, Papyrus 46</a:t>
            </a:r>
          </a:p>
          <a:p>
            <a:r>
              <a:rPr lang="en-US" b="1" dirty="0"/>
              <a:t>Chistian Living Impacting Relationships.</a:t>
            </a:r>
          </a:p>
          <a:p>
            <a:endParaRPr lang="en-US" b="1" dirty="0"/>
          </a:p>
          <a:p>
            <a:endParaRPr lang="en-US" b="1" dirty="0"/>
          </a:p>
          <a:p>
            <a:endParaRPr lang="en-US" b="1" dirty="0"/>
          </a:p>
        </p:txBody>
      </p:sp>
      <p:sp>
        <p:nvSpPr>
          <p:cNvPr id="3" name="Arrow: Left 2">
            <a:extLst>
              <a:ext uri="{FF2B5EF4-FFF2-40B4-BE49-F238E27FC236}">
                <a16:creationId xmlns:a16="http://schemas.microsoft.com/office/drawing/2014/main" id="{82BCEFB3-4B64-B336-396B-40DF97EDACF8}"/>
              </a:ext>
            </a:extLst>
          </p:cNvPr>
          <p:cNvSpPr/>
          <p:nvPr/>
        </p:nvSpPr>
        <p:spPr>
          <a:xfrm>
            <a:off x="7359621" y="1976996"/>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12/14</a:t>
            </a:r>
          </a:p>
        </p:txBody>
      </p:sp>
      <p:sp>
        <p:nvSpPr>
          <p:cNvPr id="6" name="Arrow: Left 5">
            <a:extLst>
              <a:ext uri="{FF2B5EF4-FFF2-40B4-BE49-F238E27FC236}">
                <a16:creationId xmlns:a16="http://schemas.microsoft.com/office/drawing/2014/main" id="{D6301DEB-5BF8-5EDC-000C-93E2AB01DA82}"/>
              </a:ext>
            </a:extLst>
          </p:cNvPr>
          <p:cNvSpPr/>
          <p:nvPr/>
        </p:nvSpPr>
        <p:spPr>
          <a:xfrm>
            <a:off x="5745725" y="622945"/>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12/7</a:t>
            </a:r>
          </a:p>
        </p:txBody>
      </p:sp>
      <p:sp>
        <p:nvSpPr>
          <p:cNvPr id="11" name="TextBox 10">
            <a:extLst>
              <a:ext uri="{FF2B5EF4-FFF2-40B4-BE49-F238E27FC236}">
                <a16:creationId xmlns:a16="http://schemas.microsoft.com/office/drawing/2014/main" id="{31B15E4C-6A84-B4E3-9AED-186A86C0A9F7}"/>
              </a:ext>
            </a:extLst>
          </p:cNvPr>
          <p:cNvSpPr txBox="1"/>
          <p:nvPr/>
        </p:nvSpPr>
        <p:spPr>
          <a:xfrm>
            <a:off x="8500228" y="1902162"/>
            <a:ext cx="4143392" cy="523220"/>
          </a:xfrm>
          <a:prstGeom prst="rect">
            <a:avLst/>
          </a:prstGeom>
          <a:noFill/>
        </p:spPr>
        <p:txBody>
          <a:bodyPr wrap="square" rtlCol="0">
            <a:spAutoFit/>
          </a:bodyPr>
          <a:lstStyle/>
          <a:p>
            <a:r>
              <a:rPr lang="en-US" sz="2800" dirty="0"/>
              <a:t>Chapter 1</a:t>
            </a:r>
          </a:p>
        </p:txBody>
      </p:sp>
    </p:spTree>
    <p:extLst>
      <p:ext uri="{BB962C8B-B14F-4D97-AF65-F5344CB8AC3E}">
        <p14:creationId xmlns:p14="http://schemas.microsoft.com/office/powerpoint/2010/main" val="15920640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67E5C-FBDA-13D3-4B4B-3F62862D042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7870D52-F795-1CE3-23B0-5D297C180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27305-BA21-693B-A170-AC8053714F61}"/>
              </a:ext>
            </a:extLst>
          </p:cNvPr>
          <p:cNvSpPr>
            <a:spLocks noGrp="1"/>
          </p:cNvSpPr>
          <p:nvPr>
            <p:ph type="title"/>
          </p:nvPr>
        </p:nvSpPr>
        <p:spPr>
          <a:xfrm>
            <a:off x="1706480" y="133658"/>
            <a:ext cx="9689107" cy="1010930"/>
          </a:xfrm>
        </p:spPr>
        <p:txBody>
          <a:bodyPr vert="horz" lIns="91440" tIns="45720" rIns="91440" bIns="45720" rtlCol="0" anchor="b">
            <a:normAutofit fontScale="90000"/>
          </a:bodyPr>
          <a:lstStyle/>
          <a:p>
            <a:br>
              <a:rPr lang="en-US" sz="3600" b="1" dirty="0"/>
            </a:br>
            <a:r>
              <a:rPr lang="en-US" sz="3600" b="1" dirty="0"/>
              <a:t>    Physical Realms are subsets of  Spiritual Realms</a:t>
            </a:r>
            <a:br>
              <a:rPr lang="en-US" sz="3600" b="1" dirty="0"/>
            </a:br>
            <a:endParaRPr lang="en-US" sz="3600" b="1" dirty="0"/>
          </a:p>
        </p:txBody>
      </p:sp>
      <p:sp>
        <p:nvSpPr>
          <p:cNvPr id="14" name="TextBox 13">
            <a:extLst>
              <a:ext uri="{FF2B5EF4-FFF2-40B4-BE49-F238E27FC236}">
                <a16:creationId xmlns:a16="http://schemas.microsoft.com/office/drawing/2014/main" id="{18B031B1-C6CE-A3B9-3E99-0CC89DCF5642}"/>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Spiritual</a:t>
            </a:r>
          </a:p>
          <a:p>
            <a:r>
              <a:rPr lang="en-US" sz="4000" dirty="0"/>
              <a:t>Realm Aligned with God</a:t>
            </a:r>
          </a:p>
        </p:txBody>
      </p:sp>
      <p:sp>
        <p:nvSpPr>
          <p:cNvPr id="15" name="TextBox 14">
            <a:extLst>
              <a:ext uri="{FF2B5EF4-FFF2-40B4-BE49-F238E27FC236}">
                <a16:creationId xmlns:a16="http://schemas.microsoft.com/office/drawing/2014/main" id="{3E422A10-20EE-DEE2-F9EE-512E6085C6B1}"/>
              </a:ext>
            </a:extLst>
          </p:cNvPr>
          <p:cNvSpPr txBox="1"/>
          <p:nvPr/>
        </p:nvSpPr>
        <p:spPr>
          <a:xfrm>
            <a:off x="6645394" y="1446748"/>
            <a:ext cx="2687794" cy="2554545"/>
          </a:xfrm>
          <a:prstGeom prst="rect">
            <a:avLst/>
          </a:prstGeom>
          <a:noFill/>
        </p:spPr>
        <p:txBody>
          <a:bodyPr wrap="square" rtlCol="0">
            <a:spAutoFit/>
          </a:bodyPr>
          <a:lstStyle/>
          <a:p>
            <a:r>
              <a:rPr lang="en-US" sz="4000" dirty="0"/>
              <a:t>Spiritual</a:t>
            </a:r>
          </a:p>
          <a:p>
            <a:r>
              <a:rPr lang="en-US" sz="4000" dirty="0"/>
              <a:t>Realm Not Aligned with God</a:t>
            </a:r>
          </a:p>
        </p:txBody>
      </p:sp>
      <p:sp>
        <p:nvSpPr>
          <p:cNvPr id="16" name="TextBox 15">
            <a:extLst>
              <a:ext uri="{FF2B5EF4-FFF2-40B4-BE49-F238E27FC236}">
                <a16:creationId xmlns:a16="http://schemas.microsoft.com/office/drawing/2014/main" id="{8D2E9B0F-C5A2-BA61-9B01-19678366FCF7}"/>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29893514-CA42-95CF-A935-79A14DA113A9}"/>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231CC7F9-3B2C-9F6D-B0E1-208CC0EF2E04}"/>
              </a:ext>
            </a:extLst>
          </p:cNvPr>
          <p:cNvSpPr/>
          <p:nvPr/>
        </p:nvSpPr>
        <p:spPr>
          <a:xfrm>
            <a:off x="3286238"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AB94A86-EB3E-DA03-6A53-FB134506DACE}"/>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2BD2A8D-0088-A3D5-DC11-91D64F4061EB}"/>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1D2755-B677-96F7-AA48-75736DF58FFE}"/>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8A00EFE7-439E-4A35-1F26-16CB14EB8C61}"/>
              </a:ext>
            </a:extLst>
          </p:cNvPr>
          <p:cNvSpPr/>
          <p:nvPr/>
        </p:nvSpPr>
        <p:spPr>
          <a:xfrm>
            <a:off x="2340795" y="5095637"/>
            <a:ext cx="71580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60DAA3-A3E2-D1A4-E97D-B5C07AB7DA29}"/>
              </a:ext>
            </a:extLst>
          </p:cNvPr>
          <p:cNvSpPr txBox="1"/>
          <p:nvPr/>
        </p:nvSpPr>
        <p:spPr>
          <a:xfrm>
            <a:off x="399301" y="3212538"/>
            <a:ext cx="2321918" cy="954107"/>
          </a:xfrm>
          <a:prstGeom prst="rect">
            <a:avLst/>
          </a:prstGeom>
          <a:noFill/>
        </p:spPr>
        <p:txBody>
          <a:bodyPr wrap="square" rtlCol="0">
            <a:spAutoFit/>
          </a:bodyPr>
          <a:lstStyle/>
          <a:p>
            <a:r>
              <a:rPr lang="en-US" sz="2800" dirty="0"/>
              <a:t>Conceptual</a:t>
            </a:r>
          </a:p>
          <a:p>
            <a:r>
              <a:rPr lang="en-US" sz="2800" dirty="0"/>
              <a:t>Relational</a:t>
            </a:r>
          </a:p>
        </p:txBody>
      </p:sp>
      <p:sp>
        <p:nvSpPr>
          <p:cNvPr id="5" name="Arrow: Right 4">
            <a:extLst>
              <a:ext uri="{FF2B5EF4-FFF2-40B4-BE49-F238E27FC236}">
                <a16:creationId xmlns:a16="http://schemas.microsoft.com/office/drawing/2014/main" id="{C7F6CB6C-A5BB-FCFB-D91C-53EB219BF485}"/>
              </a:ext>
            </a:extLst>
          </p:cNvPr>
          <p:cNvSpPr/>
          <p:nvPr/>
        </p:nvSpPr>
        <p:spPr>
          <a:xfrm>
            <a:off x="2394610" y="3105807"/>
            <a:ext cx="71580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EBBBF44-1D32-036F-7A50-0952CD5CBA36}"/>
              </a:ext>
            </a:extLst>
          </p:cNvPr>
          <p:cNvSpPr txBox="1"/>
          <p:nvPr/>
        </p:nvSpPr>
        <p:spPr>
          <a:xfrm>
            <a:off x="399301" y="4843814"/>
            <a:ext cx="2321918" cy="1815882"/>
          </a:xfrm>
          <a:prstGeom prst="rect">
            <a:avLst/>
          </a:prstGeom>
          <a:noFill/>
        </p:spPr>
        <p:txBody>
          <a:bodyPr wrap="square" rtlCol="0">
            <a:spAutoFit/>
          </a:bodyPr>
          <a:lstStyle/>
          <a:p>
            <a:r>
              <a:rPr lang="en-US" sz="2800" dirty="0"/>
              <a:t>Bound by time (also history and geography</a:t>
            </a:r>
          </a:p>
        </p:txBody>
      </p:sp>
      <p:pic>
        <p:nvPicPr>
          <p:cNvPr id="11" name="Picture 10" descr="A screenshot of a cell phone&#10;&#10;AI-generated content may be incorrect.">
            <a:extLst>
              <a:ext uri="{FF2B5EF4-FFF2-40B4-BE49-F238E27FC236}">
                <a16:creationId xmlns:a16="http://schemas.microsoft.com/office/drawing/2014/main" id="{C79FA30E-DE73-C056-3B8F-AFB60B7C59AB}"/>
              </a:ext>
            </a:extLst>
          </p:cNvPr>
          <p:cNvPicPr>
            <a:picLocks noChangeAspect="1"/>
          </p:cNvPicPr>
          <p:nvPr/>
        </p:nvPicPr>
        <p:blipFill>
          <a:blip r:embed="rId3"/>
          <a:stretch>
            <a:fillRect/>
          </a:stretch>
        </p:blipFill>
        <p:spPr>
          <a:xfrm>
            <a:off x="186368" y="174979"/>
            <a:ext cx="1457528" cy="2667372"/>
          </a:xfrm>
          <a:prstGeom prst="rect">
            <a:avLst/>
          </a:prstGeom>
        </p:spPr>
      </p:pic>
      <p:pic>
        <p:nvPicPr>
          <p:cNvPr id="20" name="Picture 19" descr="A screen shot of a phone&#10;&#10;AI-generated content may be incorrect.">
            <a:extLst>
              <a:ext uri="{FF2B5EF4-FFF2-40B4-BE49-F238E27FC236}">
                <a16:creationId xmlns:a16="http://schemas.microsoft.com/office/drawing/2014/main" id="{53700EB8-4B26-BFFB-CF6D-44AC1E747E98}"/>
              </a:ext>
            </a:extLst>
          </p:cNvPr>
          <p:cNvPicPr>
            <a:picLocks noChangeAspect="1"/>
          </p:cNvPicPr>
          <p:nvPr/>
        </p:nvPicPr>
        <p:blipFill>
          <a:blip r:embed="rId4"/>
          <a:stretch>
            <a:fillRect/>
          </a:stretch>
        </p:blipFill>
        <p:spPr>
          <a:xfrm>
            <a:off x="10345993" y="3928801"/>
            <a:ext cx="1486107" cy="2686425"/>
          </a:xfrm>
          <a:prstGeom prst="rect">
            <a:avLst/>
          </a:prstGeom>
        </p:spPr>
      </p:pic>
    </p:spTree>
    <p:extLst>
      <p:ext uri="{BB962C8B-B14F-4D97-AF65-F5344CB8AC3E}">
        <p14:creationId xmlns:p14="http://schemas.microsoft.com/office/powerpoint/2010/main" val="90844667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94E7F-313D-1F30-AACE-56F4644E1B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70C24B-F29C-9DFB-D600-D6994BE9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735146-2487-29B2-F210-CBB6AF09514E}"/>
              </a:ext>
            </a:extLst>
          </p:cNvPr>
          <p:cNvSpPr>
            <a:spLocks noGrp="1"/>
          </p:cNvSpPr>
          <p:nvPr>
            <p:ph type="title"/>
          </p:nvPr>
        </p:nvSpPr>
        <p:spPr>
          <a:xfrm>
            <a:off x="1706480" y="133658"/>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33424AE8-68D0-FB09-4A42-58E285211CCA}"/>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F14C3C6A-8E49-3590-A239-CADD9541484C}"/>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8205C2E0-1C7F-D5B2-EE21-BCA96DF82DE0}"/>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B287F37B-1679-78DB-9146-329369BDC56F}"/>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130A78EF-0F3D-0CA8-D56B-B213F110DA28}"/>
              </a:ext>
            </a:extLst>
          </p:cNvPr>
          <p:cNvSpPr/>
          <p:nvPr/>
        </p:nvSpPr>
        <p:spPr>
          <a:xfrm>
            <a:off x="3286238"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F671453-89FA-F92D-0786-66C307F6FF32}"/>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F8A1145-44D3-2BAB-0A99-4E82A863FAE7}"/>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7441E6-E775-3E10-D608-633B77473E31}"/>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3273274-92C9-E200-8C0A-700502A5B347}"/>
              </a:ext>
            </a:extLst>
          </p:cNvPr>
          <p:cNvSpPr txBox="1"/>
          <p:nvPr/>
        </p:nvSpPr>
        <p:spPr>
          <a:xfrm>
            <a:off x="411726" y="3987911"/>
            <a:ext cx="2321918" cy="2677656"/>
          </a:xfrm>
          <a:prstGeom prst="rect">
            <a:avLst/>
          </a:prstGeom>
          <a:noFill/>
        </p:spPr>
        <p:txBody>
          <a:bodyPr wrap="square" rtlCol="0">
            <a:spAutoFit/>
          </a:bodyPr>
          <a:lstStyle/>
          <a:p>
            <a:r>
              <a:rPr lang="en-US" sz="2800" dirty="0"/>
              <a:t>When time is no more the Physical Realms we know about disappear</a:t>
            </a:r>
          </a:p>
        </p:txBody>
      </p:sp>
      <p:cxnSp>
        <p:nvCxnSpPr>
          <p:cNvPr id="7" name="Straight Connector 6">
            <a:extLst>
              <a:ext uri="{FF2B5EF4-FFF2-40B4-BE49-F238E27FC236}">
                <a16:creationId xmlns:a16="http://schemas.microsoft.com/office/drawing/2014/main" id="{0A7FE4B0-2C6C-D0D8-CED7-8052C89AC2F0}"/>
              </a:ext>
            </a:extLst>
          </p:cNvPr>
          <p:cNvCxnSpPr/>
          <p:nvPr/>
        </p:nvCxnSpPr>
        <p:spPr>
          <a:xfrm>
            <a:off x="3451123" y="3957145"/>
            <a:ext cx="2522150" cy="258531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CFFF6C7-84AF-5F8A-2C68-EF24EEC67E15}"/>
              </a:ext>
            </a:extLst>
          </p:cNvPr>
          <p:cNvCxnSpPr/>
          <p:nvPr/>
        </p:nvCxnSpPr>
        <p:spPr>
          <a:xfrm>
            <a:off x="6723010" y="4018082"/>
            <a:ext cx="2522150" cy="258531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1429A0A-FAB4-1719-4BAF-D09A7FCBC2CB}"/>
              </a:ext>
            </a:extLst>
          </p:cNvPr>
          <p:cNvCxnSpPr>
            <a:cxnSpLocks/>
          </p:cNvCxnSpPr>
          <p:nvPr/>
        </p:nvCxnSpPr>
        <p:spPr>
          <a:xfrm flipH="1">
            <a:off x="3684207" y="4206143"/>
            <a:ext cx="2147616" cy="219364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BC5F0AB-EAE8-9348-CDDA-1765D863F3BB}"/>
              </a:ext>
            </a:extLst>
          </p:cNvPr>
          <p:cNvCxnSpPr>
            <a:cxnSpLocks/>
          </p:cNvCxnSpPr>
          <p:nvPr/>
        </p:nvCxnSpPr>
        <p:spPr>
          <a:xfrm flipH="1">
            <a:off x="6944403" y="4175054"/>
            <a:ext cx="2147616" cy="219364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pic>
        <p:nvPicPr>
          <p:cNvPr id="3" name="Picture 2" descr="A screenshot of a cell phone&#10;&#10;AI-generated content may be incorrect.">
            <a:extLst>
              <a:ext uri="{FF2B5EF4-FFF2-40B4-BE49-F238E27FC236}">
                <a16:creationId xmlns:a16="http://schemas.microsoft.com/office/drawing/2014/main" id="{C66A7CDE-B4F2-5739-D7AF-953A0267FEEB}"/>
              </a:ext>
            </a:extLst>
          </p:cNvPr>
          <p:cNvPicPr>
            <a:picLocks noChangeAspect="1"/>
          </p:cNvPicPr>
          <p:nvPr/>
        </p:nvPicPr>
        <p:blipFill>
          <a:blip r:embed="rId3"/>
          <a:stretch>
            <a:fillRect/>
          </a:stretch>
        </p:blipFill>
        <p:spPr>
          <a:xfrm>
            <a:off x="186368" y="174979"/>
            <a:ext cx="1457528" cy="2667372"/>
          </a:xfrm>
          <a:prstGeom prst="rect">
            <a:avLst/>
          </a:prstGeom>
        </p:spPr>
      </p:pic>
      <p:pic>
        <p:nvPicPr>
          <p:cNvPr id="5" name="Picture 4" descr="A screen shot of a phone&#10;&#10;AI-generated content may be incorrect.">
            <a:extLst>
              <a:ext uri="{FF2B5EF4-FFF2-40B4-BE49-F238E27FC236}">
                <a16:creationId xmlns:a16="http://schemas.microsoft.com/office/drawing/2014/main" id="{5249B485-22B7-22F9-4013-D81146F3D4C8}"/>
              </a:ext>
            </a:extLst>
          </p:cNvPr>
          <p:cNvPicPr>
            <a:picLocks noChangeAspect="1"/>
          </p:cNvPicPr>
          <p:nvPr/>
        </p:nvPicPr>
        <p:blipFill>
          <a:blip r:embed="rId4"/>
          <a:stretch>
            <a:fillRect/>
          </a:stretch>
        </p:blipFill>
        <p:spPr>
          <a:xfrm>
            <a:off x="10345993" y="3928801"/>
            <a:ext cx="1486107" cy="2686425"/>
          </a:xfrm>
          <a:prstGeom prst="rect">
            <a:avLst/>
          </a:prstGeom>
        </p:spPr>
      </p:pic>
    </p:spTree>
    <p:extLst>
      <p:ext uri="{BB962C8B-B14F-4D97-AF65-F5344CB8AC3E}">
        <p14:creationId xmlns:p14="http://schemas.microsoft.com/office/powerpoint/2010/main" val="4262049482"/>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6135</TotalTime>
  <Words>3222</Words>
  <Application>Microsoft Office PowerPoint</Application>
  <PresentationFormat>Widescreen</PresentationFormat>
  <Paragraphs>352</Paragraphs>
  <Slides>63</Slides>
  <Notes>57</Notes>
  <HiddenSlides>5</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Aptos</vt:lpstr>
      <vt:lpstr>Aptos Display</vt:lpstr>
      <vt:lpstr>Arial</vt:lpstr>
      <vt:lpstr>Office Theme</vt:lpstr>
      <vt:lpstr>PowerPoint Presentation</vt:lpstr>
      <vt:lpstr>             Heavenly Realms Ephesians 1:3, 1:20, 2:6, 3:10,  6:12</vt:lpstr>
      <vt:lpstr>     Physical Realms are subsets of  Heavenly Realms </vt:lpstr>
      <vt:lpstr>Ephesians  and the terminology heavenly realms</vt:lpstr>
      <vt:lpstr>Ephesians  and the terminology heavenly realms</vt:lpstr>
      <vt:lpstr>     Physical Realms are subsets of  Spiritual Realms </vt:lpstr>
      <vt:lpstr>Book of Ephesians</vt:lpstr>
      <vt:lpstr>     Physical Realms are subsets of  Spiritual Realms </vt:lpstr>
      <vt:lpstr>     Physical Realms are subsets of  Heavenly Realms </vt:lpstr>
      <vt:lpstr>             Heavenly Realms Ephesians 3:10  (conceptually / historically)  </vt:lpstr>
      <vt:lpstr>             Heavenly Realms </vt:lpstr>
      <vt:lpstr>             Heavenly Realms </vt:lpstr>
      <vt:lpstr>What are the blessings mentioned in Ephesians chapter 1.  </vt:lpstr>
      <vt:lpstr>PowerPoint Presentation</vt:lpstr>
      <vt:lpstr>             Heavenly Realms Ephesians 1:3</vt:lpstr>
      <vt:lpstr>             Heavenly Realms Ephesians 3:10</vt:lpstr>
      <vt:lpstr>PowerPoint Presentation</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blessings mentioned in the prayer</vt:lpstr>
      <vt:lpstr>             Heavenly Realms </vt:lpstr>
      <vt:lpstr> Other Ways of saying Giving Thanks </vt:lpstr>
      <vt:lpstr>blessings mentioned in the prayer</vt:lpstr>
      <vt:lpstr>blessings mentioned in the prayer</vt:lpstr>
      <vt:lpstr>What are the blessings mentioned in Ephesians chapter 1.  </vt:lpstr>
      <vt:lpstr>blessings mentioned in the prayer</vt:lpstr>
      <vt:lpstr>Progressive Actions and prayer detail</vt:lpstr>
      <vt:lpstr>Progressive Actions</vt:lpstr>
      <vt:lpstr>Progressive Actions + WHAT IS TO BE KNOWN</vt:lpstr>
      <vt:lpstr>WHAT IS TO BE KNOWN</vt:lpstr>
      <vt:lpstr>WHAT IS TO BE KNOWN</vt:lpstr>
      <vt:lpstr>Paul’s Prayer for the Philippians</vt:lpstr>
      <vt:lpstr>PowerPoint Presentation</vt:lpstr>
      <vt:lpstr>             Heavenly Realms </vt:lpstr>
      <vt:lpstr>             Heavenly Realms </vt:lpstr>
      <vt:lpstr>PowerPoint Presentation</vt:lpstr>
      <vt:lpstr>Grace Through Faith</vt:lpstr>
      <vt:lpstr>Grace in Chapter 3</vt:lpstr>
      <vt:lpstr>Grace in Chapter 3</vt:lpstr>
      <vt:lpstr>Faith  Chapter 3</vt:lpstr>
      <vt:lpstr>             Heavenly Realms </vt:lpstr>
      <vt:lpstr>             Heavenly Realms </vt:lpstr>
      <vt:lpstr>             Heavenly Realms </vt:lpstr>
      <vt:lpstr>             Heavenly Realms </vt:lpstr>
      <vt:lpstr>             Heavenly Realms </vt:lpstr>
      <vt:lpstr>             Heavenly Realms </vt:lpstr>
      <vt:lpstr>             Heavenly Realms </vt:lpstr>
      <vt:lpstr>PowerPoint Presentation</vt:lpstr>
      <vt:lpstr>PowerPoint Presentation</vt:lpstr>
      <vt:lpstr>Atheist to Believer</vt:lpstr>
      <vt:lpstr>Atheist to Christian _ Michael Guillen </vt:lpstr>
      <vt:lpstr>Observatons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Weldon Beardain</dc:creator>
  <cp:lastModifiedBy>Weldon Beardain</cp:lastModifiedBy>
  <cp:revision>49</cp:revision>
  <dcterms:created xsi:type="dcterms:W3CDTF">2025-06-19T21:30:53Z</dcterms:created>
  <dcterms:modified xsi:type="dcterms:W3CDTF">2025-12-18T00:21:29Z</dcterms:modified>
</cp:coreProperties>
</file>