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307" r:id="rId2"/>
    <p:sldId id="310" r:id="rId3"/>
    <p:sldId id="371" r:id="rId4"/>
    <p:sldId id="290" r:id="rId5"/>
    <p:sldId id="369" r:id="rId6"/>
    <p:sldId id="370" r:id="rId7"/>
    <p:sldId id="390" r:id="rId8"/>
    <p:sldId id="357" r:id="rId9"/>
    <p:sldId id="383" r:id="rId10"/>
    <p:sldId id="341" r:id="rId11"/>
    <p:sldId id="338" r:id="rId12"/>
    <p:sldId id="340" r:id="rId13"/>
    <p:sldId id="351" r:id="rId14"/>
    <p:sldId id="339" r:id="rId15"/>
    <p:sldId id="343" r:id="rId16"/>
    <p:sldId id="384" r:id="rId17"/>
    <p:sldId id="385" r:id="rId18"/>
    <p:sldId id="386" r:id="rId19"/>
    <p:sldId id="387" r:id="rId20"/>
    <p:sldId id="388" r:id="rId21"/>
    <p:sldId id="389" r:id="rId22"/>
    <p:sldId id="394" r:id="rId23"/>
    <p:sldId id="398" r:id="rId24"/>
    <p:sldId id="402" r:id="rId25"/>
    <p:sldId id="393" r:id="rId26"/>
    <p:sldId id="397" r:id="rId27"/>
    <p:sldId id="395" r:id="rId28"/>
    <p:sldId id="396" r:id="rId29"/>
    <p:sldId id="403" r:id="rId30"/>
    <p:sldId id="404" r:id="rId31"/>
    <p:sldId id="407" r:id="rId32"/>
    <p:sldId id="408" r:id="rId33"/>
    <p:sldId id="410" r:id="rId34"/>
    <p:sldId id="411" r:id="rId35"/>
    <p:sldId id="415" r:id="rId36"/>
    <p:sldId id="358" r:id="rId37"/>
    <p:sldId id="416" r:id="rId38"/>
    <p:sldId id="418" r:id="rId39"/>
    <p:sldId id="423" r:id="rId40"/>
    <p:sldId id="417" r:id="rId41"/>
    <p:sldId id="424" r:id="rId42"/>
    <p:sldId id="425" r:id="rId43"/>
    <p:sldId id="419" r:id="rId44"/>
    <p:sldId id="422" r:id="rId45"/>
    <p:sldId id="421" r:id="rId46"/>
    <p:sldId id="420" r:id="rId47"/>
    <p:sldId id="413" r:id="rId48"/>
    <p:sldId id="399" r:id="rId49"/>
    <p:sldId id="400" r:id="rId50"/>
    <p:sldId id="401" r:id="rId51"/>
    <p:sldId id="412" r:id="rId52"/>
    <p:sldId id="414" r:id="rId5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DE76DB-4121-4CDA-844B-F65323621826}" v="61" dt="2025-12-17T16:51:56.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78611" autoAdjust="0"/>
  </p:normalViewPr>
  <p:slideViewPr>
    <p:cSldViewPr snapToGrid="0">
      <p:cViewPr varScale="1">
        <p:scale>
          <a:sx n="49" d="100"/>
          <a:sy n="49" d="100"/>
        </p:scale>
        <p:origin x="1068" y="276"/>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undo custSel addSld delSld modSld sldOrd">
      <pc:chgData name="Weldon Beardain" userId="09afe1b543c8f812" providerId="LiveId" clId="{A5A7D76C-337D-4549-9724-80C0153FBD4E}" dt="2025-12-17T16:52:03.496" v="789" actId="6549"/>
      <pc:docMkLst>
        <pc:docMk/>
      </pc:docMkLst>
      <pc:sldChg chg="del">
        <pc:chgData name="Weldon Beardain" userId="09afe1b543c8f812" providerId="LiveId" clId="{A5A7D76C-337D-4549-9724-80C0153FBD4E}" dt="2025-12-17T15:02:42.948" v="3" actId="47"/>
        <pc:sldMkLst>
          <pc:docMk/>
          <pc:sldMk cId="1658772491" sldId="346"/>
        </pc:sldMkLst>
      </pc:sldChg>
      <pc:sldChg chg="addSp modSp add mod">
        <pc:chgData name="Weldon Beardain" userId="09afe1b543c8f812" providerId="LiveId" clId="{A5A7D76C-337D-4549-9724-80C0153FBD4E}" dt="2025-12-17T15:14:14.156" v="49" actId="1076"/>
        <pc:sldMkLst>
          <pc:docMk/>
          <pc:sldMk cId="3932519741" sldId="358"/>
        </pc:sldMkLst>
        <pc:spChg chg="mod">
          <ac:chgData name="Weldon Beardain" userId="09afe1b543c8f812" providerId="LiveId" clId="{A5A7D76C-337D-4549-9724-80C0153FBD4E}" dt="2025-12-17T15:14:14.156" v="49" actId="1076"/>
          <ac:spMkLst>
            <pc:docMk/>
            <pc:sldMk cId="3932519741" sldId="358"/>
            <ac:spMk id="6" creationId="{118BEB39-0B52-EB84-E38A-3D964AAD9A63}"/>
          </ac:spMkLst>
        </pc:spChg>
        <pc:spChg chg="add mod">
          <ac:chgData name="Weldon Beardain" userId="09afe1b543c8f812" providerId="LiveId" clId="{A5A7D76C-337D-4549-9724-80C0153FBD4E}" dt="2025-12-17T15:13:11.570" v="39" actId="692"/>
          <ac:spMkLst>
            <pc:docMk/>
            <pc:sldMk cId="3932519741" sldId="358"/>
            <ac:spMk id="8" creationId="{EEE2A977-34A0-AECA-860D-7F186887CBBA}"/>
          </ac:spMkLst>
        </pc:spChg>
        <pc:spChg chg="add mod">
          <ac:chgData name="Weldon Beardain" userId="09afe1b543c8f812" providerId="LiveId" clId="{A5A7D76C-337D-4549-9724-80C0153FBD4E}" dt="2025-12-17T15:13:50.554" v="41" actId="1076"/>
          <ac:spMkLst>
            <pc:docMk/>
            <pc:sldMk cId="3932519741" sldId="358"/>
            <ac:spMk id="9" creationId="{FEEADB1A-CD4B-2289-750E-A7109650DDF0}"/>
          </ac:spMkLst>
        </pc:spChg>
      </pc:sldChg>
      <pc:sldChg chg="add">
        <pc:chgData name="Weldon Beardain" userId="09afe1b543c8f812" providerId="LiveId" clId="{A5A7D76C-337D-4549-9724-80C0153FBD4E}" dt="2025-12-17T03:33:54.295" v="0" actId="2890"/>
        <pc:sldMkLst>
          <pc:docMk/>
          <pc:sldMk cId="4139429037" sldId="413"/>
        </pc:sldMkLst>
      </pc:sldChg>
      <pc:sldChg chg="add">
        <pc:chgData name="Weldon Beardain" userId="09afe1b543c8f812" providerId="LiveId" clId="{A5A7D76C-337D-4549-9724-80C0153FBD4E}" dt="2025-12-17T03:43:56.863" v="1" actId="2890"/>
        <pc:sldMkLst>
          <pc:docMk/>
          <pc:sldMk cId="3621158315" sldId="414"/>
        </pc:sldMkLst>
      </pc:sldChg>
      <pc:sldChg chg="addSp modSp add mod">
        <pc:chgData name="Weldon Beardain" userId="09afe1b543c8f812" providerId="LiveId" clId="{A5A7D76C-337D-4549-9724-80C0153FBD4E}" dt="2025-12-17T15:03:31.323" v="28" actId="255"/>
        <pc:sldMkLst>
          <pc:docMk/>
          <pc:sldMk cId="2345739472" sldId="415"/>
        </pc:sldMkLst>
        <pc:spChg chg="add mod">
          <ac:chgData name="Weldon Beardain" userId="09afe1b543c8f812" providerId="LiveId" clId="{A5A7D76C-337D-4549-9724-80C0153FBD4E}" dt="2025-12-17T15:03:31.323" v="28" actId="255"/>
          <ac:spMkLst>
            <pc:docMk/>
            <pc:sldMk cId="2345739472" sldId="415"/>
            <ac:spMk id="2" creationId="{627DB071-43C8-645A-920E-655ECC91EA22}"/>
          </ac:spMkLst>
        </pc:spChg>
      </pc:sldChg>
      <pc:sldChg chg="addSp modSp add mod modNotesTx">
        <pc:chgData name="Weldon Beardain" userId="09afe1b543c8f812" providerId="LiveId" clId="{A5A7D76C-337D-4549-9724-80C0153FBD4E}" dt="2025-12-17T16:03:01.919" v="83" actId="1076"/>
        <pc:sldMkLst>
          <pc:docMk/>
          <pc:sldMk cId="906348729" sldId="416"/>
        </pc:sldMkLst>
        <pc:spChg chg="mod">
          <ac:chgData name="Weldon Beardain" userId="09afe1b543c8f812" providerId="LiveId" clId="{A5A7D76C-337D-4549-9724-80C0153FBD4E}" dt="2025-12-17T16:03:01.919" v="83" actId="1076"/>
          <ac:spMkLst>
            <pc:docMk/>
            <pc:sldMk cId="906348729" sldId="416"/>
            <ac:spMk id="3" creationId="{D3D9C567-4BC4-3D05-80A1-E5C3A2E00AC6}"/>
          </ac:spMkLst>
        </pc:spChg>
        <pc:spChg chg="mod">
          <ac:chgData name="Weldon Beardain" userId="09afe1b543c8f812" providerId="LiveId" clId="{A5A7D76C-337D-4549-9724-80C0153FBD4E}" dt="2025-12-17T15:18:16.256" v="50" actId="1076"/>
          <ac:spMkLst>
            <pc:docMk/>
            <pc:sldMk cId="906348729" sldId="416"/>
            <ac:spMk id="5" creationId="{28A822E4-433E-3625-D07A-970023C9669A}"/>
          </ac:spMkLst>
        </pc:spChg>
        <pc:spChg chg="add mod">
          <ac:chgData name="Weldon Beardain" userId="09afe1b543c8f812" providerId="LiveId" clId="{A5A7D76C-337D-4549-9724-80C0153FBD4E}" dt="2025-12-17T16:00:55.446" v="82" actId="1076"/>
          <ac:spMkLst>
            <pc:docMk/>
            <pc:sldMk cId="906348729" sldId="416"/>
            <ac:spMk id="7" creationId="{7D36D81F-DB3F-56A2-7DA5-DD8D9045D117}"/>
          </ac:spMkLst>
        </pc:spChg>
        <pc:picChg chg="mod">
          <ac:chgData name="Weldon Beardain" userId="09afe1b543c8f812" providerId="LiveId" clId="{A5A7D76C-337D-4549-9724-80C0153FBD4E}" dt="2025-12-17T15:18:25.217" v="54" actId="1076"/>
          <ac:picMkLst>
            <pc:docMk/>
            <pc:sldMk cId="906348729" sldId="416"/>
            <ac:picMk id="6" creationId="{67CCA833-0A71-E0BB-39D7-7769EC995AA3}"/>
          </ac:picMkLst>
        </pc:picChg>
      </pc:sldChg>
      <pc:sldChg chg="addSp delSp modSp add mod">
        <pc:chgData name="Weldon Beardain" userId="09afe1b543c8f812" providerId="LiveId" clId="{A5A7D76C-337D-4549-9724-80C0153FBD4E}" dt="2025-12-17T16:44:09.133" v="765" actId="255"/>
        <pc:sldMkLst>
          <pc:docMk/>
          <pc:sldMk cId="3467636788" sldId="417"/>
        </pc:sldMkLst>
        <pc:spChg chg="mod">
          <ac:chgData name="Weldon Beardain" userId="09afe1b543c8f812" providerId="LiveId" clId="{A5A7D76C-337D-4549-9724-80C0153FBD4E}" dt="2025-12-17T16:43:25.099" v="760" actId="313"/>
          <ac:spMkLst>
            <pc:docMk/>
            <pc:sldMk cId="3467636788" sldId="417"/>
            <ac:spMk id="2" creationId="{1179EFE2-0914-996E-A284-981C79E807B2}"/>
          </ac:spMkLst>
        </pc:spChg>
        <pc:spChg chg="add del mod">
          <ac:chgData name="Weldon Beardain" userId="09afe1b543c8f812" providerId="LiveId" clId="{A5A7D76C-337D-4549-9724-80C0153FBD4E}" dt="2025-12-17T16:09:23.731" v="282" actId="478"/>
          <ac:spMkLst>
            <pc:docMk/>
            <pc:sldMk cId="3467636788" sldId="417"/>
            <ac:spMk id="3" creationId="{30D414E5-B179-0C19-B8F3-AA1A06CD9D86}"/>
          </ac:spMkLst>
        </pc:spChg>
        <pc:spChg chg="mod">
          <ac:chgData name="Weldon Beardain" userId="09afe1b543c8f812" providerId="LiveId" clId="{A5A7D76C-337D-4549-9724-80C0153FBD4E}" dt="2025-12-17T16:44:09.133" v="765" actId="255"/>
          <ac:spMkLst>
            <pc:docMk/>
            <pc:sldMk cId="3467636788" sldId="417"/>
            <ac:spMk id="4" creationId="{D7245187-8E82-934D-56E2-9B26AD74F867}"/>
          </ac:spMkLst>
        </pc:spChg>
      </pc:sldChg>
      <pc:sldChg chg="delSp modSp new mod">
        <pc:chgData name="Weldon Beardain" userId="09afe1b543c8f812" providerId="LiveId" clId="{A5A7D76C-337D-4549-9724-80C0153FBD4E}" dt="2025-12-17T16:06:08.080" v="266" actId="313"/>
        <pc:sldMkLst>
          <pc:docMk/>
          <pc:sldMk cId="1439468665" sldId="418"/>
        </pc:sldMkLst>
        <pc:spChg chg="del">
          <ac:chgData name="Weldon Beardain" userId="09afe1b543c8f812" providerId="LiveId" clId="{A5A7D76C-337D-4549-9724-80C0153FBD4E}" dt="2025-12-17T16:03:19.490" v="85" actId="478"/>
          <ac:spMkLst>
            <pc:docMk/>
            <pc:sldMk cId="1439468665" sldId="418"/>
            <ac:spMk id="2" creationId="{B1CDBFCA-9658-C977-E121-E45A6CEA05C9}"/>
          </ac:spMkLst>
        </pc:spChg>
        <pc:spChg chg="mod">
          <ac:chgData name="Weldon Beardain" userId="09afe1b543c8f812" providerId="LiveId" clId="{A5A7D76C-337D-4549-9724-80C0153FBD4E}" dt="2025-12-17T16:06:08.080" v="266" actId="313"/>
          <ac:spMkLst>
            <pc:docMk/>
            <pc:sldMk cId="1439468665" sldId="418"/>
            <ac:spMk id="3" creationId="{8C8E9FE8-4AF5-3524-21C0-7EE9D2C443E3}"/>
          </ac:spMkLst>
        </pc:spChg>
        <pc:spChg chg="del">
          <ac:chgData name="Weldon Beardain" userId="09afe1b543c8f812" providerId="LiveId" clId="{A5A7D76C-337D-4549-9724-80C0153FBD4E}" dt="2025-12-17T16:03:24.681" v="86" actId="478"/>
          <ac:spMkLst>
            <pc:docMk/>
            <pc:sldMk cId="1439468665" sldId="418"/>
            <ac:spMk id="4" creationId="{C9092341-DFD7-CCCB-B9CF-8326148233ED}"/>
          </ac:spMkLst>
        </pc:spChg>
      </pc:sldChg>
      <pc:sldChg chg="addSp modSp add mod setBg">
        <pc:chgData name="Weldon Beardain" userId="09afe1b543c8f812" providerId="LiveId" clId="{A5A7D76C-337D-4549-9724-80C0153FBD4E}" dt="2025-12-17T16:20:41.810" v="542" actId="1076"/>
        <pc:sldMkLst>
          <pc:docMk/>
          <pc:sldMk cId="2243837388" sldId="419"/>
        </pc:sldMkLst>
        <pc:spChg chg="mod">
          <ac:chgData name="Weldon Beardain" userId="09afe1b543c8f812" providerId="LiveId" clId="{A5A7D76C-337D-4549-9724-80C0153FBD4E}" dt="2025-12-17T16:17:17.825" v="413" actId="1076"/>
          <ac:spMkLst>
            <pc:docMk/>
            <pc:sldMk cId="2243837388" sldId="419"/>
            <ac:spMk id="3" creationId="{681C8B43-133B-2B78-368B-3DE36AA1F55A}"/>
          </ac:spMkLst>
        </pc:spChg>
        <pc:spChg chg="add mod">
          <ac:chgData name="Weldon Beardain" userId="09afe1b543c8f812" providerId="LiveId" clId="{A5A7D76C-337D-4549-9724-80C0153FBD4E}" dt="2025-12-17T16:15:37.935" v="411" actId="207"/>
          <ac:spMkLst>
            <pc:docMk/>
            <pc:sldMk cId="2243837388" sldId="419"/>
            <ac:spMk id="8" creationId="{D9DB6AFE-5740-3611-E614-7DE1EE22044E}"/>
          </ac:spMkLst>
        </pc:spChg>
        <pc:spChg chg="add mod">
          <ac:chgData name="Weldon Beardain" userId="09afe1b543c8f812" providerId="LiveId" clId="{A5A7D76C-337D-4549-9724-80C0153FBD4E}" dt="2025-12-17T16:20:41.810" v="542" actId="1076"/>
          <ac:spMkLst>
            <pc:docMk/>
            <pc:sldMk cId="2243837388" sldId="419"/>
            <ac:spMk id="9" creationId="{1151435D-E350-CC41-F5E6-A89527BF2B86}"/>
          </ac:spMkLst>
        </pc:spChg>
      </pc:sldChg>
      <pc:sldChg chg="delSp modSp new mod">
        <pc:chgData name="Weldon Beardain" userId="09afe1b543c8f812" providerId="LiveId" clId="{A5A7D76C-337D-4549-9724-80C0153FBD4E}" dt="2025-12-17T16:39:22.201" v="708" actId="20577"/>
        <pc:sldMkLst>
          <pc:docMk/>
          <pc:sldMk cId="1603236741" sldId="420"/>
        </pc:sldMkLst>
        <pc:spChg chg="mod">
          <ac:chgData name="Weldon Beardain" userId="09afe1b543c8f812" providerId="LiveId" clId="{A5A7D76C-337D-4549-9724-80C0153FBD4E}" dt="2025-12-17T16:23:46.087" v="544" actId="1076"/>
          <ac:spMkLst>
            <pc:docMk/>
            <pc:sldMk cId="1603236741" sldId="420"/>
            <ac:spMk id="2" creationId="{2E3D9588-057B-9581-AA5A-68B607BDB56A}"/>
          </ac:spMkLst>
        </pc:spChg>
        <pc:spChg chg="mod">
          <ac:chgData name="Weldon Beardain" userId="09afe1b543c8f812" providerId="LiveId" clId="{A5A7D76C-337D-4549-9724-80C0153FBD4E}" dt="2025-12-17T16:39:22.201" v="708" actId="20577"/>
          <ac:spMkLst>
            <pc:docMk/>
            <pc:sldMk cId="1603236741" sldId="420"/>
            <ac:spMk id="3" creationId="{9DA09A49-994E-E843-2F52-E0E5E892C7C5}"/>
          </ac:spMkLst>
        </pc:spChg>
        <pc:spChg chg="del">
          <ac:chgData name="Weldon Beardain" userId="09afe1b543c8f812" providerId="LiveId" clId="{A5A7D76C-337D-4549-9724-80C0153FBD4E}" dt="2025-12-17T16:36:57.214" v="579" actId="478"/>
          <ac:spMkLst>
            <pc:docMk/>
            <pc:sldMk cId="1603236741" sldId="420"/>
            <ac:spMk id="4" creationId="{9C34EBE0-6A0F-FEDC-3D4E-3315EA501AE5}"/>
          </ac:spMkLst>
        </pc:spChg>
      </pc:sldChg>
      <pc:sldChg chg="new">
        <pc:chgData name="Weldon Beardain" userId="09afe1b543c8f812" providerId="LiveId" clId="{A5A7D76C-337D-4549-9724-80C0153FBD4E}" dt="2025-12-17T16:41:28.812" v="709" actId="680"/>
        <pc:sldMkLst>
          <pc:docMk/>
          <pc:sldMk cId="908321071" sldId="421"/>
        </pc:sldMkLst>
      </pc:sldChg>
      <pc:sldChg chg="modSp add mod ord">
        <pc:chgData name="Weldon Beardain" userId="09afe1b543c8f812" providerId="LiveId" clId="{A5A7D76C-337D-4549-9724-80C0153FBD4E}" dt="2025-12-17T16:42:39.111" v="737" actId="313"/>
        <pc:sldMkLst>
          <pc:docMk/>
          <pc:sldMk cId="3767879804" sldId="422"/>
        </pc:sldMkLst>
        <pc:spChg chg="mod">
          <ac:chgData name="Weldon Beardain" userId="09afe1b543c8f812" providerId="LiveId" clId="{A5A7D76C-337D-4549-9724-80C0153FBD4E}" dt="2025-12-17T16:42:39.111" v="737" actId="313"/>
          <ac:spMkLst>
            <pc:docMk/>
            <pc:sldMk cId="3767879804" sldId="422"/>
            <ac:spMk id="2" creationId="{8FAAC777-C172-152E-EF1F-302BA483F043}"/>
          </ac:spMkLst>
        </pc:spChg>
      </pc:sldChg>
      <pc:sldChg chg="add ord">
        <pc:chgData name="Weldon Beardain" userId="09afe1b543c8f812" providerId="LiveId" clId="{A5A7D76C-337D-4549-9724-80C0153FBD4E}" dt="2025-12-17T16:42:59.559" v="740"/>
        <pc:sldMkLst>
          <pc:docMk/>
          <pc:sldMk cId="1529644733" sldId="423"/>
        </pc:sldMkLst>
      </pc:sldChg>
      <pc:sldChg chg="modSp add mod">
        <pc:chgData name="Weldon Beardain" userId="09afe1b543c8f812" providerId="LiveId" clId="{A5A7D76C-337D-4549-9724-80C0153FBD4E}" dt="2025-12-17T16:45:14.663" v="770" actId="1076"/>
        <pc:sldMkLst>
          <pc:docMk/>
          <pc:sldMk cId="1326941023" sldId="424"/>
        </pc:sldMkLst>
        <pc:spChg chg="mod">
          <ac:chgData name="Weldon Beardain" userId="09afe1b543c8f812" providerId="LiveId" clId="{A5A7D76C-337D-4549-9724-80C0153FBD4E}" dt="2025-12-17T16:45:11.990" v="769" actId="14100"/>
          <ac:spMkLst>
            <pc:docMk/>
            <pc:sldMk cId="1326941023" sldId="424"/>
            <ac:spMk id="2" creationId="{D45AEFFD-E0BA-B0A8-0FED-D787BFAE864C}"/>
          </ac:spMkLst>
        </pc:spChg>
        <pc:spChg chg="mod">
          <ac:chgData name="Weldon Beardain" userId="09afe1b543c8f812" providerId="LiveId" clId="{A5A7D76C-337D-4549-9724-80C0153FBD4E}" dt="2025-12-17T16:45:14.663" v="770" actId="1076"/>
          <ac:spMkLst>
            <pc:docMk/>
            <pc:sldMk cId="1326941023" sldId="424"/>
            <ac:spMk id="4" creationId="{9FC5FD4B-CEE9-B3B1-C09D-20A74B8F8E7D}"/>
          </ac:spMkLst>
        </pc:spChg>
      </pc:sldChg>
      <pc:sldChg chg="modSp add mod">
        <pc:chgData name="Weldon Beardain" userId="09afe1b543c8f812" providerId="LiveId" clId="{A5A7D76C-337D-4549-9724-80C0153FBD4E}" dt="2025-12-17T16:52:03.496" v="789" actId="6549"/>
        <pc:sldMkLst>
          <pc:docMk/>
          <pc:sldMk cId="959830850" sldId="425"/>
        </pc:sldMkLst>
        <pc:spChg chg="mod">
          <ac:chgData name="Weldon Beardain" userId="09afe1b543c8f812" providerId="LiveId" clId="{A5A7D76C-337D-4549-9724-80C0153FBD4E}" dt="2025-12-17T16:47:07.790" v="779" actId="6549"/>
          <ac:spMkLst>
            <pc:docMk/>
            <pc:sldMk cId="959830850" sldId="425"/>
            <ac:spMk id="2" creationId="{D2798E51-B1E6-7D2B-5F97-80C623186648}"/>
          </ac:spMkLst>
        </pc:spChg>
        <pc:spChg chg="mod">
          <ac:chgData name="Weldon Beardain" userId="09afe1b543c8f812" providerId="LiveId" clId="{A5A7D76C-337D-4549-9724-80C0153FBD4E}" dt="2025-12-17T16:52:03.496" v="789" actId="6549"/>
          <ac:spMkLst>
            <pc:docMk/>
            <pc:sldMk cId="959830850" sldId="425"/>
            <ac:spMk id="4" creationId="{77527A2F-62DF-AED7-9368-AF532BE64A9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12/17/2025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41D-609B-9294-19FB-7C123083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D6FDD-1024-306E-1314-36247D4E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4D4D-4C09-C28C-631D-1BF65F4EA74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912C5A-8078-D5E3-356E-61D550A45BD2}"/>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230062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24D-9E48-0374-9E9F-20F4DB23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624-051C-1311-7583-83745A43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22F74-2363-CB6E-F658-FFE4F8F4A3C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EBB09B-E060-E193-777C-E0E80D66B7C0}"/>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204023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9DCD-45DF-7671-9D7C-D69397482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8268-0D04-70CF-2161-849569F9B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4B4E1-34FD-6477-7607-AC7B529E879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C04A7-9C65-B386-7039-E8599A8FB006}"/>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3375239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BF52-B173-E1DA-9926-FBE9E717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C7837-B008-5A4E-0858-6FEBB5AD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80661-3EF5-08F3-6889-18B25170F5B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75C1E53-971C-A343-7227-F2B0E7FC6787}"/>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734362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A19-292D-7785-0DE3-C7ACB236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971F-8541-1168-EC46-BD2864EE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1384-3A82-ED47-D359-2A653D0E43D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52EB2B43-8648-9656-E4FB-9A9FD9A5BCE7}"/>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258040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4</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E075-0045-21B9-C464-49C15A4D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C2A8C-91ED-FE24-1931-0A3D1861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9CC3-3F89-0E0F-4312-DAC06368CCD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E12F5A8-646D-69C0-E63D-9147B005AB4B}"/>
              </a:ext>
            </a:extLst>
          </p:cNvPr>
          <p:cNvSpPr>
            <a:spLocks noGrp="1"/>
          </p:cNvSpPr>
          <p:nvPr>
            <p:ph type="sldNum" sz="quarter" idx="5"/>
          </p:nvPr>
        </p:nvSpPr>
        <p:spPr/>
        <p:txBody>
          <a:bodyPr/>
          <a:lstStyle/>
          <a:p>
            <a:fld id="{5B29E8E3-AFE1-43BA-A6FC-C25B886F828C}" type="slidenum">
              <a:rPr lang="en-US" smtClean="0"/>
              <a:t>41</a:t>
            </a:fld>
            <a:endParaRPr lang="en-US"/>
          </a:p>
        </p:txBody>
      </p:sp>
    </p:spTree>
    <p:extLst>
      <p:ext uri="{BB962C8B-B14F-4D97-AF65-F5344CB8AC3E}">
        <p14:creationId xmlns:p14="http://schemas.microsoft.com/office/powerpoint/2010/main" val="2276833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612-F0D2-78BC-94CF-17F77FB6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7314-2FF2-FB6B-5EC1-4C81FF619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3930-67C6-C4BC-BA9E-362CF00CFE3E}"/>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958132D2-F01D-DBFA-11A4-84E4A2F68D01}"/>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1742633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CE06-A8DA-4421-26B8-43717011E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7CAE-8C86-F15A-A6C3-DD497C3E1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96EEA-78CF-CD8A-CE1A-E44994A1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9280E-3CFC-7EA2-C0CB-2D7105F7E2CF}"/>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1830607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6950-BEE3-2D99-439C-68809AA0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4EE3-0681-DEE3-0024-FBF07A8CD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824-2B89-1BDC-0D50-83A1071453B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5D07FD7-9255-5903-8208-7EBD5036871F}"/>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2772017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7D8E-3C3E-C071-15BA-167880BE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CAE9-41A4-7E7D-E216-2F0DBDC38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6787-5DE8-C338-4EEA-BDDA6402EEFC}"/>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A758B-0CED-EAC3-A163-E366465FC153}"/>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1947918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48</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49</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50</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B3C2-64BF-3657-72CB-4E5202B25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46DC-50E9-B248-254E-E6603126CB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44777-42E3-3E1A-7C06-17736629C4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70669B-BE2D-9245-DCDF-F630E7D5A0FC}"/>
              </a:ext>
            </a:extLst>
          </p:cNvPr>
          <p:cNvSpPr>
            <a:spLocks noGrp="1"/>
          </p:cNvSpPr>
          <p:nvPr>
            <p:ph type="sldNum" sz="quarter" idx="5"/>
          </p:nvPr>
        </p:nvSpPr>
        <p:spPr/>
        <p:txBody>
          <a:bodyPr/>
          <a:lstStyle/>
          <a:p>
            <a:fld id="{5B29E8E3-AFE1-43BA-A6FC-C25B886F828C}" type="slidenum">
              <a:rPr lang="en-US" smtClean="0"/>
              <a:t>51</a:t>
            </a:fld>
            <a:endParaRPr lang="en-US"/>
          </a:p>
        </p:txBody>
      </p:sp>
    </p:spTree>
    <p:extLst>
      <p:ext uri="{BB962C8B-B14F-4D97-AF65-F5344CB8AC3E}">
        <p14:creationId xmlns:p14="http://schemas.microsoft.com/office/powerpoint/2010/main" val="9182102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66868-E154-A20C-CDF8-CCF66B6F0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09012-8F9A-38CC-DA55-DDFF7C08C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67D25-A581-042C-EDB8-085B0EC283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8664CA-CF58-DD02-E3B3-248D61B8E123}"/>
              </a:ext>
            </a:extLst>
          </p:cNvPr>
          <p:cNvSpPr>
            <a:spLocks noGrp="1"/>
          </p:cNvSpPr>
          <p:nvPr>
            <p:ph type="sldNum" sz="quarter" idx="5"/>
          </p:nvPr>
        </p:nvSpPr>
        <p:spPr/>
        <p:txBody>
          <a:bodyPr/>
          <a:lstStyle/>
          <a:p>
            <a:fld id="{5B29E8E3-AFE1-43BA-A6FC-C25B886F828C}" type="slidenum">
              <a:rPr lang="en-US" smtClean="0"/>
              <a:t>52</a:t>
            </a:fld>
            <a:endParaRPr lang="en-US"/>
          </a:p>
        </p:txBody>
      </p:sp>
    </p:spTree>
    <p:extLst>
      <p:ext uri="{BB962C8B-B14F-4D97-AF65-F5344CB8AC3E}">
        <p14:creationId xmlns:p14="http://schemas.microsoft.com/office/powerpoint/2010/main" val="41523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5</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161423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12/17/2025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12/17/2025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biblegateway.com/passage/?search=eph%201&amp;version=NIV#fen-NIV-29218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biblegateway.com/passage/?search=Ephesians%203&amp;version=NASB#fen-NASB-29251i"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hyperlink" Target="https://www.biblegateway.com/passage/?search=Ephesians%203&amp;version=NASB#fen-NASB-29251j"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a:t>
            </a:r>
            <a:r>
              <a:rPr lang="en-US" sz="4000" baseline="30000" dirty="0"/>
              <a:t>[</a:t>
            </a:r>
            <a:r>
              <a:rPr lang="en-US" sz="4000" baseline="30000" dirty="0">
                <a:hlinkClick r:id="rId4" tooltip="See footnote e"/>
              </a:rPr>
              <a:t>e</a:t>
            </a:r>
            <a:r>
              <a:rPr lang="en-US" sz="4000" baseline="3000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D0A197-95D7-3E3C-5BFF-07C78C5D2C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E3F29D-6EB2-8CB0-6B28-DF8F1DF48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55E2B-3A8C-4D9E-2F2A-F050A14BDFA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388B6FA2-69FE-D800-256A-4875C916392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3E782B9-DD9F-66EF-DBEC-60871A99E9E5}"/>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66E431E-136A-C796-C601-360AFBC5EA52}"/>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F14C6AC-A830-1CF6-7AFA-46D85320C442}"/>
              </a:ext>
            </a:extLst>
          </p:cNvPr>
          <p:cNvSpPr txBox="1"/>
          <p:nvPr/>
        </p:nvSpPr>
        <p:spPr>
          <a:xfrm>
            <a:off x="1736631" y="525409"/>
            <a:ext cx="10058071"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Give you a 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60AE28CA-85DE-4CD3-61A9-26297FD93C95}"/>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BE0359CF-F139-2251-1A31-A8EA3D0378D4}"/>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19263A25-9DF1-B880-C571-F7A752F3889F}"/>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5C1F428E-D1EB-4C72-F8B8-723E3C847937}"/>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23434820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6491910-B3C9-097A-D442-D0F4099CC08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4D74E0B-B74D-E11C-1A54-BF0AC371C0E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631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0C0C95-7997-D301-537B-A72930C492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98F5-DCCE-7720-99F8-31038ED1E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DB797-D78C-A5D7-E1AC-13BFDBA30FB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a:t>What are the blessings mentioned in Ephesians chapter 1.  </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701F286-39A8-6BCF-B0CF-9B29CB356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lnSpcReduction="10000"/>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r>
              <a:rPr lang="en-US" sz="4000" dirty="0"/>
              <a:t> * </a:t>
            </a:r>
            <a:r>
              <a:rPr lang="en-US" sz="4000" b="1" dirty="0"/>
              <a:t>H</a:t>
            </a:r>
            <a:r>
              <a:rPr lang="en-US" sz="4000" dirty="0"/>
              <a:t>e  NASB and ~20 of 60 versions on bible gateway</a:t>
            </a:r>
          </a:p>
        </p:txBody>
      </p:sp>
      <p:pic>
        <p:nvPicPr>
          <p:cNvPr id="8" name="Content Placeholder 3">
            <a:extLst>
              <a:ext uri="{FF2B5EF4-FFF2-40B4-BE49-F238E27FC236}">
                <a16:creationId xmlns:a16="http://schemas.microsoft.com/office/drawing/2014/main" id="{DE60534D-9BD9-BB9D-E33A-79BBC6947C9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1676353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60A-FA91-0B82-6C64-9CF3E77D2B7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059286-53A7-B985-26C4-4BE1DEA2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B76DFB-A637-69A8-2578-602A4F7F9D9D}"/>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9F015414-42BE-8BF4-9ECD-E03403CAB8E5}"/>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627DB071-43C8-645A-920E-655ECC91EA22}"/>
              </a:ext>
            </a:extLst>
          </p:cNvPr>
          <p:cNvSpPr txBox="1"/>
          <p:nvPr/>
        </p:nvSpPr>
        <p:spPr>
          <a:xfrm>
            <a:off x="3735421" y="2159540"/>
            <a:ext cx="6245158" cy="769441"/>
          </a:xfrm>
          <a:prstGeom prst="rect">
            <a:avLst/>
          </a:prstGeom>
          <a:noFill/>
        </p:spPr>
        <p:txBody>
          <a:bodyPr wrap="square" rtlCol="0">
            <a:spAutoFit/>
          </a:bodyPr>
          <a:lstStyle/>
          <a:p>
            <a:r>
              <a:rPr lang="en-US" sz="4400" dirty="0"/>
              <a:t>Ephesians Chapter 2</a:t>
            </a:r>
          </a:p>
        </p:txBody>
      </p:sp>
    </p:spTree>
    <p:extLst>
      <p:ext uri="{BB962C8B-B14F-4D97-AF65-F5344CB8AC3E}">
        <p14:creationId xmlns:p14="http://schemas.microsoft.com/office/powerpoint/2010/main" val="234573947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D5D0D1F3-B072-AB76-E803-5F70B244E807}"/>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6176765-EF2B-28FD-F87C-56A572DC977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10001910" y="143759"/>
            <a:ext cx="1992853" cy="954107"/>
          </a:xfrm>
          <a:prstGeom prst="rect">
            <a:avLst/>
          </a:prstGeom>
          <a:noFill/>
        </p:spPr>
        <p:txBody>
          <a:bodyPr wrap="none" rtlCol="0">
            <a:spAutoFit/>
          </a:bodyPr>
          <a:lstStyle/>
          <a:p>
            <a:r>
              <a:rPr lang="en-US" sz="2800" dirty="0">
                <a:solidFill>
                  <a:srgbClr val="7030A0"/>
                </a:solidFill>
              </a:rPr>
              <a:t>BLESSINGS</a:t>
            </a:r>
          </a:p>
          <a:p>
            <a:pPr algn="r"/>
            <a:r>
              <a:rPr lang="en-US" sz="2800" dirty="0">
                <a:solidFill>
                  <a:srgbClr val="7030A0"/>
                </a:solidFill>
              </a:rPr>
              <a:t>Grace</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8" name="Rectangle 7">
            <a:extLst>
              <a:ext uri="{FF2B5EF4-FFF2-40B4-BE49-F238E27FC236}">
                <a16:creationId xmlns:a16="http://schemas.microsoft.com/office/drawing/2014/main" id="{EEE2A977-34A0-AECA-860D-7F186887CBBA}"/>
              </a:ext>
            </a:extLst>
          </p:cNvPr>
          <p:cNvSpPr/>
          <p:nvPr/>
        </p:nvSpPr>
        <p:spPr>
          <a:xfrm>
            <a:off x="4338536" y="1459149"/>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EADB1A-CD4B-2289-750E-A7109650DDF0}"/>
              </a:ext>
            </a:extLst>
          </p:cNvPr>
          <p:cNvSpPr/>
          <p:nvPr/>
        </p:nvSpPr>
        <p:spPr>
          <a:xfrm>
            <a:off x="4094940" y="2740486"/>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1974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C753FF1-BBAD-9568-7E51-B4457809181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784654" y="474391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5"/>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7D36D81F-DB3F-56A2-7DA5-DD8D9045D117}"/>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Tree>
    <p:extLst>
      <p:ext uri="{BB962C8B-B14F-4D97-AF65-F5344CB8AC3E}">
        <p14:creationId xmlns:p14="http://schemas.microsoft.com/office/powerpoint/2010/main" val="90634872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9FE8-4AF5-3524-21C0-7EE9D2C443E3}"/>
              </a:ext>
            </a:extLst>
          </p:cNvPr>
          <p:cNvSpPr>
            <a:spLocks noGrp="1"/>
          </p:cNvSpPr>
          <p:nvPr>
            <p:ph sz="half" idx="1"/>
          </p:nvPr>
        </p:nvSpPr>
        <p:spPr>
          <a:xfrm>
            <a:off x="838199" y="1825625"/>
            <a:ext cx="9764949" cy="4351338"/>
          </a:xfrm>
        </p:spPr>
        <p:txBody>
          <a:bodyPr>
            <a:normAutofit/>
          </a:bodyPr>
          <a:lstStyle/>
          <a:p>
            <a:r>
              <a:rPr lang="en-US" sz="3600" dirty="0"/>
              <a:t>Did the recipients of Paul’s letter already know about grace?</a:t>
            </a:r>
          </a:p>
          <a:p>
            <a:r>
              <a:rPr lang="en-US" sz="3600" dirty="0"/>
              <a:t>Why does Paul mention grace again?</a:t>
            </a:r>
          </a:p>
          <a:p>
            <a:r>
              <a:rPr lang="en-US" sz="3600" dirty="0"/>
              <a:t>How does this grace align with the theme of chapter 1? </a:t>
            </a:r>
          </a:p>
        </p:txBody>
      </p:sp>
    </p:spTree>
    <p:extLst>
      <p:ext uri="{BB962C8B-B14F-4D97-AF65-F5344CB8AC3E}">
        <p14:creationId xmlns:p14="http://schemas.microsoft.com/office/powerpoint/2010/main" val="1439468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282A-300E-D8B0-4E1B-DAA5051281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E075B6-DBD9-4446-D161-EF01BD0A1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55FB3-6E8A-5BA2-DC8B-E7A1745A77EE}"/>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AD7A436-5A68-ED18-EDCE-5A4AC8B11B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1E33912E-DE03-2C89-854C-E624AB55564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5296447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90F8-CB6A-D863-3AC0-D17A7ADB9C4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C8EFC1-F915-25E1-095F-448F80057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9EFE2-0914-996E-A284-981C79E807B2}"/>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7245187-8E82-934D-56E2-9B26AD74F8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2 </a:t>
            </a:r>
            <a:r>
              <a:rPr lang="en-US" sz="4000" dirty="0"/>
              <a:t>Surely you have heard about the administration of God’s grace that was given to me for you, </a:t>
            </a:r>
            <a:r>
              <a:rPr lang="en-US" sz="4000" b="1" baseline="30000" dirty="0"/>
              <a:t>3 </a:t>
            </a:r>
            <a:r>
              <a:rPr lang="en-US" sz="4000" dirty="0"/>
              <a:t>that is, the mystery made known to me by revelation, as I have already written briefly.</a:t>
            </a:r>
          </a:p>
        </p:txBody>
      </p:sp>
      <p:pic>
        <p:nvPicPr>
          <p:cNvPr id="8" name="Content Placeholder 3">
            <a:extLst>
              <a:ext uri="{FF2B5EF4-FFF2-40B4-BE49-F238E27FC236}">
                <a16:creationId xmlns:a16="http://schemas.microsoft.com/office/drawing/2014/main" id="{D26AED90-649F-3FD9-C302-ABDEA585DD2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4676367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5169-7FDF-846E-9D15-C19492B2B9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D15A6C-28F6-D61C-85D9-DD0E89816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AEFFD-E0BA-B0A8-0FED-D787BFAE864C}"/>
              </a:ext>
            </a:extLst>
          </p:cNvPr>
          <p:cNvSpPr>
            <a:spLocks noGrp="1"/>
          </p:cNvSpPr>
          <p:nvPr>
            <p:ph type="title"/>
          </p:nvPr>
        </p:nvSpPr>
        <p:spPr>
          <a:xfrm>
            <a:off x="3137914" y="54864"/>
            <a:ext cx="7888673" cy="703893"/>
          </a:xfrm>
        </p:spPr>
        <p:txBody>
          <a:bodyPr vert="horz" lIns="91440" tIns="45720" rIns="91440" bIns="45720" rtlCol="0" anchor="b">
            <a:normAutofit/>
          </a:bodyPr>
          <a:lstStyle/>
          <a:p>
            <a:pPr algn="ctr"/>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5FD4B-CEE9-B3B1-C09D-20A74B8F8E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927937"/>
            <a:ext cx="9799650" cy="5002126"/>
          </a:xfrm>
        </p:spPr>
        <p:txBody>
          <a:bodyPr>
            <a:noAutofit/>
          </a:bodyPr>
          <a:lstStyle/>
          <a:p>
            <a:r>
              <a:rPr lang="en-US" sz="4000" b="1" baseline="30000" dirty="0"/>
              <a:t>7 </a:t>
            </a:r>
            <a:r>
              <a:rPr lang="en-US" sz="4000" dirty="0"/>
              <a:t>I became a servant of this gospel by the gift of God’s grace given me through the working of his power. </a:t>
            </a:r>
            <a:r>
              <a:rPr lang="en-US" sz="4000" b="1" baseline="30000" dirty="0"/>
              <a:t>8 </a:t>
            </a:r>
            <a:r>
              <a:rPr lang="en-US" sz="4000" dirty="0"/>
              <a:t>Although I am less than the least of all the Lord’s people, this grace was given me: to preach to the Gentiles the boundless riches of Christ, </a:t>
            </a:r>
            <a:r>
              <a:rPr lang="en-US" sz="4000" b="1" baseline="30000" dirty="0"/>
              <a:t>9 </a:t>
            </a:r>
            <a:r>
              <a:rPr lang="en-US" sz="4000" dirty="0"/>
              <a:t>and to make plain to everyone the administration of this mystery, which for ages past was kept hidden in God, who created all thing</a:t>
            </a:r>
          </a:p>
        </p:txBody>
      </p:sp>
      <p:pic>
        <p:nvPicPr>
          <p:cNvPr id="8" name="Content Placeholder 3">
            <a:extLst>
              <a:ext uri="{FF2B5EF4-FFF2-40B4-BE49-F238E27FC236}">
                <a16:creationId xmlns:a16="http://schemas.microsoft.com/office/drawing/2014/main" id="{7834E2D9-8BAA-54EE-DD39-732763D6A347}"/>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694102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3858-71F3-06F3-32EF-60DC720563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AF969-A566-D284-8C66-5CA16305C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98E51-B1E6-7D2B-5F97-80C623186648}"/>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Faith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7527A2F-62DF-AED7-9368-AF532BE64A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12 </a:t>
            </a:r>
            <a:r>
              <a:rPr lang="en-US" sz="4000" dirty="0"/>
              <a:t>In him and through faith in him we may approach God with freedom and confidence. </a:t>
            </a:r>
          </a:p>
          <a:p>
            <a:r>
              <a:rPr lang="en-US" b="1" baseline="30000" dirty="0"/>
              <a:t>11 </a:t>
            </a:r>
            <a:r>
              <a:rPr lang="en-US" i="1" dirty="0"/>
              <a:t>This was</a:t>
            </a:r>
            <a:r>
              <a:rPr lang="en-US" dirty="0"/>
              <a:t> in accordance with the eternal purpose which He</a:t>
            </a:r>
            <a:r>
              <a:rPr lang="en-US" baseline="30000" dirty="0"/>
              <a:t>]</a:t>
            </a:r>
            <a:r>
              <a:rPr lang="en-US" dirty="0"/>
              <a:t> carried out in Christ Jesus our Lord, </a:t>
            </a:r>
            <a:r>
              <a:rPr lang="en-US" b="1" baseline="30000" dirty="0"/>
              <a:t>12 </a:t>
            </a:r>
            <a:r>
              <a:rPr lang="en-US" dirty="0"/>
              <a:t>in whom we have boldness and </a:t>
            </a:r>
            <a:r>
              <a:rPr lang="en-US" baseline="30000" dirty="0"/>
              <a:t>[</a:t>
            </a:r>
            <a:r>
              <a:rPr lang="en-US" baseline="30000" dirty="0" err="1">
                <a:hlinkClick r:id="rId3" tooltip="See footnote i"/>
              </a:rPr>
              <a:t>i</a:t>
            </a:r>
            <a:r>
              <a:rPr lang="en-US" baseline="30000" dirty="0"/>
              <a:t>]</a:t>
            </a:r>
            <a:r>
              <a:rPr lang="en-US" dirty="0"/>
              <a:t>confident access through faith </a:t>
            </a:r>
            <a:r>
              <a:rPr lang="en-US" baseline="30000" dirty="0"/>
              <a:t>[</a:t>
            </a:r>
            <a:r>
              <a:rPr lang="en-US" baseline="30000" dirty="0">
                <a:hlinkClick r:id="rId4" tooltip="See footnote j"/>
              </a:rPr>
              <a:t>j</a:t>
            </a:r>
            <a:r>
              <a:rPr lang="en-US" baseline="30000" dirty="0"/>
              <a:t>]</a:t>
            </a:r>
            <a:r>
              <a:rPr lang="en-US" dirty="0"/>
              <a:t>in Him.</a:t>
            </a:r>
            <a:endParaRPr lang="en-US" sz="4000" dirty="0"/>
          </a:p>
        </p:txBody>
      </p:sp>
      <p:pic>
        <p:nvPicPr>
          <p:cNvPr id="8" name="Content Placeholder 3">
            <a:extLst>
              <a:ext uri="{FF2B5EF4-FFF2-40B4-BE49-F238E27FC236}">
                <a16:creationId xmlns:a16="http://schemas.microsoft.com/office/drawing/2014/main" id="{797D75FA-241E-49DF-36AA-750F8F6B2B7A}"/>
              </a:ext>
            </a:extLst>
          </p:cNvPr>
          <p:cNvPicPr>
            <a:picLocks noChangeAspect="1"/>
          </p:cNvPicPr>
          <p:nvPr/>
        </p:nvPicPr>
        <p:blipFill>
          <a:blip r:embed="rId5"/>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5983085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9466C-6369-3CA1-E1BD-E2CE3D3F638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6E50D-BA9C-03E7-E081-5BE4B115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55DC5-BB61-1888-2FB3-122D3D493A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E7A4AB9B-7EA7-6DCF-6038-4BC359679102}"/>
              </a:ext>
            </a:extLst>
          </p:cNvPr>
          <p:cNvPicPr>
            <a:picLocks noChangeAspect="1"/>
          </p:cNvPicPr>
          <p:nvPr/>
        </p:nvPicPr>
        <p:blipFill>
          <a:blip r:embed="rId4"/>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CA7624C-05D7-C866-467B-ACA735D80DA7}"/>
              </a:ext>
            </a:extLst>
          </p:cNvPr>
          <p:cNvPicPr>
            <a:picLocks noChangeAspect="1"/>
          </p:cNvPicPr>
          <p:nvPr/>
        </p:nvPicPr>
        <p:blipFill>
          <a:blip r:embed="rId5"/>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EEC2ABA4-01F2-5D29-3A9C-7E5FDBB0130C}"/>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81C8B43-133B-2B78-368B-3DE36AA1F55A}"/>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E1D858A5-1753-A0BA-9AD8-D38F7014E88F}"/>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3B8D0888-F01E-B654-368E-BCF9F2C03158}"/>
              </a:ext>
            </a:extLst>
          </p:cNvPr>
          <p:cNvPicPr>
            <a:picLocks noChangeAspect="1"/>
          </p:cNvPicPr>
          <p:nvPr/>
        </p:nvPicPr>
        <p:blipFill>
          <a:blip r:embed="rId6"/>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AA2CEC-64AD-3ABD-4384-ECD07E1C30D0}"/>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D9DB6AFE-5740-3611-E614-7DE1EE22044E}"/>
              </a:ext>
            </a:extLst>
          </p:cNvPr>
          <p:cNvSpPr/>
          <p:nvPr/>
        </p:nvSpPr>
        <p:spPr>
          <a:xfrm>
            <a:off x="4182893" y="3468414"/>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51435D-E350-CC41-F5E6-A89527BF2B86}"/>
              </a:ext>
            </a:extLst>
          </p:cNvPr>
          <p:cNvSpPr txBox="1"/>
          <p:nvPr/>
        </p:nvSpPr>
        <p:spPr>
          <a:xfrm>
            <a:off x="459687" y="5443711"/>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spTree>
    <p:extLst>
      <p:ext uri="{BB962C8B-B14F-4D97-AF65-F5344CB8AC3E}">
        <p14:creationId xmlns:p14="http://schemas.microsoft.com/office/powerpoint/2010/main" val="224383738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7A94-C0ED-95CB-F608-C033947CAF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26964D-9D8B-413E-0D6C-B2665E16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AAC777-C172-152E-EF1F-302BA483F043}"/>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B94A3BC-24E1-3F88-DB52-B762419B540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05E094E8-D8AF-8F2D-514B-20DAD91C4B7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76787980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504A-F05C-040B-4416-04EC7FABAD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40EC3C-4E3C-1A4F-2686-84B17F4B8B4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C3D5FDE-713A-39D5-65D3-64B9A9E28BB6}"/>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908321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588-057B-9581-AA5A-68B607BDB56A}"/>
              </a:ext>
            </a:extLst>
          </p:cNvPr>
          <p:cNvSpPr>
            <a:spLocks noGrp="1"/>
          </p:cNvSpPr>
          <p:nvPr>
            <p:ph type="title"/>
          </p:nvPr>
        </p:nvSpPr>
        <p:spPr>
          <a:xfrm>
            <a:off x="762000" y="-21380"/>
            <a:ext cx="10515600" cy="1325563"/>
          </a:xfrm>
        </p:spPr>
        <p:txBody>
          <a:bodyPr/>
          <a:lstStyle/>
          <a:p>
            <a:endParaRPr lang="en-US"/>
          </a:p>
        </p:txBody>
      </p:sp>
      <p:sp>
        <p:nvSpPr>
          <p:cNvPr id="3" name="Content Placeholder 2">
            <a:extLst>
              <a:ext uri="{FF2B5EF4-FFF2-40B4-BE49-F238E27FC236}">
                <a16:creationId xmlns:a16="http://schemas.microsoft.com/office/drawing/2014/main" id="{9DA09A49-994E-E843-2F52-E0E5E892C7C5}"/>
              </a:ext>
            </a:extLst>
          </p:cNvPr>
          <p:cNvSpPr>
            <a:spLocks noGrp="1"/>
          </p:cNvSpPr>
          <p:nvPr>
            <p:ph sz="half" idx="1"/>
          </p:nvPr>
        </p:nvSpPr>
        <p:spPr>
          <a:xfrm>
            <a:off x="838199" y="1825625"/>
            <a:ext cx="9375843" cy="4351338"/>
          </a:xfrm>
        </p:spPr>
        <p:txBody>
          <a:bodyPr/>
          <a:lstStyle/>
          <a:p>
            <a:r>
              <a:rPr lang="en-US" dirty="0"/>
              <a:t>Grace and faith are tightly linked</a:t>
            </a:r>
          </a:p>
          <a:p>
            <a:r>
              <a:rPr lang="en-US" dirty="0"/>
              <a:t>Without faith grace is hidden </a:t>
            </a:r>
          </a:p>
          <a:p>
            <a:r>
              <a:rPr lang="en-US" dirty="0"/>
              <a:t>Faith can be learned</a:t>
            </a:r>
          </a:p>
          <a:p>
            <a:r>
              <a:rPr lang="en-US" dirty="0"/>
              <a:t>Counting Blessings, especially Grace, strengthens Faith</a:t>
            </a:r>
          </a:p>
          <a:p>
            <a:r>
              <a:rPr lang="en-US" dirty="0"/>
              <a:t> </a:t>
            </a:r>
          </a:p>
        </p:txBody>
      </p:sp>
    </p:spTree>
    <p:extLst>
      <p:ext uri="{BB962C8B-B14F-4D97-AF65-F5344CB8AC3E}">
        <p14:creationId xmlns:p14="http://schemas.microsoft.com/office/powerpoint/2010/main" val="16032367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A66A-A33E-E3E9-9AFE-C0751ACF6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94AFB-9385-9186-35D2-881B1805A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292828-8AAD-A984-EF98-E8EE64C8786F}"/>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BF131ABD-AD0F-1CB1-7177-FF9A6A1EBE69}"/>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942903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ED5F408-F61A-E48D-B802-C8AA4F40F69C}"/>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FF6869E-FFC9-7D61-F09F-97BDE14B3E19}"/>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3" name="Arrow: Right 2">
            <a:extLst>
              <a:ext uri="{FF2B5EF4-FFF2-40B4-BE49-F238E27FC236}">
                <a16:creationId xmlns:a16="http://schemas.microsoft.com/office/drawing/2014/main" id="{8A00EFE7-439E-4A35-1F26-16CB14EB8C61}"/>
              </a:ext>
            </a:extLst>
          </p:cNvPr>
          <p:cNvSpPr/>
          <p:nvPr/>
        </p:nvSpPr>
        <p:spPr>
          <a:xfrm>
            <a:off x="2659868" y="5114723"/>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549856"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spTree>
    <p:extLst>
      <p:ext uri="{BB962C8B-B14F-4D97-AF65-F5344CB8AC3E}">
        <p14:creationId xmlns:p14="http://schemas.microsoft.com/office/powerpoint/2010/main" val="90844667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D88CA-1779-14EF-7CEE-796D31D51C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4E20F3-796F-2384-06B8-A884FC37F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E07D994A-1316-5559-E46D-C1BC4CB98104}"/>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46689894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81D68-9E54-D23B-0C09-138C87A98F6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A036662-BE2E-34D5-7FCF-3806D135E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ver of a book&#10;&#10;AI-generated content may be incorrect.">
            <a:extLst>
              <a:ext uri="{FF2B5EF4-FFF2-40B4-BE49-F238E27FC236}">
                <a16:creationId xmlns:a16="http://schemas.microsoft.com/office/drawing/2014/main" id="{9BE2535E-EAAE-E91F-760F-AB5E3EAA7273}"/>
              </a:ext>
            </a:extLst>
          </p:cNvPr>
          <p:cNvPicPr>
            <a:picLocks noChangeAspect="1"/>
          </p:cNvPicPr>
          <p:nvPr/>
        </p:nvPicPr>
        <p:blipFill>
          <a:blip r:embed="rId3"/>
          <a:stretch>
            <a:fillRect/>
          </a:stretch>
        </p:blipFill>
        <p:spPr>
          <a:xfrm>
            <a:off x="358985" y="647700"/>
            <a:ext cx="3203365" cy="4964079"/>
          </a:xfrm>
          <a:prstGeom prst="rect">
            <a:avLst/>
          </a:prstGeom>
        </p:spPr>
      </p:pic>
    </p:spTree>
    <p:extLst>
      <p:ext uri="{BB962C8B-B14F-4D97-AF65-F5344CB8AC3E}">
        <p14:creationId xmlns:p14="http://schemas.microsoft.com/office/powerpoint/2010/main" val="36211583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87821B3-7393-9A2E-BEFE-DF91442B35C5}"/>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330EB4DF-6A47-E67E-D660-A1DE6E5B5544}"/>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04948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C753FF1-BBAD-9568-7E51-B4457809181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5"/>
          <a:stretch>
            <a:fillRect/>
          </a:stretch>
        </p:blipFill>
        <p:spPr>
          <a:xfrm>
            <a:off x="5059818" y="3047106"/>
            <a:ext cx="1008154" cy="1008154"/>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84CFED4-602E-2CB7-5891-C5FA87D9F328}"/>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E8CAAD26-6F3C-51A6-06ED-79FDF36ED92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5"/>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80891131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5686</TotalTime>
  <Words>2565</Words>
  <Application>Microsoft Office PowerPoint</Application>
  <PresentationFormat>Widescreen</PresentationFormat>
  <Paragraphs>282</Paragraphs>
  <Slides>52</Slides>
  <Notes>49</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Aptos</vt:lpstr>
      <vt:lpstr>Aptos Display</vt:lpstr>
      <vt:lpstr>Arial</vt:lpstr>
      <vt:lpstr>Office Theme</vt:lpstr>
      <vt:lpstr>PowerPoint Presentation</vt:lpstr>
      <vt:lpstr>             Heavenly Realms Ephesians 1:3, 1:20, 2:6, 3:10,  6:12</vt:lpstr>
      <vt:lpstr>     Physical Realms are subsets of  Heavenly Realms </vt:lpstr>
      <vt:lpstr>Book of Ephesians</vt:lpstr>
      <vt:lpstr>     Physical Realms are subsets of  Heavenly Realms </vt:lpstr>
      <vt:lpstr>     Physical Realms are subsets of  Heavenly Realms </vt:lpstr>
      <vt:lpstr>             Heavenly Realms Ephesians 3:10  (conceptually / historically)  </vt:lpstr>
      <vt:lpstr>             Heavenly Realms </vt:lpstr>
      <vt:lpstr>             Heavenly Realms </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             Heavenly Realms </vt:lpstr>
      <vt:lpstr> Other Ways of saying Giving Thanks </vt:lpstr>
      <vt:lpstr>blessings mentioned in the prayer</vt:lpstr>
      <vt:lpstr>blessings mentioned in the prayer</vt:lpstr>
      <vt:lpstr>What are the blessings mentioned in Ephesians chapter 1.  </vt:lpstr>
      <vt:lpstr>blessings mentioned in the prayer</vt:lpstr>
      <vt:lpstr>Progressive Actions and prayer detail</vt:lpstr>
      <vt:lpstr>Progressive Actions</vt:lpstr>
      <vt:lpstr>Progressive Actions + WHAT IS TO BE KNOWN</vt:lpstr>
      <vt:lpstr>WHAT IS TO BE KNOWN</vt:lpstr>
      <vt:lpstr>WHAT IS TO BE KNOWN</vt:lpstr>
      <vt:lpstr>Paul’s Prayer for the Philippians</vt:lpstr>
      <vt:lpstr>PowerPoint Presentation</vt:lpstr>
      <vt:lpstr>             Heavenly Realms </vt:lpstr>
      <vt:lpstr>             Heavenly Realms </vt:lpstr>
      <vt:lpstr>PowerPoint Presentation</vt:lpstr>
      <vt:lpstr>Grace Through Faith</vt:lpstr>
      <vt:lpstr>Grace in Chapter 3</vt:lpstr>
      <vt:lpstr>Grace in Chapter 3</vt:lpstr>
      <vt:lpstr>Faith  Chapter 3</vt:lpstr>
      <vt:lpstr>             Heavenly Realms </vt:lpstr>
      <vt:lpstr>Grace Through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46</cp:revision>
  <dcterms:created xsi:type="dcterms:W3CDTF">2025-06-19T21:30:53Z</dcterms:created>
  <dcterms:modified xsi:type="dcterms:W3CDTF">2025-12-17T16:52:05Z</dcterms:modified>
</cp:coreProperties>
</file>