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307" r:id="rId2"/>
    <p:sldId id="310" r:id="rId3"/>
    <p:sldId id="371" r:id="rId4"/>
    <p:sldId id="290" r:id="rId5"/>
    <p:sldId id="369" r:id="rId6"/>
    <p:sldId id="370" r:id="rId7"/>
    <p:sldId id="390" r:id="rId8"/>
    <p:sldId id="357" r:id="rId9"/>
    <p:sldId id="383" r:id="rId10"/>
    <p:sldId id="341" r:id="rId11"/>
    <p:sldId id="338" r:id="rId12"/>
    <p:sldId id="340" r:id="rId13"/>
    <p:sldId id="351" r:id="rId14"/>
    <p:sldId id="339" r:id="rId15"/>
    <p:sldId id="343" r:id="rId16"/>
    <p:sldId id="384" r:id="rId17"/>
    <p:sldId id="385" r:id="rId18"/>
    <p:sldId id="386" r:id="rId19"/>
    <p:sldId id="387" r:id="rId20"/>
    <p:sldId id="388" r:id="rId21"/>
    <p:sldId id="389" r:id="rId22"/>
    <p:sldId id="394" r:id="rId23"/>
    <p:sldId id="398" r:id="rId24"/>
    <p:sldId id="402" r:id="rId25"/>
    <p:sldId id="393" r:id="rId26"/>
    <p:sldId id="397" r:id="rId27"/>
    <p:sldId id="395" r:id="rId28"/>
    <p:sldId id="396" r:id="rId29"/>
    <p:sldId id="403" r:id="rId30"/>
    <p:sldId id="404" r:id="rId31"/>
    <p:sldId id="407" r:id="rId32"/>
    <p:sldId id="408" r:id="rId33"/>
    <p:sldId id="410" r:id="rId34"/>
    <p:sldId id="411" r:id="rId35"/>
    <p:sldId id="346" r:id="rId36"/>
    <p:sldId id="399" r:id="rId37"/>
    <p:sldId id="400" r:id="rId38"/>
    <p:sldId id="401" r:id="rId39"/>
    <p:sldId id="412" r:id="rId4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6" autoAdjust="0"/>
    <p:restoredTop sz="78611" autoAdjust="0"/>
  </p:normalViewPr>
  <p:slideViewPr>
    <p:cSldViewPr snapToGrid="0">
      <p:cViewPr varScale="1">
        <p:scale>
          <a:sx n="49" d="100"/>
          <a:sy n="49" d="100"/>
        </p:scale>
        <p:origin x="108" y="276"/>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A5A7D76C-337D-4549-9724-80C0153FBD4E}"/>
    <pc:docChg chg="custSel addSld modSld">
      <pc:chgData name="Weldon Beardain" userId="09afe1b543c8f812" providerId="LiveId" clId="{A5A7D76C-337D-4549-9724-80C0153FBD4E}" dt="2025-12-17T03:33:09.135" v="43" actId="6549"/>
      <pc:docMkLst>
        <pc:docMk/>
      </pc:docMkLst>
      <pc:sldChg chg="modNotesTx">
        <pc:chgData name="Weldon Beardain" userId="09afe1b543c8f812" providerId="LiveId" clId="{A5A7D76C-337D-4549-9724-80C0153FBD4E}" dt="2025-12-17T03:30:49.368" v="13" actId="6549"/>
        <pc:sldMkLst>
          <pc:docMk/>
          <pc:sldMk cId="159206407" sldId="290"/>
        </pc:sldMkLst>
      </pc:sldChg>
      <pc:sldChg chg="modNotesTx">
        <pc:chgData name="Weldon Beardain" userId="09afe1b543c8f812" providerId="LiveId" clId="{A5A7D76C-337D-4549-9724-80C0153FBD4E}" dt="2025-12-17T03:30:34.213" v="10" actId="6549"/>
        <pc:sldMkLst>
          <pc:docMk/>
          <pc:sldMk cId="3700713955" sldId="307"/>
        </pc:sldMkLst>
      </pc:sldChg>
      <pc:sldChg chg="modNotesTx">
        <pc:chgData name="Weldon Beardain" userId="09afe1b543c8f812" providerId="LiveId" clId="{A5A7D76C-337D-4549-9724-80C0153FBD4E}" dt="2025-12-17T03:30:42.166" v="11" actId="6549"/>
        <pc:sldMkLst>
          <pc:docMk/>
          <pc:sldMk cId="4172544393" sldId="310"/>
        </pc:sldMkLst>
      </pc:sldChg>
      <pc:sldChg chg="modNotesTx">
        <pc:chgData name="Weldon Beardain" userId="09afe1b543c8f812" providerId="LiveId" clId="{A5A7D76C-337D-4549-9724-80C0153FBD4E}" dt="2025-12-17T03:31:33.871" v="20" actId="6549"/>
        <pc:sldMkLst>
          <pc:docMk/>
          <pc:sldMk cId="885268018" sldId="338"/>
        </pc:sldMkLst>
      </pc:sldChg>
      <pc:sldChg chg="modNotesTx">
        <pc:chgData name="Weldon Beardain" userId="09afe1b543c8f812" providerId="LiveId" clId="{A5A7D76C-337D-4549-9724-80C0153FBD4E}" dt="2025-12-17T03:31:40.825" v="22" actId="6549"/>
        <pc:sldMkLst>
          <pc:docMk/>
          <pc:sldMk cId="2631546144" sldId="339"/>
        </pc:sldMkLst>
      </pc:sldChg>
      <pc:sldChg chg="modNotesTx">
        <pc:chgData name="Weldon Beardain" userId="09afe1b543c8f812" providerId="LiveId" clId="{A5A7D76C-337D-4549-9724-80C0153FBD4E}" dt="2025-12-17T03:31:36.855" v="21" actId="6549"/>
        <pc:sldMkLst>
          <pc:docMk/>
          <pc:sldMk cId="2349608242" sldId="340"/>
        </pc:sldMkLst>
      </pc:sldChg>
      <pc:sldChg chg="modNotesTx">
        <pc:chgData name="Weldon Beardain" userId="09afe1b543c8f812" providerId="LiveId" clId="{A5A7D76C-337D-4549-9724-80C0153FBD4E}" dt="2025-12-17T03:31:27.594" v="19" actId="6549"/>
        <pc:sldMkLst>
          <pc:docMk/>
          <pc:sldMk cId="1084320125" sldId="341"/>
        </pc:sldMkLst>
      </pc:sldChg>
      <pc:sldChg chg="modNotesTx">
        <pc:chgData name="Weldon Beardain" userId="09afe1b543c8f812" providerId="LiveId" clId="{A5A7D76C-337D-4549-9724-80C0153FBD4E}" dt="2025-12-17T03:31:44.680" v="23" actId="6549"/>
        <pc:sldMkLst>
          <pc:docMk/>
          <pc:sldMk cId="2802311582" sldId="343"/>
        </pc:sldMkLst>
      </pc:sldChg>
      <pc:sldChg chg="modNotesTx">
        <pc:chgData name="Weldon Beardain" userId="09afe1b543c8f812" providerId="LiveId" clId="{A5A7D76C-337D-4549-9724-80C0153FBD4E}" dt="2025-12-17T03:32:55.041" v="40" actId="6549"/>
        <pc:sldMkLst>
          <pc:docMk/>
          <pc:sldMk cId="1658772491" sldId="346"/>
        </pc:sldMkLst>
      </pc:sldChg>
      <pc:sldChg chg="modNotesTx">
        <pc:chgData name="Weldon Beardain" userId="09afe1b543c8f812" providerId="LiveId" clId="{A5A7D76C-337D-4549-9724-80C0153FBD4E}" dt="2025-12-17T03:31:03.975" v="17" actId="6549"/>
        <pc:sldMkLst>
          <pc:docMk/>
          <pc:sldMk cId="183050123" sldId="357"/>
        </pc:sldMkLst>
      </pc:sldChg>
      <pc:sldChg chg="modNotesTx">
        <pc:chgData name="Weldon Beardain" userId="09afe1b543c8f812" providerId="LiveId" clId="{A5A7D76C-337D-4549-9724-80C0153FBD4E}" dt="2025-12-17T03:30:52.879" v="14" actId="6549"/>
        <pc:sldMkLst>
          <pc:docMk/>
          <pc:sldMk cId="908446678" sldId="369"/>
        </pc:sldMkLst>
      </pc:sldChg>
      <pc:sldChg chg="modNotesTx">
        <pc:chgData name="Weldon Beardain" userId="09afe1b543c8f812" providerId="LiveId" clId="{A5A7D76C-337D-4549-9724-80C0153FBD4E}" dt="2025-12-17T03:30:56.007" v="15" actId="6549"/>
        <pc:sldMkLst>
          <pc:docMk/>
          <pc:sldMk cId="4262049482" sldId="370"/>
        </pc:sldMkLst>
      </pc:sldChg>
      <pc:sldChg chg="modNotesTx">
        <pc:chgData name="Weldon Beardain" userId="09afe1b543c8f812" providerId="LiveId" clId="{A5A7D76C-337D-4549-9724-80C0153FBD4E}" dt="2025-12-17T03:30:46.191" v="12" actId="6549"/>
        <pc:sldMkLst>
          <pc:docMk/>
          <pc:sldMk cId="3135804465" sldId="371"/>
        </pc:sldMkLst>
      </pc:sldChg>
      <pc:sldChg chg="modNotesTx">
        <pc:chgData name="Weldon Beardain" userId="09afe1b543c8f812" providerId="LiveId" clId="{A5A7D76C-337D-4549-9724-80C0153FBD4E}" dt="2025-12-17T03:31:24.136" v="18" actId="6549"/>
        <pc:sldMkLst>
          <pc:docMk/>
          <pc:sldMk cId="808911313" sldId="383"/>
        </pc:sldMkLst>
      </pc:sldChg>
      <pc:sldChg chg="modNotesTx">
        <pc:chgData name="Weldon Beardain" userId="09afe1b543c8f812" providerId="LiveId" clId="{A5A7D76C-337D-4549-9724-80C0153FBD4E}" dt="2025-12-17T03:31:47.961" v="24" actId="6549"/>
        <pc:sldMkLst>
          <pc:docMk/>
          <pc:sldMk cId="657832929" sldId="384"/>
        </pc:sldMkLst>
      </pc:sldChg>
      <pc:sldChg chg="modNotesTx">
        <pc:chgData name="Weldon Beardain" userId="09afe1b543c8f812" providerId="LiveId" clId="{A5A7D76C-337D-4549-9724-80C0153FBD4E}" dt="2025-12-17T03:31:50.952" v="25" actId="6549"/>
        <pc:sldMkLst>
          <pc:docMk/>
          <pc:sldMk cId="3950550665" sldId="385"/>
        </pc:sldMkLst>
      </pc:sldChg>
      <pc:sldChg chg="modNotesTx">
        <pc:chgData name="Weldon Beardain" userId="09afe1b543c8f812" providerId="LiveId" clId="{A5A7D76C-337D-4549-9724-80C0153FBD4E}" dt="2025-12-17T03:31:53.945" v="26" actId="6549"/>
        <pc:sldMkLst>
          <pc:docMk/>
          <pc:sldMk cId="2060542698" sldId="386"/>
        </pc:sldMkLst>
      </pc:sldChg>
      <pc:sldChg chg="modNotesTx">
        <pc:chgData name="Weldon Beardain" userId="09afe1b543c8f812" providerId="LiveId" clId="{A5A7D76C-337D-4549-9724-80C0153FBD4E}" dt="2025-12-17T03:31:57.233" v="27" actId="6549"/>
        <pc:sldMkLst>
          <pc:docMk/>
          <pc:sldMk cId="4135486391" sldId="387"/>
        </pc:sldMkLst>
      </pc:sldChg>
      <pc:sldChg chg="modNotesTx">
        <pc:chgData name="Weldon Beardain" userId="09afe1b543c8f812" providerId="LiveId" clId="{A5A7D76C-337D-4549-9724-80C0153FBD4E}" dt="2025-12-17T03:32:01.713" v="28" actId="6549"/>
        <pc:sldMkLst>
          <pc:docMk/>
          <pc:sldMk cId="1467860724" sldId="388"/>
        </pc:sldMkLst>
      </pc:sldChg>
      <pc:sldChg chg="modNotesTx">
        <pc:chgData name="Weldon Beardain" userId="09afe1b543c8f812" providerId="LiveId" clId="{A5A7D76C-337D-4549-9724-80C0153FBD4E}" dt="2025-12-17T03:32:05.164" v="29" actId="6549"/>
        <pc:sldMkLst>
          <pc:docMk/>
          <pc:sldMk cId="3705683473" sldId="389"/>
        </pc:sldMkLst>
      </pc:sldChg>
      <pc:sldChg chg="modNotesTx">
        <pc:chgData name="Weldon Beardain" userId="09afe1b543c8f812" providerId="LiveId" clId="{A5A7D76C-337D-4549-9724-80C0153FBD4E}" dt="2025-12-17T03:30:59.312" v="16" actId="6549"/>
        <pc:sldMkLst>
          <pc:docMk/>
          <pc:sldMk cId="2332938451" sldId="390"/>
        </pc:sldMkLst>
      </pc:sldChg>
      <pc:sldChg chg="modNotesTx">
        <pc:chgData name="Weldon Beardain" userId="09afe1b543c8f812" providerId="LiveId" clId="{A5A7D76C-337D-4549-9724-80C0153FBD4E}" dt="2025-12-17T03:32:16.888" v="31" actId="6549"/>
        <pc:sldMkLst>
          <pc:docMk/>
          <pc:sldMk cId="3063473517" sldId="393"/>
        </pc:sldMkLst>
      </pc:sldChg>
      <pc:sldChg chg="modNotesTx">
        <pc:chgData name="Weldon Beardain" userId="09afe1b543c8f812" providerId="LiveId" clId="{A5A7D76C-337D-4549-9724-80C0153FBD4E}" dt="2025-12-17T03:32:13.192" v="30" actId="6549"/>
        <pc:sldMkLst>
          <pc:docMk/>
          <pc:sldMk cId="338288933" sldId="394"/>
        </pc:sldMkLst>
      </pc:sldChg>
      <pc:sldChg chg="modNotesTx">
        <pc:chgData name="Weldon Beardain" userId="09afe1b543c8f812" providerId="LiveId" clId="{A5A7D76C-337D-4549-9724-80C0153FBD4E}" dt="2025-12-17T03:32:30.056" v="33" actId="6549"/>
        <pc:sldMkLst>
          <pc:docMk/>
          <pc:sldMk cId="931266210" sldId="396"/>
        </pc:sldMkLst>
      </pc:sldChg>
      <pc:sldChg chg="modNotesTx">
        <pc:chgData name="Weldon Beardain" userId="09afe1b543c8f812" providerId="LiveId" clId="{A5A7D76C-337D-4549-9724-80C0153FBD4E}" dt="2025-12-17T03:32:25.817" v="32" actId="6549"/>
        <pc:sldMkLst>
          <pc:docMk/>
          <pc:sldMk cId="1325695455" sldId="397"/>
        </pc:sldMkLst>
      </pc:sldChg>
      <pc:sldChg chg="modNotesTx">
        <pc:chgData name="Weldon Beardain" userId="09afe1b543c8f812" providerId="LiveId" clId="{A5A7D76C-337D-4549-9724-80C0153FBD4E}" dt="2025-12-17T03:33:01.905" v="41" actId="6549"/>
        <pc:sldMkLst>
          <pc:docMk/>
          <pc:sldMk cId="2864047623" sldId="400"/>
        </pc:sldMkLst>
      </pc:sldChg>
      <pc:sldChg chg="modNotesTx">
        <pc:chgData name="Weldon Beardain" userId="09afe1b543c8f812" providerId="LiveId" clId="{A5A7D76C-337D-4549-9724-80C0153FBD4E}" dt="2025-12-17T03:33:05.960" v="42" actId="6549"/>
        <pc:sldMkLst>
          <pc:docMk/>
          <pc:sldMk cId="3394683050" sldId="401"/>
        </pc:sldMkLst>
      </pc:sldChg>
      <pc:sldChg chg="modNotesTx">
        <pc:chgData name="Weldon Beardain" userId="09afe1b543c8f812" providerId="LiveId" clId="{A5A7D76C-337D-4549-9724-80C0153FBD4E}" dt="2025-12-17T03:32:32.889" v="34" actId="6549"/>
        <pc:sldMkLst>
          <pc:docMk/>
          <pc:sldMk cId="1317258735" sldId="403"/>
        </pc:sldMkLst>
      </pc:sldChg>
      <pc:sldChg chg="modNotesTx">
        <pc:chgData name="Weldon Beardain" userId="09afe1b543c8f812" providerId="LiveId" clId="{A5A7D76C-337D-4549-9724-80C0153FBD4E}" dt="2025-12-17T03:32:35.513" v="35" actId="6549"/>
        <pc:sldMkLst>
          <pc:docMk/>
          <pc:sldMk cId="1680852583" sldId="404"/>
        </pc:sldMkLst>
      </pc:sldChg>
      <pc:sldChg chg="modNotesTx">
        <pc:chgData name="Weldon Beardain" userId="09afe1b543c8f812" providerId="LiveId" clId="{A5A7D76C-337D-4549-9724-80C0153FBD4E}" dt="2025-12-17T03:32:38.937" v="36" actId="6549"/>
        <pc:sldMkLst>
          <pc:docMk/>
          <pc:sldMk cId="2150536562" sldId="407"/>
        </pc:sldMkLst>
      </pc:sldChg>
      <pc:sldChg chg="modNotesTx">
        <pc:chgData name="Weldon Beardain" userId="09afe1b543c8f812" providerId="LiveId" clId="{A5A7D76C-337D-4549-9724-80C0153FBD4E}" dt="2025-12-17T03:32:41.848" v="37" actId="6549"/>
        <pc:sldMkLst>
          <pc:docMk/>
          <pc:sldMk cId="4134403460" sldId="408"/>
        </pc:sldMkLst>
      </pc:sldChg>
      <pc:sldChg chg="modNotesTx">
        <pc:chgData name="Weldon Beardain" userId="09afe1b543c8f812" providerId="LiveId" clId="{A5A7D76C-337D-4549-9724-80C0153FBD4E}" dt="2025-12-17T03:32:48.682" v="38" actId="6549"/>
        <pc:sldMkLst>
          <pc:docMk/>
          <pc:sldMk cId="4031326499" sldId="410"/>
        </pc:sldMkLst>
      </pc:sldChg>
      <pc:sldChg chg="modNotesTx">
        <pc:chgData name="Weldon Beardain" userId="09afe1b543c8f812" providerId="LiveId" clId="{A5A7D76C-337D-4549-9724-80C0153FBD4E}" dt="2025-12-17T03:32:51.329" v="39" actId="6549"/>
        <pc:sldMkLst>
          <pc:docMk/>
          <pc:sldMk cId="1101878829" sldId="411"/>
        </pc:sldMkLst>
      </pc:sldChg>
      <pc:sldChg chg="addSp delSp modSp add mod modNotesTx">
        <pc:chgData name="Weldon Beardain" userId="09afe1b543c8f812" providerId="LiveId" clId="{A5A7D76C-337D-4549-9724-80C0153FBD4E}" dt="2025-12-17T03:33:09.135" v="43" actId="6549"/>
        <pc:sldMkLst>
          <pc:docMk/>
          <pc:sldMk cId="466898949" sldId="412"/>
        </pc:sldMkLst>
        <pc:spChg chg="add del">
          <ac:chgData name="Weldon Beardain" userId="09afe1b543c8f812" providerId="LiveId" clId="{A5A7D76C-337D-4549-9724-80C0153FBD4E}" dt="2025-12-17T03:25:53.488" v="4" actId="478"/>
          <ac:spMkLst>
            <pc:docMk/>
            <pc:sldMk cId="466898949" sldId="412"/>
            <ac:spMk id="3" creationId="{8455CC07-5CF1-AB43-6546-13EF2F92846A}"/>
          </ac:spMkLst>
        </pc:spChg>
        <pc:spChg chg="del">
          <ac:chgData name="Weldon Beardain" userId="09afe1b543c8f812" providerId="LiveId" clId="{A5A7D76C-337D-4549-9724-80C0153FBD4E}" dt="2025-12-17T03:25:34.166" v="2" actId="478"/>
          <ac:spMkLst>
            <pc:docMk/>
            <pc:sldMk cId="466898949" sldId="412"/>
            <ac:spMk id="7" creationId="{0295E7C7-FFF5-A195-9079-44C75E9025A2}"/>
          </ac:spMkLst>
        </pc:spChg>
        <pc:picChg chg="add mod">
          <ac:chgData name="Weldon Beardain" userId="09afe1b543c8f812" providerId="LiveId" clId="{A5A7D76C-337D-4549-9724-80C0153FBD4E}" dt="2025-12-17T03:30:02.025" v="9" actId="1076"/>
          <ac:picMkLst>
            <pc:docMk/>
            <pc:sldMk cId="466898949" sldId="412"/>
            <ac:picMk id="5" creationId="{E07D994A-1316-5559-E46D-C1BC4CB98104}"/>
          </ac:picMkLst>
        </pc:picChg>
        <pc:picChg chg="del">
          <ac:chgData name="Weldon Beardain" userId="09afe1b543c8f812" providerId="LiveId" clId="{A5A7D76C-337D-4549-9724-80C0153FBD4E}" dt="2025-12-17T03:25:30.366" v="1" actId="478"/>
          <ac:picMkLst>
            <pc:docMk/>
            <pc:sldMk cId="466898949" sldId="412"/>
            <ac:picMk id="6" creationId="{5410EE04-8381-5E72-37F6-5E1B91947F2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12/16/2025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4A56-7B8A-54D6-5590-8555877C6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6A1F-8B34-CCBF-B868-46BE7AEB4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CCAE4-1CCE-B6ED-3C9D-671B0FAE49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F82BF9-319D-1406-A660-111110F014C3}"/>
              </a:ext>
            </a:extLst>
          </p:cNvPr>
          <p:cNvSpPr>
            <a:spLocks noGrp="1"/>
          </p:cNvSpPr>
          <p:nvPr>
            <p:ph type="sldNum" sz="quarter" idx="5"/>
          </p:nvPr>
        </p:nvSpPr>
        <p:spPr/>
        <p:txBody>
          <a:bodyPr/>
          <a:lstStyle/>
          <a:p>
            <a:fld id="{5B29E8E3-AFE1-43BA-A6FC-C25B886F828C}" type="slidenum">
              <a:rPr lang="en-US" smtClean="0"/>
              <a:t>10</a:t>
            </a:fld>
            <a:endParaRPr lang="en-US"/>
          </a:p>
        </p:txBody>
      </p:sp>
    </p:spTree>
    <p:extLst>
      <p:ext uri="{BB962C8B-B14F-4D97-AF65-F5344CB8AC3E}">
        <p14:creationId xmlns:p14="http://schemas.microsoft.com/office/powerpoint/2010/main" val="93130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8379-41EF-A32C-23B0-7CE9B22E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A93-3265-FC75-335A-19F2C0E16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DB404-DC2F-2647-2865-47EA377D07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4C51E6-FF7C-4860-DD94-37E1801294AA}"/>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42727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9BD9F-EA00-D714-624B-F73DA238F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23E1-D1A9-A1F3-46D2-F3252353D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AC40F-6BD8-4109-A6B6-A73181F732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795F52-1E2E-0754-9AE4-F14B1C57D8C2}"/>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306094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5111-CDCB-6019-1FBD-5E2BF2806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857A4-8C60-53B6-9A2C-B98A649F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10407-F492-FBDC-17EC-678B5F1F04F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BAF25AD-3BB0-46AD-D976-A223D47114AC}"/>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4062106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18BC-4FFE-6D81-B651-FA2597FA5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6B62-9FBC-F7D3-48CF-2E8514F76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2DA87-BEF4-21A4-6481-74C7C2690FD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10B81E6-7B9B-16B6-79FB-15271175F8BB}"/>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326446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82AC-0511-263E-97E9-D698B52CA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5DFD-F005-A641-603C-8FC630D86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0C68A-07F9-D8CB-D188-417989699A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2BB43-2DAC-C7F7-AB16-4AAE5153FFEC}"/>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356558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D41D-609B-9294-19FB-7C1230835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D6FDD-1024-306E-1314-36247D4ED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B4D4D-4C09-C28C-631D-1BF65F4EA74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C912C5A-8078-D5E3-356E-61D550A45BD2}"/>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2300623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DDEE-F9AF-D526-C722-9B490C8B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6F22E-F6D1-FF97-0D4C-2C38615A2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12EB4-CD33-3E5C-173E-C08C08A0CB8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93B63BD-A356-A9FB-8D8D-38DC1FF0DF2F}"/>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1461525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D8CE-A4AA-9346-50B5-B81CED19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DBF6-C20A-DA68-6F69-8EDADA141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23AC2-BC34-1182-36F2-B35D17F1F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00608-3C87-5557-B40E-AC6822F8A1C3}"/>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3539339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797A-E660-B72D-9A42-AF3379F85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83196-223B-AEBC-CD84-3D6B00C6E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7477-1555-4FAB-C860-B04836D1F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EA135-F9D2-02EA-D5E5-D21AAB4E32A5}"/>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198413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CC24D-9E48-0374-9E9F-20F4DB237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EB624-051C-1311-7583-83745A434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22F74-2363-CB6E-F658-FFE4F8F4A3C4}"/>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9EBB09B-E060-E193-777C-E0E80D66B7C0}"/>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2040239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B0A2-3B12-8191-4925-E23CE125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65EE-3AFA-F9EA-3568-85049B2E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68D1C-F8AC-07E9-3727-4349B09EC4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2A4B7-1123-4B9B-3FA7-054C635E3FF8}"/>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1161856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4F249-2322-2CA4-B006-9B360BE97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886E6-F7D1-A890-BA16-73D9E6AF8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313AE-31B6-0308-9B11-CD808EAE9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3A357-F025-36E5-D490-1A709D6411A8}"/>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303046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38611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2DD1-9DB8-57DF-46BF-37143F7DE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4BEE-9884-AFB8-8A53-C88B96341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C1A6-4D7C-EDEF-D91A-E75752AD7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297DD-1422-27A3-FC9B-2D3512759479}"/>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3291141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9FD6-990C-84E3-3976-421F0DEF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68475-F030-9D7D-EBF9-B72943FA9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2956-604D-9C0B-43AF-D9E304E9A38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D7EFC4C-4DB9-9D36-96EB-937183B7BC20}"/>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1815657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1A8F-7CF6-5DB8-AF02-012B3112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E359-0DA1-386F-B8B1-EE729C789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103EF-B582-A931-538D-05A902446B54}"/>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BC66F01-C77D-C381-0F54-176129A6C671}"/>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4047344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3F43-2E8C-2A64-0F3E-82E4673A9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D75D-F305-1FB0-DC74-B66F33A58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FE31C-3992-8AB5-A253-91F73B16A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B79EF-0621-AC9C-BE71-746DCC25608A}"/>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3741677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D40B-2382-9A04-7ECF-D529454EA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99A0-6213-F485-2CCC-5761EE83F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2526F-F2B8-2350-22F1-AAC90CAD0A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36C69-3BD2-93DB-1FFB-70877663DA96}"/>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1513775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A2142-85D4-04AE-AC30-90089D7C2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595AF-001A-9017-C366-1598FDE0B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07A01-1E46-87F7-5297-1C56F02176A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A714EFB9-AD4A-02F8-B800-0B82B648A896}"/>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1661020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61B4-1E0E-09DB-9CF5-0F3711002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E6EE5-CC78-3046-2CC8-CF2074FF7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C184-BF9E-0216-620C-FCA1853B9D6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A025FDB-9EF0-9BE0-CF1C-4378A0B9D877}"/>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2578147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2B3-FFE3-1711-E01C-CCA0F70E9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0A5F0-26E0-9ECE-AE15-6788BC038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83DF-DA77-B259-2F74-9EB5EFD2BD1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6304B44-6C0B-8E4F-B4FC-2351A25083EA}"/>
              </a:ext>
            </a:extLst>
          </p:cNvPr>
          <p:cNvSpPr>
            <a:spLocks noGrp="1"/>
          </p:cNvSpPr>
          <p:nvPr>
            <p:ph type="sldNum" sz="quarter" idx="5"/>
          </p:nvPr>
        </p:nvSpPr>
        <p:spPr/>
        <p:txBody>
          <a:bodyPr/>
          <a:lstStyle/>
          <a:p>
            <a:fld id="{5B29E8E3-AFE1-43BA-A6FC-C25B886F828C}" type="slidenum">
              <a:rPr lang="en-US" smtClean="0"/>
              <a:t>37</a:t>
            </a:fld>
            <a:endParaRPr lang="en-US"/>
          </a:p>
        </p:txBody>
      </p:sp>
    </p:spTree>
    <p:extLst>
      <p:ext uri="{BB962C8B-B14F-4D97-AF65-F5344CB8AC3E}">
        <p14:creationId xmlns:p14="http://schemas.microsoft.com/office/powerpoint/2010/main" val="2337490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8EFE-56B4-7531-EBBB-30B0EE40E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65F94-B013-33FB-3418-E6BFA2F0A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B3593-B8F4-9B2D-CE61-6F6E23FFD0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7E1814-E80F-6219-93D9-A6366ED8B21A}"/>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3044932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B3C2-64BF-3657-72CB-4E5202B2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746DC-50E9-B248-254E-E6603126C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44777-42E3-3E1A-7C06-17736629C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0669B-BE2D-9245-DCDF-F630E7D5A0FC}"/>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91821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4</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5</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161423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biblegateway.com/passage/?search=eph%201&amp;version=NIV#fen-NIV-29218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B1707-00AE-1DEB-0E85-9465F30D211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06A7C5-20C8-450B-69C8-87B4C3A73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47233-37B0-EC98-A08A-43CF9108E46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9AB8AC3-DC2E-7E1A-2570-6D203187FF59}"/>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D49FF33-736E-8BFE-571C-4BA0CFC28B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400" b="1" baseline="30000" dirty="0"/>
              <a:t>3 </a:t>
            </a:r>
            <a:r>
              <a:rPr lang="en-US" sz="4400" dirty="0"/>
              <a:t>Praise be to the God and Father of our Lord Jesus Christ, who has blessed us in the heavenly realms with every spiritual blessing in Christ</a:t>
            </a:r>
            <a:endParaRPr lang="en-US" sz="4400" b="1" dirty="0"/>
          </a:p>
        </p:txBody>
      </p:sp>
    </p:spTree>
    <p:extLst>
      <p:ext uri="{BB962C8B-B14F-4D97-AF65-F5344CB8AC3E}">
        <p14:creationId xmlns:p14="http://schemas.microsoft.com/office/powerpoint/2010/main" val="108432012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8B01-0097-D01D-9BE2-0DB0E5FFAC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A23A33-B1E9-6212-BB4A-69AF0A4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992BF-793F-905E-734F-68E05D756FAB}"/>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7F77131-DD7F-C4AA-ACE6-3C0C56B082B3}"/>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C59773E-2FAA-CB5E-1CC1-134C5F78936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What is the source of our material blessings?</a:t>
            </a:r>
          </a:p>
          <a:p>
            <a:r>
              <a:rPr lang="en-US" sz="3600" b="1" dirty="0"/>
              <a:t>     Mitch’s Sermon 12/7/2025</a:t>
            </a:r>
          </a:p>
        </p:txBody>
      </p:sp>
    </p:spTree>
    <p:extLst>
      <p:ext uri="{BB962C8B-B14F-4D97-AF65-F5344CB8AC3E}">
        <p14:creationId xmlns:p14="http://schemas.microsoft.com/office/powerpoint/2010/main" val="8852680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C8342-1056-1B3B-1C93-5E37C7ABF1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E33A58-8B2D-EA23-F0EF-7E5FE853C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33171-1A60-ECB3-C498-1E7FC9C178A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a:t>
            </a:r>
          </a:p>
        </p:txBody>
      </p:sp>
      <p:pic>
        <p:nvPicPr>
          <p:cNvPr id="11" name="Content Placeholder 10">
            <a:extLst>
              <a:ext uri="{FF2B5EF4-FFF2-40B4-BE49-F238E27FC236}">
                <a16:creationId xmlns:a16="http://schemas.microsoft.com/office/drawing/2014/main" id="{39B078BB-8D53-720F-ABFD-C2569AE62772}"/>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B5DF945C-03C7-DA9D-2720-34C145F8F7EC}"/>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6C01EF-E562-23C7-1129-19555A784FF3}"/>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05EA5D5-4E1F-2490-B33C-4862C4CB630D}"/>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DC76492-8126-FFB9-BEBE-4E6EBE0C4538}"/>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065DBE0-2167-DE95-0AE8-BA2030519A24}"/>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A45A4629-5D70-0F93-33B8-2F6BE77B86DB}"/>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8FD8E044-E613-75CF-6D4C-41167B018D4C}"/>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762B3C2D-9ED8-F1D2-5763-D18AB5CDA927}"/>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
        <p:nvSpPr>
          <p:cNvPr id="3" name="TextBox 2">
            <a:extLst>
              <a:ext uri="{FF2B5EF4-FFF2-40B4-BE49-F238E27FC236}">
                <a16:creationId xmlns:a16="http://schemas.microsoft.com/office/drawing/2014/main" id="{70ACA187-AD09-6BC4-9D4D-3E8CBD5D643E}"/>
              </a:ext>
            </a:extLst>
          </p:cNvPr>
          <p:cNvSpPr txBox="1"/>
          <p:nvPr/>
        </p:nvSpPr>
        <p:spPr>
          <a:xfrm>
            <a:off x="483079" y="3957145"/>
            <a:ext cx="2640035" cy="1938992"/>
          </a:xfrm>
          <a:prstGeom prst="rect">
            <a:avLst/>
          </a:prstGeom>
          <a:noFill/>
        </p:spPr>
        <p:txBody>
          <a:bodyPr wrap="square" rtlCol="0">
            <a:spAutoFit/>
          </a:bodyPr>
          <a:lstStyle/>
          <a:p>
            <a:r>
              <a:rPr lang="en-US" sz="4000" dirty="0"/>
              <a:t>What is the flow of blessings?</a:t>
            </a:r>
          </a:p>
        </p:txBody>
      </p:sp>
      <p:sp>
        <p:nvSpPr>
          <p:cNvPr id="12" name="Arrow: Down 11">
            <a:extLst>
              <a:ext uri="{FF2B5EF4-FFF2-40B4-BE49-F238E27FC236}">
                <a16:creationId xmlns:a16="http://schemas.microsoft.com/office/drawing/2014/main" id="{45E9F7A8-1A85-AEC7-BF1F-953F143E43EF}"/>
              </a:ext>
            </a:extLst>
          </p:cNvPr>
          <p:cNvSpPr/>
          <p:nvPr/>
        </p:nvSpPr>
        <p:spPr>
          <a:xfrm rot="16200000">
            <a:off x="5975913" y="4877391"/>
            <a:ext cx="646332" cy="1391159"/>
          </a:xfrm>
          <a:prstGeom prst="downArrow">
            <a:avLst>
              <a:gd name="adj1" fmla="val 2397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F31C93D-731B-6B91-0154-529A33FEA6C1}"/>
              </a:ext>
            </a:extLst>
          </p:cNvPr>
          <p:cNvSpPr/>
          <p:nvPr/>
        </p:nvSpPr>
        <p:spPr>
          <a:xfrm>
            <a:off x="5684953" y="3845710"/>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FCD2CA1-04BC-F3AB-37DC-DBF201DDEF7C}"/>
              </a:ext>
            </a:extLst>
          </p:cNvPr>
          <p:cNvSpPr/>
          <p:nvPr/>
        </p:nvSpPr>
        <p:spPr>
          <a:xfrm rot="19803888">
            <a:off x="6202043" y="2244155"/>
            <a:ext cx="424934" cy="26507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3BB99EE-F763-40CF-0904-9906B2EB30D8}"/>
              </a:ext>
            </a:extLst>
          </p:cNvPr>
          <p:cNvSpPr/>
          <p:nvPr/>
        </p:nvSpPr>
        <p:spPr>
          <a:xfrm rot="5400000">
            <a:off x="6176071" y="5485590"/>
            <a:ext cx="646332" cy="1391159"/>
          </a:xfrm>
          <a:prstGeom prst="downArrow">
            <a:avLst>
              <a:gd name="adj1" fmla="val 23975"/>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082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CE5A3-2C90-E780-A4DE-ACB81E807A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B365BD-E355-B2C1-B43C-59368203A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DD6C-D59B-F12A-1704-FB48202DC57D}"/>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a:t>
            </a:r>
          </a:p>
        </p:txBody>
      </p:sp>
      <p:sp>
        <p:nvSpPr>
          <p:cNvPr id="14" name="TextBox 13">
            <a:extLst>
              <a:ext uri="{FF2B5EF4-FFF2-40B4-BE49-F238E27FC236}">
                <a16:creationId xmlns:a16="http://schemas.microsoft.com/office/drawing/2014/main" id="{F5AF2DBE-5DFF-F6F2-F18C-F30438B38E29}"/>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3ADAC58-2BC7-FF7E-F288-01B71106149F}"/>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F1F94F33-2A8D-FC2D-092A-9836C057197E}"/>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4C81F6F2-F333-3535-906A-EE491B3473C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8C3F03C2-E31C-7428-26A5-D36791691746}"/>
              </a:ext>
            </a:extLst>
          </p:cNvPr>
          <p:cNvSpPr txBox="1"/>
          <p:nvPr/>
        </p:nvSpPr>
        <p:spPr>
          <a:xfrm>
            <a:off x="488345" y="3403049"/>
            <a:ext cx="2614291" cy="1569660"/>
          </a:xfrm>
          <a:prstGeom prst="rect">
            <a:avLst/>
          </a:prstGeom>
          <a:noFill/>
        </p:spPr>
        <p:txBody>
          <a:bodyPr wrap="square" rtlCol="0">
            <a:spAutoFit/>
          </a:bodyPr>
          <a:lstStyle/>
          <a:p>
            <a:r>
              <a:rPr lang="en-US" sz="3200" dirty="0"/>
              <a:t>What is the flow of blessings?</a:t>
            </a:r>
          </a:p>
        </p:txBody>
      </p:sp>
      <p:sp>
        <p:nvSpPr>
          <p:cNvPr id="6" name="Rectangle 5">
            <a:extLst>
              <a:ext uri="{FF2B5EF4-FFF2-40B4-BE49-F238E27FC236}">
                <a16:creationId xmlns:a16="http://schemas.microsoft.com/office/drawing/2014/main" id="{836CFE31-D7D2-20B2-B834-DA3CF3592AA2}"/>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1FB413-46F5-A8C9-D455-F8CF8F36DC4A}"/>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F9E208F-910C-2A0D-DC2C-E7486D129A45}"/>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9833C8-3748-1797-4F0B-27ACA7E76E5C}"/>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5F32D13-CBD3-15F3-0F32-561FC918898B}"/>
              </a:ext>
            </a:extLst>
          </p:cNvPr>
          <p:cNvSpPr>
            <a:spLocks noGrp="1"/>
          </p:cNvSpPr>
          <p:nvPr>
            <p:ph sz="half" idx="1"/>
          </p:nvPr>
        </p:nvSpPr>
        <p:spPr>
          <a:xfrm>
            <a:off x="460438" y="474925"/>
            <a:ext cx="1889472" cy="917575"/>
          </a:xfrm>
        </p:spPr>
        <p:txBody>
          <a:bodyPr>
            <a:normAutofit/>
          </a:bodyPr>
          <a:lstStyle/>
          <a:p>
            <a:r>
              <a:rPr lang="en-US" sz="4400" dirty="0"/>
              <a:t>GOD</a:t>
            </a:r>
          </a:p>
        </p:txBody>
      </p:sp>
      <p:sp>
        <p:nvSpPr>
          <p:cNvPr id="9" name="Arrow: Down 8">
            <a:extLst>
              <a:ext uri="{FF2B5EF4-FFF2-40B4-BE49-F238E27FC236}">
                <a16:creationId xmlns:a16="http://schemas.microsoft.com/office/drawing/2014/main" id="{FF31EC3B-51AD-8749-46C4-DCB84EDBD71A}"/>
              </a:ext>
            </a:extLst>
          </p:cNvPr>
          <p:cNvSpPr/>
          <p:nvPr/>
        </p:nvSpPr>
        <p:spPr>
          <a:xfrm rot="16200000">
            <a:off x="2667769" y="1326546"/>
            <a:ext cx="484632" cy="11731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4B75746-48D0-1221-2148-E209C32350D6}"/>
              </a:ext>
            </a:extLst>
          </p:cNvPr>
          <p:cNvSpPr/>
          <p:nvPr/>
        </p:nvSpPr>
        <p:spPr>
          <a:xfrm rot="17921597">
            <a:off x="4427753" y="657728"/>
            <a:ext cx="484632" cy="52903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EF12EE5-2477-9C5F-AB82-5FB63DD646E6}"/>
              </a:ext>
            </a:extLst>
          </p:cNvPr>
          <p:cNvSpPr/>
          <p:nvPr/>
        </p:nvSpPr>
        <p:spPr>
          <a:xfrm rot="18924031">
            <a:off x="3266012" y="1426881"/>
            <a:ext cx="465612" cy="3163092"/>
          </a:xfrm>
          <a:prstGeom prst="downArrow">
            <a:avLst>
              <a:gd name="adj1" fmla="val 6813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4840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D0B1-3F5B-34DB-016C-CBCA8120F70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7487632-6135-83BC-5CCC-78F6E6CB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C1917-F013-9409-E977-472A7266ADE7}"/>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A7F9E04-4395-0D38-BFFF-3137CB77F6B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2E3F8C8-ED7C-B17B-174A-9D68C9EAE43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Class input:</a:t>
            </a:r>
          </a:p>
          <a:p>
            <a:r>
              <a:rPr lang="en-US" sz="3600" b="1" dirty="0"/>
              <a:t>What are the blessings mentioned in Ephesians chapter 1.  </a:t>
            </a:r>
          </a:p>
        </p:txBody>
      </p:sp>
    </p:spTree>
    <p:extLst>
      <p:ext uri="{BB962C8B-B14F-4D97-AF65-F5344CB8AC3E}">
        <p14:creationId xmlns:p14="http://schemas.microsoft.com/office/powerpoint/2010/main" val="26315461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00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00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00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pic>
        <p:nvPicPr>
          <p:cNvPr id="8" name="Content Placeholder 3">
            <a:extLst>
              <a:ext uri="{FF2B5EF4-FFF2-40B4-BE49-F238E27FC236}">
                <a16:creationId xmlns:a16="http://schemas.microsoft.com/office/drawing/2014/main" id="{AF270845-1F7D-7F8F-46EE-3E89E19A57FA}"/>
              </a:ext>
            </a:extLst>
          </p:cNvPr>
          <p:cNvPicPr>
            <a:picLocks noGrp="1" noChangeAspect="1"/>
          </p:cNvPicPr>
          <p:nvPr>
            <p:ph sz="half" idx="2"/>
          </p:nvPr>
        </p:nvPicPr>
        <p:blipFill>
          <a:blip r:embed="rId3"/>
          <a:stretch>
            <a:fillRect/>
          </a:stretch>
        </p:blipFill>
        <p:spPr>
          <a:xfrm>
            <a:off x="282054" y="190055"/>
            <a:ext cx="2554545" cy="2554545"/>
          </a:xfrm>
          <a:prstGeom prst="rect">
            <a:avLst/>
          </a:prstGeom>
        </p:spPr>
      </p:pic>
    </p:spTree>
    <p:extLst>
      <p:ext uri="{BB962C8B-B14F-4D97-AF65-F5344CB8AC3E}">
        <p14:creationId xmlns:p14="http://schemas.microsoft.com/office/powerpoint/2010/main" val="41725443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11 </a:t>
            </a:r>
            <a:r>
              <a:rPr lang="en-US" sz="4800" b="1" dirty="0"/>
              <a:t>In him </a:t>
            </a:r>
            <a:r>
              <a:rPr lang="en-US" sz="4000" dirty="0"/>
              <a:t>we were also </a:t>
            </a:r>
            <a:r>
              <a:rPr lang="en-US" sz="4800" b="1" dirty="0"/>
              <a:t>chosen</a:t>
            </a:r>
            <a:r>
              <a:rPr lang="en-US" sz="4000" dirty="0"/>
              <a:t>,</a:t>
            </a:r>
            <a:r>
              <a:rPr lang="en-US" sz="4000" baseline="30000" dirty="0"/>
              <a:t>[</a:t>
            </a:r>
            <a:r>
              <a:rPr lang="en-US" sz="4000" baseline="30000" dirty="0">
                <a:hlinkClick r:id="rId4" tooltip="See footnote e"/>
              </a:rPr>
              <a:t>e</a:t>
            </a:r>
            <a:r>
              <a:rPr lang="en-US" sz="4000" baseline="30000" dirty="0"/>
              <a:t>]</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00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00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D2A0-A494-1D4E-4788-E0A2EF9F4FF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DE2C87-F299-F794-3C52-86844A6A5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224C9-4C6A-4379-C487-D5E841237203}"/>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4E4DB449-8822-FC94-8367-F27D86F5648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heard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B2F8D26A-ACE7-076D-F8C3-4C9BEC14DF94}"/>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3828893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D0A197-95D7-3E3C-5BFF-07C78C5D2C6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E3F29D-6EB2-8CB0-6B28-DF8F1DF48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55E2B-3A8C-4D9E-2F2A-F050A14BDFA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388B6FA2-69FE-D800-256A-4875C916392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3E782B9-DD9F-66EF-DBEC-60871A99E9E5}"/>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C66E431E-136A-C796-C601-360AFBC5EA52}"/>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F14C6AC-A830-1CF6-7AFA-46D85320C442}"/>
              </a:ext>
            </a:extLst>
          </p:cNvPr>
          <p:cNvSpPr txBox="1"/>
          <p:nvPr/>
        </p:nvSpPr>
        <p:spPr>
          <a:xfrm>
            <a:off x="1736631" y="525409"/>
            <a:ext cx="10058071"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Give you a 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60AE28CA-85DE-4CD3-61A9-26297FD93C95}"/>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BE0359CF-F139-2251-1A31-A8EA3D0378D4}"/>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19263A25-9DF1-B880-C571-F7A752F3889F}"/>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5C1F428E-D1EB-4C72-F8B8-723E3C847937}"/>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23434820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2CDB62-536D-C58D-2DF6-5974F1BC0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ADB-AE51-EFB9-E723-D70B094C2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FF625-8D43-FDD2-7DD1-59E9D45FD90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Other Ways of saying Giving Thanks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86491910-B3C9-097A-D442-D0F4099CC08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4D74E0B-B74D-E11C-1A54-BF0AC371C0E9}"/>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C346DA-09FD-2999-4267-6D3B9EE971B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3104411-EB55-A4B1-94C3-062286AA4426}"/>
              </a:ext>
            </a:extLst>
          </p:cNvPr>
          <p:cNvSpPr txBox="1"/>
          <p:nvPr/>
        </p:nvSpPr>
        <p:spPr>
          <a:xfrm>
            <a:off x="1736631" y="525409"/>
            <a:ext cx="8818389"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861622B5-54EB-4638-A2F0-2FEC4F4C0B4D}"/>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318F3D6C-646D-E505-DB53-B11F4EC9C36B}"/>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CF6EC9E9-2006-C98D-869A-CB60D439E00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9FCF0FB6-8FF3-88C9-941C-BE68DF1ABF3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3" name="Rectangle 2">
            <a:extLst>
              <a:ext uri="{FF2B5EF4-FFF2-40B4-BE49-F238E27FC236}">
                <a16:creationId xmlns:a16="http://schemas.microsoft.com/office/drawing/2014/main" id="{80AB92B1-4E33-AD18-B452-4831980D9DDB}"/>
              </a:ext>
            </a:extLst>
          </p:cNvPr>
          <p:cNvSpPr/>
          <p:nvPr/>
        </p:nvSpPr>
        <p:spPr>
          <a:xfrm>
            <a:off x="4921741" y="1144588"/>
            <a:ext cx="2093914" cy="1409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DDBE66D-79DF-35E2-F76E-ACCCC0CE491D}"/>
              </a:ext>
            </a:extLst>
          </p:cNvPr>
          <p:cNvCxnSpPr/>
          <p:nvPr/>
        </p:nvCxnSpPr>
        <p:spPr>
          <a:xfrm flipV="1">
            <a:off x="3818965" y="1290918"/>
            <a:ext cx="1102776" cy="12630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F0DD500-34B1-4912-71CA-F7692BD6FFBC}"/>
              </a:ext>
            </a:extLst>
          </p:cNvPr>
          <p:cNvCxnSpPr>
            <a:cxnSpLocks/>
          </p:cNvCxnSpPr>
          <p:nvPr/>
        </p:nvCxnSpPr>
        <p:spPr>
          <a:xfrm flipV="1">
            <a:off x="3818965" y="2402541"/>
            <a:ext cx="1102776" cy="1514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0631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B6C8-87A2-7534-455E-9DB1268B3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0DE865-6AED-0DFD-62B7-82B89C005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4432E-B96D-7A2B-5072-6F15AD9A8AA1}"/>
              </a:ext>
            </a:extLst>
          </p:cNvPr>
          <p:cNvSpPr>
            <a:spLocks noGrp="1"/>
          </p:cNvSpPr>
          <p:nvPr>
            <p:ph type="title"/>
          </p:nvPr>
        </p:nvSpPr>
        <p:spPr>
          <a:xfrm>
            <a:off x="3137915" y="54865"/>
            <a:ext cx="6903232" cy="787818"/>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ED1A4C1-171F-31AF-DD47-B209A714206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t>I </a:t>
            </a:r>
            <a:r>
              <a:rPr lang="en-US" sz="4000" b="1" dirty="0"/>
              <a:t>pray</a:t>
            </a:r>
            <a:r>
              <a:rPr lang="en-US" sz="4000" dirty="0"/>
              <a:t> that the </a:t>
            </a:r>
            <a:r>
              <a:rPr lang="en-US" sz="4000" b="1" dirty="0"/>
              <a:t>eyes of your heart may be enlightened</a:t>
            </a:r>
            <a:r>
              <a:rPr lang="en-US" sz="4000" dirty="0"/>
              <a:t> in order that you may </a:t>
            </a:r>
            <a:r>
              <a:rPr lang="en-US" sz="4000" b="1" dirty="0"/>
              <a:t>know</a:t>
            </a:r>
            <a:r>
              <a:rPr lang="en-US" sz="4000" dirty="0"/>
              <a:t> 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59406EC1-E021-1BC1-FB48-EE099B6C52B2}"/>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06347351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A4AD-893C-08E7-9BEB-026AE2CB6AE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BEFB3F-4F44-FE79-F98E-FAB97DE5D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6022C-F64D-83D1-0542-51A09F06DA4F}"/>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2E585FEF-AA4C-BA76-1149-2B1BDD67EF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EFFD17B8-296D-48F5-DF44-01A099ADBB25}"/>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56954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0C0C95-7997-D301-537B-A72930C492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98F5-DCCE-7720-99F8-31038ED1E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DB797-D78C-A5D7-E1AC-13BFDBA30FB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a:t>What are the blessings mentioned in Ephesians chapter 1.  </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A701F286-39A8-6BCF-B0CF-9B29CB35663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lnSpcReduction="10000"/>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r>
              <a:rPr lang="en-US" sz="4000" dirty="0"/>
              <a:t> * </a:t>
            </a:r>
            <a:r>
              <a:rPr lang="en-US" sz="4000" b="1" dirty="0"/>
              <a:t>H</a:t>
            </a:r>
            <a:r>
              <a:rPr lang="en-US" sz="4000" dirty="0"/>
              <a:t>e  NASB and ~20 of 60 versions on bible gateway</a:t>
            </a:r>
          </a:p>
        </p:txBody>
      </p:sp>
      <p:pic>
        <p:nvPicPr>
          <p:cNvPr id="8" name="Content Placeholder 3">
            <a:extLst>
              <a:ext uri="{FF2B5EF4-FFF2-40B4-BE49-F238E27FC236}">
                <a16:creationId xmlns:a16="http://schemas.microsoft.com/office/drawing/2014/main" id="{DE60534D-9BD9-BB9D-E33A-79BBC6947C9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61676353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F40B-2E5B-B2F7-69F8-CF229B3DC20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BF0346-7342-55D1-EF63-A5762719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7006-5D35-A770-7FA4-2E7272B58B09}"/>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243127A-43EF-C65F-B2A9-C8A0CBFA4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DED3CA4C-4C7A-2517-CD98-C44EA98CABE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3126621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39E8-8F2E-E44E-9FA0-0EC25F917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4D726B-DE99-D4CD-9684-6ECB3B6F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B3310-B444-B62E-0E03-FAAE49FB2900}"/>
              </a:ext>
            </a:extLst>
          </p:cNvPr>
          <p:cNvSpPr>
            <a:spLocks noGrp="1"/>
          </p:cNvSpPr>
          <p:nvPr>
            <p:ph type="title"/>
          </p:nvPr>
        </p:nvSpPr>
        <p:spPr>
          <a:xfrm>
            <a:off x="3137915" y="54864"/>
            <a:ext cx="7619732" cy="1170087"/>
          </a:xfrm>
        </p:spPr>
        <p:txBody>
          <a:bodyPr vert="horz" lIns="91440" tIns="45720" rIns="91440" bIns="45720" rtlCol="0" anchor="b">
            <a:normAutofit/>
          </a:bodyPr>
          <a:lstStyle/>
          <a:p>
            <a:r>
              <a:rPr lang="en-US" sz="3600" b="1" kern="1200" dirty="0">
                <a:solidFill>
                  <a:schemeClr val="tx1"/>
                </a:solidFill>
                <a:latin typeface="+mj-lt"/>
                <a:ea typeface="+mj-ea"/>
                <a:cs typeface="+mj-cs"/>
              </a:rPr>
              <a:t>Progressive Action</a:t>
            </a:r>
            <a:r>
              <a:rPr lang="en-US" sz="3600" b="1" dirty="0"/>
              <a:t>s and prayer detail</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C41754C-FD4C-ECAF-39A7-C7BCEF460A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REWIND and look at progressive action and the prayer detail</a:t>
            </a:r>
            <a:endParaRPr lang="en-US" sz="4800" b="1" dirty="0"/>
          </a:p>
        </p:txBody>
      </p:sp>
      <p:pic>
        <p:nvPicPr>
          <p:cNvPr id="8" name="Content Placeholder 3">
            <a:extLst>
              <a:ext uri="{FF2B5EF4-FFF2-40B4-BE49-F238E27FC236}">
                <a16:creationId xmlns:a16="http://schemas.microsoft.com/office/drawing/2014/main" id="{4E3A680C-56C5-6DAC-03CA-D23C661A0A10}"/>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172587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4673-2C61-3BFC-DB1E-75286E6208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EC8F85-44C3-242E-5755-A567A3CF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1914A-21EB-BE3C-404D-D6E6A9F2149C}"/>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Progressive Actions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D4F1CA9-1456-4069-280A-11FFD4524AC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a:t>
            </a:r>
            <a:r>
              <a:rPr lang="en-US" sz="4000" dirty="0">
                <a:solidFill>
                  <a:srgbClr val="7030A0"/>
                </a:solidFill>
              </a:rPr>
              <a:t>heard</a:t>
            </a:r>
            <a:r>
              <a:rPr lang="en-US" sz="4000" dirty="0"/>
              <a:t>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solidFill>
                  <a:srgbClr val="7030A0"/>
                </a:solidFill>
              </a:rPr>
              <a:t>giving thanks </a:t>
            </a:r>
            <a:r>
              <a:rPr lang="en-US" sz="4000" dirty="0"/>
              <a:t>for you, </a:t>
            </a:r>
            <a:r>
              <a:rPr lang="en-US" sz="4000" b="1" dirty="0">
                <a:solidFill>
                  <a:srgbClr val="7030A0"/>
                </a:solidFill>
              </a:rPr>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solidFill>
                  <a:srgbClr val="7030A0"/>
                </a:solidFill>
              </a:rPr>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solidFill>
                  <a:srgbClr val="7030A0"/>
                </a:solidFill>
              </a:rPr>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solidFill>
                  <a:srgbClr val="7030A0"/>
                </a:solidFill>
              </a:rPr>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A0C84DDA-6021-B813-6A4D-A569ED05011D}"/>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8085258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7B8C-B2A5-644C-75E1-39330DDC0BC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C800EA-9D68-11D0-8B1C-F3410567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63DA1-E3C3-DF2F-A3DB-0AFCDD25547E}"/>
              </a:ext>
            </a:extLst>
          </p:cNvPr>
          <p:cNvSpPr>
            <a:spLocks noGrp="1"/>
          </p:cNvSpPr>
          <p:nvPr>
            <p:ph type="title"/>
          </p:nvPr>
        </p:nvSpPr>
        <p:spPr>
          <a:xfrm>
            <a:off x="2779060" y="54865"/>
            <a:ext cx="8373034" cy="787818"/>
          </a:xfrm>
        </p:spPr>
        <p:txBody>
          <a:bodyPr vert="horz" lIns="91440" tIns="45720" rIns="91440" bIns="45720" rtlCol="0" anchor="b">
            <a:normAutofit fontScale="90000"/>
          </a:bodyPr>
          <a:lstStyle/>
          <a:p>
            <a:r>
              <a:rPr lang="en-US" sz="3600" b="1" dirty="0"/>
              <a:t>Progressive Actions + 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5E56B51-18EE-576F-B329-1D194A1949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solidFill>
                  <a:srgbClr val="7030A0"/>
                </a:solidFill>
              </a:rPr>
              <a:t>I </a:t>
            </a:r>
            <a:r>
              <a:rPr lang="en-US" sz="4000" b="1" dirty="0">
                <a:solidFill>
                  <a:srgbClr val="7030A0"/>
                </a:solidFill>
              </a:rPr>
              <a:t>pray</a:t>
            </a:r>
            <a:r>
              <a:rPr lang="en-US" sz="4000" dirty="0">
                <a:solidFill>
                  <a:srgbClr val="7030A0"/>
                </a:solidFill>
              </a:rPr>
              <a:t> </a:t>
            </a:r>
            <a:r>
              <a:rPr lang="en-US" sz="4000" dirty="0"/>
              <a:t>that the </a:t>
            </a:r>
            <a:r>
              <a:rPr lang="en-US" sz="4000" b="1" dirty="0"/>
              <a:t>eyes of your heart may be </a:t>
            </a:r>
            <a:r>
              <a:rPr lang="en-US" sz="4000" b="1" dirty="0">
                <a:solidFill>
                  <a:srgbClr val="7030A0"/>
                </a:solidFill>
              </a:rPr>
              <a:t>enlightened</a:t>
            </a:r>
            <a:r>
              <a:rPr lang="en-US" sz="4000" dirty="0">
                <a:solidFill>
                  <a:srgbClr val="7030A0"/>
                </a:solidFill>
              </a:rPr>
              <a:t> </a:t>
            </a:r>
            <a:r>
              <a:rPr lang="en-US" sz="4000" dirty="0"/>
              <a:t>in order that you may </a:t>
            </a:r>
            <a:r>
              <a:rPr lang="en-US" sz="4000" b="1" dirty="0">
                <a:solidFill>
                  <a:srgbClr val="7030A0"/>
                </a:solidFill>
              </a:rPr>
              <a:t>know:</a:t>
            </a:r>
            <a:r>
              <a:rPr lang="en-US" sz="4000" dirty="0">
                <a:solidFill>
                  <a:srgbClr val="7030A0"/>
                </a:solidFill>
              </a:rPr>
              <a:t> {{</a:t>
            </a:r>
            <a:r>
              <a:rPr lang="en-US" sz="4000" dirty="0"/>
              <a:t>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B722EB15-D336-08CA-FC59-D25E289D6E7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15053656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80D8-D139-111B-3396-E68A521042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6FDBCE-AD4E-EFCC-82D0-BBAB3D748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82C83-84DF-C75C-ED06-DFF15A119D01}"/>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3F78958-5C05-F91E-178E-0CE6083DB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B02A8FB5-0022-F6B7-0DB9-0F10DF4DE0D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440346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39C7-88BD-682A-E772-F0776A6CF05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CB55E0-ACF5-C755-070B-899118BCF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FDBD3-C6E3-032F-FEDC-06D21481AFE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B73E349-ACA8-A79D-F174-260F8CB1F2C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A9AF2520-159D-1FF6-E44A-01B0F972015F}"/>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0313264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5840-FF33-A572-673C-77DA11AEFF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582600-2432-F108-D8F4-05C3AC1F7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3B67B-FD41-9B0C-0BE6-B08D1477A84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Paul’s Prayer for the Philippians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FB97A91-61B4-4BE3-8E28-894DB8E892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400" b="1" baseline="30000" dirty="0"/>
              <a:t>Philippians 1:9 </a:t>
            </a:r>
            <a:r>
              <a:rPr lang="en-US" sz="4400" dirty="0"/>
              <a:t>And this is my prayer: that your love may abound more and more in knowledge and depth of insight, </a:t>
            </a:r>
            <a:r>
              <a:rPr lang="en-US" sz="4400" b="1" baseline="30000" dirty="0"/>
              <a:t>10 </a:t>
            </a:r>
            <a:r>
              <a:rPr lang="en-US" sz="4400" dirty="0"/>
              <a:t>so that you may be able to discern what is best and may be pure and blameless for the day of Christ, </a:t>
            </a:r>
            <a:r>
              <a:rPr lang="en-US" sz="4400" b="1" baseline="30000" dirty="0"/>
              <a:t>11 </a:t>
            </a:r>
            <a:r>
              <a:rPr lang="en-US" sz="4400" dirty="0"/>
              <a:t>filled with the fruit of righteousness that comes through Jesus Christ—to the glory and praise of God.</a:t>
            </a:r>
            <a:endParaRPr lang="en-US" sz="6000" b="1" dirty="0"/>
          </a:p>
        </p:txBody>
      </p:sp>
      <p:pic>
        <p:nvPicPr>
          <p:cNvPr id="5" name="Picture 4" descr="A person writing on a paper&#10;&#10;AI-generated content may be incorrect.">
            <a:extLst>
              <a:ext uri="{FF2B5EF4-FFF2-40B4-BE49-F238E27FC236}">
                <a16:creationId xmlns:a16="http://schemas.microsoft.com/office/drawing/2014/main" id="{EBB667F5-18E9-8C70-9ACF-5CC32EF192B9}"/>
              </a:ext>
            </a:extLst>
          </p:cNvPr>
          <p:cNvPicPr>
            <a:picLocks noChangeAspect="1"/>
          </p:cNvPicPr>
          <p:nvPr/>
        </p:nvPicPr>
        <p:blipFill>
          <a:blip r:embed="rId3"/>
          <a:stretch>
            <a:fillRect/>
          </a:stretch>
        </p:blipFill>
        <p:spPr>
          <a:xfrm>
            <a:off x="-912" y="462458"/>
            <a:ext cx="1975947" cy="1975947"/>
          </a:xfrm>
          <a:prstGeom prst="rect">
            <a:avLst/>
          </a:prstGeom>
        </p:spPr>
      </p:pic>
    </p:spTree>
    <p:extLst>
      <p:ext uri="{BB962C8B-B14F-4D97-AF65-F5344CB8AC3E}">
        <p14:creationId xmlns:p14="http://schemas.microsoft.com/office/powerpoint/2010/main" val="110187882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D18E4-8C99-F819-A2D9-52EC7B9416B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322A60-0BC6-963E-3DA1-B945AF9A4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51F710-0B35-E955-B874-1809720D0F7C}"/>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3AE8DAE2-0912-4382-AAF5-CF51DFF1326E}"/>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5877249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69BC-7160-C6B8-C61B-434D6D3DD6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0F15E-45EF-D8BD-9647-F1E28C4D2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grid with white text&#10;&#10;AI-generated content may be incorrect.">
            <a:extLst>
              <a:ext uri="{FF2B5EF4-FFF2-40B4-BE49-F238E27FC236}">
                <a16:creationId xmlns:a16="http://schemas.microsoft.com/office/drawing/2014/main" id="{9726D0BC-8930-AE40-820E-259462A73FB3}"/>
              </a:ext>
            </a:extLst>
          </p:cNvPr>
          <p:cNvPicPr>
            <a:picLocks noChangeAspect="1"/>
          </p:cNvPicPr>
          <p:nvPr/>
        </p:nvPicPr>
        <p:blipFill>
          <a:blip r:embed="rId3"/>
          <a:stretch>
            <a:fillRect/>
          </a:stretch>
        </p:blipFill>
        <p:spPr>
          <a:xfrm>
            <a:off x="1046826" y="701875"/>
            <a:ext cx="10098348" cy="5908434"/>
          </a:xfrm>
          <a:prstGeom prst="rect">
            <a:avLst/>
          </a:prstGeom>
        </p:spPr>
      </p:pic>
      <p:sp>
        <p:nvSpPr>
          <p:cNvPr id="4" name="TextBox 3">
            <a:extLst>
              <a:ext uri="{FF2B5EF4-FFF2-40B4-BE49-F238E27FC236}">
                <a16:creationId xmlns:a16="http://schemas.microsoft.com/office/drawing/2014/main" id="{9A01E09E-0C01-05AB-E8B9-8EFEE171F745}"/>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7491431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9DDE-AD88-7661-4A01-CEDCED6BE5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8B8AED-BD2A-5848-6738-BEC1D1804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grid with white text&#10;&#10;AI-generated content may be incorrect.">
            <a:extLst>
              <a:ext uri="{FF2B5EF4-FFF2-40B4-BE49-F238E27FC236}">
                <a16:creationId xmlns:a16="http://schemas.microsoft.com/office/drawing/2014/main" id="{59FF0BE4-6A5A-3DA5-3510-4A8CDDABFF7E}"/>
              </a:ext>
            </a:extLst>
          </p:cNvPr>
          <p:cNvPicPr>
            <a:picLocks noChangeAspect="1"/>
          </p:cNvPicPr>
          <p:nvPr/>
        </p:nvPicPr>
        <p:blipFill>
          <a:blip r:embed="rId3"/>
          <a:stretch>
            <a:fillRect/>
          </a:stretch>
        </p:blipFill>
        <p:spPr>
          <a:xfrm>
            <a:off x="1406013" y="651875"/>
            <a:ext cx="9704440" cy="6085192"/>
          </a:xfrm>
          <a:prstGeom prst="rect">
            <a:avLst/>
          </a:prstGeom>
        </p:spPr>
      </p:pic>
      <p:sp>
        <p:nvSpPr>
          <p:cNvPr id="5" name="TextBox 4">
            <a:extLst>
              <a:ext uri="{FF2B5EF4-FFF2-40B4-BE49-F238E27FC236}">
                <a16:creationId xmlns:a16="http://schemas.microsoft.com/office/drawing/2014/main" id="{AE54866F-74CD-DB41-765F-87BC81D399D3}"/>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86404762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4E5F0-1762-E3AE-E928-810313ED84E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A3B5B3-0210-18CE-81F4-F77986067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blue screen&#10;&#10;AI-generated content may be incorrect.">
            <a:extLst>
              <a:ext uri="{FF2B5EF4-FFF2-40B4-BE49-F238E27FC236}">
                <a16:creationId xmlns:a16="http://schemas.microsoft.com/office/drawing/2014/main" id="{7B6E0476-3FA7-7196-7B6A-45E5082F3539}"/>
              </a:ext>
            </a:extLst>
          </p:cNvPr>
          <p:cNvPicPr>
            <a:picLocks noChangeAspect="1"/>
          </p:cNvPicPr>
          <p:nvPr/>
        </p:nvPicPr>
        <p:blipFill>
          <a:blip r:embed="rId3"/>
          <a:stretch>
            <a:fillRect/>
          </a:stretch>
        </p:blipFill>
        <p:spPr>
          <a:xfrm>
            <a:off x="1120877" y="543136"/>
            <a:ext cx="10364596" cy="6207715"/>
          </a:xfrm>
          <a:prstGeom prst="rect">
            <a:avLst/>
          </a:prstGeom>
        </p:spPr>
      </p:pic>
      <p:sp>
        <p:nvSpPr>
          <p:cNvPr id="7" name="TextBox 6">
            <a:extLst>
              <a:ext uri="{FF2B5EF4-FFF2-40B4-BE49-F238E27FC236}">
                <a16:creationId xmlns:a16="http://schemas.microsoft.com/office/drawing/2014/main" id="{73EF8990-4712-6D02-2074-676C98EB2B02}"/>
              </a:ext>
            </a:extLst>
          </p:cNvPr>
          <p:cNvSpPr txBox="1"/>
          <p:nvPr/>
        </p:nvSpPr>
        <p:spPr>
          <a:xfrm>
            <a:off x="3795252" y="-41639"/>
            <a:ext cx="4456476" cy="584775"/>
          </a:xfrm>
          <a:prstGeom prst="rect">
            <a:avLst/>
          </a:prstGeom>
          <a:noFill/>
        </p:spPr>
        <p:txBody>
          <a:bodyPr wrap="none" rtlCol="0">
            <a:spAutoFit/>
          </a:bodyPr>
          <a:lstStyle/>
          <a:p>
            <a:r>
              <a:rPr lang="en-US" sz="3200" b="1" dirty="0"/>
              <a:t>Paul’s Letter Openings </a:t>
            </a:r>
          </a:p>
        </p:txBody>
      </p:sp>
    </p:spTree>
    <p:extLst>
      <p:ext uri="{BB962C8B-B14F-4D97-AF65-F5344CB8AC3E}">
        <p14:creationId xmlns:p14="http://schemas.microsoft.com/office/powerpoint/2010/main" val="339468305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D88CA-1779-14EF-7CEE-796D31D51C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4E20F3-796F-2384-06B8-A884FC37F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ver of a book&#10;&#10;AI-generated content may be incorrect.">
            <a:extLst>
              <a:ext uri="{FF2B5EF4-FFF2-40B4-BE49-F238E27FC236}">
                <a16:creationId xmlns:a16="http://schemas.microsoft.com/office/drawing/2014/main" id="{E07D994A-1316-5559-E46D-C1BC4CB98104}"/>
              </a:ext>
            </a:extLst>
          </p:cNvPr>
          <p:cNvPicPr>
            <a:picLocks noChangeAspect="1"/>
          </p:cNvPicPr>
          <p:nvPr/>
        </p:nvPicPr>
        <p:blipFill>
          <a:blip r:embed="rId3"/>
          <a:stretch>
            <a:fillRect/>
          </a:stretch>
        </p:blipFill>
        <p:spPr>
          <a:xfrm>
            <a:off x="358985" y="647700"/>
            <a:ext cx="3203365" cy="4964079"/>
          </a:xfrm>
          <a:prstGeom prst="rect">
            <a:avLst/>
          </a:prstGeom>
        </p:spPr>
      </p:pic>
    </p:spTree>
    <p:extLst>
      <p:ext uri="{BB962C8B-B14F-4D97-AF65-F5344CB8AC3E}">
        <p14:creationId xmlns:p14="http://schemas.microsoft.com/office/powerpoint/2010/main" val="4668989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mystery</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12/7</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EED5F408-F61A-E48D-B802-C8AA4F40F69C}"/>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FFF6869E-FFC9-7D61-F09F-97BDE14B3E19}"/>
              </a:ext>
            </a:extLst>
          </p:cNvPr>
          <p:cNvPicPr>
            <a:picLocks noChangeAspect="1"/>
          </p:cNvPicPr>
          <p:nvPr/>
        </p:nvPicPr>
        <p:blipFill>
          <a:blip r:embed="rId4"/>
          <a:stretch>
            <a:fillRect/>
          </a:stretch>
        </p:blipFill>
        <p:spPr>
          <a:xfrm>
            <a:off x="10555020" y="4115190"/>
            <a:ext cx="1369870" cy="2599051"/>
          </a:xfrm>
          <a:prstGeom prst="rect">
            <a:avLst/>
          </a:prstGeom>
        </p:spPr>
      </p:pic>
      <p:sp>
        <p:nvSpPr>
          <p:cNvPr id="3" name="Arrow: Right 2">
            <a:extLst>
              <a:ext uri="{FF2B5EF4-FFF2-40B4-BE49-F238E27FC236}">
                <a16:creationId xmlns:a16="http://schemas.microsoft.com/office/drawing/2014/main" id="{8A00EFE7-439E-4A35-1F26-16CB14EB8C61}"/>
              </a:ext>
            </a:extLst>
          </p:cNvPr>
          <p:cNvSpPr/>
          <p:nvPr/>
        </p:nvSpPr>
        <p:spPr>
          <a:xfrm>
            <a:off x="2659868" y="5114723"/>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549856" y="310580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spTree>
    <p:extLst>
      <p:ext uri="{BB962C8B-B14F-4D97-AF65-F5344CB8AC3E}">
        <p14:creationId xmlns:p14="http://schemas.microsoft.com/office/powerpoint/2010/main" val="90844667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E87821B3-7393-9A2E-BEFE-DF91442B35C5}"/>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330EB4DF-6A47-E67E-D660-A1DE6E5B5544}"/>
              </a:ext>
            </a:extLst>
          </p:cNvPr>
          <p:cNvPicPr>
            <a:picLocks noChangeAspect="1"/>
          </p:cNvPicPr>
          <p:nvPr/>
        </p:nvPicPr>
        <p:blipFill>
          <a:blip r:embed="rId4"/>
          <a:stretch>
            <a:fillRect/>
          </a:stretch>
        </p:blipFill>
        <p:spPr>
          <a:xfrm>
            <a:off x="10555020" y="4115190"/>
            <a:ext cx="1369870" cy="2599051"/>
          </a:xfrm>
          <a:prstGeom prst="rect">
            <a:avLst/>
          </a:prstGeom>
        </p:spPr>
      </p:pic>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04948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5C753FF1-BBAD-9568-7E51-B44578091813}"/>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630994" y="442833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2251587"/>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5"/>
          <a:stretch>
            <a:fillRect/>
          </a:stretch>
        </p:blipFill>
        <p:spPr>
          <a:xfrm>
            <a:off x="5059818" y="3047106"/>
            <a:ext cx="1008154" cy="1008154"/>
          </a:xfrm>
          <a:prstGeom prst="rect">
            <a:avLst/>
          </a:prstGeom>
        </p:spPr>
      </p:pic>
    </p:spTree>
    <p:extLst>
      <p:ext uri="{BB962C8B-B14F-4D97-AF65-F5344CB8AC3E}">
        <p14:creationId xmlns:p14="http://schemas.microsoft.com/office/powerpoint/2010/main" val="1830501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A84CFED4-602E-2CB7-5891-C5FA87D9F328}"/>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E8CAAD26-6F3C-51A6-06ED-79FDF36ED92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5"/>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80891131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5565</TotalTime>
  <Words>1962</Words>
  <Application>Microsoft Office PowerPoint</Application>
  <PresentationFormat>Widescreen</PresentationFormat>
  <Paragraphs>229</Paragraphs>
  <Slides>39</Slides>
  <Notes>39</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Aptos</vt:lpstr>
      <vt:lpstr>Aptos Display</vt:lpstr>
      <vt:lpstr>Arial</vt:lpstr>
      <vt:lpstr>Office Theme</vt:lpstr>
      <vt:lpstr>PowerPoint Presentation</vt:lpstr>
      <vt:lpstr>             Heavenly Realms Ephesians 1:3, 1:20, 2:6, 3:10,  6:12</vt:lpstr>
      <vt:lpstr>     Physical Realms are subsets of  Heavenly Realms </vt:lpstr>
      <vt:lpstr>Book of Ephesians</vt:lpstr>
      <vt:lpstr>     Physical Realms are subsets of  Heavenly Realms </vt:lpstr>
      <vt:lpstr>     Physical Realms are subsets of  Heavenly Realms </vt:lpstr>
      <vt:lpstr>             Heavenly Realms Ephesians 3:10  (conceptually / historically)  </vt:lpstr>
      <vt:lpstr>             Heavenly Realms </vt:lpstr>
      <vt:lpstr>             Heavenly Realms </vt:lpstr>
      <vt:lpstr>What are the blessings mentioned in Ephesians chapter 1.  </vt:lpstr>
      <vt:lpstr>PowerPoint Presentation</vt:lpstr>
      <vt:lpstr>             Heavenly Realms Ephesians 1:3</vt:lpstr>
      <vt:lpstr>             Heavenly Realms Ephesians 3:10</vt:lpstr>
      <vt:lpstr>PowerPoint Presentation</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blessings mentioned in the prayer</vt:lpstr>
      <vt:lpstr>             Heavenly Realms </vt:lpstr>
      <vt:lpstr> Other Ways of saying Giving Thanks </vt:lpstr>
      <vt:lpstr>blessings mentioned in the prayer</vt:lpstr>
      <vt:lpstr>blessings mentioned in the prayer</vt:lpstr>
      <vt:lpstr>What are the blessings mentioned in Ephesians chapter 1.  </vt:lpstr>
      <vt:lpstr>blessings mentioned in the prayer</vt:lpstr>
      <vt:lpstr>Progressive Actions and prayer detail</vt:lpstr>
      <vt:lpstr>Progressive Actions</vt:lpstr>
      <vt:lpstr>Progressive Actions + WHAT IS TO BE KNOWN</vt:lpstr>
      <vt:lpstr>WHAT IS TO BE KNOWN</vt:lpstr>
      <vt:lpstr>WHAT IS TO BE KNOWN</vt:lpstr>
      <vt:lpstr>Paul’s Prayer for the Philippians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45</cp:revision>
  <dcterms:created xsi:type="dcterms:W3CDTF">2025-06-19T21:30:53Z</dcterms:created>
  <dcterms:modified xsi:type="dcterms:W3CDTF">2025-12-17T03:33:10Z</dcterms:modified>
</cp:coreProperties>
</file>