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07" r:id="rId2"/>
    <p:sldId id="310" r:id="rId3"/>
    <p:sldId id="371" r:id="rId4"/>
    <p:sldId id="290" r:id="rId5"/>
    <p:sldId id="369" r:id="rId6"/>
    <p:sldId id="370" r:id="rId7"/>
    <p:sldId id="390" r:id="rId8"/>
    <p:sldId id="357" r:id="rId9"/>
    <p:sldId id="383" r:id="rId10"/>
    <p:sldId id="341" r:id="rId11"/>
    <p:sldId id="338" r:id="rId12"/>
    <p:sldId id="340" r:id="rId13"/>
    <p:sldId id="351" r:id="rId14"/>
    <p:sldId id="339" r:id="rId15"/>
    <p:sldId id="343" r:id="rId16"/>
    <p:sldId id="384" r:id="rId17"/>
    <p:sldId id="385" r:id="rId18"/>
    <p:sldId id="386" r:id="rId19"/>
    <p:sldId id="387" r:id="rId20"/>
    <p:sldId id="388" r:id="rId21"/>
    <p:sldId id="389" r:id="rId22"/>
    <p:sldId id="394" r:id="rId23"/>
    <p:sldId id="398" r:id="rId24"/>
    <p:sldId id="402" r:id="rId25"/>
    <p:sldId id="393" r:id="rId26"/>
    <p:sldId id="397" r:id="rId27"/>
    <p:sldId id="395" r:id="rId28"/>
    <p:sldId id="396" r:id="rId29"/>
    <p:sldId id="403" r:id="rId30"/>
    <p:sldId id="404" r:id="rId31"/>
    <p:sldId id="407" r:id="rId32"/>
    <p:sldId id="408" r:id="rId33"/>
    <p:sldId id="410" r:id="rId34"/>
    <p:sldId id="411" r:id="rId35"/>
    <p:sldId id="346" r:id="rId36"/>
    <p:sldId id="399" r:id="rId37"/>
    <p:sldId id="400" r:id="rId38"/>
    <p:sldId id="401" r:id="rId39"/>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8BB92-94EE-4E76-B378-1B006D626619}" v="13" dt="2025-12-17T02:54:54.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94660"/>
  </p:normalViewPr>
  <p:slideViewPr>
    <p:cSldViewPr snapToGrid="0">
      <p:cViewPr varScale="1">
        <p:scale>
          <a:sx n="50" d="100"/>
          <a:sy n="50" d="100"/>
        </p:scale>
        <p:origin x="36" y="468"/>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ldon Beardain" userId="09afe1b543c8f812" providerId="LiveId" clId="{A5A7D76C-337D-4549-9724-80C0153FBD4E}"/>
    <pc:docChg chg="undo custSel addSld delSld modSld">
      <pc:chgData name="Weldon Beardain" userId="09afe1b543c8f812" providerId="LiveId" clId="{A5A7D76C-337D-4549-9724-80C0153FBD4E}" dt="2025-12-17T02:55:23.622" v="373" actId="27636"/>
      <pc:docMkLst>
        <pc:docMk/>
      </pc:docMkLst>
      <pc:sldChg chg="modSp mod">
        <pc:chgData name="Weldon Beardain" userId="09afe1b543c8f812" providerId="LiveId" clId="{A5A7D76C-337D-4549-9724-80C0153FBD4E}" dt="2025-12-17T02:29:21.118" v="70" actId="14100"/>
        <pc:sldMkLst>
          <pc:docMk/>
          <pc:sldMk cId="3063473517" sldId="393"/>
        </pc:sldMkLst>
        <pc:spChg chg="mod">
          <ac:chgData name="Weldon Beardain" userId="09afe1b543c8f812" providerId="LiveId" clId="{A5A7D76C-337D-4549-9724-80C0153FBD4E}" dt="2025-12-17T02:29:21.118" v="70" actId="14100"/>
          <ac:spMkLst>
            <pc:docMk/>
            <pc:sldMk cId="3063473517" sldId="393"/>
            <ac:spMk id="2" creationId="{74B4432E-B96D-7A2B-5072-6F15AD9A8AA1}"/>
          </ac:spMkLst>
        </pc:spChg>
      </pc:sldChg>
      <pc:sldChg chg="modSp mod">
        <pc:chgData name="Weldon Beardain" userId="09afe1b543c8f812" providerId="LiveId" clId="{A5A7D76C-337D-4549-9724-80C0153FBD4E}" dt="2025-12-17T02:33:21.238" v="133" actId="20577"/>
        <pc:sldMkLst>
          <pc:docMk/>
          <pc:sldMk cId="338288933" sldId="394"/>
        </pc:sldMkLst>
        <pc:spChg chg="mod">
          <ac:chgData name="Weldon Beardain" userId="09afe1b543c8f812" providerId="LiveId" clId="{A5A7D76C-337D-4549-9724-80C0153FBD4E}" dt="2025-12-17T02:33:21.238" v="133" actId="20577"/>
          <ac:spMkLst>
            <pc:docMk/>
            <pc:sldMk cId="338288933" sldId="394"/>
            <ac:spMk id="2" creationId="{E37224C9-4C6A-4379-C487-D5E841237203}"/>
          </ac:spMkLst>
        </pc:spChg>
        <pc:spChg chg="mod">
          <ac:chgData name="Weldon Beardain" userId="09afe1b543c8f812" providerId="LiveId" clId="{A5A7D76C-337D-4549-9724-80C0153FBD4E}" dt="2025-12-17T02:33:19.405" v="128" actId="207"/>
          <ac:spMkLst>
            <pc:docMk/>
            <pc:sldMk cId="338288933" sldId="394"/>
            <ac:spMk id="4" creationId="{4E4DB449-8822-FC94-8367-F27D86F56484}"/>
          </ac:spMkLst>
        </pc:spChg>
      </pc:sldChg>
      <pc:sldChg chg="mod modShow">
        <pc:chgData name="Weldon Beardain" userId="09afe1b543c8f812" providerId="LiveId" clId="{A5A7D76C-337D-4549-9724-80C0153FBD4E}" dt="2025-12-17T02:18:36.648" v="60" actId="729"/>
        <pc:sldMkLst>
          <pc:docMk/>
          <pc:sldMk cId="2616763537" sldId="395"/>
        </pc:sldMkLst>
      </pc:sldChg>
      <pc:sldChg chg="modSp">
        <pc:chgData name="Weldon Beardain" userId="09afe1b543c8f812" providerId="LiveId" clId="{A5A7D76C-337D-4549-9724-80C0153FBD4E}" dt="2025-12-17T02:35:13.736" v="135"/>
        <pc:sldMkLst>
          <pc:docMk/>
          <pc:sldMk cId="931266210" sldId="396"/>
        </pc:sldMkLst>
        <pc:spChg chg="mod">
          <ac:chgData name="Weldon Beardain" userId="09afe1b543c8f812" providerId="LiveId" clId="{A5A7D76C-337D-4549-9724-80C0153FBD4E}" dt="2025-12-17T02:35:13.736" v="135"/>
          <ac:spMkLst>
            <pc:docMk/>
            <pc:sldMk cId="931266210" sldId="396"/>
            <ac:spMk id="2" creationId="{4C0B7006-5D35-A770-7FA4-2E7272B58B09}"/>
          </ac:spMkLst>
        </pc:spChg>
      </pc:sldChg>
      <pc:sldChg chg="modSp">
        <pc:chgData name="Weldon Beardain" userId="09afe1b543c8f812" providerId="LiveId" clId="{A5A7D76C-337D-4549-9724-80C0153FBD4E}" dt="2025-12-17T02:35:06.758" v="134"/>
        <pc:sldMkLst>
          <pc:docMk/>
          <pc:sldMk cId="1325695455" sldId="397"/>
        </pc:sldMkLst>
        <pc:spChg chg="mod">
          <ac:chgData name="Weldon Beardain" userId="09afe1b543c8f812" providerId="LiveId" clId="{A5A7D76C-337D-4549-9724-80C0153FBD4E}" dt="2025-12-17T02:35:06.758" v="134"/>
          <ac:spMkLst>
            <pc:docMk/>
            <pc:sldMk cId="1325695455" sldId="397"/>
            <ac:spMk id="2" creationId="{E4A6022C-F64D-83D1-0542-51A09F06DA4F}"/>
          </ac:spMkLst>
        </pc:spChg>
      </pc:sldChg>
      <pc:sldChg chg="modSp mod modShow">
        <pc:chgData name="Weldon Beardain" userId="09afe1b543c8f812" providerId="LiveId" clId="{A5A7D76C-337D-4549-9724-80C0153FBD4E}" dt="2025-12-17T02:21:09.434" v="61" actId="729"/>
        <pc:sldMkLst>
          <pc:docMk/>
          <pc:sldMk cId="2343482005" sldId="398"/>
        </pc:sldMkLst>
        <pc:spChg chg="mod">
          <ac:chgData name="Weldon Beardain" userId="09afe1b543c8f812" providerId="LiveId" clId="{A5A7D76C-337D-4549-9724-80C0153FBD4E}" dt="2025-12-17T02:11:19.091" v="59" actId="14100"/>
          <ac:spMkLst>
            <pc:docMk/>
            <pc:sldMk cId="2343482005" sldId="398"/>
            <ac:spMk id="5" creationId="{DF14C6AC-A830-1CF6-7AFA-46D85320C442}"/>
          </ac:spMkLst>
        </pc:spChg>
      </pc:sldChg>
      <pc:sldChg chg="addSp modSp add mod modShow">
        <pc:chgData name="Weldon Beardain" userId="09afe1b543c8f812" providerId="LiveId" clId="{A5A7D76C-337D-4549-9724-80C0153FBD4E}" dt="2025-12-17T02:21:12.786" v="62" actId="729"/>
        <pc:sldMkLst>
          <pc:docMk/>
          <pc:sldMk cId="3014063102" sldId="402"/>
        </pc:sldMkLst>
        <pc:spChg chg="mod">
          <ac:chgData name="Weldon Beardain" userId="09afe1b543c8f812" providerId="LiveId" clId="{A5A7D76C-337D-4549-9724-80C0153FBD4E}" dt="2025-12-17T02:08:08.726" v="44" actId="20577"/>
          <ac:spMkLst>
            <pc:docMk/>
            <pc:sldMk cId="3014063102" sldId="402"/>
            <ac:spMk id="2" creationId="{7E2FF625-8D43-FDD2-7DD1-59E9D45FD900}"/>
          </ac:spMkLst>
        </pc:spChg>
        <pc:spChg chg="add mod">
          <ac:chgData name="Weldon Beardain" userId="09afe1b543c8f812" providerId="LiveId" clId="{A5A7D76C-337D-4549-9724-80C0153FBD4E}" dt="2025-12-17T02:06:35.520" v="6" actId="207"/>
          <ac:spMkLst>
            <pc:docMk/>
            <pc:sldMk cId="3014063102" sldId="402"/>
            <ac:spMk id="3" creationId="{80AB92B1-4E33-AD18-B452-4831980D9DDB}"/>
          </ac:spMkLst>
        </pc:spChg>
        <pc:cxnChg chg="add">
          <ac:chgData name="Weldon Beardain" userId="09afe1b543c8f812" providerId="LiveId" clId="{A5A7D76C-337D-4549-9724-80C0153FBD4E}" dt="2025-12-17T02:06:59.556" v="7" actId="11529"/>
          <ac:cxnSpMkLst>
            <pc:docMk/>
            <pc:sldMk cId="3014063102" sldId="402"/>
            <ac:cxnSpMk id="7" creationId="{4DDBE66D-79DF-35E2-F76E-ACCCC0CE491D}"/>
          </ac:cxnSpMkLst>
        </pc:cxnChg>
        <pc:cxnChg chg="add mod">
          <ac:chgData name="Weldon Beardain" userId="09afe1b543c8f812" providerId="LiveId" clId="{A5A7D76C-337D-4549-9724-80C0153FBD4E}" dt="2025-12-17T02:07:17.858" v="10" actId="14100"/>
          <ac:cxnSpMkLst>
            <pc:docMk/>
            <pc:sldMk cId="3014063102" sldId="402"/>
            <ac:cxnSpMk id="9" creationId="{AF0DD500-34B1-4912-71CA-F7692BD6FFBC}"/>
          </ac:cxnSpMkLst>
        </pc:cxnChg>
      </pc:sldChg>
      <pc:sldChg chg="modSp add mod">
        <pc:chgData name="Weldon Beardain" userId="09afe1b543c8f812" providerId="LiveId" clId="{A5A7D76C-337D-4549-9724-80C0153FBD4E}" dt="2025-12-17T02:39:22.120" v="252" actId="313"/>
        <pc:sldMkLst>
          <pc:docMk/>
          <pc:sldMk cId="1317258735" sldId="403"/>
        </pc:sldMkLst>
        <pc:spChg chg="mod">
          <ac:chgData name="Weldon Beardain" userId="09afe1b543c8f812" providerId="LiveId" clId="{A5A7D76C-337D-4549-9724-80C0153FBD4E}" dt="2025-12-17T02:39:22.120" v="252" actId="313"/>
          <ac:spMkLst>
            <pc:docMk/>
            <pc:sldMk cId="1317258735" sldId="403"/>
            <ac:spMk id="2" creationId="{BF5B3310-B444-B62E-0E03-FAAE49FB2900}"/>
          </ac:spMkLst>
        </pc:spChg>
        <pc:spChg chg="mod">
          <ac:chgData name="Weldon Beardain" userId="09afe1b543c8f812" providerId="LiveId" clId="{A5A7D76C-337D-4549-9724-80C0153FBD4E}" dt="2025-12-17T02:37:10.624" v="202" actId="255"/>
          <ac:spMkLst>
            <pc:docMk/>
            <pc:sldMk cId="1317258735" sldId="403"/>
            <ac:spMk id="4" creationId="{EC41754C-FD4C-ECAF-39A7-C7BCEF460A80}"/>
          </ac:spMkLst>
        </pc:spChg>
      </pc:sldChg>
      <pc:sldChg chg="modSp add mod">
        <pc:chgData name="Weldon Beardain" userId="09afe1b543c8f812" providerId="LiveId" clId="{A5A7D76C-337D-4549-9724-80C0153FBD4E}" dt="2025-12-17T02:41:29.533" v="266" actId="207"/>
        <pc:sldMkLst>
          <pc:docMk/>
          <pc:sldMk cId="1680852583" sldId="404"/>
        </pc:sldMkLst>
        <pc:spChg chg="mod">
          <ac:chgData name="Weldon Beardain" userId="09afe1b543c8f812" providerId="LiveId" clId="{A5A7D76C-337D-4549-9724-80C0153FBD4E}" dt="2025-12-17T02:40:43.475" v="260" actId="6549"/>
          <ac:spMkLst>
            <pc:docMk/>
            <pc:sldMk cId="1680852583" sldId="404"/>
            <ac:spMk id="2" creationId="{9ED1914A-21EB-BE3C-404D-D6E6A9F2149C}"/>
          </ac:spMkLst>
        </pc:spChg>
        <pc:spChg chg="mod">
          <ac:chgData name="Weldon Beardain" userId="09afe1b543c8f812" providerId="LiveId" clId="{A5A7D76C-337D-4549-9724-80C0153FBD4E}" dt="2025-12-17T02:41:29.533" v="266" actId="207"/>
          <ac:spMkLst>
            <pc:docMk/>
            <pc:sldMk cId="1680852583" sldId="404"/>
            <ac:spMk id="4" creationId="{BD4F1CA9-1456-4069-280A-11FFD4524AC3}"/>
          </ac:spMkLst>
        </pc:spChg>
      </pc:sldChg>
      <pc:sldChg chg="add del">
        <pc:chgData name="Weldon Beardain" userId="09afe1b543c8f812" providerId="LiveId" clId="{A5A7D76C-337D-4549-9724-80C0153FBD4E}" dt="2025-12-17T02:39:37.237" v="254" actId="47"/>
        <pc:sldMkLst>
          <pc:docMk/>
          <pc:sldMk cId="935581663" sldId="405"/>
        </pc:sldMkLst>
      </pc:sldChg>
      <pc:sldChg chg="add del">
        <pc:chgData name="Weldon Beardain" userId="09afe1b543c8f812" providerId="LiveId" clId="{A5A7D76C-337D-4549-9724-80C0153FBD4E}" dt="2025-12-17T02:39:38.703" v="255" actId="47"/>
        <pc:sldMkLst>
          <pc:docMk/>
          <pc:sldMk cId="1998284910" sldId="406"/>
        </pc:sldMkLst>
      </pc:sldChg>
      <pc:sldChg chg="modSp add mod">
        <pc:chgData name="Weldon Beardain" userId="09afe1b543c8f812" providerId="LiveId" clId="{A5A7D76C-337D-4549-9724-80C0153FBD4E}" dt="2025-12-17T02:46:06.145" v="304" actId="14100"/>
        <pc:sldMkLst>
          <pc:docMk/>
          <pc:sldMk cId="2150536562" sldId="407"/>
        </pc:sldMkLst>
        <pc:spChg chg="mod">
          <ac:chgData name="Weldon Beardain" userId="09afe1b543c8f812" providerId="LiveId" clId="{A5A7D76C-337D-4549-9724-80C0153FBD4E}" dt="2025-12-17T02:46:06.145" v="304" actId="14100"/>
          <ac:spMkLst>
            <pc:docMk/>
            <pc:sldMk cId="2150536562" sldId="407"/>
            <ac:spMk id="2" creationId="{C3E63DA1-E3C3-DF2F-A3DB-0AFCDD25547E}"/>
          </ac:spMkLst>
        </pc:spChg>
        <pc:spChg chg="mod">
          <ac:chgData name="Weldon Beardain" userId="09afe1b543c8f812" providerId="LiveId" clId="{A5A7D76C-337D-4549-9724-80C0153FBD4E}" dt="2025-12-17T02:44:23.400" v="274" actId="20577"/>
          <ac:spMkLst>
            <pc:docMk/>
            <pc:sldMk cId="2150536562" sldId="407"/>
            <ac:spMk id="4" creationId="{15E56B51-18EE-576F-B329-1D194A19498C}"/>
          </ac:spMkLst>
        </pc:spChg>
      </pc:sldChg>
      <pc:sldChg chg="modSp add mod">
        <pc:chgData name="Weldon Beardain" userId="09afe1b543c8f812" providerId="LiveId" clId="{A5A7D76C-337D-4549-9724-80C0153FBD4E}" dt="2025-12-17T02:47:10.619" v="306"/>
        <pc:sldMkLst>
          <pc:docMk/>
          <pc:sldMk cId="4134403460" sldId="408"/>
        </pc:sldMkLst>
        <pc:spChg chg="mod">
          <ac:chgData name="Weldon Beardain" userId="09afe1b543c8f812" providerId="LiveId" clId="{A5A7D76C-337D-4549-9724-80C0153FBD4E}" dt="2025-12-17T02:47:10.619" v="306"/>
          <ac:spMkLst>
            <pc:docMk/>
            <pc:sldMk cId="4134403460" sldId="408"/>
            <ac:spMk id="2" creationId="{34F82C83-84DF-C75C-ED06-DFF15A119D01}"/>
          </ac:spMkLst>
        </pc:spChg>
      </pc:sldChg>
      <pc:sldChg chg="add del">
        <pc:chgData name="Weldon Beardain" userId="09afe1b543c8f812" providerId="LiveId" clId="{A5A7D76C-337D-4549-9724-80C0153FBD4E}" dt="2025-12-17T02:44:55.610" v="275" actId="2696"/>
        <pc:sldMkLst>
          <pc:docMk/>
          <pc:sldMk cId="3435680517" sldId="409"/>
        </pc:sldMkLst>
      </pc:sldChg>
      <pc:sldChg chg="modSp add mod">
        <pc:chgData name="Weldon Beardain" userId="09afe1b543c8f812" providerId="LiveId" clId="{A5A7D76C-337D-4549-9724-80C0153FBD4E}" dt="2025-12-17T02:47:17.780" v="307"/>
        <pc:sldMkLst>
          <pc:docMk/>
          <pc:sldMk cId="4031326499" sldId="410"/>
        </pc:sldMkLst>
        <pc:spChg chg="mod">
          <ac:chgData name="Weldon Beardain" userId="09afe1b543c8f812" providerId="LiveId" clId="{A5A7D76C-337D-4549-9724-80C0153FBD4E}" dt="2025-12-17T02:47:17.780" v="307"/>
          <ac:spMkLst>
            <pc:docMk/>
            <pc:sldMk cId="4031326499" sldId="410"/>
            <ac:spMk id="2" creationId="{28AFDBD3-C6E3-032F-FEDC-06D21481AFED}"/>
          </ac:spMkLst>
        </pc:spChg>
        <pc:spChg chg="mod">
          <ac:chgData name="Weldon Beardain" userId="09afe1b543c8f812" providerId="LiveId" clId="{A5A7D76C-337D-4549-9724-80C0153FBD4E}" dt="2025-12-17T02:45:13.961" v="277" actId="20577"/>
          <ac:spMkLst>
            <pc:docMk/>
            <pc:sldMk cId="4031326499" sldId="410"/>
            <ac:spMk id="4" creationId="{EB73E349-ACA8-A79D-F174-260F8CB1F2C6}"/>
          </ac:spMkLst>
        </pc:spChg>
      </pc:sldChg>
      <pc:sldChg chg="addSp delSp modSp add mod">
        <pc:chgData name="Weldon Beardain" userId="09afe1b543c8f812" providerId="LiveId" clId="{A5A7D76C-337D-4549-9724-80C0153FBD4E}" dt="2025-12-17T02:55:23.622" v="373" actId="27636"/>
        <pc:sldMkLst>
          <pc:docMk/>
          <pc:sldMk cId="1101878829" sldId="411"/>
        </pc:sldMkLst>
        <pc:spChg chg="mod">
          <ac:chgData name="Weldon Beardain" userId="09afe1b543c8f812" providerId="LiveId" clId="{A5A7D76C-337D-4549-9724-80C0153FBD4E}" dt="2025-12-17T02:53:58.143" v="353" actId="20577"/>
          <ac:spMkLst>
            <pc:docMk/>
            <pc:sldMk cId="1101878829" sldId="411"/>
            <ac:spMk id="2" creationId="{C533B67B-FD41-9B0C-0BE6-B08D1477A844}"/>
          </ac:spMkLst>
        </pc:spChg>
        <pc:spChg chg="mod">
          <ac:chgData name="Weldon Beardain" userId="09afe1b543c8f812" providerId="LiveId" clId="{A5A7D76C-337D-4549-9724-80C0153FBD4E}" dt="2025-12-17T02:55:23.622" v="373" actId="27636"/>
          <ac:spMkLst>
            <pc:docMk/>
            <pc:sldMk cId="1101878829" sldId="411"/>
            <ac:spMk id="4" creationId="{8FB97A91-61B4-4BE3-8E28-894DB8E892F0}"/>
          </ac:spMkLst>
        </pc:spChg>
        <pc:picChg chg="add mod">
          <ac:chgData name="Weldon Beardain" userId="09afe1b543c8f812" providerId="LiveId" clId="{A5A7D76C-337D-4549-9724-80C0153FBD4E}" dt="2025-12-17T02:53:39.105" v="319" actId="1076"/>
          <ac:picMkLst>
            <pc:docMk/>
            <pc:sldMk cId="1101878829" sldId="411"/>
            <ac:picMk id="5" creationId="{EBB667F5-18E9-8C70-9ACF-5CC32EF192B9}"/>
          </ac:picMkLst>
        </pc:picChg>
        <pc:picChg chg="del">
          <ac:chgData name="Weldon Beardain" userId="09afe1b543c8f812" providerId="LiveId" clId="{A5A7D76C-337D-4549-9724-80C0153FBD4E}" dt="2025-12-17T02:53:33.110" v="317" actId="478"/>
          <ac:picMkLst>
            <pc:docMk/>
            <pc:sldMk cId="1101878829" sldId="411"/>
            <ac:picMk id="8" creationId="{F912645B-7806-2F8B-3271-E4D13F526F6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12/16/2025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What is the key takeaway from this slide?​</a:t>
            </a:r>
          </a:p>
          <a:p>
            <a:r>
              <a:rPr lang="en-US" sz="1200" b="1" kern="1200" dirty="0">
                <a:solidFill>
                  <a:schemeClr val="tx1"/>
                </a:solidFill>
                <a:effectLst/>
                <a:latin typeface="+mn-lt"/>
                <a:ea typeface="+mn-ea"/>
                <a:cs typeface="+mn-cs"/>
              </a:rPr>
              <a:t>Copilot said: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Copilot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Takeaway from Slide 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central message of slide 11 is a comparison of different realms as described in the Book of Ephesians. It highlights four distinct realms:</a:t>
            </a:r>
          </a:p>
          <a:p>
            <a:pPr lvl="0"/>
            <a:r>
              <a:rPr lang="en-US" sz="1200" b="1" kern="1200" dirty="0">
                <a:solidFill>
                  <a:schemeClr val="tx1"/>
                </a:solidFill>
                <a:effectLst/>
                <a:latin typeface="+mn-lt"/>
                <a:ea typeface="+mn-ea"/>
                <a:cs typeface="+mn-cs"/>
              </a:rPr>
              <a:t>Heavenly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Heavenly Realm Not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Not Aligned with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slide also references Genesis 1:1 and Genesis 3:15, suggesting a contrast between God's creation and the spiritual realities discussed in Ephesians. The overall takeaway is that Ephesians explores the interaction and distinction between spiritual and physical realms, emphasizing the importance of alignment with God </a:t>
            </a:r>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D41D-609B-9294-19FB-7C1230835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D6FDD-1024-306E-1314-36247D4ED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EB4D4D-4C09-C28C-631D-1BF65F4EA74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C912C5A-8078-D5E3-356E-61D550A45BD2}"/>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230062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CC24D-9E48-0374-9E9F-20F4DB237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EB624-051C-1311-7583-83745A4346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22F74-2363-CB6E-F658-FFE4F8F4A3C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9EBB09B-E060-E193-777C-E0E80D66B7C0}"/>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2040239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2142-85D4-04AE-AC30-90089D7C2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95AF-001A-9017-C366-1598FDE0B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7A01-1E46-87F7-5297-1C56F02176A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714EFB9-AD4A-02F8-B800-0B82B648A896}"/>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1661020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161423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12/16/2025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12/16/2025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biblegateway.com/passage/?search=Ephesians%201&amp;version=NIV#fen-NIV-29224f"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FD0A197-95D7-3E3C-5BFF-07C78C5D2C6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7E3F29D-6EB2-8CB0-6B28-DF8F1DF48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55E2B-3A8C-4D9E-2F2A-F050A14BDFA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388B6FA2-69FE-D800-256A-4875C916392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3E782B9-DD9F-66EF-DBEC-60871A99E9E5}"/>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66E431E-136A-C796-C601-360AFBC5EA52}"/>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F14C6AC-A830-1CF6-7AFA-46D85320C442}"/>
              </a:ext>
            </a:extLst>
          </p:cNvPr>
          <p:cNvSpPr txBox="1"/>
          <p:nvPr/>
        </p:nvSpPr>
        <p:spPr>
          <a:xfrm>
            <a:off x="1736631" y="525409"/>
            <a:ext cx="10058071"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Give you a 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60AE28CA-85DE-4CD3-61A9-26297FD93C95}"/>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BE0359CF-F139-2251-1A31-A8EA3D0378D4}"/>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19263A25-9DF1-B880-C571-F7A752F3889F}"/>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5C1F428E-D1EB-4C72-F8B8-723E3C847937}"/>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23434820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6491910-B3C9-097A-D442-D0F4099CC08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4D74E0B-B74D-E11C-1A54-BF0AC371C0E9}"/>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5"/>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06310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0C0C95-7997-D301-537B-A72930C492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98F5-DCCE-7720-99F8-31038ED1EB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DB797-D78C-A5D7-E1AC-13BFDBA30FB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a:t>What are the blessings mentioned in Ephesians chapter 1.  </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A701F286-39A8-6BCF-B0CF-9B29CB35663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lnSpcReduction="10000"/>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r>
              <a:rPr lang="en-US" sz="4000" dirty="0"/>
              <a:t> * </a:t>
            </a:r>
            <a:r>
              <a:rPr lang="en-US" sz="4000" b="1" dirty="0"/>
              <a:t>H</a:t>
            </a:r>
            <a:r>
              <a:rPr lang="en-US" sz="4000" dirty="0"/>
              <a:t>e  NASB and ~20 of 60 versions on bible gateway</a:t>
            </a:r>
          </a:p>
        </p:txBody>
      </p:sp>
      <p:pic>
        <p:nvPicPr>
          <p:cNvPr id="8" name="Content Placeholder 3">
            <a:extLst>
              <a:ext uri="{FF2B5EF4-FFF2-40B4-BE49-F238E27FC236}">
                <a16:creationId xmlns:a16="http://schemas.microsoft.com/office/drawing/2014/main" id="{DE60534D-9BD9-BB9D-E33A-79BBC6947C9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6167635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(or a spirit)</a:t>
            </a:r>
            <a:r>
              <a:rPr lang="en-US" sz="4000" baseline="30000" dirty="0"/>
              <a:t>[</a:t>
            </a:r>
            <a:r>
              <a:rPr lang="en-US" sz="4000" baseline="30000" dirty="0">
                <a:hlinkClick r:id="rId3" tooltip="See footnote f"/>
              </a:rPr>
              <a:t>f</a:t>
            </a:r>
            <a:r>
              <a:rPr lang="en-US" sz="4000" baseline="30000" dirty="0"/>
              <a:t>]</a:t>
            </a:r>
            <a:r>
              <a:rPr lang="en-US" sz="4000" dirty="0"/>
              <a: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a:t>20 </a:t>
            </a:r>
            <a:r>
              <a:rPr lang="en-US" sz="4000" b="1"/>
              <a:t>he </a:t>
            </a:r>
            <a:r>
              <a:rPr lang="en-US" sz="4000" b="1" dirty="0"/>
              <a:t>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18E4-8C99-F819-A2D9-52EC7B9416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322A60-0BC6-963E-3DA1-B945AF9A4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51F710-0B35-E955-B874-1809720D0F7C}"/>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3AE8DAE2-0912-4382-AAF5-CF51DFF1326E}"/>
              </a:ext>
            </a:extLst>
          </p:cNvPr>
          <p:cNvPicPr>
            <a:picLocks noChangeAspect="1"/>
          </p:cNvPicPr>
          <p:nvPr/>
        </p:nvPicPr>
        <p:blipFill>
          <a:blip r:embed="rId4"/>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5877249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ED5F408-F61A-E48D-B802-C8AA4F40F69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FF6869E-FFC9-7D61-F09F-97BDE14B3E19}"/>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3" name="Arrow: Right 2">
            <a:extLst>
              <a:ext uri="{FF2B5EF4-FFF2-40B4-BE49-F238E27FC236}">
                <a16:creationId xmlns:a16="http://schemas.microsoft.com/office/drawing/2014/main" id="{8A00EFE7-439E-4A35-1F26-16CB14EB8C61}"/>
              </a:ext>
            </a:extLst>
          </p:cNvPr>
          <p:cNvSpPr/>
          <p:nvPr/>
        </p:nvSpPr>
        <p:spPr>
          <a:xfrm>
            <a:off x="2659868" y="5114723"/>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549856"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spTree>
    <p:extLst>
      <p:ext uri="{BB962C8B-B14F-4D97-AF65-F5344CB8AC3E}">
        <p14:creationId xmlns:p14="http://schemas.microsoft.com/office/powerpoint/2010/main" val="9084466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87821B3-7393-9A2E-BEFE-DF91442B35C5}"/>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330EB4DF-6A47-E67E-D660-A1DE6E5B5544}"/>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0494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C753FF1-BBAD-9568-7E51-B4457809181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84CFED4-602E-2CB7-5891-C5FA87D9F328}"/>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E8CAAD26-6F3C-51A6-06ED-79FDF36ED92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80891131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5527</TotalTime>
  <Words>3447</Words>
  <Application>Microsoft Office PowerPoint</Application>
  <PresentationFormat>Widescreen</PresentationFormat>
  <Paragraphs>265</Paragraphs>
  <Slides>38</Slides>
  <Notes>38</Notes>
  <HiddenSlides>3</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Aptos</vt:lpstr>
      <vt:lpstr>Aptos Display</vt:lpstr>
      <vt:lpstr>Arial</vt:lpstr>
      <vt:lpstr>Office Theme</vt:lpstr>
      <vt:lpstr>PowerPoint Presentation</vt:lpstr>
      <vt:lpstr>             Heavenly Realms Ephesians 1:3, 1:20, 2:6, 3:10,  6:12</vt:lpstr>
      <vt:lpstr>     Physical Realms are subsets of  Heavenly Realms </vt:lpstr>
      <vt:lpstr>Book of Ephesians</vt:lpstr>
      <vt:lpstr>     Physical Realms are subsets of  Heavenly Realms </vt:lpstr>
      <vt:lpstr>     Physical Realms are subsets of  Heavenly Realms </vt:lpstr>
      <vt:lpstr>             Heavenly Realms Ephesians 3:10  (conceptually / historically)  </vt:lpstr>
      <vt:lpstr>             Heavenly Realms </vt:lpstr>
      <vt:lpstr>             Heavenly Realms </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             Heavenly Realms </vt:lpstr>
      <vt:lpstr> Other Ways of saying Giving Thanks </vt:lpstr>
      <vt:lpstr>blessings mentioned in the prayer</vt:lpstr>
      <vt:lpstr>blessings mentioned in the prayer</vt:lpstr>
      <vt:lpstr>What are the blessings mentioned in Ephesians chapter 1.  </vt:lpstr>
      <vt:lpstr>blessings mentioned in the prayer</vt:lpstr>
      <vt:lpstr>Progressive Actions and prayer detail</vt:lpstr>
      <vt:lpstr>Progressive Actions</vt:lpstr>
      <vt:lpstr>Progressive Actions + WHAT IS TO BE KNOWN</vt:lpstr>
      <vt:lpstr>WHAT IS TO BE KNOWN</vt:lpstr>
      <vt:lpstr>WHAT IS TO BE KNOWN</vt:lpstr>
      <vt:lpstr>Paul’s Prayer for the Philippians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44</cp:revision>
  <dcterms:created xsi:type="dcterms:W3CDTF">2025-06-19T21:30:53Z</dcterms:created>
  <dcterms:modified xsi:type="dcterms:W3CDTF">2025-12-17T02:55:31Z</dcterms:modified>
</cp:coreProperties>
</file>