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7" r:id="rId2"/>
    <p:sldId id="310" r:id="rId3"/>
    <p:sldId id="371" r:id="rId4"/>
    <p:sldId id="290" r:id="rId5"/>
    <p:sldId id="369" r:id="rId6"/>
    <p:sldId id="370" r:id="rId7"/>
    <p:sldId id="390" r:id="rId8"/>
    <p:sldId id="357" r:id="rId9"/>
    <p:sldId id="383" r:id="rId10"/>
    <p:sldId id="341" r:id="rId11"/>
    <p:sldId id="338" r:id="rId12"/>
    <p:sldId id="340" r:id="rId13"/>
    <p:sldId id="351" r:id="rId14"/>
    <p:sldId id="339" r:id="rId15"/>
    <p:sldId id="343" r:id="rId16"/>
    <p:sldId id="384" r:id="rId17"/>
    <p:sldId id="385" r:id="rId18"/>
    <p:sldId id="386" r:id="rId19"/>
    <p:sldId id="387" r:id="rId20"/>
    <p:sldId id="388" r:id="rId21"/>
    <p:sldId id="389" r:id="rId22"/>
    <p:sldId id="394" r:id="rId23"/>
    <p:sldId id="398" r:id="rId24"/>
    <p:sldId id="393" r:id="rId25"/>
    <p:sldId id="397" r:id="rId26"/>
    <p:sldId id="395" r:id="rId27"/>
    <p:sldId id="396" r:id="rId28"/>
    <p:sldId id="346"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0FF0F-2E6E-431F-8955-2E7C423BFF6E}" v="4" dt="2025-12-16T01:37:57.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snapToGrid="0">
      <p:cViewPr varScale="1">
        <p:scale>
          <a:sx n="97" d="100"/>
          <a:sy n="97" d="100"/>
        </p:scale>
        <p:origin x="1062" y="306"/>
      </p:cViewPr>
      <p:guideLst/>
    </p:cSldViewPr>
  </p:slideViewPr>
  <p:notesTextViewPr>
    <p:cViewPr>
      <p:scale>
        <a:sx n="1" d="1"/>
        <a:sy n="1" d="1"/>
      </p:scale>
      <p:origin x="0" y="0"/>
    </p:cViewPr>
  </p:notesTextViewPr>
  <p:sorterViewPr>
    <p:cViewPr>
      <p:scale>
        <a:sx n="100" d="100"/>
        <a:sy n="100" d="100"/>
      </p:scale>
      <p:origin x="0" y="-4158"/>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sldOrd">
      <pc:chgData name="Weldon Beardain" userId="09afe1b543c8f812" providerId="LiveId" clId="{A5A7D76C-337D-4549-9724-80C0153FBD4E}" dt="2025-12-16T01:45:21.373" v="117" actId="6549"/>
      <pc:docMkLst>
        <pc:docMk/>
      </pc:docMkLst>
      <pc:sldChg chg="addSp delSp modSp mod">
        <pc:chgData name="Weldon Beardain" userId="09afe1b543c8f812" providerId="LiveId" clId="{A5A7D76C-337D-4549-9724-80C0153FBD4E}" dt="2025-12-16T01:26:58.864" v="8" actId="478"/>
        <pc:sldMkLst>
          <pc:docMk/>
          <pc:sldMk cId="1658772491" sldId="346"/>
        </pc:sldMkLst>
        <pc:spChg chg="del">
          <ac:chgData name="Weldon Beardain" userId="09afe1b543c8f812" providerId="LiveId" clId="{A5A7D76C-337D-4549-9724-80C0153FBD4E}" dt="2025-12-16T01:26:58.864" v="8" actId="478"/>
          <ac:spMkLst>
            <pc:docMk/>
            <pc:sldMk cId="1658772491" sldId="346"/>
            <ac:spMk id="2" creationId="{88BF9374-0BA7-81A3-B0FA-4747124056EC}"/>
          </ac:spMkLst>
        </pc:spChg>
        <pc:spChg chg="del mod">
          <ac:chgData name="Weldon Beardain" userId="09afe1b543c8f812" providerId="LiveId" clId="{A5A7D76C-337D-4549-9724-80C0153FBD4E}" dt="2025-12-16T01:26:56.286" v="7" actId="478"/>
          <ac:spMkLst>
            <pc:docMk/>
            <pc:sldMk cId="1658772491" sldId="346"/>
            <ac:spMk id="4" creationId="{0CC5EE6D-87DD-C3BB-2F52-888FAD3F8175}"/>
          </ac:spMkLst>
        </pc:spChg>
        <pc:spChg chg="add del mod">
          <ac:chgData name="Weldon Beardain" userId="09afe1b543c8f812" providerId="LiveId" clId="{A5A7D76C-337D-4549-9724-80C0153FBD4E}" dt="2025-12-16T01:26:52.692" v="6" actId="478"/>
          <ac:spMkLst>
            <pc:docMk/>
            <pc:sldMk cId="1658772491" sldId="346"/>
            <ac:spMk id="7" creationId="{71EF74AB-4274-2A5B-6C90-EE5DBF702AB2}"/>
          </ac:spMkLst>
        </pc:spChg>
        <pc:picChg chg="del">
          <ac:chgData name="Weldon Beardain" userId="09afe1b543c8f812" providerId="LiveId" clId="{A5A7D76C-337D-4549-9724-80C0153FBD4E}" dt="2025-12-16T01:26:26.470" v="0" actId="478"/>
          <ac:picMkLst>
            <pc:docMk/>
            <pc:sldMk cId="1658772491" sldId="346"/>
            <ac:picMk id="5" creationId="{BBD297A2-D773-A2CA-17DE-2FD8439B531E}"/>
          </ac:picMkLst>
        </pc:picChg>
        <pc:picChg chg="add mod">
          <ac:chgData name="Weldon Beardain" userId="09afe1b543c8f812" providerId="LiveId" clId="{A5A7D76C-337D-4549-9724-80C0153FBD4E}" dt="2025-12-16T01:26:44.363" v="4"/>
          <ac:picMkLst>
            <pc:docMk/>
            <pc:sldMk cId="1658772491" sldId="346"/>
            <ac:picMk id="8" creationId="{3AE8DAE2-0912-4382-AAF5-CF51DFF1326E}"/>
          </ac:picMkLst>
        </pc:picChg>
      </pc:sldChg>
      <pc:sldChg chg="addSp delSp modSp mod">
        <pc:chgData name="Weldon Beardain" userId="09afe1b543c8f812" providerId="LiveId" clId="{A5A7D76C-337D-4549-9724-80C0153FBD4E}" dt="2025-12-16T01:28:04.133" v="14" actId="113"/>
        <pc:sldMkLst>
          <pc:docMk/>
          <pc:sldMk cId="931266210" sldId="396"/>
        </pc:sldMkLst>
        <pc:spChg chg="mod">
          <ac:chgData name="Weldon Beardain" userId="09afe1b543c8f812" providerId="LiveId" clId="{A5A7D76C-337D-4549-9724-80C0153FBD4E}" dt="2025-12-16T01:28:04.133" v="14" actId="113"/>
          <ac:spMkLst>
            <pc:docMk/>
            <pc:sldMk cId="931266210" sldId="396"/>
            <ac:spMk id="4" creationId="{9243127A-43EF-C65F-B2A9-C8A0CBFA47F0}"/>
          </ac:spMkLst>
        </pc:spChg>
        <pc:picChg chg="add del mod">
          <ac:chgData name="Weldon Beardain" userId="09afe1b543c8f812" providerId="LiveId" clId="{A5A7D76C-337D-4549-9724-80C0153FBD4E}" dt="2025-12-16T01:26:40.894" v="3" actId="478"/>
          <ac:picMkLst>
            <pc:docMk/>
            <pc:sldMk cId="931266210" sldId="396"/>
            <ac:picMk id="3" creationId="{4DD98B39-8677-A3F4-BE28-1FCAA8B53ACB}"/>
          </ac:picMkLst>
        </pc:picChg>
      </pc:sldChg>
      <pc:sldChg chg="delSp modSp add mod ord">
        <pc:chgData name="Weldon Beardain" userId="09afe1b543c8f812" providerId="LiveId" clId="{A5A7D76C-337D-4549-9724-80C0153FBD4E}" dt="2025-12-16T01:45:21.373" v="117" actId="6549"/>
        <pc:sldMkLst>
          <pc:docMk/>
          <pc:sldMk cId="2343482005" sldId="398"/>
        </pc:sldMkLst>
        <pc:spChg chg="del mod">
          <ac:chgData name="Weldon Beardain" userId="09afe1b543c8f812" providerId="LiveId" clId="{A5A7D76C-337D-4549-9724-80C0153FBD4E}" dt="2025-12-16T01:43:04.689" v="100" actId="478"/>
          <ac:spMkLst>
            <pc:docMk/>
            <pc:sldMk cId="2343482005" sldId="398"/>
            <ac:spMk id="3" creationId="{40A52D1F-10C1-0D37-1FB8-BD2BA18226BB}"/>
          </ac:spMkLst>
        </pc:spChg>
        <pc:spChg chg="mod">
          <ac:chgData name="Weldon Beardain" userId="09afe1b543c8f812" providerId="LiveId" clId="{A5A7D76C-337D-4549-9724-80C0153FBD4E}" dt="2025-12-16T01:43:20.628" v="103" actId="6549"/>
          <ac:spMkLst>
            <pc:docMk/>
            <pc:sldMk cId="2343482005" sldId="398"/>
            <ac:spMk id="5" creationId="{DF14C6AC-A830-1CF6-7AFA-46D85320C442}"/>
          </ac:spMkLst>
        </pc:spChg>
        <pc:spChg chg="del mod">
          <ac:chgData name="Weldon Beardain" userId="09afe1b543c8f812" providerId="LiveId" clId="{A5A7D76C-337D-4549-9724-80C0153FBD4E}" dt="2025-12-16T01:31:53.630" v="22" actId="478"/>
          <ac:spMkLst>
            <pc:docMk/>
            <pc:sldMk cId="2343482005" sldId="398"/>
            <ac:spMk id="6" creationId="{A79951C9-3690-F5C7-7928-8CF3CE085E5C}"/>
          </ac:spMkLst>
        </pc:spChg>
        <pc:spChg chg="del mod">
          <ac:chgData name="Weldon Beardain" userId="09afe1b543c8f812" providerId="LiveId" clId="{A5A7D76C-337D-4549-9724-80C0153FBD4E}" dt="2025-12-16T01:31:53.630" v="24"/>
          <ac:spMkLst>
            <pc:docMk/>
            <pc:sldMk cId="2343482005" sldId="398"/>
            <ac:spMk id="7" creationId="{E7D90A79-8FF7-4C2B-DB5A-F7F1AC0CDF4F}"/>
          </ac:spMkLst>
        </pc:spChg>
        <pc:spChg chg="del mod">
          <ac:chgData name="Weldon Beardain" userId="09afe1b543c8f812" providerId="LiveId" clId="{A5A7D76C-337D-4549-9724-80C0153FBD4E}" dt="2025-12-16T01:41:33.279" v="75" actId="478"/>
          <ac:spMkLst>
            <pc:docMk/>
            <pc:sldMk cId="2343482005" sldId="398"/>
            <ac:spMk id="8" creationId="{4E1DF332-6458-7C55-46DF-F4F2D73E6B55}"/>
          </ac:spMkLst>
        </pc:spChg>
        <pc:spChg chg="del">
          <ac:chgData name="Weldon Beardain" userId="09afe1b543c8f812" providerId="LiveId" clId="{A5A7D76C-337D-4549-9724-80C0153FBD4E}" dt="2025-12-16T01:43:11.190" v="102" actId="478"/>
          <ac:spMkLst>
            <pc:docMk/>
            <pc:sldMk cId="2343482005" sldId="398"/>
            <ac:spMk id="9" creationId="{7D1E198F-F50B-5162-DFD4-5EB1F5B72ED7}"/>
          </ac:spMkLst>
        </pc:spChg>
        <pc:spChg chg="mod">
          <ac:chgData name="Weldon Beardain" userId="09afe1b543c8f812" providerId="LiveId" clId="{A5A7D76C-337D-4549-9724-80C0153FBD4E}" dt="2025-12-16T01:45:21.373" v="117" actId="6549"/>
          <ac:spMkLst>
            <pc:docMk/>
            <pc:sldMk cId="2343482005" sldId="398"/>
            <ac:spMk id="12" creationId="{BE0359CF-F139-2251-1A31-A8EA3D0378D4}"/>
          </ac:spMkLst>
        </pc:spChg>
        <pc:picChg chg="mod">
          <ac:chgData name="Weldon Beardain" userId="09afe1b543c8f812" providerId="LiveId" clId="{A5A7D76C-337D-4549-9724-80C0153FBD4E}" dt="2025-12-16T01:43:09.284" v="101" actId="1076"/>
          <ac:picMkLst>
            <pc:docMk/>
            <pc:sldMk cId="2343482005" sldId="398"/>
            <ac:picMk id="11" creationId="{60AE28CA-85DE-4CD3-61A9-26297FD93C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12/15/2025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D41D-609B-9294-19FB-7C1230835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D6FDD-1024-306E-1314-36247D4ED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B4D4D-4C09-C28C-631D-1BF65F4EA74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C912C5A-8078-D5E3-356E-61D550A45BD2}"/>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30062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797A-E660-B72D-9A42-AF3379F85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3196-223B-AEBC-CD84-3D6B00C6E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87477-1555-4FAB-C860-B04836D1F1F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CEA135-F9D2-02EA-D5E5-D21AAB4E32A5}"/>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9841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C24D-9E48-0374-9E9F-20F4DB237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B624-051C-1311-7583-83745A434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2F74-2363-CB6E-F658-FFE4F8F4A3C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EBB09B-E060-E193-777C-E0E80D66B7C0}"/>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04023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0A2-3B12-8191-4925-E23CE125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65EE-3AFA-F9EA-3568-85049B2E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68D1C-F8AC-07E9-3727-4349B09EC4E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32A4B7-1123-4B9B-3FA7-054C635E3FF8}"/>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16185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85C7-37EF-08BD-7C87-86FF1D33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65678-4E34-6FD2-0F5F-0D23054E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004-1D51-6314-7C47-90D7804FE48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B6C951-B855-D2A4-5511-1CED5833AC4A}"/>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9385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938F-24C2-C025-3A92-11981B91B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9A36-914F-19BA-67DD-61F377BD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51BF-FAF6-336A-F979-2EFAF592041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4422D1-88D5-37F8-A6E4-B53FB23E2F64}"/>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185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D4F8-9C8C-A019-FCD8-00DAA1D47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8564-2504-BD41-540F-514E29E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C779D-EF9A-02BD-8447-E46B8C03968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FC60054-1DBC-D689-88CE-60D71D54B5D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9938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6142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Ephesians%201&amp;version=NIV#fen-NIV-29224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ldonbeardain.website/ephesian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material blessings?</a:t>
            </a:r>
          </a:p>
          <a:p>
            <a:r>
              <a:rPr lang="en-US" sz="3600" b="1" dirty="0"/>
              <a:t>     Mitch’s Sermon 12/7/2025</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3137915" y="54864"/>
            <a:ext cx="6903232" cy="1170087"/>
          </a:xfrm>
        </p:spPr>
        <p:txBody>
          <a:bodyPr vert="horz" lIns="91440" tIns="45720" rIns="91440" bIns="45720" rtlCol="0" anchor="b">
            <a:normAutofit fontScale="90000"/>
          </a:bodyPr>
          <a:lstStyle/>
          <a:p>
            <a:r>
              <a:rPr lang="en-US" sz="3600" b="1" dirty="0"/>
              <a:t>What are the blessings mentioned in Ephesians chapter 1 also in the prayer</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t>give</a:t>
            </a:r>
            <a:r>
              <a:rPr lang="en-US" sz="4000" dirty="0"/>
              <a:t> you the Spirit (or a spirit)</a:t>
            </a:r>
            <a:r>
              <a:rPr lang="en-US" sz="4000" baseline="30000" dirty="0"/>
              <a:t>[</a:t>
            </a:r>
            <a:r>
              <a:rPr lang="en-US" sz="4000" baseline="30000" dirty="0">
                <a:hlinkClick r:id="rId3" tooltip="See footnote f"/>
              </a:rPr>
              <a:t>f</a:t>
            </a:r>
            <a:r>
              <a:rPr lang="en-US" sz="4000" baseline="30000" dirty="0"/>
              <a:t>]</a:t>
            </a:r>
            <a:r>
              <a:rPr lang="en-US" sz="4000" dirty="0"/>
              <a:t> of </a:t>
            </a:r>
            <a:r>
              <a:rPr lang="en-US" sz="4400" b="1" dirty="0"/>
              <a:t>wisdom</a:t>
            </a:r>
            <a:r>
              <a:rPr lang="en-US" sz="4000" dirty="0"/>
              <a:t> and </a:t>
            </a:r>
            <a:r>
              <a:rPr lang="en-US" sz="4000" b="1" dirty="0"/>
              <a:t>revelation</a:t>
            </a:r>
            <a:r>
              <a:rPr lang="en-US" sz="4000" dirty="0"/>
              <a:t>, so that you may </a:t>
            </a:r>
            <a:r>
              <a:rPr lang="en-US" sz="4000" b="1" dirty="0"/>
              <a:t>know</a:t>
            </a:r>
            <a:r>
              <a:rPr lang="en-US" sz="4000" dirty="0"/>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A197-95D7-3E3C-5BFF-07C78C5D2C6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E3F29D-6EB2-8CB0-6B28-DF8F1DF48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55E2B-3A8C-4D9E-2F2A-F050A14BDFA0}"/>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88B6FA2-69FE-D800-256A-4875C9163929}"/>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A3E782B9-DD9F-66EF-DBEC-60871A99E9E5}"/>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C66E431E-136A-C796-C601-360AFBC5EA52}"/>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F14C6AC-A830-1CF6-7AFA-46D85320C442}"/>
              </a:ext>
            </a:extLst>
          </p:cNvPr>
          <p:cNvSpPr txBox="1"/>
          <p:nvPr/>
        </p:nvSpPr>
        <p:spPr>
          <a:xfrm>
            <a:off x="1736631" y="525409"/>
            <a:ext cx="8818389" cy="3293209"/>
          </a:xfrm>
          <a:prstGeom prst="rect">
            <a:avLst/>
          </a:prstGeom>
          <a:noFill/>
        </p:spPr>
        <p:txBody>
          <a:bodyPr wrap="square" rtlCol="0">
            <a:spAutoFit/>
          </a:bodyPr>
          <a:lstStyle/>
          <a:p>
            <a:r>
              <a:rPr lang="en-US" sz="2800" b="1" baseline="30000" dirty="0"/>
              <a:t>EPH 1:15-16</a:t>
            </a:r>
          </a:p>
          <a:p>
            <a:r>
              <a:rPr lang="en-US" sz="2400" b="1" dirty="0"/>
              <a:t>faith </a:t>
            </a:r>
          </a:p>
          <a:p>
            <a:r>
              <a:rPr lang="en-US" sz="2400" b="1" dirty="0"/>
              <a:t>Lord Jesus</a:t>
            </a:r>
          </a:p>
          <a:p>
            <a:r>
              <a:rPr lang="en-US" sz="2400" b="1" dirty="0"/>
              <a:t>Love</a:t>
            </a:r>
          </a:p>
          <a:p>
            <a:r>
              <a:rPr lang="en-US" sz="2400" dirty="0"/>
              <a:t> </a:t>
            </a:r>
            <a:r>
              <a:rPr lang="en-US" sz="2400" b="1" dirty="0"/>
              <a:t>God’s people</a:t>
            </a:r>
          </a:p>
          <a:p>
            <a:r>
              <a:rPr lang="en-US" sz="2400" b="1" dirty="0"/>
              <a:t>giving thanks </a:t>
            </a:r>
          </a:p>
          <a:p>
            <a:r>
              <a:rPr lang="en-US" sz="2400" b="1" dirty="0"/>
              <a:t>remembering </a:t>
            </a:r>
            <a:r>
              <a:rPr lang="en-US" sz="2400" dirty="0"/>
              <a:t>you in my </a:t>
            </a:r>
            <a:r>
              <a:rPr lang="en-US" sz="2400" b="1" dirty="0"/>
              <a:t>prayers</a:t>
            </a:r>
            <a:r>
              <a:rPr lang="en-US" sz="2400" dirty="0"/>
              <a:t>. </a:t>
            </a:r>
          </a:p>
          <a:p>
            <a:r>
              <a:rPr lang="en-US" sz="2400" dirty="0"/>
              <a:t>Spirit</a:t>
            </a:r>
            <a:r>
              <a:rPr lang="en-US" sz="2400" baseline="30000" dirty="0"/>
              <a:t>]</a:t>
            </a:r>
            <a:r>
              <a:rPr lang="en-US" sz="2400" dirty="0"/>
              <a:t> of </a:t>
            </a:r>
            <a:r>
              <a:rPr lang="en-US" sz="2400" b="1" dirty="0"/>
              <a:t>wisdom</a:t>
            </a:r>
            <a:r>
              <a:rPr lang="en-US" sz="2400" dirty="0"/>
              <a:t> and </a:t>
            </a:r>
            <a:r>
              <a:rPr lang="en-US" sz="2400" b="1" dirty="0"/>
              <a:t>revelation</a:t>
            </a:r>
            <a:r>
              <a:rPr lang="en-US" sz="2400" dirty="0"/>
              <a:t>, so that you may </a:t>
            </a:r>
            <a:r>
              <a:rPr lang="en-US" sz="2400" b="1" dirty="0"/>
              <a:t>know</a:t>
            </a:r>
            <a:r>
              <a:rPr lang="en-US" sz="2400" dirty="0"/>
              <a:t> </a:t>
            </a:r>
            <a:r>
              <a:rPr lang="en-US" sz="2400" b="1" dirty="0"/>
              <a:t>him</a:t>
            </a:r>
            <a:endParaRPr lang="en-US" sz="2400" dirty="0"/>
          </a:p>
          <a:p>
            <a:endParaRPr lang="en-US" sz="3200" b="1" baseline="30000"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60AE28CA-85DE-4CD3-61A9-26297FD93C95}"/>
              </a:ext>
            </a:extLst>
          </p:cNvPr>
          <p:cNvPicPr>
            <a:picLocks noChangeAspect="1"/>
          </p:cNvPicPr>
          <p:nvPr/>
        </p:nvPicPr>
        <p:blipFill>
          <a:blip r:embed="rId5"/>
          <a:stretch>
            <a:fillRect/>
          </a:stretch>
        </p:blipFill>
        <p:spPr>
          <a:xfrm>
            <a:off x="4921741" y="3371055"/>
            <a:ext cx="895125" cy="895125"/>
          </a:xfrm>
          <a:prstGeom prst="rect">
            <a:avLst/>
          </a:prstGeom>
        </p:spPr>
      </p:pic>
      <p:sp>
        <p:nvSpPr>
          <p:cNvPr id="12" name="TextBox 11">
            <a:extLst>
              <a:ext uri="{FF2B5EF4-FFF2-40B4-BE49-F238E27FC236}">
                <a16:creationId xmlns:a16="http://schemas.microsoft.com/office/drawing/2014/main" id="{BE0359CF-F139-2251-1A31-A8EA3D0378D4}"/>
              </a:ext>
            </a:extLst>
          </p:cNvPr>
          <p:cNvSpPr txBox="1"/>
          <p:nvPr/>
        </p:nvSpPr>
        <p:spPr>
          <a:xfrm>
            <a:off x="452284" y="5531907"/>
            <a:ext cx="1875322" cy="523220"/>
          </a:xfrm>
          <a:prstGeom prst="rect">
            <a:avLst/>
          </a:prstGeom>
          <a:noFill/>
        </p:spPr>
        <p:txBody>
          <a:bodyPr wrap="none" rtlCol="0">
            <a:spAutoFit/>
          </a:bodyPr>
          <a:lstStyle/>
          <a:p>
            <a:r>
              <a:rPr lang="en-US" sz="2800"/>
              <a:t>Expand list</a:t>
            </a:r>
            <a:endParaRPr lang="en-US" sz="2800" dirty="0"/>
          </a:p>
        </p:txBody>
      </p:sp>
      <p:sp>
        <p:nvSpPr>
          <p:cNvPr id="13" name="TextBox 12">
            <a:extLst>
              <a:ext uri="{FF2B5EF4-FFF2-40B4-BE49-F238E27FC236}">
                <a16:creationId xmlns:a16="http://schemas.microsoft.com/office/drawing/2014/main" id="{19263A25-9DF1-B880-C571-F7A752F3889F}"/>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5C1F428E-D1EB-4C72-F8B8-723E3C847937}"/>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23434820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4AD-893C-08E7-9BEB-026AE2CB6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BEFB3F-4F44-FE79-F98E-FAB97DE5D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022C-F64D-83D1-0542-51A09F06DA4F}"/>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E585FEF-AA4C-BA76-1149-2B1BDD67EF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a:t>20 </a:t>
            </a:r>
            <a:r>
              <a:rPr lang="en-US" sz="4000" b="1"/>
              <a:t>he </a:t>
            </a:r>
            <a:r>
              <a:rPr lang="en-US" sz="4000" b="1" dirty="0"/>
              <a:t>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endParaRPr lang="en-US" sz="4000" dirty="0"/>
          </a:p>
        </p:txBody>
      </p:sp>
      <p:pic>
        <p:nvPicPr>
          <p:cNvPr id="8" name="Content Placeholder 3">
            <a:extLst>
              <a:ext uri="{FF2B5EF4-FFF2-40B4-BE49-F238E27FC236}">
                <a16:creationId xmlns:a16="http://schemas.microsoft.com/office/drawing/2014/main" id="{EFFD17B8-296D-48F5-DF44-01A099ADBB25}"/>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256954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0C95-7997-D301-537B-A72930C492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98F5-DCCE-7720-99F8-31038ED1E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DB797-D78C-A5D7-E1AC-13BFDBA30FBD}"/>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01F286-39A8-6BCF-B0CF-9B29CB3566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lnSpcReduction="10000"/>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dirty="0"/>
              <a:t>20 </a:t>
            </a:r>
            <a:r>
              <a:rPr lang="en-US" sz="4000" b="1" dirty="0"/>
              <a:t>he* 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r>
              <a:rPr lang="en-US" sz="4000" dirty="0"/>
              <a:t> * </a:t>
            </a:r>
            <a:r>
              <a:rPr lang="en-US" sz="4000" b="1" dirty="0"/>
              <a:t>H</a:t>
            </a:r>
            <a:r>
              <a:rPr lang="en-US" sz="4000" dirty="0"/>
              <a:t>e  NASB and ~20 of 60 versions on bible gateway</a:t>
            </a:r>
          </a:p>
        </p:txBody>
      </p:sp>
      <p:pic>
        <p:nvPicPr>
          <p:cNvPr id="8" name="Content Placeholder 3">
            <a:extLst>
              <a:ext uri="{FF2B5EF4-FFF2-40B4-BE49-F238E27FC236}">
                <a16:creationId xmlns:a16="http://schemas.microsoft.com/office/drawing/2014/main" id="{DE60534D-9BD9-BB9D-E33A-79BBC6947C96}"/>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6167635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F40B-2E5B-B2F7-69F8-CF229B3DC2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BF0346-7342-55D1-EF63-A5762719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7006-5D35-A770-7FA4-2E7272B58B0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243127A-43EF-C65F-B2A9-C8A0CBFA4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22 </a:t>
            </a:r>
            <a:r>
              <a:rPr lang="en-US" sz="4000" dirty="0"/>
              <a:t>And </a:t>
            </a:r>
            <a:r>
              <a:rPr lang="en-US" sz="4000" b="1" dirty="0"/>
              <a:t>God</a:t>
            </a:r>
            <a:r>
              <a:rPr lang="en-US" sz="4000" dirty="0"/>
              <a:t> placed all things under </a:t>
            </a:r>
            <a:r>
              <a:rPr lang="en-US" sz="4000" b="1" dirty="0"/>
              <a:t>his</a:t>
            </a:r>
            <a:r>
              <a:rPr lang="en-US" sz="4000" dirty="0"/>
              <a:t> feet and appointed him to be </a:t>
            </a:r>
            <a:r>
              <a:rPr lang="en-US" sz="4000" b="1" dirty="0"/>
              <a:t>head over everything </a:t>
            </a:r>
            <a:r>
              <a:rPr lang="en-US" sz="4000" dirty="0"/>
              <a:t>for the </a:t>
            </a:r>
            <a:r>
              <a:rPr lang="en-US" sz="4000" b="1" dirty="0"/>
              <a:t>church</a:t>
            </a:r>
            <a:r>
              <a:rPr lang="en-US" sz="4000" dirty="0"/>
              <a:t>, </a:t>
            </a:r>
            <a:r>
              <a:rPr lang="en-US" sz="4000" b="1" baseline="30000" dirty="0"/>
              <a:t>23 </a:t>
            </a:r>
            <a:r>
              <a:rPr lang="en-US" sz="4000" dirty="0"/>
              <a:t>which is his </a:t>
            </a:r>
            <a:r>
              <a:rPr lang="en-US" sz="4000" b="1" dirty="0"/>
              <a:t>body</a:t>
            </a:r>
            <a:r>
              <a:rPr lang="en-US" sz="4000" dirty="0"/>
              <a:t>, the </a:t>
            </a:r>
            <a:r>
              <a:rPr lang="en-US" sz="4000" b="1" dirty="0"/>
              <a:t>fullness of him who fills everything in every way</a:t>
            </a:r>
          </a:p>
        </p:txBody>
      </p:sp>
      <p:pic>
        <p:nvPicPr>
          <p:cNvPr id="8" name="Content Placeholder 3">
            <a:extLst>
              <a:ext uri="{FF2B5EF4-FFF2-40B4-BE49-F238E27FC236}">
                <a16:creationId xmlns:a16="http://schemas.microsoft.com/office/drawing/2014/main" id="{DED3CA4C-4C7A-2517-CD98-C44EA98CABE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312662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3"/>
              </a:rPr>
              <a:t>https://www.weldonbeardain.website/ephesians</a:t>
            </a:r>
            <a:r>
              <a:rPr lang="en-US" dirty="0">
                <a:hlinkClick r:id="rId3"/>
              </a:rPr>
              <a:t>/</a:t>
            </a:r>
            <a:endParaRPr lang="en-US" dirty="0"/>
          </a:p>
        </p:txBody>
      </p:sp>
      <p:pic>
        <p:nvPicPr>
          <p:cNvPr id="8" name="Content Placeholder 3">
            <a:extLst>
              <a:ext uri="{FF2B5EF4-FFF2-40B4-BE49-F238E27FC236}">
                <a16:creationId xmlns:a16="http://schemas.microsoft.com/office/drawing/2014/main" id="{3AE8DAE2-0912-4382-AAF5-CF51DFF1326E}"/>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6587724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98310" y="3548073"/>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501578" y="898143"/>
            <a:ext cx="1183529" cy="461665"/>
          </a:xfrm>
          <a:prstGeom prst="rect">
            <a:avLst/>
          </a:prstGeom>
          <a:noFill/>
        </p:spPr>
        <p:txBody>
          <a:bodyPr wrap="none" rtlCol="0">
            <a:spAutoFit/>
          </a:bodyPr>
          <a:lstStyle/>
          <a:p>
            <a:r>
              <a:rPr lang="en-US" sz="24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33621" y="740050"/>
            <a:ext cx="2362250" cy="461665"/>
          </a:xfrm>
          <a:prstGeom prst="rect">
            <a:avLst/>
          </a:prstGeom>
          <a:noFill/>
        </p:spPr>
        <p:txBody>
          <a:bodyPr wrap="none" rtlCol="0">
            <a:spAutoFit/>
          </a:bodyPr>
          <a:lstStyle/>
          <a:p>
            <a:r>
              <a:rPr lang="en-US" sz="24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123460" y="184298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4857135" y="4404852"/>
            <a:ext cx="2330246" cy="1938992"/>
          </a:xfrm>
          <a:prstGeom prst="rect">
            <a:avLst/>
          </a:prstGeom>
          <a:noFill/>
        </p:spPr>
        <p:txBody>
          <a:bodyPr wrap="square" rtlCol="0">
            <a:spAutoFit/>
          </a:bodyPr>
          <a:lstStyle/>
          <a:p>
            <a:r>
              <a:rPr lang="en-US" sz="2400" dirty="0"/>
              <a:t>Through grace and the  gift of Jesus we are aligned with God.</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4E7F-313D-1F30-AACE-56F4644E1B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70C24B-F29C-9DFB-D600-D6994BE9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5146-2487-29B2-F210-CBB6AF09514E}"/>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33424AE8-68D0-FB09-4A42-58E285211CC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F14C3C6A-8E49-3590-A239-CADD9541484C}"/>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205C2E0-1C7F-D5B2-EE21-BCA96DF82DE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B287F37B-1679-78DB-9146-329369BDC56F}"/>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130A78EF-0F3D-0CA8-D56B-B213F110DA28}"/>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671453-89FA-F92D-0786-66C307F6FF32}"/>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8A1145-44D3-2BAB-0A99-4E82A863FAE7}"/>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441E6-E775-3E10-D608-633B77473E31}"/>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87821B3-7393-9A2E-BEFE-DF91442B35C5}"/>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330EB4DF-6A47-E67E-D660-A1DE6E5B5544}"/>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4" name="TextBox 3">
            <a:extLst>
              <a:ext uri="{FF2B5EF4-FFF2-40B4-BE49-F238E27FC236}">
                <a16:creationId xmlns:a16="http://schemas.microsoft.com/office/drawing/2014/main" id="{C3273274-92C9-E200-8C0A-700502A5B347}"/>
              </a:ext>
            </a:extLst>
          </p:cNvPr>
          <p:cNvSpPr txBox="1"/>
          <p:nvPr/>
        </p:nvSpPr>
        <p:spPr>
          <a:xfrm>
            <a:off x="411726" y="3987911"/>
            <a:ext cx="2321918" cy="2677656"/>
          </a:xfrm>
          <a:prstGeom prst="rect">
            <a:avLst/>
          </a:prstGeom>
          <a:noFill/>
        </p:spPr>
        <p:txBody>
          <a:bodyPr wrap="square" rtlCol="0">
            <a:spAutoFit/>
          </a:bodyPr>
          <a:lstStyle/>
          <a:p>
            <a:r>
              <a:rPr lang="en-US" sz="2800" dirty="0"/>
              <a:t>When time is no more the Physical Realms we know about disappear</a:t>
            </a:r>
          </a:p>
        </p:txBody>
      </p:sp>
      <p:cxnSp>
        <p:nvCxnSpPr>
          <p:cNvPr id="7" name="Straight Connector 6">
            <a:extLst>
              <a:ext uri="{FF2B5EF4-FFF2-40B4-BE49-F238E27FC236}">
                <a16:creationId xmlns:a16="http://schemas.microsoft.com/office/drawing/2014/main" id="{0A7FE4B0-2C6C-D0D8-CED7-8052C89AC2F0}"/>
              </a:ext>
            </a:extLst>
          </p:cNvPr>
          <p:cNvCxnSpPr/>
          <p:nvPr/>
        </p:nvCxnSpPr>
        <p:spPr>
          <a:xfrm>
            <a:off x="3451123" y="3957145"/>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CFFF6C7-84AF-5F8A-2C68-EF24EEC67E15}"/>
              </a:ext>
            </a:extLst>
          </p:cNvPr>
          <p:cNvCxnSpPr/>
          <p:nvPr/>
        </p:nvCxnSpPr>
        <p:spPr>
          <a:xfrm>
            <a:off x="6723010" y="4018082"/>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429A0A-FAB4-1719-4BAF-D09A7FCBC2CB}"/>
              </a:ext>
            </a:extLst>
          </p:cNvPr>
          <p:cNvCxnSpPr>
            <a:cxnSpLocks/>
          </p:cNvCxnSpPr>
          <p:nvPr/>
        </p:nvCxnSpPr>
        <p:spPr>
          <a:xfrm flipH="1">
            <a:off x="3684207" y="4206143"/>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5F0AB-EAE8-9348-CDDA-1765D863F3BB}"/>
              </a:ext>
            </a:extLst>
          </p:cNvPr>
          <p:cNvCxnSpPr>
            <a:cxnSpLocks/>
          </p:cNvCxnSpPr>
          <p:nvPr/>
        </p:nvCxnSpPr>
        <p:spPr>
          <a:xfrm flipH="1">
            <a:off x="6944403" y="4175054"/>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49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7625-20C9-879C-1B8D-5006D9B8CF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A1E22-FFD0-59DF-B10B-2D399EEE7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E39A-83AA-08A4-47AC-58D2D378A2B6}"/>
              </a:ext>
            </a:extLst>
          </p:cNvPr>
          <p:cNvSpPr>
            <a:spLocks noGrp="1"/>
          </p:cNvSpPr>
          <p:nvPr>
            <p:ph type="title"/>
          </p:nvPr>
        </p:nvSpPr>
        <p:spPr>
          <a:xfrm>
            <a:off x="3234813" y="133658"/>
            <a:ext cx="7796981"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  (conceptually / historically)  </a:t>
            </a:r>
          </a:p>
        </p:txBody>
      </p:sp>
      <p:pic>
        <p:nvPicPr>
          <p:cNvPr id="11" name="Content Placeholder 10">
            <a:extLst>
              <a:ext uri="{FF2B5EF4-FFF2-40B4-BE49-F238E27FC236}">
                <a16:creationId xmlns:a16="http://schemas.microsoft.com/office/drawing/2014/main" id="{8BD8D9D0-2F68-5046-BD23-0A28C5BCF6B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B3154477-7528-B93F-8056-F6940ED0191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ECAAF59-1C5E-DAC9-8E80-84CB28ECD2E3}"/>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CA6ADE4-2E87-D771-2F8E-CB80C3A2C56B}"/>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87B07F09-3A08-E709-594A-77C27D65C4C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1B82107E-0589-D656-9629-EE3F8EBEF272}"/>
              </a:ext>
            </a:extLst>
          </p:cNvPr>
          <p:cNvSpPr txBox="1"/>
          <p:nvPr/>
        </p:nvSpPr>
        <p:spPr>
          <a:xfrm>
            <a:off x="488345" y="3403049"/>
            <a:ext cx="2614291" cy="3046988"/>
          </a:xfrm>
          <a:prstGeom prst="rect">
            <a:avLst/>
          </a:prstGeom>
          <a:noFill/>
        </p:spPr>
        <p:txBody>
          <a:bodyPr wrap="square" rtlCol="0">
            <a:spAutoFit/>
          </a:bodyPr>
          <a:lstStyle/>
          <a:p>
            <a:r>
              <a:rPr lang="en-US" sz="3200" dirty="0"/>
              <a:t>Heavenly Good news</a:t>
            </a:r>
          </a:p>
          <a:p>
            <a:endParaRPr lang="en-US" sz="3200" dirty="0"/>
          </a:p>
          <a:p>
            <a:r>
              <a:rPr lang="en-US" sz="3200" dirty="0"/>
              <a:t>Conceptual and relational change</a:t>
            </a:r>
          </a:p>
        </p:txBody>
      </p:sp>
      <p:sp>
        <p:nvSpPr>
          <p:cNvPr id="4" name="TextBox 3">
            <a:extLst>
              <a:ext uri="{FF2B5EF4-FFF2-40B4-BE49-F238E27FC236}">
                <a16:creationId xmlns:a16="http://schemas.microsoft.com/office/drawing/2014/main" id="{974F977E-E863-26A1-E84B-091859236D8D}"/>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F615150E-8FC8-2A27-72E5-227B374BDC70}"/>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DE859C-711E-3E22-9048-B0A451541073}"/>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DB91EE-B419-0AA9-B397-0EFA40C8C1A3}"/>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DD6168-39A3-B909-594E-7E9F82C996B0}"/>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3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66A2-E189-0A68-9491-929CAD1AD7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3E369-A12E-4167-83F7-6E5E950F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7BC65-C81C-EC98-0402-E974BB44E664}"/>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C753FF1-BBAD-9568-7E51-B4457809181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278E0F5-7203-0A85-51C8-24437EA8D8A2}"/>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7D4EAA92-0430-D2FD-C431-BDAA776D5799}"/>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3D9C567-4BC4-3D05-80A1-E5C3A2E00AC6}"/>
              </a:ext>
            </a:extLst>
          </p:cNvPr>
          <p:cNvSpPr txBox="1"/>
          <p:nvPr/>
        </p:nvSpPr>
        <p:spPr>
          <a:xfrm>
            <a:off x="4630994" y="4428336"/>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28A822E4-433E-3625-D07A-970023C9669A}"/>
              </a:ext>
            </a:extLst>
          </p:cNvPr>
          <p:cNvSpPr txBox="1"/>
          <p:nvPr/>
        </p:nvSpPr>
        <p:spPr>
          <a:xfrm>
            <a:off x="4768645" y="2251587"/>
            <a:ext cx="1590500" cy="769441"/>
          </a:xfrm>
          <a:prstGeom prst="rect">
            <a:avLst/>
          </a:prstGeom>
          <a:noFill/>
        </p:spPr>
        <p:txBody>
          <a:bodyPr wrap="none" rtlCol="0">
            <a:spAutoFit/>
          </a:bodyPr>
          <a:lstStyle/>
          <a:p>
            <a:r>
              <a:rPr lang="en-US" sz="4400" dirty="0"/>
              <a:t>ALIVE</a:t>
            </a:r>
          </a:p>
        </p:txBody>
      </p:sp>
      <p:pic>
        <p:nvPicPr>
          <p:cNvPr id="6" name="Picture 5" descr="A cross on a hill with sun rays shining through clouds&#10;&#10;AI-generated content may be incorrect.">
            <a:extLst>
              <a:ext uri="{FF2B5EF4-FFF2-40B4-BE49-F238E27FC236}">
                <a16:creationId xmlns:a16="http://schemas.microsoft.com/office/drawing/2014/main" id="{67CCA833-0A71-E0BB-39D7-7769EC995AA3}"/>
              </a:ext>
            </a:extLst>
          </p:cNvPr>
          <p:cNvPicPr>
            <a:picLocks noChangeAspect="1"/>
          </p:cNvPicPr>
          <p:nvPr/>
        </p:nvPicPr>
        <p:blipFill>
          <a:blip r:embed="rId5"/>
          <a:stretch>
            <a:fillRect/>
          </a:stretch>
        </p:blipFill>
        <p:spPr>
          <a:xfrm>
            <a:off x="5059818" y="3047106"/>
            <a:ext cx="1008154" cy="1008154"/>
          </a:xfrm>
          <a:prstGeom prst="rect">
            <a:avLst/>
          </a:prstGeom>
        </p:spPr>
      </p:pic>
    </p:spTree>
    <p:extLst>
      <p:ext uri="{BB962C8B-B14F-4D97-AF65-F5344CB8AC3E}">
        <p14:creationId xmlns:p14="http://schemas.microsoft.com/office/powerpoint/2010/main" val="1830501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84CFED4-602E-2CB7-5891-C5FA87D9F328}"/>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E8CAAD26-6F3C-51A6-06ED-79FDF36ED92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5"/>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8089113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5305</TotalTime>
  <Words>2633</Words>
  <Application>Microsoft Office PowerPoint</Application>
  <PresentationFormat>Widescreen</PresentationFormat>
  <Paragraphs>218</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PowerPoint Presentation</vt:lpstr>
      <vt:lpstr>             Heavenly Realms Ephesians 1:3, 1:20, 2:6, 3:10,  6:12</vt:lpstr>
      <vt:lpstr>     Physical Realms are subsets of  Heavenly Realms </vt:lpstr>
      <vt:lpstr>Book of Ephesians</vt:lpstr>
      <vt:lpstr>     Physical Realms are subsets of  Heavenly Realms </vt:lpstr>
      <vt:lpstr>     Physical Realms are subsets of  Heavenly Realms </vt:lpstr>
      <vt:lpstr>             Heavenly Realms Ephesians 3:10  (conceptually / historically)  </vt:lpstr>
      <vt:lpstr>             Heavenly Realms </vt:lpstr>
      <vt:lpstr>             Heavenly Realms </vt:lpstr>
      <vt:lpstr>What are the blessings mentioned in Ephesians chapter 1.  </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also in the prayer</vt:lpstr>
      <vt:lpstr>             Heavenly Realms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41</cp:revision>
  <dcterms:created xsi:type="dcterms:W3CDTF">2025-06-19T21:30:53Z</dcterms:created>
  <dcterms:modified xsi:type="dcterms:W3CDTF">2025-12-16T01:45:27Z</dcterms:modified>
</cp:coreProperties>
</file>