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purl.oclc.org/ooxml/officeDocument/relationships/metadata/thumbnail" Target="docProps/thumbnail.jpeg"/><Relationship Id="rId1" Type="http://purl.oclc.org/ooxml/officeDocument/relationships/officeDocument" Target="ppt/presentation.xml"/><Relationship Id="rId4" Type="http://purl.oclc.org/ooxml/officeDocument/relationships/extendedProperties" Target="docProps/app.xml"/></Relationships>
</file>

<file path=ppt/presentation.xml><?xml version="1.0" encoding="utf-8"?>
<p:presentation xmlns:a="http://purl.oclc.org/ooxml/drawingml/main" xmlns:r="http://purl.oclc.org/ooxml/officeDocument/relationships" xmlns:p="http://purl.oclc.org/ooxml/presentationml/main" saveSubsetFonts="1" conformance="strict">
  <p:sldMasterIdLst>
    <p:sldMasterId id="2147483648" r:id="rId1"/>
  </p:sldMasterIdLst>
  <p:notesMasterIdLst>
    <p:notesMasterId r:id="rId49"/>
  </p:notesMasterIdLst>
  <p:handoutMasterIdLst>
    <p:handoutMasterId r:id="rId50"/>
  </p:handoutMasterIdLst>
  <p:sldIdLst>
    <p:sldId id="307" r:id="rId2"/>
    <p:sldId id="329" r:id="rId3"/>
    <p:sldId id="300" r:id="rId4"/>
    <p:sldId id="310" r:id="rId5"/>
    <p:sldId id="352" r:id="rId6"/>
    <p:sldId id="361" r:id="rId7"/>
    <p:sldId id="290" r:id="rId8"/>
    <p:sldId id="369" r:id="rId9"/>
    <p:sldId id="371" r:id="rId10"/>
    <p:sldId id="372" r:id="rId11"/>
    <p:sldId id="370" r:id="rId12"/>
    <p:sldId id="346" r:id="rId13"/>
    <p:sldId id="347" r:id="rId14"/>
    <p:sldId id="348" r:id="rId15"/>
    <p:sldId id="350" r:id="rId16"/>
    <p:sldId id="367" r:id="rId17"/>
    <p:sldId id="302" r:id="rId18"/>
    <p:sldId id="390" r:id="rId19"/>
    <p:sldId id="349" r:id="rId20"/>
    <p:sldId id="357" r:id="rId21"/>
    <p:sldId id="355" r:id="rId22"/>
    <p:sldId id="358" r:id="rId23"/>
    <p:sldId id="360" r:id="rId24"/>
    <p:sldId id="381" r:id="rId25"/>
    <p:sldId id="382" r:id="rId26"/>
    <p:sldId id="379" r:id="rId27"/>
    <p:sldId id="383" r:id="rId28"/>
    <p:sldId id="375" r:id="rId29"/>
    <p:sldId id="376" r:id="rId30"/>
    <p:sldId id="378" r:id="rId31"/>
    <p:sldId id="308" r:id="rId32"/>
    <p:sldId id="309" r:id="rId33"/>
    <p:sldId id="337" r:id="rId34"/>
    <p:sldId id="341" r:id="rId35"/>
    <p:sldId id="338" r:id="rId36"/>
    <p:sldId id="340" r:id="rId37"/>
    <p:sldId id="351" r:id="rId38"/>
    <p:sldId id="339" r:id="rId39"/>
    <p:sldId id="343" r:id="rId40"/>
    <p:sldId id="384" r:id="rId41"/>
    <p:sldId id="385" r:id="rId42"/>
    <p:sldId id="386" r:id="rId43"/>
    <p:sldId id="387" r:id="rId44"/>
    <p:sldId id="388" r:id="rId45"/>
    <p:sldId id="389" r:id="rId46"/>
    <p:sldId id="335" r:id="rId47"/>
    <p:sldId id="298" r:id="rId4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purl.oclc.org/ooxml/drawingml/main" xmlns:r="http://purl.oclc.org/ooxml/officeDocument/relationships" xmlns:p="http://purl.oclc.org/ooxml/presentationml/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purl.oclc.org/ooxml/drawingml/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
            </a:schemeClr>
          </a:solidFill>
        </a:fill>
      </a:tcStyle>
    </a:wholeTbl>
    <a:band1H>
      <a:tcStyle>
        <a:tcBdr/>
        <a:fill>
          <a:solidFill>
            <a:schemeClr val="accent1">
              <a:tint val="40%"/>
            </a:schemeClr>
          </a:solidFill>
        </a:fill>
      </a:tcStyle>
    </a:band1H>
    <a:band2H>
      <a:tcStyle>
        <a:tcBdr/>
      </a:tcStyle>
    </a:band2H>
    <a:band1V>
      <a:tcStyle>
        <a:tcBdr/>
        <a:fill>
          <a:solidFill>
            <a:schemeClr val="accent1">
              <a:tint val="4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purl.oclc.org/ooxml/drawingml/main" xmlns:r="http://purl.oclc.org/ooxml/officeDocument/relationships" xmlns:p="http://purl.oclc.org/ooxml/presentationml/main" lastView="sldThumbnailView">
  <p:normalViewPr>
    <p:restoredLeft sz="15.906%" autoAdjust="0"/>
    <p:restoredTop sz="94.66%"/>
  </p:normalViewPr>
  <p:slideViewPr>
    <p:cSldViewPr snapToGrid="0">
      <p:cViewPr varScale="1">
        <p:scale>
          <a:sx n="97" d="100"/>
          <a:sy n="97" d="100"/>
        </p:scale>
        <p:origin x="72" y="306"/>
      </p:cViewPr>
      <p:guideLst/>
    </p:cSldViewPr>
  </p:slideViewPr>
  <p:notesTextViewPr>
    <p:cViewPr>
      <p:scale>
        <a:sx n="1" d="1"/>
        <a:sy n="1" d="1"/>
      </p:scale>
      <p:origin x="0" y="0"/>
    </p:cViewPr>
  </p:notesTextViewPr>
  <p:sorterViewPr>
    <p:cViewPr>
      <p:scale>
        <a:sx n="100" d="100"/>
        <a:sy n="100" d="100"/>
      </p:scale>
      <p:origin x="0" y="-4158"/>
    </p:cViewPr>
  </p:sorterViewPr>
  <p:notesViewPr>
    <p:cSldViewPr snapToGrid="0">
      <p:cViewPr varScale="1">
        <p:scale>
          <a:sx n="112" d="100"/>
          <a:sy n="112" d="100"/>
        </p:scale>
        <p:origin x="2502" y="114"/>
      </p:cViewPr>
      <p:guideLst/>
    </p:cSldViewPr>
  </p:notesViewPr>
  <p:gridSpacing cx="76200" cy="76200"/>
</p:viewPr>
</file>

<file path=ppt/_rels/presentation.xml.rels><?xml version="1.0" encoding="UTF-8" standalone="yes"?>
<Relationships xmlns="http://schemas.openxmlformats.org/package/2006/relationships"><Relationship Id="rId13" Type="http://purl.oclc.org/ooxml/officeDocument/relationships/slide" Target="slides/slide12.xml"/><Relationship Id="rId18" Type="http://purl.oclc.org/ooxml/officeDocument/relationships/slide" Target="slides/slide17.xml"/><Relationship Id="rId26" Type="http://purl.oclc.org/ooxml/officeDocument/relationships/slide" Target="slides/slide25.xml"/><Relationship Id="rId39" Type="http://purl.oclc.org/ooxml/officeDocument/relationships/slide" Target="slides/slide38.xml"/><Relationship Id="rId21" Type="http://purl.oclc.org/ooxml/officeDocument/relationships/slide" Target="slides/slide20.xml"/><Relationship Id="rId34" Type="http://purl.oclc.org/ooxml/officeDocument/relationships/slide" Target="slides/slide33.xml"/><Relationship Id="rId42" Type="http://purl.oclc.org/ooxml/officeDocument/relationships/slide" Target="slides/slide41.xml"/><Relationship Id="rId47" Type="http://purl.oclc.org/ooxml/officeDocument/relationships/slide" Target="slides/slide46.xml"/><Relationship Id="rId50" Type="http://purl.oclc.org/ooxml/officeDocument/relationships/handoutMaster" Target="handoutMasters/handoutMaster1.xml"/><Relationship Id="rId7" Type="http://purl.oclc.org/ooxml/officeDocument/relationships/slide" Target="slides/slide6.xml"/><Relationship Id="rId2" Type="http://purl.oclc.org/ooxml/officeDocument/relationships/slide" Target="slides/slide1.xml"/><Relationship Id="rId16" Type="http://purl.oclc.org/ooxml/officeDocument/relationships/slide" Target="slides/slide15.xml"/><Relationship Id="rId29" Type="http://purl.oclc.org/ooxml/officeDocument/relationships/slide" Target="slides/slide28.xml"/><Relationship Id="rId11" Type="http://purl.oclc.org/ooxml/officeDocument/relationships/slide" Target="slides/slide10.xml"/><Relationship Id="rId24" Type="http://purl.oclc.org/ooxml/officeDocument/relationships/slide" Target="slides/slide23.xml"/><Relationship Id="rId32" Type="http://purl.oclc.org/ooxml/officeDocument/relationships/slide" Target="slides/slide31.xml"/><Relationship Id="rId37" Type="http://purl.oclc.org/ooxml/officeDocument/relationships/slide" Target="slides/slide36.xml"/><Relationship Id="rId40" Type="http://purl.oclc.org/ooxml/officeDocument/relationships/slide" Target="slides/slide39.xml"/><Relationship Id="rId45" Type="http://purl.oclc.org/ooxml/officeDocument/relationships/slide" Target="slides/slide44.xml"/><Relationship Id="rId53" Type="http://purl.oclc.org/ooxml/officeDocument/relationships/theme" Target="theme/theme1.xml"/><Relationship Id="rId5" Type="http://purl.oclc.org/ooxml/officeDocument/relationships/slide" Target="slides/slide4.xml"/><Relationship Id="rId10" Type="http://purl.oclc.org/ooxml/officeDocument/relationships/slide" Target="slides/slide9.xml"/><Relationship Id="rId19" Type="http://purl.oclc.org/ooxml/officeDocument/relationships/slide" Target="slides/slide18.xml"/><Relationship Id="rId31" Type="http://purl.oclc.org/ooxml/officeDocument/relationships/slide" Target="slides/slide30.xml"/><Relationship Id="rId44" Type="http://purl.oclc.org/ooxml/officeDocument/relationships/slide" Target="slides/slide43.xml"/><Relationship Id="rId52" Type="http://purl.oclc.org/ooxml/officeDocument/relationships/viewProps" Target="viewProps.xml"/><Relationship Id="rId4" Type="http://purl.oclc.org/ooxml/officeDocument/relationships/slide" Target="slides/slide3.xml"/><Relationship Id="rId9" Type="http://purl.oclc.org/ooxml/officeDocument/relationships/slide" Target="slides/slide8.xml"/><Relationship Id="rId14" Type="http://purl.oclc.org/ooxml/officeDocument/relationships/slide" Target="slides/slide13.xml"/><Relationship Id="rId22" Type="http://purl.oclc.org/ooxml/officeDocument/relationships/slide" Target="slides/slide21.xml"/><Relationship Id="rId27" Type="http://purl.oclc.org/ooxml/officeDocument/relationships/slide" Target="slides/slide26.xml"/><Relationship Id="rId30" Type="http://purl.oclc.org/ooxml/officeDocument/relationships/slide" Target="slides/slide29.xml"/><Relationship Id="rId35" Type="http://purl.oclc.org/ooxml/officeDocument/relationships/slide" Target="slides/slide34.xml"/><Relationship Id="rId43" Type="http://purl.oclc.org/ooxml/officeDocument/relationships/slide" Target="slides/slide42.xml"/><Relationship Id="rId48" Type="http://purl.oclc.org/ooxml/officeDocument/relationships/slide" Target="slides/slide47.xml"/><Relationship Id="rId8" Type="http://purl.oclc.org/ooxml/officeDocument/relationships/slide" Target="slides/slide7.xml"/><Relationship Id="rId51" Type="http://purl.oclc.org/ooxml/officeDocument/relationships/presProps" Target="presProps.xml"/><Relationship Id="rId3" Type="http://purl.oclc.org/ooxml/officeDocument/relationships/slide" Target="slides/slide2.xml"/><Relationship Id="rId12" Type="http://purl.oclc.org/ooxml/officeDocument/relationships/slide" Target="slides/slide11.xml"/><Relationship Id="rId17" Type="http://purl.oclc.org/ooxml/officeDocument/relationships/slide" Target="slides/slide16.xml"/><Relationship Id="rId25" Type="http://purl.oclc.org/ooxml/officeDocument/relationships/slide" Target="slides/slide24.xml"/><Relationship Id="rId33" Type="http://purl.oclc.org/ooxml/officeDocument/relationships/slide" Target="slides/slide32.xml"/><Relationship Id="rId38" Type="http://purl.oclc.org/ooxml/officeDocument/relationships/slide" Target="slides/slide37.xml"/><Relationship Id="rId46" Type="http://purl.oclc.org/ooxml/officeDocument/relationships/slide" Target="slides/slide45.xml"/><Relationship Id="rId20" Type="http://purl.oclc.org/ooxml/officeDocument/relationships/slide" Target="slides/slide19.xml"/><Relationship Id="rId41" Type="http://purl.oclc.org/ooxml/officeDocument/relationships/slide" Target="slides/slide40.xml"/><Relationship Id="rId54" Type="http://purl.oclc.org/ooxml/officeDocument/relationships/tableStyles" Target="tableStyles.xml"/><Relationship Id="rId1" Type="http://purl.oclc.org/ooxml/officeDocument/relationships/slideMaster" Target="slideMasters/slideMaster1.xml"/><Relationship Id="rId6" Type="http://purl.oclc.org/ooxml/officeDocument/relationships/slide" Target="slides/slide5.xml"/><Relationship Id="rId15" Type="http://purl.oclc.org/ooxml/officeDocument/relationships/slide" Target="slides/slide14.xml"/><Relationship Id="rId23" Type="http://purl.oclc.org/ooxml/officeDocument/relationships/slide" Target="slides/slide22.xml"/><Relationship Id="rId28" Type="http://purl.oclc.org/ooxml/officeDocument/relationships/slide" Target="slides/slide27.xml"/><Relationship Id="rId36" Type="http://purl.oclc.org/ooxml/officeDocument/relationships/slide" Target="slides/slide35.xml"/><Relationship Id="rId49" Type="http://purl.oclc.org/ooxml/officeDocument/relationships/notesMaster" Target="notesMasters/notesMaster1.xml"/></Relationships>
</file>

<file path=ppt/handoutMasters/_rels/handoutMaster1.xml.rels><?xml version="1.0" encoding="UTF-8" standalone="yes"?>
<Relationships xmlns="http://schemas.openxmlformats.org/package/2006/relationships"><Relationship Id="rId1" Type="http://purl.oclc.org/ooxml/officeDocument/relationships/theme" Target="../theme/theme3.xml"/></Relationships>
</file>

<file path=ppt/handoutMasters/handoutMaster1.xml><?xml version="1.0" encoding="utf-8"?>
<p:handoutMaster xmlns:a="http://purl.oclc.org/ooxml/drawingml/main" xmlns:r="http://purl.oclc.org/ooxml/officeDocument/relationships" xmlns:p="http://purl.oclc.org/ooxml/presentationml/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984D8A-0918-48D2-3B7C-6F2B6DC9998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E400875-CD4B-4FE2-AC98-9C9EC758B4AD}" type="slidenum">
              <a:rPr lang="en-US" smtClean="0"/>
              <a:t>‹#›</a:t>
            </a:fld>
            <a:endParaRPr lang="en-US"/>
          </a:p>
        </p:txBody>
      </p:sp>
    </p:spTree>
    <p:extLst>
      <p:ext uri="{BB962C8B-B14F-4D97-AF65-F5344CB8AC3E}">
        <p14:creationId xmlns:p14="http://schemas.microsoft.com/office/powerpoint/2010/main" val="1647021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purl.oclc.org/ooxml/officeDocument/relationships/theme" Target="../theme/theme2.xml"/></Relationships>
</file>

<file path=ppt/notesMasters/notesMaster1.xml><?xml version="1.0" encoding="utf-8"?>
<p:notesMaster xmlns:a="http://purl.oclc.org/ooxml/drawingml/main" xmlns:r="http://purl.oclc.org/ooxml/officeDocument/relationships" xmlns:p="http://purl.oclc.org/ooxml/presentationml/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39E5310-B1FD-4F16-B10E-540EBC53AFBF}" type="datetimeFigureOut">
              <a:rPr lang="en-US" smtClean="0"/>
              <a:t>12/11/2025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FE0DE69-A13F-42AE-9DFB-37B011B768EF}" type="slidenum">
              <a:rPr lang="en-US" smtClean="0"/>
              <a:t>‹#›</a:t>
            </a:fld>
            <a:endParaRPr lang="en-US"/>
          </a:p>
        </p:txBody>
      </p:sp>
    </p:spTree>
    <p:extLst>
      <p:ext uri="{BB962C8B-B14F-4D97-AF65-F5344CB8AC3E}">
        <p14:creationId xmlns:p14="http://schemas.microsoft.com/office/powerpoint/2010/main" val="386088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purl.oclc.org/ooxml/officeDocument/relationships/slide" Target="../slides/slide1.xml"/><Relationship Id="rId1" Type="http://purl.oclc.org/ooxml/officeDocument/relationships/notesMaster" Target="../notesMasters/notesMaster1.xml"/></Relationships>
</file>

<file path=ppt/notesSlides/_rels/notesSlide10.xml.rels><?xml version="1.0" encoding="UTF-8" standalone="yes"?>
<Relationships xmlns="http://schemas.openxmlformats.org/package/2006/relationships"><Relationship Id="rId2" Type="http://purl.oclc.org/ooxml/officeDocument/relationships/slide" Target="../slides/slide10.xml"/><Relationship Id="rId1" Type="http://purl.oclc.org/ooxml/officeDocument/relationships/notesMaster" Target="../notesMasters/notesMaster1.xml"/></Relationships>
</file>

<file path=ppt/notesSlides/_rels/notesSlide11.xml.rels><?xml version="1.0" encoding="UTF-8" standalone="yes"?>
<Relationships xmlns="http://schemas.openxmlformats.org/package/2006/relationships"><Relationship Id="rId2" Type="http://purl.oclc.org/ooxml/officeDocument/relationships/slide" Target="../slides/slide11.xml"/><Relationship Id="rId1" Type="http://purl.oclc.org/ooxml/officeDocument/relationships/notesMaster" Target="../notesMasters/notesMaster1.xml"/></Relationships>
</file>

<file path=ppt/notesSlides/_rels/notesSlide12.xml.rels><?xml version="1.0" encoding="UTF-8" standalone="yes"?>
<Relationships xmlns="http://schemas.openxmlformats.org/package/2006/relationships"><Relationship Id="rId2" Type="http://purl.oclc.org/ooxml/officeDocument/relationships/slide" Target="../slides/slide12.xml"/><Relationship Id="rId1" Type="http://purl.oclc.org/ooxml/officeDocument/relationships/notesMaster" Target="../notesMasters/notesMaster1.xml"/></Relationships>
</file>

<file path=ppt/notesSlides/_rels/notesSlide13.xml.rels><?xml version="1.0" encoding="UTF-8" standalone="yes"?>
<Relationships xmlns="http://schemas.openxmlformats.org/package/2006/relationships"><Relationship Id="rId2" Type="http://purl.oclc.org/ooxml/officeDocument/relationships/slide" Target="../slides/slide13.xml"/><Relationship Id="rId1" Type="http://purl.oclc.org/ooxml/officeDocument/relationships/notesMaster" Target="../notesMasters/notesMaster1.xml"/></Relationships>
</file>

<file path=ppt/notesSlides/_rels/notesSlide14.xml.rels><?xml version="1.0" encoding="UTF-8" standalone="yes"?>
<Relationships xmlns="http://schemas.openxmlformats.org/package/2006/relationships"><Relationship Id="rId2" Type="http://purl.oclc.org/ooxml/officeDocument/relationships/slide" Target="../slides/slide14.xml"/><Relationship Id="rId1" Type="http://purl.oclc.org/ooxml/officeDocument/relationships/notesMaster" Target="../notesMasters/notesMaster1.xml"/></Relationships>
</file>

<file path=ppt/notesSlides/_rels/notesSlide15.xml.rels><?xml version="1.0" encoding="UTF-8" standalone="yes"?>
<Relationships xmlns="http://schemas.openxmlformats.org/package/2006/relationships"><Relationship Id="rId2" Type="http://purl.oclc.org/ooxml/officeDocument/relationships/slide" Target="../slides/slide15.xml"/><Relationship Id="rId1" Type="http://purl.oclc.org/ooxml/officeDocument/relationships/notesMaster" Target="../notesMasters/notesMaster1.xml"/></Relationships>
</file>

<file path=ppt/notesSlides/_rels/notesSlide16.xml.rels><?xml version="1.0" encoding="UTF-8" standalone="yes"?>
<Relationships xmlns="http://schemas.openxmlformats.org/package/2006/relationships"><Relationship Id="rId2" Type="http://purl.oclc.org/ooxml/officeDocument/relationships/slide" Target="../slides/slide16.xml"/><Relationship Id="rId1" Type="http://purl.oclc.org/ooxml/officeDocument/relationships/notesMaster" Target="../notesMasters/notesMaster1.xml"/></Relationships>
</file>

<file path=ppt/notesSlides/_rels/notesSlide17.xml.rels><?xml version="1.0" encoding="UTF-8" standalone="yes"?>
<Relationships xmlns="http://schemas.openxmlformats.org/package/2006/relationships"><Relationship Id="rId2" Type="http://purl.oclc.org/ooxml/officeDocument/relationships/slide" Target="../slides/slide17.xml"/><Relationship Id="rId1" Type="http://purl.oclc.org/ooxml/officeDocument/relationships/notesMaster" Target="../notesMasters/notesMaster1.xml"/></Relationships>
</file>

<file path=ppt/notesSlides/_rels/notesSlide18.xml.rels><?xml version="1.0" encoding="UTF-8" standalone="yes"?>
<Relationships xmlns="http://schemas.openxmlformats.org/package/2006/relationships"><Relationship Id="rId2" Type="http://purl.oclc.org/ooxml/officeDocument/relationships/slide" Target="../slides/slide18.xml"/><Relationship Id="rId1" Type="http://purl.oclc.org/ooxml/officeDocument/relationships/notesMaster" Target="../notesMasters/notesMaster1.xml"/></Relationships>
</file>

<file path=ppt/notesSlides/_rels/notesSlide19.xml.rels><?xml version="1.0" encoding="UTF-8" standalone="yes"?>
<Relationships xmlns="http://schemas.openxmlformats.org/package/2006/relationships"><Relationship Id="rId2" Type="http://purl.oclc.org/ooxml/officeDocument/relationships/slide" Target="../slides/slide19.xml"/><Relationship Id="rId1" Type="http://purl.oclc.org/ooxml/officeDocument/relationships/notesMaster" Target="../notesMasters/notesMaster1.xml"/></Relationships>
</file>

<file path=ppt/notesSlides/_rels/notesSlide2.xml.rels><?xml version="1.0" encoding="UTF-8" standalone="yes"?>
<Relationships xmlns="http://schemas.openxmlformats.org/package/2006/relationships"><Relationship Id="rId2" Type="http://purl.oclc.org/ooxml/officeDocument/relationships/slide" Target="../slides/slide2.xml"/><Relationship Id="rId1" Type="http://purl.oclc.org/ooxml/officeDocument/relationships/notesMaster" Target="../notesMasters/notesMaster1.xml"/></Relationships>
</file>

<file path=ppt/notesSlides/_rels/notesSlide20.xml.rels><?xml version="1.0" encoding="UTF-8" standalone="yes"?>
<Relationships xmlns="http://schemas.openxmlformats.org/package/2006/relationships"><Relationship Id="rId2" Type="http://purl.oclc.org/ooxml/officeDocument/relationships/slide" Target="../slides/slide20.xml"/><Relationship Id="rId1" Type="http://purl.oclc.org/ooxml/officeDocument/relationships/notesMaster" Target="../notesMasters/notesMaster1.xml"/></Relationships>
</file>

<file path=ppt/notesSlides/_rels/notesSlide21.xml.rels><?xml version="1.0" encoding="UTF-8" standalone="yes"?>
<Relationships xmlns="http://schemas.openxmlformats.org/package/2006/relationships"><Relationship Id="rId2" Type="http://purl.oclc.org/ooxml/officeDocument/relationships/slide" Target="../slides/slide21.xml"/><Relationship Id="rId1" Type="http://purl.oclc.org/ooxml/officeDocument/relationships/notesMaster" Target="../notesMasters/notesMaster1.xml"/></Relationships>
</file>

<file path=ppt/notesSlides/_rels/notesSlide22.xml.rels><?xml version="1.0" encoding="UTF-8" standalone="yes"?>
<Relationships xmlns="http://schemas.openxmlformats.org/package/2006/relationships"><Relationship Id="rId2" Type="http://purl.oclc.org/ooxml/officeDocument/relationships/slide" Target="../slides/slide22.xml"/><Relationship Id="rId1" Type="http://purl.oclc.org/ooxml/officeDocument/relationships/notesMaster" Target="../notesMasters/notesMaster1.xml"/></Relationships>
</file>

<file path=ppt/notesSlides/_rels/notesSlide23.xml.rels><?xml version="1.0" encoding="UTF-8" standalone="yes"?>
<Relationships xmlns="http://schemas.openxmlformats.org/package/2006/relationships"><Relationship Id="rId2" Type="http://purl.oclc.org/ooxml/officeDocument/relationships/slide" Target="../slides/slide23.xml"/><Relationship Id="rId1" Type="http://purl.oclc.org/ooxml/officeDocument/relationships/notesMaster" Target="../notesMasters/notesMaster1.xml"/></Relationships>
</file>

<file path=ppt/notesSlides/_rels/notesSlide24.xml.rels><?xml version="1.0" encoding="UTF-8" standalone="yes"?>
<Relationships xmlns="http://schemas.openxmlformats.org/package/2006/relationships"><Relationship Id="rId2" Type="http://purl.oclc.org/ooxml/officeDocument/relationships/slide" Target="../slides/slide24.xml"/><Relationship Id="rId1" Type="http://purl.oclc.org/ooxml/officeDocument/relationships/notesMaster" Target="../notesMasters/notesMaster1.xml"/></Relationships>
</file>

<file path=ppt/notesSlides/_rels/notesSlide25.xml.rels><?xml version="1.0" encoding="UTF-8" standalone="yes"?>
<Relationships xmlns="http://schemas.openxmlformats.org/package/2006/relationships"><Relationship Id="rId2" Type="http://purl.oclc.org/ooxml/officeDocument/relationships/slide" Target="../slides/slide25.xml"/><Relationship Id="rId1" Type="http://purl.oclc.org/ooxml/officeDocument/relationships/notesMaster" Target="../notesMasters/notesMaster1.xml"/></Relationships>
</file>

<file path=ppt/notesSlides/_rels/notesSlide26.xml.rels><?xml version="1.0" encoding="UTF-8" standalone="yes"?>
<Relationships xmlns="http://schemas.openxmlformats.org/package/2006/relationships"><Relationship Id="rId2" Type="http://purl.oclc.org/ooxml/officeDocument/relationships/slide" Target="../slides/slide26.xml"/><Relationship Id="rId1" Type="http://purl.oclc.org/ooxml/officeDocument/relationships/notesMaster" Target="../notesMasters/notesMaster1.xml"/></Relationships>
</file>

<file path=ppt/notesSlides/_rels/notesSlide27.xml.rels><?xml version="1.0" encoding="UTF-8" standalone="yes"?>
<Relationships xmlns="http://schemas.openxmlformats.org/package/2006/relationships"><Relationship Id="rId2" Type="http://purl.oclc.org/ooxml/officeDocument/relationships/slide" Target="../slides/slide27.xml"/><Relationship Id="rId1" Type="http://purl.oclc.org/ooxml/officeDocument/relationships/notesMaster" Target="../notesMasters/notesMaster1.xml"/></Relationships>
</file>

<file path=ppt/notesSlides/_rels/notesSlide28.xml.rels><?xml version="1.0" encoding="UTF-8" standalone="yes"?>
<Relationships xmlns="http://schemas.openxmlformats.org/package/2006/relationships"><Relationship Id="rId2" Type="http://purl.oclc.org/ooxml/officeDocument/relationships/slide" Target="../slides/slide28.xml"/><Relationship Id="rId1" Type="http://purl.oclc.org/ooxml/officeDocument/relationships/notesMaster" Target="../notesMasters/notesMaster1.xml"/></Relationships>
</file>

<file path=ppt/notesSlides/_rels/notesSlide29.xml.rels><?xml version="1.0" encoding="UTF-8" standalone="yes"?>
<Relationships xmlns="http://schemas.openxmlformats.org/package/2006/relationships"><Relationship Id="rId2" Type="http://purl.oclc.org/ooxml/officeDocument/relationships/slide" Target="../slides/slide29.xml"/><Relationship Id="rId1" Type="http://purl.oclc.org/ooxml/officeDocument/relationships/notesMaster" Target="../notesMasters/notesMaster1.xml"/></Relationships>
</file>

<file path=ppt/notesSlides/_rels/notesSlide3.xml.rels><?xml version="1.0" encoding="UTF-8" standalone="yes"?>
<Relationships xmlns="http://schemas.openxmlformats.org/package/2006/relationships"><Relationship Id="rId2" Type="http://purl.oclc.org/ooxml/officeDocument/relationships/slide" Target="../slides/slide3.xml"/><Relationship Id="rId1" Type="http://purl.oclc.org/ooxml/officeDocument/relationships/notesMaster" Target="../notesMasters/notesMaster1.xml"/></Relationships>
</file>

<file path=ppt/notesSlides/_rels/notesSlide30.xml.rels><?xml version="1.0" encoding="UTF-8" standalone="yes"?>
<Relationships xmlns="http://schemas.openxmlformats.org/package/2006/relationships"><Relationship Id="rId2" Type="http://purl.oclc.org/ooxml/officeDocument/relationships/slide" Target="../slides/slide30.xml"/><Relationship Id="rId1" Type="http://purl.oclc.org/ooxml/officeDocument/relationships/notesMaster" Target="../notesMasters/notesMaster1.xml"/></Relationships>
</file>

<file path=ppt/notesSlides/_rels/notesSlide31.xml.rels><?xml version="1.0" encoding="UTF-8" standalone="yes"?>
<Relationships xmlns="http://schemas.openxmlformats.org/package/2006/relationships"><Relationship Id="rId2" Type="http://purl.oclc.org/ooxml/officeDocument/relationships/slide" Target="../slides/slide31.xml"/><Relationship Id="rId1" Type="http://purl.oclc.org/ooxml/officeDocument/relationships/notesMaster" Target="../notesMasters/notesMaster1.xml"/></Relationships>
</file>

<file path=ppt/notesSlides/_rels/notesSlide32.xml.rels><?xml version="1.0" encoding="UTF-8" standalone="yes"?>
<Relationships xmlns="http://schemas.openxmlformats.org/package/2006/relationships"><Relationship Id="rId2" Type="http://purl.oclc.org/ooxml/officeDocument/relationships/slide" Target="../slides/slide32.xml"/><Relationship Id="rId1" Type="http://purl.oclc.org/ooxml/officeDocument/relationships/notesMaster" Target="../notesMasters/notesMaster1.xml"/></Relationships>
</file>

<file path=ppt/notesSlides/_rels/notesSlide33.xml.rels><?xml version="1.0" encoding="UTF-8" standalone="yes"?>
<Relationships xmlns="http://schemas.openxmlformats.org/package/2006/relationships"><Relationship Id="rId2" Type="http://purl.oclc.org/ooxml/officeDocument/relationships/slide" Target="../slides/slide33.xml"/><Relationship Id="rId1" Type="http://purl.oclc.org/ooxml/officeDocument/relationships/notesMaster" Target="../notesMasters/notesMaster1.xml"/></Relationships>
</file>

<file path=ppt/notesSlides/_rels/notesSlide34.xml.rels><?xml version="1.0" encoding="UTF-8" standalone="yes"?>
<Relationships xmlns="http://schemas.openxmlformats.org/package/2006/relationships"><Relationship Id="rId2" Type="http://purl.oclc.org/ooxml/officeDocument/relationships/slide" Target="../slides/slide34.xml"/><Relationship Id="rId1" Type="http://purl.oclc.org/ooxml/officeDocument/relationships/notesMaster" Target="../notesMasters/notesMaster1.xml"/></Relationships>
</file>

<file path=ppt/notesSlides/_rels/notesSlide35.xml.rels><?xml version="1.0" encoding="UTF-8" standalone="yes"?>
<Relationships xmlns="http://schemas.openxmlformats.org/package/2006/relationships"><Relationship Id="rId2" Type="http://purl.oclc.org/ooxml/officeDocument/relationships/slide" Target="../slides/slide35.xml"/><Relationship Id="rId1" Type="http://purl.oclc.org/ooxml/officeDocument/relationships/notesMaster" Target="../notesMasters/notesMaster1.xml"/></Relationships>
</file>

<file path=ppt/notesSlides/_rels/notesSlide36.xml.rels><?xml version="1.0" encoding="UTF-8" standalone="yes"?>
<Relationships xmlns="http://schemas.openxmlformats.org/package/2006/relationships"><Relationship Id="rId2" Type="http://purl.oclc.org/ooxml/officeDocument/relationships/slide" Target="../slides/slide36.xml"/><Relationship Id="rId1" Type="http://purl.oclc.org/ooxml/officeDocument/relationships/notesMaster" Target="../notesMasters/notesMaster1.xml"/></Relationships>
</file>

<file path=ppt/notesSlides/_rels/notesSlide37.xml.rels><?xml version="1.0" encoding="UTF-8" standalone="yes"?>
<Relationships xmlns="http://schemas.openxmlformats.org/package/2006/relationships"><Relationship Id="rId2" Type="http://purl.oclc.org/ooxml/officeDocument/relationships/slide" Target="../slides/slide37.xml"/><Relationship Id="rId1" Type="http://purl.oclc.org/ooxml/officeDocument/relationships/notesMaster" Target="../notesMasters/notesMaster1.xml"/></Relationships>
</file>

<file path=ppt/notesSlides/_rels/notesSlide38.xml.rels><?xml version="1.0" encoding="UTF-8" standalone="yes"?>
<Relationships xmlns="http://schemas.openxmlformats.org/package/2006/relationships"><Relationship Id="rId2" Type="http://purl.oclc.org/ooxml/officeDocument/relationships/slide" Target="../slides/slide38.xml"/><Relationship Id="rId1" Type="http://purl.oclc.org/ooxml/officeDocument/relationships/notesMaster" Target="../notesMasters/notesMaster1.xml"/></Relationships>
</file>

<file path=ppt/notesSlides/_rels/notesSlide39.xml.rels><?xml version="1.0" encoding="UTF-8" standalone="yes"?>
<Relationships xmlns="http://schemas.openxmlformats.org/package/2006/relationships"><Relationship Id="rId2" Type="http://purl.oclc.org/ooxml/officeDocument/relationships/slide" Target="../slides/slide39.xml"/><Relationship Id="rId1" Type="http://purl.oclc.org/ooxml/officeDocument/relationships/notesMaster" Target="../notesMasters/notesMaster1.xml"/></Relationships>
</file>

<file path=ppt/notesSlides/_rels/notesSlide4.xml.rels><?xml version="1.0" encoding="UTF-8" standalone="yes"?>
<Relationships xmlns="http://schemas.openxmlformats.org/package/2006/relationships"><Relationship Id="rId2" Type="http://purl.oclc.org/ooxml/officeDocument/relationships/slide" Target="../slides/slide4.xml"/><Relationship Id="rId1" Type="http://purl.oclc.org/ooxml/officeDocument/relationships/notesMaster" Target="../notesMasters/notesMaster1.xml"/></Relationships>
</file>

<file path=ppt/notesSlides/_rels/notesSlide40.xml.rels><?xml version="1.0" encoding="UTF-8" standalone="yes"?>
<Relationships xmlns="http://schemas.openxmlformats.org/package/2006/relationships"><Relationship Id="rId2" Type="http://purl.oclc.org/ooxml/officeDocument/relationships/slide" Target="../slides/slide40.xml"/><Relationship Id="rId1" Type="http://purl.oclc.org/ooxml/officeDocument/relationships/notesMaster" Target="../notesMasters/notesMaster1.xml"/></Relationships>
</file>

<file path=ppt/notesSlides/_rels/notesSlide41.xml.rels><?xml version="1.0" encoding="UTF-8" standalone="yes"?>
<Relationships xmlns="http://schemas.openxmlformats.org/package/2006/relationships"><Relationship Id="rId2" Type="http://purl.oclc.org/ooxml/officeDocument/relationships/slide" Target="../slides/slide41.xml"/><Relationship Id="rId1" Type="http://purl.oclc.org/ooxml/officeDocument/relationships/notesMaster" Target="../notesMasters/notesMaster1.xml"/></Relationships>
</file>

<file path=ppt/notesSlides/_rels/notesSlide42.xml.rels><?xml version="1.0" encoding="UTF-8" standalone="yes"?>
<Relationships xmlns="http://schemas.openxmlformats.org/package/2006/relationships"><Relationship Id="rId2" Type="http://purl.oclc.org/ooxml/officeDocument/relationships/slide" Target="../slides/slide42.xml"/><Relationship Id="rId1" Type="http://purl.oclc.org/ooxml/officeDocument/relationships/notesMaster" Target="../notesMasters/notesMaster1.xml"/></Relationships>
</file>

<file path=ppt/notesSlides/_rels/notesSlide43.xml.rels><?xml version="1.0" encoding="UTF-8" standalone="yes"?>
<Relationships xmlns="http://schemas.openxmlformats.org/package/2006/relationships"><Relationship Id="rId2" Type="http://purl.oclc.org/ooxml/officeDocument/relationships/slide" Target="../slides/slide43.xml"/><Relationship Id="rId1" Type="http://purl.oclc.org/ooxml/officeDocument/relationships/notesMaster" Target="../notesMasters/notesMaster1.xml"/></Relationships>
</file>

<file path=ppt/notesSlides/_rels/notesSlide44.xml.rels><?xml version="1.0" encoding="UTF-8" standalone="yes"?>
<Relationships xmlns="http://schemas.openxmlformats.org/package/2006/relationships"><Relationship Id="rId2" Type="http://purl.oclc.org/ooxml/officeDocument/relationships/slide" Target="../slides/slide44.xml"/><Relationship Id="rId1" Type="http://purl.oclc.org/ooxml/officeDocument/relationships/notesMaster" Target="../notesMasters/notesMaster1.xml"/></Relationships>
</file>

<file path=ppt/notesSlides/_rels/notesSlide45.xml.rels><?xml version="1.0" encoding="UTF-8" standalone="yes"?>
<Relationships xmlns="http://schemas.openxmlformats.org/package/2006/relationships"><Relationship Id="rId2" Type="http://purl.oclc.org/ooxml/officeDocument/relationships/slide" Target="../slides/slide45.xml"/><Relationship Id="rId1" Type="http://purl.oclc.org/ooxml/officeDocument/relationships/notesMaster" Target="../notesMasters/notesMaster1.xml"/></Relationships>
</file>

<file path=ppt/notesSlides/_rels/notesSlide46.xml.rels><?xml version="1.0" encoding="UTF-8" standalone="yes"?>
<Relationships xmlns="http://schemas.openxmlformats.org/package/2006/relationships"><Relationship Id="rId2" Type="http://purl.oclc.org/ooxml/officeDocument/relationships/slide" Target="../slides/slide46.xml"/><Relationship Id="rId1" Type="http://purl.oclc.org/ooxml/officeDocument/relationships/notesMaster" Target="../notesMasters/notesMaster1.xml"/></Relationships>
</file>

<file path=ppt/notesSlides/_rels/notesSlide47.xml.rels><?xml version="1.0" encoding="UTF-8" standalone="yes"?>
<Relationships xmlns="http://schemas.openxmlformats.org/package/2006/relationships"><Relationship Id="rId2" Type="http://purl.oclc.org/ooxml/officeDocument/relationships/slide" Target="../slides/slide47.xml"/><Relationship Id="rId1" Type="http://purl.oclc.org/ooxml/officeDocument/relationships/notesMaster" Target="../notesMasters/notesMaster1.xml"/></Relationships>
</file>

<file path=ppt/notesSlides/_rels/notesSlide5.xml.rels><?xml version="1.0" encoding="UTF-8" standalone="yes"?>
<Relationships xmlns="http://schemas.openxmlformats.org/package/2006/relationships"><Relationship Id="rId2" Type="http://purl.oclc.org/ooxml/officeDocument/relationships/slide" Target="../slides/slide5.xml"/><Relationship Id="rId1" Type="http://purl.oclc.org/ooxml/officeDocument/relationships/notesMaster" Target="../notesMasters/notesMaster1.xml"/></Relationships>
</file>

<file path=ppt/notesSlides/_rels/notesSlide6.xml.rels><?xml version="1.0" encoding="UTF-8" standalone="yes"?>
<Relationships xmlns="http://schemas.openxmlformats.org/package/2006/relationships"><Relationship Id="rId2" Type="http://purl.oclc.org/ooxml/officeDocument/relationships/slide" Target="../slides/slide6.xml"/><Relationship Id="rId1" Type="http://purl.oclc.org/ooxml/officeDocument/relationships/notesMaster" Target="../notesMasters/notesMaster1.xml"/></Relationships>
</file>

<file path=ppt/notesSlides/_rels/notesSlide7.xml.rels><?xml version="1.0" encoding="UTF-8" standalone="yes"?>
<Relationships xmlns="http://schemas.openxmlformats.org/package/2006/relationships"><Relationship Id="rId2" Type="http://purl.oclc.org/ooxml/officeDocument/relationships/slide" Target="../slides/slide7.xml"/><Relationship Id="rId1" Type="http://purl.oclc.org/ooxml/officeDocument/relationships/notesMaster" Target="../notesMasters/notesMaster1.xml"/></Relationships>
</file>

<file path=ppt/notesSlides/_rels/notesSlide8.xml.rels><?xml version="1.0" encoding="UTF-8" standalone="yes"?>
<Relationships xmlns="http://schemas.openxmlformats.org/package/2006/relationships"><Relationship Id="rId2" Type="http://purl.oclc.org/ooxml/officeDocument/relationships/slide" Target="../slides/slide8.xml"/><Relationship Id="rId1" Type="http://purl.oclc.org/ooxml/officeDocument/relationships/notesMaster" Target="../notesMasters/notesMaster1.xml"/></Relationships>
</file>

<file path=ppt/notesSlides/_rels/notesSlide9.xml.rels><?xml version="1.0" encoding="UTF-8" standalone="yes"?>
<Relationships xmlns="http://schemas.openxmlformats.org/package/2006/relationships"><Relationship Id="rId2" Type="http://purl.oclc.org/ooxml/officeDocument/relationships/slide" Target="../slides/slide9.xml"/><Relationship Id="rId1" Type="http://purl.oclc.org/ooxml/officeDocument/relationships/notesMaster" Target="../notesMasters/notesMaster1.xml"/></Relationships>
</file>

<file path=ppt/notesSlides/notesSlide1.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5350C69F-9E39-B73B-04A5-FBEA03CAE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148A1-D766-5243-FF13-19C23DAF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B0615-3CC7-E3B9-256F-0BFF8D832BE4}"/>
              </a:ext>
            </a:extLst>
          </p:cNvPr>
          <p:cNvSpPr>
            <a:spLocks noGrp="1"/>
          </p:cNvSpPr>
          <p:nvPr>
            <p:ph type="body" idx="1"/>
          </p:nvPr>
        </p:nvSpPr>
        <p:spPr/>
        <p:txBody>
          <a:bodyPr/>
          <a:lstStyle/>
          <a:p>
            <a:r>
              <a:rPr lang="en-US" dirty="0"/>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EBB9189F-66E2-9037-F2E8-A4B62067F07B}"/>
              </a:ext>
            </a:extLst>
          </p:cNvPr>
          <p:cNvSpPr>
            <a:spLocks noGrp="1"/>
          </p:cNvSpPr>
          <p:nvPr>
            <p:ph type="sldNum" sz="quarter" idx="5"/>
          </p:nvPr>
        </p:nvSpPr>
        <p:spPr/>
        <p:txBody>
          <a:bodyPr/>
          <a:lstStyle/>
          <a:p>
            <a:fld id="{5B29E8E3-AFE1-43BA-A6FC-C25B886F828C}" type="slidenum">
              <a:rPr lang="en-US" smtClean="0"/>
              <a:t>1</a:t>
            </a:fld>
            <a:endParaRPr lang="en-US"/>
          </a:p>
        </p:txBody>
      </p:sp>
    </p:spTree>
    <p:extLst>
      <p:ext uri="{BB962C8B-B14F-4D97-AF65-F5344CB8AC3E}">
        <p14:creationId xmlns:p14="http://schemas.microsoft.com/office/powerpoint/2010/main" val="404008784"/>
      </p:ext>
    </p:extLst>
  </p:cSld>
  <p:clrMapOvr>
    <a:masterClrMapping/>
  </p:clrMapOvr>
</p:notes>
</file>

<file path=ppt/notesSlides/notesSlide10.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A47345B8-4DD7-926C-BDE8-1B6332D4B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76ED4-A463-85C5-9CAF-5350AD048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53158-1F7F-17E0-23D8-CA8A29683995}"/>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1E637737-5A2F-5C0B-8208-8DAE65A6A388}"/>
              </a:ext>
            </a:extLst>
          </p:cNvPr>
          <p:cNvSpPr>
            <a:spLocks noGrp="1"/>
          </p:cNvSpPr>
          <p:nvPr>
            <p:ph type="sldNum" sz="quarter" idx="5"/>
          </p:nvPr>
        </p:nvSpPr>
        <p:spPr/>
        <p:txBody>
          <a:bodyPr/>
          <a:lstStyle/>
          <a:p>
            <a:fld id="{5B29E8E3-AFE1-43BA-A6FC-C25B886F828C}" type="slidenum">
              <a:rPr lang="en-US" smtClean="0"/>
              <a:t>10</a:t>
            </a:fld>
            <a:endParaRPr lang="en-US"/>
          </a:p>
        </p:txBody>
      </p:sp>
    </p:spTree>
    <p:extLst>
      <p:ext uri="{BB962C8B-B14F-4D97-AF65-F5344CB8AC3E}">
        <p14:creationId xmlns:p14="http://schemas.microsoft.com/office/powerpoint/2010/main" val="3445506511"/>
      </p:ext>
    </p:extLst>
  </p:cSld>
  <p:clrMapOvr>
    <a:masterClrMapping/>
  </p:clrMapOvr>
</p:notes>
</file>

<file path=ppt/notesSlides/notesSlide11.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EFE285C7-37EF-08BD-7C87-86FF1D33E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65678-4E34-6FD2-0F5F-0D23054E7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17004-1D51-6314-7C47-90D7804FE48B}"/>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4BB6C951-B855-D2A4-5511-1CED5833AC4A}"/>
              </a:ext>
            </a:extLst>
          </p:cNvPr>
          <p:cNvSpPr>
            <a:spLocks noGrp="1"/>
          </p:cNvSpPr>
          <p:nvPr>
            <p:ph type="sldNum" sz="quarter" idx="5"/>
          </p:nvPr>
        </p:nvSpPr>
        <p:spPr/>
        <p:txBody>
          <a:bodyPr/>
          <a:lstStyle/>
          <a:p>
            <a:fld id="{5B29E8E3-AFE1-43BA-A6FC-C25B886F828C}" type="slidenum">
              <a:rPr lang="en-US" smtClean="0"/>
              <a:t>11</a:t>
            </a:fld>
            <a:endParaRPr lang="en-US"/>
          </a:p>
        </p:txBody>
      </p:sp>
    </p:spTree>
    <p:extLst>
      <p:ext uri="{BB962C8B-B14F-4D97-AF65-F5344CB8AC3E}">
        <p14:creationId xmlns:p14="http://schemas.microsoft.com/office/powerpoint/2010/main" val="2938590911"/>
      </p:ext>
    </p:extLst>
  </p:cSld>
  <p:clrMapOvr>
    <a:masterClrMapping/>
  </p:clrMapOvr>
</p:notes>
</file>

<file path=ppt/notesSlides/notesSlide12.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427A2142-85D4-04AE-AC30-90089D7C2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595AF-001A-9017-C366-1598FDE0B6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07A01-1E46-87F7-5297-1C56F02176A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A714EFB9-AD4A-02F8-B800-0B82B648A896}"/>
              </a:ext>
            </a:extLst>
          </p:cNvPr>
          <p:cNvSpPr>
            <a:spLocks noGrp="1"/>
          </p:cNvSpPr>
          <p:nvPr>
            <p:ph type="sldNum" sz="quarter" idx="5"/>
          </p:nvPr>
        </p:nvSpPr>
        <p:spPr/>
        <p:txBody>
          <a:bodyPr/>
          <a:lstStyle/>
          <a:p>
            <a:fld id="{5B29E8E3-AFE1-43BA-A6FC-C25B886F828C}" type="slidenum">
              <a:rPr lang="en-US" smtClean="0"/>
              <a:t>12</a:t>
            </a:fld>
            <a:endParaRPr lang="en-US"/>
          </a:p>
        </p:txBody>
      </p:sp>
    </p:spTree>
    <p:extLst>
      <p:ext uri="{BB962C8B-B14F-4D97-AF65-F5344CB8AC3E}">
        <p14:creationId xmlns:p14="http://schemas.microsoft.com/office/powerpoint/2010/main" val="1661020214"/>
      </p:ext>
    </p:extLst>
  </p:cSld>
  <p:clrMapOvr>
    <a:masterClrMapping/>
  </p:clrMapOvr>
</p:notes>
</file>

<file path=ppt/notesSlides/notesSlide13.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3DEB9AE2-F723-6EDA-48E3-B6F40D86D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985B7-BAD0-CBEB-C9D6-54474FB31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75A45-B874-EC37-F014-740E5F43CCB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C8381D8E-43F2-3E6E-CBE4-745CF6B74976}"/>
              </a:ext>
            </a:extLst>
          </p:cNvPr>
          <p:cNvSpPr>
            <a:spLocks noGrp="1"/>
          </p:cNvSpPr>
          <p:nvPr>
            <p:ph type="sldNum" sz="quarter" idx="5"/>
          </p:nvPr>
        </p:nvSpPr>
        <p:spPr/>
        <p:txBody>
          <a:bodyPr/>
          <a:lstStyle/>
          <a:p>
            <a:fld id="{5B29E8E3-AFE1-43BA-A6FC-C25B886F828C}" type="slidenum">
              <a:rPr lang="en-US" smtClean="0"/>
              <a:t>13</a:t>
            </a:fld>
            <a:endParaRPr lang="en-US"/>
          </a:p>
        </p:txBody>
      </p:sp>
    </p:spTree>
    <p:extLst>
      <p:ext uri="{BB962C8B-B14F-4D97-AF65-F5344CB8AC3E}">
        <p14:creationId xmlns:p14="http://schemas.microsoft.com/office/powerpoint/2010/main" val="1371958410"/>
      </p:ext>
    </p:extLst>
  </p:cSld>
  <p:clrMapOvr>
    <a:masterClrMapping/>
  </p:clrMapOvr>
</p:notes>
</file>

<file path=ppt/notesSlides/notesSlide14.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3C3C3C60-98B6-921B-261C-36611488D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7C197-DD00-3200-EBDA-3E4BB7ADB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44F0A-D05D-6100-F30F-03C69EB9096B}"/>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942CB84-8719-CC18-B43B-8350E6DACDB2}"/>
              </a:ext>
            </a:extLst>
          </p:cNvPr>
          <p:cNvSpPr>
            <a:spLocks noGrp="1"/>
          </p:cNvSpPr>
          <p:nvPr>
            <p:ph type="sldNum" sz="quarter" idx="5"/>
          </p:nvPr>
        </p:nvSpPr>
        <p:spPr/>
        <p:txBody>
          <a:bodyPr/>
          <a:lstStyle/>
          <a:p>
            <a:fld id="{5B29E8E3-AFE1-43BA-A6FC-C25B886F828C}" type="slidenum">
              <a:rPr lang="en-US" smtClean="0"/>
              <a:t>14</a:t>
            </a:fld>
            <a:endParaRPr lang="en-US"/>
          </a:p>
        </p:txBody>
      </p:sp>
    </p:spTree>
    <p:extLst>
      <p:ext uri="{BB962C8B-B14F-4D97-AF65-F5344CB8AC3E}">
        <p14:creationId xmlns:p14="http://schemas.microsoft.com/office/powerpoint/2010/main" val="4217146596"/>
      </p:ext>
    </p:extLst>
  </p:cSld>
  <p:clrMapOvr>
    <a:masterClrMapping/>
  </p:clrMapOvr>
</p:notes>
</file>

<file path=ppt/notesSlides/notesSlide15.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072B2F5F-CBC3-6195-B0B5-56D5B7ED7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EEFBA9-BF80-BE89-AEAA-B6D0A46BEC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AA75E4-2099-9B24-A8AA-C9E988FF3D1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01015681-DE99-0429-944D-3B2524B133A2}"/>
              </a:ext>
            </a:extLst>
          </p:cNvPr>
          <p:cNvSpPr>
            <a:spLocks noGrp="1"/>
          </p:cNvSpPr>
          <p:nvPr>
            <p:ph type="sldNum" sz="quarter" idx="5"/>
          </p:nvPr>
        </p:nvSpPr>
        <p:spPr/>
        <p:txBody>
          <a:bodyPr/>
          <a:lstStyle/>
          <a:p>
            <a:fld id="{5B29E8E3-AFE1-43BA-A6FC-C25B886F828C}" type="slidenum">
              <a:rPr lang="en-US" smtClean="0"/>
              <a:t>15</a:t>
            </a:fld>
            <a:endParaRPr lang="en-US"/>
          </a:p>
        </p:txBody>
      </p:sp>
    </p:spTree>
    <p:extLst>
      <p:ext uri="{BB962C8B-B14F-4D97-AF65-F5344CB8AC3E}">
        <p14:creationId xmlns:p14="http://schemas.microsoft.com/office/powerpoint/2010/main" val="3026216227"/>
      </p:ext>
    </p:extLst>
  </p:cSld>
  <p:clrMapOvr>
    <a:masterClrMapping/>
  </p:clrMapOvr>
</p:notes>
</file>

<file path=ppt/notesSlides/notesSlide16.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FC5732C0-74C1-CA42-D7A6-73CA21F910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2D396-07BF-192A-CF1B-D0867036C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EE4784-F87E-0459-1027-0F0452837023}"/>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AEF4175B-7A66-32B7-02D3-5A05BC411427}"/>
              </a:ext>
            </a:extLst>
          </p:cNvPr>
          <p:cNvSpPr>
            <a:spLocks noGrp="1"/>
          </p:cNvSpPr>
          <p:nvPr>
            <p:ph type="sldNum" sz="quarter" idx="5"/>
          </p:nvPr>
        </p:nvSpPr>
        <p:spPr/>
        <p:txBody>
          <a:bodyPr/>
          <a:lstStyle/>
          <a:p>
            <a:fld id="{5B29E8E3-AFE1-43BA-A6FC-C25B886F828C}" type="slidenum">
              <a:rPr lang="en-US" smtClean="0"/>
              <a:t>16</a:t>
            </a:fld>
            <a:endParaRPr lang="en-US"/>
          </a:p>
        </p:txBody>
      </p:sp>
    </p:spTree>
    <p:extLst>
      <p:ext uri="{BB962C8B-B14F-4D97-AF65-F5344CB8AC3E}">
        <p14:creationId xmlns:p14="http://schemas.microsoft.com/office/powerpoint/2010/main" val="3990583709"/>
      </p:ext>
    </p:extLst>
  </p:cSld>
  <p:clrMapOvr>
    <a:masterClrMapping/>
  </p:clrMapOvr>
</p:notes>
</file>

<file path=ppt/notesSlides/notesSlide17.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66AD76EE-4C9D-5F59-9B62-04E7AF2E1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D51CA-2F1C-2796-FC5C-BA746685A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2377F-9CB9-6E1E-0706-30BA8EB73AD0}"/>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4B21419B-E178-1B63-B873-AD78250A8523}"/>
              </a:ext>
            </a:extLst>
          </p:cNvPr>
          <p:cNvSpPr>
            <a:spLocks noGrp="1"/>
          </p:cNvSpPr>
          <p:nvPr>
            <p:ph type="sldNum" sz="quarter" idx="5"/>
          </p:nvPr>
        </p:nvSpPr>
        <p:spPr/>
        <p:txBody>
          <a:bodyPr/>
          <a:lstStyle/>
          <a:p>
            <a:fld id="{5B29E8E3-AFE1-43BA-A6FC-C25B886F828C}" type="slidenum">
              <a:rPr lang="en-US" smtClean="0"/>
              <a:t>17</a:t>
            </a:fld>
            <a:endParaRPr lang="en-US"/>
          </a:p>
        </p:txBody>
      </p:sp>
    </p:spTree>
    <p:extLst>
      <p:ext uri="{BB962C8B-B14F-4D97-AF65-F5344CB8AC3E}">
        <p14:creationId xmlns:p14="http://schemas.microsoft.com/office/powerpoint/2010/main" val="3641311508"/>
      </p:ext>
    </p:extLst>
  </p:cSld>
  <p:clrMapOvr>
    <a:masterClrMapping/>
  </p:clrMapOvr>
</p:notes>
</file>

<file path=ppt/notesSlides/notesSlide18.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BD94938F-24C2-C025-3A92-11981B91B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C9A36-914F-19BA-67DD-61F377BDA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451BF-FAF6-336A-F979-2EFAF5920410}"/>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A94422D1-88D5-37F8-A6E4-B53FB23E2F64}"/>
              </a:ext>
            </a:extLst>
          </p:cNvPr>
          <p:cNvSpPr>
            <a:spLocks noGrp="1"/>
          </p:cNvSpPr>
          <p:nvPr>
            <p:ph type="sldNum" sz="quarter" idx="5"/>
          </p:nvPr>
        </p:nvSpPr>
        <p:spPr/>
        <p:txBody>
          <a:bodyPr/>
          <a:lstStyle/>
          <a:p>
            <a:fld id="{5B29E8E3-AFE1-43BA-A6FC-C25B886F828C}" type="slidenum">
              <a:rPr lang="en-US" smtClean="0"/>
              <a:t>18</a:t>
            </a:fld>
            <a:endParaRPr lang="en-US"/>
          </a:p>
        </p:txBody>
      </p:sp>
    </p:spTree>
    <p:extLst>
      <p:ext uri="{BB962C8B-B14F-4D97-AF65-F5344CB8AC3E}">
        <p14:creationId xmlns:p14="http://schemas.microsoft.com/office/powerpoint/2010/main" val="418510506"/>
      </p:ext>
    </p:extLst>
  </p:cSld>
  <p:clrMapOvr>
    <a:masterClrMapping/>
  </p:clrMapOvr>
</p:notes>
</file>

<file path=ppt/notesSlides/notesSlide19.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074F457C-9E79-F88B-BF90-38F7F30D2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D03F1-44B3-7697-E7DF-23BD37572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64E4F1-3D8E-3ED8-AD1B-01B16295AAB3}"/>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BFA44A7D-54BD-B076-95FC-67C07D466AEE}"/>
              </a:ext>
            </a:extLst>
          </p:cNvPr>
          <p:cNvSpPr>
            <a:spLocks noGrp="1"/>
          </p:cNvSpPr>
          <p:nvPr>
            <p:ph type="sldNum" sz="quarter" idx="5"/>
          </p:nvPr>
        </p:nvSpPr>
        <p:spPr/>
        <p:txBody>
          <a:bodyPr/>
          <a:lstStyle/>
          <a:p>
            <a:fld id="{5B29E8E3-AFE1-43BA-A6FC-C25B886F828C}" type="slidenum">
              <a:rPr lang="en-US" smtClean="0"/>
              <a:t>19</a:t>
            </a:fld>
            <a:endParaRPr lang="en-US"/>
          </a:p>
        </p:txBody>
      </p:sp>
    </p:spTree>
    <p:extLst>
      <p:ext uri="{BB962C8B-B14F-4D97-AF65-F5344CB8AC3E}">
        <p14:creationId xmlns:p14="http://schemas.microsoft.com/office/powerpoint/2010/main" val="1489342056"/>
      </p:ext>
    </p:extLst>
  </p:cSld>
  <p:clrMapOvr>
    <a:masterClrMapping/>
  </p:clrMapOvr>
</p:notes>
</file>

<file path=ppt/notesSlides/notesSlide2.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8DB67DB5-D1C3-F54E-B50A-3031DDAE8A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AD90B-E4FB-3CB0-14E0-A6FFC6CF29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02415C-F973-8E04-66CF-B9331972B7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8878D5-34AB-357E-4F05-5319061855FD}"/>
              </a:ext>
            </a:extLst>
          </p:cNvPr>
          <p:cNvSpPr>
            <a:spLocks noGrp="1"/>
          </p:cNvSpPr>
          <p:nvPr>
            <p:ph type="sldNum" sz="quarter" idx="5"/>
          </p:nvPr>
        </p:nvSpPr>
        <p:spPr/>
        <p:txBody>
          <a:bodyPr/>
          <a:lstStyle/>
          <a:p>
            <a:fld id="{5B29E8E3-AFE1-43BA-A6FC-C25B886F828C}" type="slidenum">
              <a:rPr lang="en-US" smtClean="0"/>
              <a:t>2</a:t>
            </a:fld>
            <a:endParaRPr lang="en-US"/>
          </a:p>
        </p:txBody>
      </p:sp>
    </p:spTree>
    <p:extLst>
      <p:ext uri="{BB962C8B-B14F-4D97-AF65-F5344CB8AC3E}">
        <p14:creationId xmlns:p14="http://schemas.microsoft.com/office/powerpoint/2010/main" val="2335663241"/>
      </p:ext>
    </p:extLst>
  </p:cSld>
  <p:clrMapOvr>
    <a:masterClrMapping/>
  </p:clrMapOvr>
</p:notes>
</file>

<file path=ppt/notesSlides/notesSlide20.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5D0DD4F8-9C8C-A019-FCD8-00DAA1D47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8564-2504-BD41-540F-514E29EF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C779D-EF9A-02BD-8447-E46B8C03968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CFC60054-1DBC-D689-88CE-60D71D54B5DD}"/>
              </a:ext>
            </a:extLst>
          </p:cNvPr>
          <p:cNvSpPr>
            <a:spLocks noGrp="1"/>
          </p:cNvSpPr>
          <p:nvPr>
            <p:ph type="sldNum" sz="quarter" idx="5"/>
          </p:nvPr>
        </p:nvSpPr>
        <p:spPr/>
        <p:txBody>
          <a:bodyPr/>
          <a:lstStyle/>
          <a:p>
            <a:fld id="{5B29E8E3-AFE1-43BA-A6FC-C25B886F828C}" type="slidenum">
              <a:rPr lang="en-US" smtClean="0"/>
              <a:t>20</a:t>
            </a:fld>
            <a:endParaRPr lang="en-US"/>
          </a:p>
        </p:txBody>
      </p:sp>
    </p:spTree>
    <p:extLst>
      <p:ext uri="{BB962C8B-B14F-4D97-AF65-F5344CB8AC3E}">
        <p14:creationId xmlns:p14="http://schemas.microsoft.com/office/powerpoint/2010/main" val="1993861646"/>
      </p:ext>
    </p:extLst>
  </p:cSld>
  <p:clrMapOvr>
    <a:masterClrMapping/>
  </p:clrMapOvr>
</p:notes>
</file>

<file path=ppt/notesSlides/notesSlide21.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2C79FF48-3E1B-2B23-6C9C-56B5A7D54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FD642-F3FF-1DB8-3235-EF32B36BA3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AA1C5-29E0-6927-24FB-071E0D5EFB6B}"/>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1EED89E8-80BB-6C9E-15B6-77A424B7ADDF}"/>
              </a:ext>
            </a:extLst>
          </p:cNvPr>
          <p:cNvSpPr>
            <a:spLocks noGrp="1"/>
          </p:cNvSpPr>
          <p:nvPr>
            <p:ph type="sldNum" sz="quarter" idx="5"/>
          </p:nvPr>
        </p:nvSpPr>
        <p:spPr/>
        <p:txBody>
          <a:bodyPr/>
          <a:lstStyle/>
          <a:p>
            <a:fld id="{5B29E8E3-AFE1-43BA-A6FC-C25B886F828C}" type="slidenum">
              <a:rPr lang="en-US" smtClean="0"/>
              <a:t>21</a:t>
            </a:fld>
            <a:endParaRPr lang="en-US"/>
          </a:p>
        </p:txBody>
      </p:sp>
    </p:spTree>
    <p:extLst>
      <p:ext uri="{BB962C8B-B14F-4D97-AF65-F5344CB8AC3E}">
        <p14:creationId xmlns:p14="http://schemas.microsoft.com/office/powerpoint/2010/main" val="4120076104"/>
      </p:ext>
    </p:extLst>
  </p:cSld>
  <p:clrMapOvr>
    <a:masterClrMapping/>
  </p:clrMapOvr>
</p:notes>
</file>

<file path=ppt/notesSlides/notesSlide22.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C39350DB-7523-45BD-D0BB-E694BE496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5EAC2-8720-37C6-7E1C-CBC588F68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37FD5-47CC-FA83-5C4B-32F16F39D75D}"/>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80E2F4B-57E4-B059-8426-84C51B823294}"/>
              </a:ext>
            </a:extLst>
          </p:cNvPr>
          <p:cNvSpPr>
            <a:spLocks noGrp="1"/>
          </p:cNvSpPr>
          <p:nvPr>
            <p:ph type="sldNum" sz="quarter" idx="5"/>
          </p:nvPr>
        </p:nvSpPr>
        <p:spPr/>
        <p:txBody>
          <a:bodyPr/>
          <a:lstStyle/>
          <a:p>
            <a:fld id="{5B29E8E3-AFE1-43BA-A6FC-C25B886F828C}" type="slidenum">
              <a:rPr lang="en-US" smtClean="0"/>
              <a:t>22</a:t>
            </a:fld>
            <a:endParaRPr lang="en-US"/>
          </a:p>
        </p:txBody>
      </p:sp>
    </p:spTree>
    <p:extLst>
      <p:ext uri="{BB962C8B-B14F-4D97-AF65-F5344CB8AC3E}">
        <p14:creationId xmlns:p14="http://schemas.microsoft.com/office/powerpoint/2010/main" val="101915324"/>
      </p:ext>
    </p:extLst>
  </p:cSld>
  <p:clrMapOvr>
    <a:masterClrMapping/>
  </p:clrMapOvr>
</p:notes>
</file>

<file path=ppt/notesSlides/notesSlide23.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C27CD92E-1BBA-AFED-6F2F-C85047B48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70677-655A-FFA8-BF87-858396125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02726-3F86-857F-A912-78EE21C6C31B}"/>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E7587EC2-CADE-0822-ADE2-4C62E529D600}"/>
              </a:ext>
            </a:extLst>
          </p:cNvPr>
          <p:cNvSpPr>
            <a:spLocks noGrp="1"/>
          </p:cNvSpPr>
          <p:nvPr>
            <p:ph type="sldNum" sz="quarter" idx="5"/>
          </p:nvPr>
        </p:nvSpPr>
        <p:spPr/>
        <p:txBody>
          <a:bodyPr/>
          <a:lstStyle/>
          <a:p>
            <a:fld id="{5B29E8E3-AFE1-43BA-A6FC-C25B886F828C}" type="slidenum">
              <a:rPr lang="en-US" smtClean="0"/>
              <a:t>23</a:t>
            </a:fld>
            <a:endParaRPr lang="en-US"/>
          </a:p>
        </p:txBody>
      </p:sp>
    </p:spTree>
    <p:extLst>
      <p:ext uri="{BB962C8B-B14F-4D97-AF65-F5344CB8AC3E}">
        <p14:creationId xmlns:p14="http://schemas.microsoft.com/office/powerpoint/2010/main" val="943331133"/>
      </p:ext>
    </p:extLst>
  </p:cSld>
  <p:clrMapOvr>
    <a:masterClrMapping/>
  </p:clrMapOvr>
</p:notes>
</file>

<file path=ppt/notesSlides/notesSlide24.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DE53705B-794C-4B77-E4BC-C5FE1933A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A7446-4B44-93BF-ABF4-2693AB8AA0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AE049E-F3EB-7FAF-3070-406F243188C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C7D67ACB-A1EB-DE33-6EFA-22CD7B527A74}"/>
              </a:ext>
            </a:extLst>
          </p:cNvPr>
          <p:cNvSpPr>
            <a:spLocks noGrp="1"/>
          </p:cNvSpPr>
          <p:nvPr>
            <p:ph type="sldNum" sz="quarter" idx="5"/>
          </p:nvPr>
        </p:nvSpPr>
        <p:spPr/>
        <p:txBody>
          <a:bodyPr/>
          <a:lstStyle/>
          <a:p>
            <a:fld id="{5B29E8E3-AFE1-43BA-A6FC-C25B886F828C}" type="slidenum">
              <a:rPr lang="en-US" smtClean="0"/>
              <a:t>24</a:t>
            </a:fld>
            <a:endParaRPr lang="en-US"/>
          </a:p>
        </p:txBody>
      </p:sp>
    </p:spTree>
    <p:extLst>
      <p:ext uri="{BB962C8B-B14F-4D97-AF65-F5344CB8AC3E}">
        <p14:creationId xmlns:p14="http://schemas.microsoft.com/office/powerpoint/2010/main" val="238991825"/>
      </p:ext>
    </p:extLst>
  </p:cSld>
  <p:clrMapOvr>
    <a:masterClrMapping/>
  </p:clrMapOvr>
</p:notes>
</file>

<file path=ppt/notesSlides/notesSlide25.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2222EA24-9401-5A64-9579-6F6325D45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36034-252A-B89B-DAD3-913B30A2FB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FF67E-213C-85F0-2299-F580CD52A23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C8AE255-B9BC-B6EA-B8D0-350BCD9CEA55}"/>
              </a:ext>
            </a:extLst>
          </p:cNvPr>
          <p:cNvSpPr>
            <a:spLocks noGrp="1"/>
          </p:cNvSpPr>
          <p:nvPr>
            <p:ph type="sldNum" sz="quarter" idx="5"/>
          </p:nvPr>
        </p:nvSpPr>
        <p:spPr/>
        <p:txBody>
          <a:bodyPr/>
          <a:lstStyle/>
          <a:p>
            <a:fld id="{5B29E8E3-AFE1-43BA-A6FC-C25B886F828C}" type="slidenum">
              <a:rPr lang="en-US" smtClean="0"/>
              <a:t>25</a:t>
            </a:fld>
            <a:endParaRPr lang="en-US"/>
          </a:p>
        </p:txBody>
      </p:sp>
    </p:spTree>
    <p:extLst>
      <p:ext uri="{BB962C8B-B14F-4D97-AF65-F5344CB8AC3E}">
        <p14:creationId xmlns:p14="http://schemas.microsoft.com/office/powerpoint/2010/main" val="393120869"/>
      </p:ext>
    </p:extLst>
  </p:cSld>
  <p:clrMapOvr>
    <a:masterClrMapping/>
  </p:clrMapOvr>
</p:notes>
</file>

<file path=ppt/notesSlides/notesSlide26.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7308F20D-E3E2-3217-9538-57D439BC60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6F24D-DA68-D18F-4572-76492AEF2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9EDF6-909A-219E-49A0-43679ED9E233}"/>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84DAC6F9-8365-AB82-3A26-918E5CE0202B}"/>
              </a:ext>
            </a:extLst>
          </p:cNvPr>
          <p:cNvSpPr>
            <a:spLocks noGrp="1"/>
          </p:cNvSpPr>
          <p:nvPr>
            <p:ph type="sldNum" sz="quarter" idx="5"/>
          </p:nvPr>
        </p:nvSpPr>
        <p:spPr/>
        <p:txBody>
          <a:bodyPr/>
          <a:lstStyle/>
          <a:p>
            <a:fld id="{5B29E8E3-AFE1-43BA-A6FC-C25B886F828C}" type="slidenum">
              <a:rPr lang="en-US" smtClean="0"/>
              <a:t>26</a:t>
            </a:fld>
            <a:endParaRPr lang="en-US"/>
          </a:p>
        </p:txBody>
      </p:sp>
    </p:spTree>
    <p:extLst>
      <p:ext uri="{BB962C8B-B14F-4D97-AF65-F5344CB8AC3E}">
        <p14:creationId xmlns:p14="http://schemas.microsoft.com/office/powerpoint/2010/main" val="1574265717"/>
      </p:ext>
    </p:extLst>
  </p:cSld>
  <p:clrMapOvr>
    <a:masterClrMapping/>
  </p:clrMapOvr>
</p:notes>
</file>

<file path=ppt/notesSlides/notesSlide27.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5375ED95-D7FB-C299-D00F-3BDB6A347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C6DE5-1FD5-8B48-9BB7-D65D511AC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93382-9146-55D8-ED61-F6E9B3C6E87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AED09284-424B-8569-EF65-5D2575DE6383}"/>
              </a:ext>
            </a:extLst>
          </p:cNvPr>
          <p:cNvSpPr>
            <a:spLocks noGrp="1"/>
          </p:cNvSpPr>
          <p:nvPr>
            <p:ph type="sldNum" sz="quarter" idx="5"/>
          </p:nvPr>
        </p:nvSpPr>
        <p:spPr/>
        <p:txBody>
          <a:bodyPr/>
          <a:lstStyle/>
          <a:p>
            <a:fld id="{5B29E8E3-AFE1-43BA-A6FC-C25B886F828C}" type="slidenum">
              <a:rPr lang="en-US" smtClean="0"/>
              <a:t>27</a:t>
            </a:fld>
            <a:endParaRPr lang="en-US"/>
          </a:p>
        </p:txBody>
      </p:sp>
    </p:spTree>
    <p:extLst>
      <p:ext uri="{BB962C8B-B14F-4D97-AF65-F5344CB8AC3E}">
        <p14:creationId xmlns:p14="http://schemas.microsoft.com/office/powerpoint/2010/main" val="1614236916"/>
      </p:ext>
    </p:extLst>
  </p:cSld>
  <p:clrMapOvr>
    <a:masterClrMapping/>
  </p:clrMapOvr>
</p:notes>
</file>

<file path=ppt/notesSlides/notesSlide28.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49E9184C-9FA2-F896-D98C-E0BAAAABB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C4148-96DB-B06E-76D7-C9C5FB5932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EAF55-4E98-4EBE-B867-C1CA32FCA773}"/>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B4EEAF98-EF3C-FC61-5D7C-B9005B2640AD}"/>
              </a:ext>
            </a:extLst>
          </p:cNvPr>
          <p:cNvSpPr>
            <a:spLocks noGrp="1"/>
          </p:cNvSpPr>
          <p:nvPr>
            <p:ph type="sldNum" sz="quarter" idx="5"/>
          </p:nvPr>
        </p:nvSpPr>
        <p:spPr/>
        <p:txBody>
          <a:bodyPr/>
          <a:lstStyle/>
          <a:p>
            <a:fld id="{5B29E8E3-AFE1-43BA-A6FC-C25B886F828C}" type="slidenum">
              <a:rPr lang="en-US" smtClean="0"/>
              <a:t>28</a:t>
            </a:fld>
            <a:endParaRPr lang="en-US"/>
          </a:p>
        </p:txBody>
      </p:sp>
    </p:spTree>
    <p:extLst>
      <p:ext uri="{BB962C8B-B14F-4D97-AF65-F5344CB8AC3E}">
        <p14:creationId xmlns:p14="http://schemas.microsoft.com/office/powerpoint/2010/main" val="2182579665"/>
      </p:ext>
    </p:extLst>
  </p:cSld>
  <p:clrMapOvr>
    <a:masterClrMapping/>
  </p:clrMapOvr>
</p:notes>
</file>

<file path=ppt/notesSlides/notesSlide29.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DC134D58-395C-B912-B804-450815B43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1E358-6DDD-9DD8-0DC1-2AA6ACE39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AB22E-FEC8-8834-859A-ACD1C1B3B9D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62AC80F-A176-E311-7E28-A53D7C88D06B}"/>
              </a:ext>
            </a:extLst>
          </p:cNvPr>
          <p:cNvSpPr>
            <a:spLocks noGrp="1"/>
          </p:cNvSpPr>
          <p:nvPr>
            <p:ph type="sldNum" sz="quarter" idx="5"/>
          </p:nvPr>
        </p:nvSpPr>
        <p:spPr/>
        <p:txBody>
          <a:bodyPr/>
          <a:lstStyle/>
          <a:p>
            <a:fld id="{5B29E8E3-AFE1-43BA-A6FC-C25B886F828C}" type="slidenum">
              <a:rPr lang="en-US" smtClean="0"/>
              <a:t>29</a:t>
            </a:fld>
            <a:endParaRPr lang="en-US"/>
          </a:p>
        </p:txBody>
      </p:sp>
    </p:spTree>
    <p:extLst>
      <p:ext uri="{BB962C8B-B14F-4D97-AF65-F5344CB8AC3E}">
        <p14:creationId xmlns:p14="http://schemas.microsoft.com/office/powerpoint/2010/main" val="1559384698"/>
      </p:ext>
    </p:extLst>
  </p:cSld>
  <p:clrMapOvr>
    <a:masterClrMapping/>
  </p:clrMapOvr>
</p:notes>
</file>

<file path=ppt/notesSlides/notesSlide3.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635F5C32-9795-9B86-B0A9-0428FFA31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2A33A-4DE9-C320-CD8F-4D4A43B408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0D52C-9E1D-B39B-EC2B-548D582D8511}"/>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B777FB7A-BB96-053A-A742-77D61E326861}"/>
              </a:ext>
            </a:extLst>
          </p:cNvPr>
          <p:cNvSpPr>
            <a:spLocks noGrp="1"/>
          </p:cNvSpPr>
          <p:nvPr>
            <p:ph type="sldNum" sz="quarter" idx="5"/>
          </p:nvPr>
        </p:nvSpPr>
        <p:spPr/>
        <p:txBody>
          <a:bodyPr/>
          <a:lstStyle/>
          <a:p>
            <a:fld id="{5B29E8E3-AFE1-43BA-A6FC-C25B886F828C}" type="slidenum">
              <a:rPr lang="en-US" smtClean="0"/>
              <a:t>3</a:t>
            </a:fld>
            <a:endParaRPr lang="en-US"/>
          </a:p>
        </p:txBody>
      </p:sp>
    </p:spTree>
    <p:extLst>
      <p:ext uri="{BB962C8B-B14F-4D97-AF65-F5344CB8AC3E}">
        <p14:creationId xmlns:p14="http://schemas.microsoft.com/office/powerpoint/2010/main" val="2236228956"/>
      </p:ext>
    </p:extLst>
  </p:cSld>
  <p:clrMapOvr>
    <a:masterClrMapping/>
  </p:clrMapOvr>
</p:notes>
</file>

<file path=ppt/notesSlides/notesSlide30.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7F40A84F-A1A7-950D-2C27-E9917F699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3A3EC-B448-CD4B-9D26-15AEE8FA4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2FE86-ED4D-EE0E-600C-181EDC46FCF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BB7D4D9-467D-B84F-156F-7F032624A413}"/>
              </a:ext>
            </a:extLst>
          </p:cNvPr>
          <p:cNvSpPr>
            <a:spLocks noGrp="1"/>
          </p:cNvSpPr>
          <p:nvPr>
            <p:ph type="sldNum" sz="quarter" idx="5"/>
          </p:nvPr>
        </p:nvSpPr>
        <p:spPr/>
        <p:txBody>
          <a:bodyPr/>
          <a:lstStyle/>
          <a:p>
            <a:fld id="{5B29E8E3-AFE1-43BA-A6FC-C25B886F828C}" type="slidenum">
              <a:rPr lang="en-US" smtClean="0"/>
              <a:t>30</a:t>
            </a:fld>
            <a:endParaRPr lang="en-US"/>
          </a:p>
        </p:txBody>
      </p:sp>
    </p:spTree>
    <p:extLst>
      <p:ext uri="{BB962C8B-B14F-4D97-AF65-F5344CB8AC3E}">
        <p14:creationId xmlns:p14="http://schemas.microsoft.com/office/powerpoint/2010/main" val="2293982535"/>
      </p:ext>
    </p:extLst>
  </p:cSld>
  <p:clrMapOvr>
    <a:masterClrMapping/>
  </p:clrMapOvr>
</p:notes>
</file>

<file path=ppt/notesSlides/notesSlide31.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0A7081B1-38CB-D7BD-3F33-309D17D08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4BA9D-661C-FC2E-C42E-E32914807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A0A07-5518-0537-2CA3-AA37D815CAF1}"/>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22B4A54C-93D5-BD3F-7337-D424B17ECAC6}"/>
              </a:ext>
            </a:extLst>
          </p:cNvPr>
          <p:cNvSpPr>
            <a:spLocks noGrp="1"/>
          </p:cNvSpPr>
          <p:nvPr>
            <p:ph type="sldNum" sz="quarter" idx="5"/>
          </p:nvPr>
        </p:nvSpPr>
        <p:spPr/>
        <p:txBody>
          <a:bodyPr/>
          <a:lstStyle/>
          <a:p>
            <a:fld id="{5B29E8E3-AFE1-43BA-A6FC-C25B886F828C}" type="slidenum">
              <a:rPr lang="en-US" smtClean="0"/>
              <a:t>31</a:t>
            </a:fld>
            <a:endParaRPr lang="en-US"/>
          </a:p>
        </p:txBody>
      </p:sp>
    </p:spTree>
    <p:extLst>
      <p:ext uri="{BB962C8B-B14F-4D97-AF65-F5344CB8AC3E}">
        <p14:creationId xmlns:p14="http://schemas.microsoft.com/office/powerpoint/2010/main" val="3828777912"/>
      </p:ext>
    </p:extLst>
  </p:cSld>
  <p:clrMapOvr>
    <a:masterClrMapping/>
  </p:clrMapOvr>
</p:notes>
</file>

<file path=ppt/notesSlides/notesSlide32.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2BB4396D-8A4D-EE0B-4139-FD0819A97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49FC9F-8888-8DFF-7AAA-5C15611F6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AC209E-46DF-704E-10B5-B8252159492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601EBF8-6DAE-3017-5F0B-3474740D14EB}"/>
              </a:ext>
            </a:extLst>
          </p:cNvPr>
          <p:cNvSpPr>
            <a:spLocks noGrp="1"/>
          </p:cNvSpPr>
          <p:nvPr>
            <p:ph type="sldNum" sz="quarter" idx="5"/>
          </p:nvPr>
        </p:nvSpPr>
        <p:spPr/>
        <p:txBody>
          <a:bodyPr/>
          <a:lstStyle/>
          <a:p>
            <a:fld id="{5B29E8E3-AFE1-43BA-A6FC-C25B886F828C}" type="slidenum">
              <a:rPr lang="en-US" smtClean="0"/>
              <a:t>32</a:t>
            </a:fld>
            <a:endParaRPr lang="en-US"/>
          </a:p>
        </p:txBody>
      </p:sp>
    </p:spTree>
    <p:extLst>
      <p:ext uri="{BB962C8B-B14F-4D97-AF65-F5344CB8AC3E}">
        <p14:creationId xmlns:p14="http://schemas.microsoft.com/office/powerpoint/2010/main" val="2480651878"/>
      </p:ext>
    </p:extLst>
  </p:cSld>
  <p:clrMapOvr>
    <a:masterClrMapping/>
  </p:clrMapOvr>
</p:notes>
</file>

<file path=ppt/notesSlides/notesSlide33.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716305C5-6DFF-71AF-634D-5725CC947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EFE73-70F7-DBEA-C8CE-58CF5BCF0F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AA24BB-3F50-60AB-C48D-F3F5908D981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06D71540-B376-1E22-F9EA-C4068A36E395}"/>
              </a:ext>
            </a:extLst>
          </p:cNvPr>
          <p:cNvSpPr>
            <a:spLocks noGrp="1"/>
          </p:cNvSpPr>
          <p:nvPr>
            <p:ph type="sldNum" sz="quarter" idx="5"/>
          </p:nvPr>
        </p:nvSpPr>
        <p:spPr/>
        <p:txBody>
          <a:bodyPr/>
          <a:lstStyle/>
          <a:p>
            <a:fld id="{5B29E8E3-AFE1-43BA-A6FC-C25B886F828C}" type="slidenum">
              <a:rPr lang="en-US" smtClean="0"/>
              <a:t>33</a:t>
            </a:fld>
            <a:endParaRPr lang="en-US"/>
          </a:p>
        </p:txBody>
      </p:sp>
    </p:spTree>
    <p:extLst>
      <p:ext uri="{BB962C8B-B14F-4D97-AF65-F5344CB8AC3E}">
        <p14:creationId xmlns:p14="http://schemas.microsoft.com/office/powerpoint/2010/main" val="3132175893"/>
      </p:ext>
    </p:extLst>
  </p:cSld>
  <p:clrMapOvr>
    <a:masterClrMapping/>
  </p:clrMapOvr>
</p:notes>
</file>

<file path=ppt/notesSlides/notesSlide34.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E4714A56-7B8A-54D6-5590-8555877C6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F6A1F-8B34-CCBF-B868-46BE7AEB4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CCAE4-1CCE-B6ED-3C9D-671B0FAE499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19F82BF9-319D-1406-A660-111110F014C3}"/>
              </a:ext>
            </a:extLst>
          </p:cNvPr>
          <p:cNvSpPr>
            <a:spLocks noGrp="1"/>
          </p:cNvSpPr>
          <p:nvPr>
            <p:ph type="sldNum" sz="quarter" idx="5"/>
          </p:nvPr>
        </p:nvSpPr>
        <p:spPr/>
        <p:txBody>
          <a:bodyPr/>
          <a:lstStyle/>
          <a:p>
            <a:fld id="{5B29E8E3-AFE1-43BA-A6FC-C25B886F828C}" type="slidenum">
              <a:rPr lang="en-US" smtClean="0"/>
              <a:t>34</a:t>
            </a:fld>
            <a:endParaRPr lang="en-US"/>
          </a:p>
        </p:txBody>
      </p:sp>
    </p:spTree>
    <p:extLst>
      <p:ext uri="{BB962C8B-B14F-4D97-AF65-F5344CB8AC3E}">
        <p14:creationId xmlns:p14="http://schemas.microsoft.com/office/powerpoint/2010/main" val="931302055"/>
      </p:ext>
    </p:extLst>
  </p:cSld>
  <p:clrMapOvr>
    <a:masterClrMapping/>
  </p:clrMapOvr>
</p:notes>
</file>

<file path=ppt/notesSlides/notesSlide35.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572D8379-41EF-A32C-23B0-7CE9B22EE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72A93-3265-FC75-335A-19F2C0E16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DB404-DC2F-2647-2865-47EA377D072D}"/>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64C51E6-FF7C-4860-DD94-37E1801294AA}"/>
              </a:ext>
            </a:extLst>
          </p:cNvPr>
          <p:cNvSpPr>
            <a:spLocks noGrp="1"/>
          </p:cNvSpPr>
          <p:nvPr>
            <p:ph type="sldNum" sz="quarter" idx="5"/>
          </p:nvPr>
        </p:nvSpPr>
        <p:spPr/>
        <p:txBody>
          <a:bodyPr/>
          <a:lstStyle/>
          <a:p>
            <a:fld id="{5B29E8E3-AFE1-43BA-A6FC-C25B886F828C}" type="slidenum">
              <a:rPr lang="en-US" smtClean="0"/>
              <a:t>35</a:t>
            </a:fld>
            <a:endParaRPr lang="en-US"/>
          </a:p>
        </p:txBody>
      </p:sp>
    </p:spTree>
    <p:extLst>
      <p:ext uri="{BB962C8B-B14F-4D97-AF65-F5344CB8AC3E}">
        <p14:creationId xmlns:p14="http://schemas.microsoft.com/office/powerpoint/2010/main" val="427275267"/>
      </p:ext>
    </p:extLst>
  </p:cSld>
  <p:clrMapOvr>
    <a:masterClrMapping/>
  </p:clrMapOvr>
</p:notes>
</file>

<file path=ppt/notesSlides/notesSlide36.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5839BD9F-EA00-D714-624B-F73DA238F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D23E1-D1A9-A1F3-46D2-F3252353D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AC40F-6BD8-4109-A6B6-A73181F732CB}"/>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7B795F52-1E2E-0754-9AE4-F14B1C57D8C2}"/>
              </a:ext>
            </a:extLst>
          </p:cNvPr>
          <p:cNvSpPr>
            <a:spLocks noGrp="1"/>
          </p:cNvSpPr>
          <p:nvPr>
            <p:ph type="sldNum" sz="quarter" idx="5"/>
          </p:nvPr>
        </p:nvSpPr>
        <p:spPr/>
        <p:txBody>
          <a:bodyPr/>
          <a:lstStyle/>
          <a:p>
            <a:fld id="{5B29E8E3-AFE1-43BA-A6FC-C25B886F828C}" type="slidenum">
              <a:rPr lang="en-US" smtClean="0"/>
              <a:t>36</a:t>
            </a:fld>
            <a:endParaRPr lang="en-US"/>
          </a:p>
        </p:txBody>
      </p:sp>
    </p:spTree>
    <p:extLst>
      <p:ext uri="{BB962C8B-B14F-4D97-AF65-F5344CB8AC3E}">
        <p14:creationId xmlns:p14="http://schemas.microsoft.com/office/powerpoint/2010/main" val="3060942442"/>
      </p:ext>
    </p:extLst>
  </p:cSld>
  <p:clrMapOvr>
    <a:masterClrMapping/>
  </p:clrMapOvr>
</p:notes>
</file>

<file path=ppt/notesSlides/notesSlide37.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DC045111-CDCB-6019-1FBD-5E2BF2806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857A4-8C60-53B6-9A2C-B98A649FA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10407-F492-FBDC-17EC-678B5F1F04F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BAF25AD-3BB0-46AD-D976-A223D47114AC}"/>
              </a:ext>
            </a:extLst>
          </p:cNvPr>
          <p:cNvSpPr>
            <a:spLocks noGrp="1"/>
          </p:cNvSpPr>
          <p:nvPr>
            <p:ph type="sldNum" sz="quarter" idx="5"/>
          </p:nvPr>
        </p:nvSpPr>
        <p:spPr/>
        <p:txBody>
          <a:bodyPr/>
          <a:lstStyle/>
          <a:p>
            <a:fld id="{5B29E8E3-AFE1-43BA-A6FC-C25B886F828C}" type="slidenum">
              <a:rPr lang="en-US" smtClean="0"/>
              <a:t>37</a:t>
            </a:fld>
            <a:endParaRPr lang="en-US"/>
          </a:p>
        </p:txBody>
      </p:sp>
    </p:spTree>
    <p:extLst>
      <p:ext uri="{BB962C8B-B14F-4D97-AF65-F5344CB8AC3E}">
        <p14:creationId xmlns:p14="http://schemas.microsoft.com/office/powerpoint/2010/main" val="4062106116"/>
      </p:ext>
    </p:extLst>
  </p:cSld>
  <p:clrMapOvr>
    <a:masterClrMapping/>
  </p:clrMapOvr>
</p:notes>
</file>

<file path=ppt/notesSlides/notesSlide38.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8D9418BC-4FFE-6D81-B651-FA2597FA5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E6B62-9FBC-F7D3-48CF-2E8514F76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2DA87-BEF4-21A4-6481-74C7C2690FD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110B81E6-7B9B-16B6-79FB-15271175F8BB}"/>
              </a:ext>
            </a:extLst>
          </p:cNvPr>
          <p:cNvSpPr>
            <a:spLocks noGrp="1"/>
          </p:cNvSpPr>
          <p:nvPr>
            <p:ph type="sldNum" sz="quarter" idx="5"/>
          </p:nvPr>
        </p:nvSpPr>
        <p:spPr/>
        <p:txBody>
          <a:bodyPr/>
          <a:lstStyle/>
          <a:p>
            <a:fld id="{5B29E8E3-AFE1-43BA-A6FC-C25B886F828C}" type="slidenum">
              <a:rPr lang="en-US" smtClean="0"/>
              <a:t>38</a:t>
            </a:fld>
            <a:endParaRPr lang="en-US"/>
          </a:p>
        </p:txBody>
      </p:sp>
    </p:spTree>
    <p:extLst>
      <p:ext uri="{BB962C8B-B14F-4D97-AF65-F5344CB8AC3E}">
        <p14:creationId xmlns:p14="http://schemas.microsoft.com/office/powerpoint/2010/main" val="3264464221"/>
      </p:ext>
    </p:extLst>
  </p:cSld>
  <p:clrMapOvr>
    <a:masterClrMapping/>
  </p:clrMapOvr>
</p:notes>
</file>

<file path=ppt/notesSlides/notesSlide39.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CE0212A6-E55A-FE3B-68C7-692BB477E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6383-E994-D579-1740-AFD3ED42C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A7D6C-B6F6-041B-CA41-064EDDFD6CD2}"/>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D941CF38-7C84-37B7-9750-23992030C30F}"/>
              </a:ext>
            </a:extLst>
          </p:cNvPr>
          <p:cNvSpPr>
            <a:spLocks noGrp="1"/>
          </p:cNvSpPr>
          <p:nvPr>
            <p:ph type="sldNum" sz="quarter" idx="5"/>
          </p:nvPr>
        </p:nvSpPr>
        <p:spPr/>
        <p:txBody>
          <a:bodyPr/>
          <a:lstStyle/>
          <a:p>
            <a:fld id="{5B29E8E3-AFE1-43BA-A6FC-C25B886F828C}" type="slidenum">
              <a:rPr lang="en-US" smtClean="0"/>
              <a:t>39</a:t>
            </a:fld>
            <a:endParaRPr lang="en-US"/>
          </a:p>
        </p:txBody>
      </p:sp>
    </p:spTree>
    <p:extLst>
      <p:ext uri="{BB962C8B-B14F-4D97-AF65-F5344CB8AC3E}">
        <p14:creationId xmlns:p14="http://schemas.microsoft.com/office/powerpoint/2010/main" val="2851163611"/>
      </p:ext>
    </p:extLst>
  </p:cSld>
  <p:clrMapOvr>
    <a:masterClrMapping/>
  </p:clrMapOvr>
</p:notes>
</file>

<file path=ppt/notesSlides/notesSlide4.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74723570-64EA-FFD0-5EE4-A06A9B05E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23383-3686-95C5-D0C7-34FB6705F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93003-4116-AF52-948B-6C893535F81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What is the key takeaway from this slide?​</a:t>
            </a:r>
          </a:p>
          <a:p>
            <a:r>
              <a:rPr lang="en-US" sz="1200" b="1" kern="1200" dirty="0">
                <a:solidFill>
                  <a:schemeClr val="tx1"/>
                </a:solidFill>
                <a:effectLst/>
                <a:latin typeface="+mn-lt"/>
                <a:ea typeface="+mn-ea"/>
                <a:cs typeface="+mn-cs"/>
              </a:rPr>
              <a:t>Copilot said: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Copilot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Takeaway from Slide 11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central message of slide 11 is a comparison of different realms as described in the Book of Ephesians. It highlights four distinct realms:</a:t>
            </a:r>
          </a:p>
          <a:p>
            <a:pPr lvl="0"/>
            <a:r>
              <a:rPr lang="en-US" sz="1200" b="1" kern="1200" dirty="0">
                <a:solidFill>
                  <a:schemeClr val="tx1"/>
                </a:solidFill>
                <a:effectLst/>
                <a:latin typeface="+mn-lt"/>
                <a:ea typeface="+mn-ea"/>
                <a:cs typeface="+mn-cs"/>
              </a:rPr>
              <a:t>Heavenly Realm Aligned with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Heavenly Realm Not Aligned with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Physical Realm Aligned with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Physical Realm Not Aligned with God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slide also references Genesis 1:1 and Genesis 3:15, suggesting a contrast between God's creation and the spiritual realities discussed in Ephesians. The overall takeaway is that Ephesians explores the interaction and distinction between spiritual and physical realms, emphasizing the importance of alignment with God </a:t>
            </a:r>
            <a:endParaRPr lang="en-US" dirty="0"/>
          </a:p>
        </p:txBody>
      </p:sp>
      <p:sp>
        <p:nvSpPr>
          <p:cNvPr id="4" name="Slide Number Placeholder 3">
            <a:extLst>
              <a:ext uri="{FF2B5EF4-FFF2-40B4-BE49-F238E27FC236}">
                <a16:creationId xmlns:a16="http://schemas.microsoft.com/office/drawing/2014/main" id="{09669EBE-2652-64D8-1775-B1212285A127}"/>
              </a:ext>
            </a:extLst>
          </p:cNvPr>
          <p:cNvSpPr>
            <a:spLocks noGrp="1"/>
          </p:cNvSpPr>
          <p:nvPr>
            <p:ph type="sldNum" sz="quarter" idx="5"/>
          </p:nvPr>
        </p:nvSpPr>
        <p:spPr/>
        <p:txBody>
          <a:bodyPr/>
          <a:lstStyle/>
          <a:p>
            <a:fld id="{5B29E8E3-AFE1-43BA-A6FC-C25B886F828C}" type="slidenum">
              <a:rPr lang="en-US" smtClean="0"/>
              <a:t>4</a:t>
            </a:fld>
            <a:endParaRPr lang="en-US"/>
          </a:p>
        </p:txBody>
      </p:sp>
    </p:spTree>
    <p:extLst>
      <p:ext uri="{BB962C8B-B14F-4D97-AF65-F5344CB8AC3E}">
        <p14:creationId xmlns:p14="http://schemas.microsoft.com/office/powerpoint/2010/main" val="4183526259"/>
      </p:ext>
    </p:extLst>
  </p:cSld>
  <p:clrMapOvr>
    <a:masterClrMapping/>
  </p:clrMapOvr>
</p:notes>
</file>

<file path=ppt/notesSlides/notesSlide40.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8661FFF0-F81F-2984-64AF-D9FDC32CD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D5917-DC33-605C-717B-79C411602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5DCA0-0F46-7C8D-E98B-4004C19217BE}"/>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2E48B4A3-93AF-C0DB-0FEE-C2934D42D248}"/>
              </a:ext>
            </a:extLst>
          </p:cNvPr>
          <p:cNvSpPr>
            <a:spLocks noGrp="1"/>
          </p:cNvSpPr>
          <p:nvPr>
            <p:ph type="sldNum" sz="quarter" idx="5"/>
          </p:nvPr>
        </p:nvSpPr>
        <p:spPr/>
        <p:txBody>
          <a:bodyPr/>
          <a:lstStyle/>
          <a:p>
            <a:fld id="{5B29E8E3-AFE1-43BA-A6FC-C25B886F828C}" type="slidenum">
              <a:rPr lang="en-US" smtClean="0"/>
              <a:t>40</a:t>
            </a:fld>
            <a:endParaRPr lang="en-US"/>
          </a:p>
        </p:txBody>
      </p:sp>
    </p:spTree>
    <p:extLst>
      <p:ext uri="{BB962C8B-B14F-4D97-AF65-F5344CB8AC3E}">
        <p14:creationId xmlns:p14="http://schemas.microsoft.com/office/powerpoint/2010/main" val="4239788278"/>
      </p:ext>
    </p:extLst>
  </p:cSld>
  <p:clrMapOvr>
    <a:masterClrMapping/>
  </p:clrMapOvr>
</p:notes>
</file>

<file path=ppt/notesSlides/notesSlide41.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09A12C71-601D-EBA9-90EE-18AF1934A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0601F-B3EC-D70C-75EE-342039BCD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178F7-2809-4638-BD9D-EE83476BE19E}"/>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A1622A6-1D5A-EF21-0698-AAEF3DD70B5E}"/>
              </a:ext>
            </a:extLst>
          </p:cNvPr>
          <p:cNvSpPr>
            <a:spLocks noGrp="1"/>
          </p:cNvSpPr>
          <p:nvPr>
            <p:ph type="sldNum" sz="quarter" idx="5"/>
          </p:nvPr>
        </p:nvSpPr>
        <p:spPr/>
        <p:txBody>
          <a:bodyPr/>
          <a:lstStyle/>
          <a:p>
            <a:fld id="{5B29E8E3-AFE1-43BA-A6FC-C25B886F828C}" type="slidenum">
              <a:rPr lang="en-US" smtClean="0"/>
              <a:t>41</a:t>
            </a:fld>
            <a:endParaRPr lang="en-US"/>
          </a:p>
        </p:txBody>
      </p:sp>
    </p:spTree>
    <p:extLst>
      <p:ext uri="{BB962C8B-B14F-4D97-AF65-F5344CB8AC3E}">
        <p14:creationId xmlns:p14="http://schemas.microsoft.com/office/powerpoint/2010/main" val="1142455655"/>
      </p:ext>
    </p:extLst>
  </p:cSld>
  <p:clrMapOvr>
    <a:masterClrMapping/>
  </p:clrMapOvr>
</p:notes>
</file>

<file path=ppt/notesSlides/notesSlide42.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1587753E-DE91-07D4-C929-B2F0F08CF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C21B3-2BC9-3A81-65E7-F881C7B2C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B80D3-D48A-90B8-6271-0EACF10C3FE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879D6E3-2BF6-DF38-5B92-91CD96695639}"/>
              </a:ext>
            </a:extLst>
          </p:cNvPr>
          <p:cNvSpPr>
            <a:spLocks noGrp="1"/>
          </p:cNvSpPr>
          <p:nvPr>
            <p:ph type="sldNum" sz="quarter" idx="5"/>
          </p:nvPr>
        </p:nvSpPr>
        <p:spPr/>
        <p:txBody>
          <a:bodyPr/>
          <a:lstStyle/>
          <a:p>
            <a:fld id="{5B29E8E3-AFE1-43BA-A6FC-C25B886F828C}" type="slidenum">
              <a:rPr lang="en-US" smtClean="0"/>
              <a:t>42</a:t>
            </a:fld>
            <a:endParaRPr lang="en-US"/>
          </a:p>
        </p:txBody>
      </p:sp>
    </p:spTree>
    <p:extLst>
      <p:ext uri="{BB962C8B-B14F-4D97-AF65-F5344CB8AC3E}">
        <p14:creationId xmlns:p14="http://schemas.microsoft.com/office/powerpoint/2010/main" val="3613243718"/>
      </p:ext>
    </p:extLst>
  </p:cSld>
  <p:clrMapOvr>
    <a:masterClrMapping/>
  </p:clrMapOvr>
</p:notes>
</file>

<file path=ppt/notesSlides/notesSlide43.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596CB390-9A33-4914-AA82-5E784A6E9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82F3B-3CCF-308E-56BB-D9810A30E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11786-3097-A0AA-E1FC-96DA57AA6D7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45E911E3-1462-7819-6044-030D76D40E13}"/>
              </a:ext>
            </a:extLst>
          </p:cNvPr>
          <p:cNvSpPr>
            <a:spLocks noGrp="1"/>
          </p:cNvSpPr>
          <p:nvPr>
            <p:ph type="sldNum" sz="quarter" idx="5"/>
          </p:nvPr>
        </p:nvSpPr>
        <p:spPr/>
        <p:txBody>
          <a:bodyPr/>
          <a:lstStyle/>
          <a:p>
            <a:fld id="{5B29E8E3-AFE1-43BA-A6FC-C25B886F828C}" type="slidenum">
              <a:rPr lang="en-US" smtClean="0"/>
              <a:t>43</a:t>
            </a:fld>
            <a:endParaRPr lang="en-US"/>
          </a:p>
        </p:txBody>
      </p:sp>
    </p:spTree>
    <p:extLst>
      <p:ext uri="{BB962C8B-B14F-4D97-AF65-F5344CB8AC3E}">
        <p14:creationId xmlns:p14="http://schemas.microsoft.com/office/powerpoint/2010/main" val="992091381"/>
      </p:ext>
    </p:extLst>
  </p:cSld>
  <p:clrMapOvr>
    <a:masterClrMapping/>
  </p:clrMapOvr>
</p:notes>
</file>

<file path=ppt/notesSlides/notesSlide44.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0117DC3C-7A8A-9809-23EB-31485B35B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9F005-18E8-12C4-1F24-433F908F8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4946D-F192-0FA4-D2AA-A672E5EC7832}"/>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C88AE433-024E-C117-0FE7-69B4668C318B}"/>
              </a:ext>
            </a:extLst>
          </p:cNvPr>
          <p:cNvSpPr>
            <a:spLocks noGrp="1"/>
          </p:cNvSpPr>
          <p:nvPr>
            <p:ph type="sldNum" sz="quarter" idx="5"/>
          </p:nvPr>
        </p:nvSpPr>
        <p:spPr/>
        <p:txBody>
          <a:bodyPr/>
          <a:lstStyle/>
          <a:p>
            <a:fld id="{5B29E8E3-AFE1-43BA-A6FC-C25B886F828C}" type="slidenum">
              <a:rPr lang="en-US" smtClean="0"/>
              <a:t>44</a:t>
            </a:fld>
            <a:endParaRPr lang="en-US"/>
          </a:p>
        </p:txBody>
      </p:sp>
    </p:spTree>
    <p:extLst>
      <p:ext uri="{BB962C8B-B14F-4D97-AF65-F5344CB8AC3E}">
        <p14:creationId xmlns:p14="http://schemas.microsoft.com/office/powerpoint/2010/main" val="1989669724"/>
      </p:ext>
    </p:extLst>
  </p:cSld>
  <p:clrMapOvr>
    <a:masterClrMapping/>
  </p:clrMapOvr>
</p:notes>
</file>

<file path=ppt/notesSlides/notesSlide45.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629A57F5-D064-F2A0-3EF8-149229AF4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E4BEB-DF4E-CF3D-3209-EDDCF50AE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2CA53-BBE2-7149-1FD1-D68DC4B565AA}"/>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D1366A3F-47E9-DE2F-72AB-3D0D9AFE6AE4}"/>
              </a:ext>
            </a:extLst>
          </p:cNvPr>
          <p:cNvSpPr>
            <a:spLocks noGrp="1"/>
          </p:cNvSpPr>
          <p:nvPr>
            <p:ph type="sldNum" sz="quarter" idx="5"/>
          </p:nvPr>
        </p:nvSpPr>
        <p:spPr/>
        <p:txBody>
          <a:bodyPr/>
          <a:lstStyle/>
          <a:p>
            <a:fld id="{5B29E8E3-AFE1-43BA-A6FC-C25B886F828C}" type="slidenum">
              <a:rPr lang="en-US" smtClean="0"/>
              <a:t>45</a:t>
            </a:fld>
            <a:endParaRPr lang="en-US"/>
          </a:p>
        </p:txBody>
      </p:sp>
    </p:spTree>
    <p:extLst>
      <p:ext uri="{BB962C8B-B14F-4D97-AF65-F5344CB8AC3E}">
        <p14:creationId xmlns:p14="http://schemas.microsoft.com/office/powerpoint/2010/main" val="1642819763"/>
      </p:ext>
    </p:extLst>
  </p:cSld>
  <p:clrMapOvr>
    <a:masterClrMapping/>
  </p:clrMapOvr>
</p:notes>
</file>

<file path=ppt/notesSlides/notesSlide46.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605E60DD-ACB1-6DD7-7B6E-CF5D6875A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CF7A9-38EB-7C6C-85FB-8EEED6AA14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753F2C-A066-232C-E398-FF4263CA648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EA34AAD0-5FEC-90BE-FEA7-0DE32827133C}"/>
              </a:ext>
            </a:extLst>
          </p:cNvPr>
          <p:cNvSpPr>
            <a:spLocks noGrp="1"/>
          </p:cNvSpPr>
          <p:nvPr>
            <p:ph type="sldNum" sz="quarter" idx="5"/>
          </p:nvPr>
        </p:nvSpPr>
        <p:spPr/>
        <p:txBody>
          <a:bodyPr/>
          <a:lstStyle/>
          <a:p>
            <a:fld id="{5B29E8E3-AFE1-43BA-A6FC-C25B886F828C}" type="slidenum">
              <a:rPr lang="en-US" smtClean="0"/>
              <a:t>46</a:t>
            </a:fld>
            <a:endParaRPr lang="en-US"/>
          </a:p>
        </p:txBody>
      </p:sp>
    </p:spTree>
    <p:extLst>
      <p:ext uri="{BB962C8B-B14F-4D97-AF65-F5344CB8AC3E}">
        <p14:creationId xmlns:p14="http://schemas.microsoft.com/office/powerpoint/2010/main" val="2766530683"/>
      </p:ext>
    </p:extLst>
  </p:cSld>
  <p:clrMapOvr>
    <a:masterClrMapping/>
  </p:clrMapOvr>
</p:notes>
</file>

<file path=ppt/notesSlides/notesSlide47.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D1CB259E-EF1D-C2A1-7FA6-95E0EC70D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C452D-C63A-618D-D292-B612FCADF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013ACF-C9BE-AD2A-9764-BE68E34A9A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5096F-4C3D-31B8-77C7-DCE353608E05}"/>
              </a:ext>
            </a:extLst>
          </p:cNvPr>
          <p:cNvSpPr>
            <a:spLocks noGrp="1"/>
          </p:cNvSpPr>
          <p:nvPr>
            <p:ph type="sldNum" sz="quarter" idx="5"/>
          </p:nvPr>
        </p:nvSpPr>
        <p:spPr/>
        <p:txBody>
          <a:bodyPr/>
          <a:lstStyle/>
          <a:p>
            <a:fld id="{5B29E8E3-AFE1-43BA-A6FC-C25B886F828C}" type="slidenum">
              <a:rPr lang="en-US" smtClean="0"/>
              <a:t>47</a:t>
            </a:fld>
            <a:endParaRPr lang="en-US"/>
          </a:p>
        </p:txBody>
      </p:sp>
    </p:spTree>
    <p:extLst>
      <p:ext uri="{BB962C8B-B14F-4D97-AF65-F5344CB8AC3E}">
        <p14:creationId xmlns:p14="http://schemas.microsoft.com/office/powerpoint/2010/main" val="829857115"/>
      </p:ext>
    </p:extLst>
  </p:cSld>
  <p:clrMapOvr>
    <a:masterClrMapping/>
  </p:clrMapOvr>
</p:notes>
</file>

<file path=ppt/notesSlides/notesSlide5.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689C06B0-CFB8-237E-EB44-00F00A66A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26EB0-5F3B-B8CE-9462-82EA03250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1152AD-3559-4ADE-7276-0B7225FB6FCE}"/>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E0931407-150E-D141-61E7-9D0D0D9D66D0}"/>
              </a:ext>
            </a:extLst>
          </p:cNvPr>
          <p:cNvSpPr>
            <a:spLocks noGrp="1"/>
          </p:cNvSpPr>
          <p:nvPr>
            <p:ph type="sldNum" sz="quarter" idx="5"/>
          </p:nvPr>
        </p:nvSpPr>
        <p:spPr/>
        <p:txBody>
          <a:bodyPr/>
          <a:lstStyle/>
          <a:p>
            <a:fld id="{5B29E8E3-AFE1-43BA-A6FC-C25B886F828C}" type="slidenum">
              <a:rPr lang="en-US" smtClean="0"/>
              <a:t>5</a:t>
            </a:fld>
            <a:endParaRPr lang="en-US"/>
          </a:p>
        </p:txBody>
      </p:sp>
    </p:spTree>
    <p:extLst>
      <p:ext uri="{BB962C8B-B14F-4D97-AF65-F5344CB8AC3E}">
        <p14:creationId xmlns:p14="http://schemas.microsoft.com/office/powerpoint/2010/main" val="57895455"/>
      </p:ext>
    </p:extLst>
  </p:cSld>
  <p:clrMapOvr>
    <a:masterClrMapping/>
  </p:clrMapOvr>
</p:notes>
</file>

<file path=ppt/notesSlides/notesSlide6.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2A7DD91B-257E-0B04-8F61-2A363239B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6C9DA-9F8B-09F6-7758-5BE7276814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504E9-F6B7-B537-CCCD-DAE4977E9415}"/>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458FAE5A-85AB-71BA-BAE5-C39A6B471BFB}"/>
              </a:ext>
            </a:extLst>
          </p:cNvPr>
          <p:cNvSpPr>
            <a:spLocks noGrp="1"/>
          </p:cNvSpPr>
          <p:nvPr>
            <p:ph type="sldNum" sz="quarter" idx="5"/>
          </p:nvPr>
        </p:nvSpPr>
        <p:spPr/>
        <p:txBody>
          <a:bodyPr/>
          <a:lstStyle/>
          <a:p>
            <a:fld id="{5B29E8E3-AFE1-43BA-A6FC-C25B886F828C}" type="slidenum">
              <a:rPr lang="en-US" smtClean="0"/>
              <a:t>6</a:t>
            </a:fld>
            <a:endParaRPr lang="en-US"/>
          </a:p>
        </p:txBody>
      </p:sp>
    </p:spTree>
    <p:extLst>
      <p:ext uri="{BB962C8B-B14F-4D97-AF65-F5344CB8AC3E}">
        <p14:creationId xmlns:p14="http://schemas.microsoft.com/office/powerpoint/2010/main" val="3159734073"/>
      </p:ext>
    </p:extLst>
  </p:cSld>
  <p:clrMapOvr>
    <a:masterClrMapping/>
  </p:clrMapOvr>
</p:notes>
</file>

<file path=ppt/notesSlides/notesSlide7.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C7A22E74-9FD1-B38B-4021-C9391957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126A4-CB4F-259C-02B5-7EC93BE1B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8A16C-E219-EF79-6BEC-E6A31DF46C3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AB5F7351-4409-B54E-67F8-E7401D4E725C}"/>
              </a:ext>
            </a:extLst>
          </p:cNvPr>
          <p:cNvSpPr>
            <a:spLocks noGrp="1"/>
          </p:cNvSpPr>
          <p:nvPr>
            <p:ph type="sldNum" sz="quarter" idx="5"/>
          </p:nvPr>
        </p:nvSpPr>
        <p:spPr/>
        <p:txBody>
          <a:bodyPr/>
          <a:lstStyle/>
          <a:p>
            <a:fld id="{5B29E8E3-AFE1-43BA-A6FC-C25B886F828C}" type="slidenum">
              <a:rPr lang="en-US" smtClean="0"/>
              <a:t>7</a:t>
            </a:fld>
            <a:endParaRPr lang="en-US"/>
          </a:p>
        </p:txBody>
      </p:sp>
    </p:spTree>
    <p:extLst>
      <p:ext uri="{BB962C8B-B14F-4D97-AF65-F5344CB8AC3E}">
        <p14:creationId xmlns:p14="http://schemas.microsoft.com/office/powerpoint/2010/main" val="69978538"/>
      </p:ext>
    </p:extLst>
  </p:cSld>
  <p:clrMapOvr>
    <a:masterClrMapping/>
  </p:clrMapOvr>
</p:notes>
</file>

<file path=ppt/notesSlides/notesSlide8.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171BED15-1204-C4CD-D718-1C5D4BA3A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885F8-87AF-785D-71BE-D20E5101D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26F7B-33B5-0FD2-05F5-5C539ADEE26A}"/>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09DC06EC-F935-2CB3-DA89-EEC37376D235}"/>
              </a:ext>
            </a:extLst>
          </p:cNvPr>
          <p:cNvSpPr>
            <a:spLocks noGrp="1"/>
          </p:cNvSpPr>
          <p:nvPr>
            <p:ph type="sldNum" sz="quarter" idx="5"/>
          </p:nvPr>
        </p:nvSpPr>
        <p:spPr/>
        <p:txBody>
          <a:bodyPr/>
          <a:lstStyle/>
          <a:p>
            <a:fld id="{5B29E8E3-AFE1-43BA-A6FC-C25B886F828C}" type="slidenum">
              <a:rPr lang="en-US" smtClean="0"/>
              <a:t>8</a:t>
            </a:fld>
            <a:endParaRPr lang="en-US"/>
          </a:p>
        </p:txBody>
      </p:sp>
    </p:spTree>
    <p:extLst>
      <p:ext uri="{BB962C8B-B14F-4D97-AF65-F5344CB8AC3E}">
        <p14:creationId xmlns:p14="http://schemas.microsoft.com/office/powerpoint/2010/main" val="475508859"/>
      </p:ext>
    </p:extLst>
  </p:cSld>
  <p:clrMapOvr>
    <a:masterClrMapping/>
  </p:clrMapOvr>
</p:notes>
</file>

<file path=ppt/notesSlides/notesSlide9.xml><?xml version="1.0" encoding="utf-8"?>
<p:notes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B6FA9968-D27C-8A65-49EC-1C5F9F7CD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3824C-E427-2B16-E5B0-C542E45B8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51B47-1953-3605-A4B2-8170E8427C28}"/>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3E48D7BC-3445-B0C8-89DE-2ED8B8E53C60}"/>
              </a:ext>
            </a:extLst>
          </p:cNvPr>
          <p:cNvSpPr>
            <a:spLocks noGrp="1"/>
          </p:cNvSpPr>
          <p:nvPr>
            <p:ph type="sldNum" sz="quarter" idx="5"/>
          </p:nvPr>
        </p:nvSpPr>
        <p:spPr/>
        <p:txBody>
          <a:bodyPr/>
          <a:lstStyle/>
          <a:p>
            <a:fld id="{5B29E8E3-AFE1-43BA-A6FC-C25B886F828C}" type="slidenum">
              <a:rPr lang="en-US" smtClean="0"/>
              <a:t>9</a:t>
            </a:fld>
            <a:endParaRPr lang="en-US"/>
          </a:p>
        </p:txBody>
      </p:sp>
    </p:spTree>
    <p:extLst>
      <p:ext uri="{BB962C8B-B14F-4D97-AF65-F5344CB8AC3E}">
        <p14:creationId xmlns:p14="http://schemas.microsoft.com/office/powerpoint/2010/main" val="386112089"/>
      </p:ext>
    </p:extLst>
  </p:cSld>
  <p:clrMapOvr>
    <a:masterClrMapping/>
  </p:clrMapOvr>
</p:notes>
</file>

<file path=ppt/slideLayouts/_rels/slideLayout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0.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2.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3.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4.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5.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6.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7.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8.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9.xml.rels><?xml version="1.0" encoding="UTF-8" standalone="yes"?>
<Relationships xmlns="http://schemas.openxmlformats.org/package/2006/relationships"><Relationship Id="rId1" Type="http://purl.oclc.org/ooxml/officeDocument/relationships/slideMaster" Target="../slideMasters/slideMaster1.xml"/></Relationships>
</file>

<file path=ppt/slideLayouts/slideLayout1.xml><?xml version="1.0" encoding="utf-8"?>
<p:sldLayout xmlns:a="http://purl.oclc.org/ooxml/drawingml/main" xmlns:r="http://purl.oclc.org/ooxml/officeDocument/relationships" xmlns:p="http://purl.oclc.org/ooxml/presentationml/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F14-B16D-0C08-0420-708E0DA60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D05EB8-7CFA-B75F-C6B9-996F99B20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5DC61-8FF7-0691-2FA8-64565BB7109B}"/>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5" name="Footer Placeholder 4">
            <a:extLst>
              <a:ext uri="{FF2B5EF4-FFF2-40B4-BE49-F238E27FC236}">
                <a16:creationId xmlns:a16="http://schemas.microsoft.com/office/drawing/2014/main" id="{419C9FCA-FA03-4F0D-16B7-62CD2E119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509A-CD1A-5375-44E1-08AEF030A98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494242266"/>
      </p:ext>
    </p:extLst>
  </p:cSld>
  <p:clrMapOvr>
    <a:masterClrMapping/>
  </p:clrMapOvr>
</p:sldLayout>
</file>

<file path=ppt/slideLayouts/slideLayout10.xml><?xml version="1.0" encoding="utf-8"?>
<p:sldLayout xmlns:a="http://purl.oclc.org/ooxml/drawingml/main" xmlns:r="http://purl.oclc.org/ooxml/officeDocument/relationships" xmlns:p="http://purl.oclc.org/ooxml/presentationml/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A412-E010-C1FE-6E57-944AC8B09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4F1BE-9C88-0E1E-198F-4A7F6B4D2E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003F9-DF5C-2C34-420B-443777CC509B}"/>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5" name="Footer Placeholder 4">
            <a:extLst>
              <a:ext uri="{FF2B5EF4-FFF2-40B4-BE49-F238E27FC236}">
                <a16:creationId xmlns:a16="http://schemas.microsoft.com/office/drawing/2014/main" id="{76FFFB9F-363D-F9EE-DFFE-1856243B3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63324-0FD9-F14F-8950-FE964BC1D3D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841073073"/>
      </p:ext>
    </p:extLst>
  </p:cSld>
  <p:clrMapOvr>
    <a:masterClrMapping/>
  </p:clrMapOvr>
</p:sldLayout>
</file>

<file path=ppt/slideLayouts/slideLayout11.xml><?xml version="1.0" encoding="utf-8"?>
<p:sldLayout xmlns:a="http://purl.oclc.org/ooxml/drawingml/main" xmlns:r="http://purl.oclc.org/ooxml/officeDocument/relationships" xmlns:p="http://purl.oclc.org/ooxml/presentationml/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937697-9031-DDAA-875B-8102FE5C82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97564-22A5-63F9-6B12-36BD5B82EE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FB213-14D2-15D4-04D0-CDA0D41F3C98}"/>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5" name="Footer Placeholder 4">
            <a:extLst>
              <a:ext uri="{FF2B5EF4-FFF2-40B4-BE49-F238E27FC236}">
                <a16:creationId xmlns:a16="http://schemas.microsoft.com/office/drawing/2014/main" id="{321E8957-9673-B7D4-883A-A03FC6A7E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EAD78-D01A-14FC-D73C-FC0BAF9DE3E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30355155"/>
      </p:ext>
    </p:extLst>
  </p:cSld>
  <p:clrMapOvr>
    <a:masterClrMapping/>
  </p:clrMapOvr>
</p:sldLayout>
</file>

<file path=ppt/slideLayouts/slideLayout2.xml><?xml version="1.0" encoding="utf-8"?>
<p:sldLayout xmlns:a="http://purl.oclc.org/ooxml/drawingml/main" xmlns:r="http://purl.oclc.org/ooxml/officeDocument/relationships" xmlns:p="http://purl.oclc.org/ooxml/presentationml/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9BF8-92F8-A1AE-8DD6-00347FCB5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D32CC-2EC0-42CE-AB68-4C6168D4EB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6101C-DCB1-EC3A-3A38-7B620F003FB7}"/>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5" name="Footer Placeholder 4">
            <a:extLst>
              <a:ext uri="{FF2B5EF4-FFF2-40B4-BE49-F238E27FC236}">
                <a16:creationId xmlns:a16="http://schemas.microsoft.com/office/drawing/2014/main" id="{DA78F6AB-F8AF-0ECF-36C4-38ED90DBA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DB85B-8CC3-4C19-45E2-75719CDD84D1}"/>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299555137"/>
      </p:ext>
    </p:extLst>
  </p:cSld>
  <p:clrMapOvr>
    <a:masterClrMapping/>
  </p:clrMapOvr>
</p:sldLayout>
</file>

<file path=ppt/slideLayouts/slideLayout3.xml><?xml version="1.0" encoding="utf-8"?>
<p:sldLayout xmlns:a="http://purl.oclc.org/ooxml/drawingml/main" xmlns:r="http://purl.oclc.org/ooxml/officeDocument/relationships" xmlns:p="http://purl.oclc.org/ooxml/presentationml/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2816-87FD-E285-AEB0-B741AF608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290AC-2AF7-C57F-780E-3864DEA680F3}"/>
              </a:ext>
            </a:extLst>
          </p:cNvPr>
          <p:cNvSpPr>
            <a:spLocks noGrp="1"/>
          </p:cNvSpPr>
          <p:nvPr>
            <p:ph type="body" idx="1"/>
          </p:nvPr>
        </p:nvSpPr>
        <p:spPr>
          <a:xfrm>
            <a:off x="831850" y="4589463"/>
            <a:ext cx="10515600" cy="1500187"/>
          </a:xfrm>
        </p:spPr>
        <p:txBody>
          <a:bodyPr/>
          <a:lstStyle>
            <a:lvl1pPr marL="0" indent="0">
              <a:buNone/>
              <a:defRPr sz="2400">
                <a:solidFill>
                  <a:schemeClr val="tx1">
                    <a:tint val="82%"/>
                  </a:schemeClr>
                </a:solidFill>
              </a:defRPr>
            </a:lvl1pPr>
            <a:lvl2pPr marL="457200" indent="0">
              <a:buNone/>
              <a:defRPr sz="2000">
                <a:solidFill>
                  <a:schemeClr val="tx1">
                    <a:tint val="82%"/>
                  </a:schemeClr>
                </a:solidFill>
              </a:defRPr>
            </a:lvl2pPr>
            <a:lvl3pPr marL="914400" indent="0">
              <a:buNone/>
              <a:defRPr sz="1800">
                <a:solidFill>
                  <a:schemeClr val="tx1">
                    <a:tint val="82%"/>
                  </a:schemeClr>
                </a:solidFill>
              </a:defRPr>
            </a:lvl3pPr>
            <a:lvl4pPr marL="1371600" indent="0">
              <a:buNone/>
              <a:defRPr sz="1600">
                <a:solidFill>
                  <a:schemeClr val="tx1">
                    <a:tint val="82%"/>
                  </a:schemeClr>
                </a:solidFill>
              </a:defRPr>
            </a:lvl4pPr>
            <a:lvl5pPr marL="1828800" indent="0">
              <a:buNone/>
              <a:defRPr sz="1600">
                <a:solidFill>
                  <a:schemeClr val="tx1">
                    <a:tint val="82%"/>
                  </a:schemeClr>
                </a:solidFill>
              </a:defRPr>
            </a:lvl5pPr>
            <a:lvl6pPr marL="2286000" indent="0">
              <a:buNone/>
              <a:defRPr sz="1600">
                <a:solidFill>
                  <a:schemeClr val="tx1">
                    <a:tint val="82%"/>
                  </a:schemeClr>
                </a:solidFill>
              </a:defRPr>
            </a:lvl6pPr>
            <a:lvl7pPr marL="2743200" indent="0">
              <a:buNone/>
              <a:defRPr sz="1600">
                <a:solidFill>
                  <a:schemeClr val="tx1">
                    <a:tint val="82%"/>
                  </a:schemeClr>
                </a:solidFill>
              </a:defRPr>
            </a:lvl7pPr>
            <a:lvl8pPr marL="3200400" indent="0">
              <a:buNone/>
              <a:defRPr sz="1600">
                <a:solidFill>
                  <a:schemeClr val="tx1">
                    <a:tint val="82%"/>
                  </a:schemeClr>
                </a:solidFill>
              </a:defRPr>
            </a:lvl8pPr>
            <a:lvl9pPr marL="3657600" indent="0">
              <a:buNone/>
              <a:defRPr sz="1600">
                <a:solidFill>
                  <a:schemeClr val="tx1">
                    <a:tint val="82%"/>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0C91A-E10C-966C-29C1-6BEC9FE24B47}"/>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5" name="Footer Placeholder 4">
            <a:extLst>
              <a:ext uri="{FF2B5EF4-FFF2-40B4-BE49-F238E27FC236}">
                <a16:creationId xmlns:a16="http://schemas.microsoft.com/office/drawing/2014/main" id="{D936531A-2E1D-D51A-4FBD-0ED4050D6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E8D28-8DE6-36E3-E94A-D6C53B8B88D4}"/>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94401109"/>
      </p:ext>
    </p:extLst>
  </p:cSld>
  <p:clrMapOvr>
    <a:masterClrMapping/>
  </p:clrMapOvr>
</p:sldLayout>
</file>

<file path=ppt/slideLayouts/slideLayout4.xml><?xml version="1.0" encoding="utf-8"?>
<p:sldLayout xmlns:a="http://purl.oclc.org/ooxml/drawingml/main" xmlns:r="http://purl.oclc.org/ooxml/officeDocument/relationships" xmlns:p="http://purl.oclc.org/ooxml/presentationml/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4705-5EB9-412E-3FD3-CD2771715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003E0-E8A3-F6DF-8D37-7152E0D75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4C091-263C-1399-89F6-987FB25D8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195F82-E19C-EC67-9EE2-A5F9F3554F04}"/>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6" name="Footer Placeholder 5">
            <a:extLst>
              <a:ext uri="{FF2B5EF4-FFF2-40B4-BE49-F238E27FC236}">
                <a16:creationId xmlns:a16="http://schemas.microsoft.com/office/drawing/2014/main" id="{8517754D-2FD8-B0BB-7182-45FFEF105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A4DE6-0CEE-75CE-8478-106F9AF0D12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68718844"/>
      </p:ext>
    </p:extLst>
  </p:cSld>
  <p:clrMapOvr>
    <a:masterClrMapping/>
  </p:clrMapOvr>
</p:sldLayout>
</file>

<file path=ppt/slideLayouts/slideLayout5.xml><?xml version="1.0" encoding="utf-8"?>
<p:sldLayout xmlns:a="http://purl.oclc.org/ooxml/drawingml/main" xmlns:r="http://purl.oclc.org/ooxml/officeDocument/relationships" xmlns:p="http://purl.oclc.org/ooxml/presentationml/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E9CD-E2B2-7CE0-C19A-B7BB432AE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9A943-5BF8-5486-154B-F490592F32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B7DED-D487-87B1-D62D-40609B8FE4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3359E3-1C90-54CE-875B-29C9DEEBE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95702D-BAFF-FCD7-7A39-C80347D987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8FD1C-50E1-CC5C-C7D7-A1318D33AFF3}"/>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8" name="Footer Placeholder 7">
            <a:extLst>
              <a:ext uri="{FF2B5EF4-FFF2-40B4-BE49-F238E27FC236}">
                <a16:creationId xmlns:a16="http://schemas.microsoft.com/office/drawing/2014/main" id="{9F53510A-7787-E5E9-8151-D59A69A3B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1D926F-B0F9-57CA-32CD-DFAD898354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792829124"/>
      </p:ext>
    </p:extLst>
  </p:cSld>
  <p:clrMapOvr>
    <a:masterClrMapping/>
  </p:clrMapOvr>
</p:sldLayout>
</file>

<file path=ppt/slideLayouts/slideLayout6.xml><?xml version="1.0" encoding="utf-8"?>
<p:sldLayout xmlns:a="http://purl.oclc.org/ooxml/drawingml/main" xmlns:r="http://purl.oclc.org/ooxml/officeDocument/relationships" xmlns:p="http://purl.oclc.org/ooxml/presentationml/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3C78-F088-3011-81D8-6A03D9B6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6760B7-0785-7694-7932-199B0CD4710C}"/>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4" name="Footer Placeholder 3">
            <a:extLst>
              <a:ext uri="{FF2B5EF4-FFF2-40B4-BE49-F238E27FC236}">
                <a16:creationId xmlns:a16="http://schemas.microsoft.com/office/drawing/2014/main" id="{91B5B0FE-3BC9-6597-BB0E-A9FD1563BE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1AA90-4B9A-B533-B817-EF8D264B448F}"/>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171805558"/>
      </p:ext>
    </p:extLst>
  </p:cSld>
  <p:clrMapOvr>
    <a:masterClrMapping/>
  </p:clrMapOvr>
</p:sldLayout>
</file>

<file path=ppt/slideLayouts/slideLayout7.xml><?xml version="1.0" encoding="utf-8"?>
<p:sldLayout xmlns:a="http://purl.oclc.org/ooxml/drawingml/main" xmlns:r="http://purl.oclc.org/ooxml/officeDocument/relationships" xmlns:p="http://purl.oclc.org/ooxml/presentationml/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207932-778A-5D2F-C4CF-3E6189F5A0CC}"/>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3" name="Footer Placeholder 2">
            <a:extLst>
              <a:ext uri="{FF2B5EF4-FFF2-40B4-BE49-F238E27FC236}">
                <a16:creationId xmlns:a16="http://schemas.microsoft.com/office/drawing/2014/main" id="{A2A8A2DE-578D-9A87-741D-FC64A5040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6BF24-5B1F-27B7-F78F-3B7EE76BC84A}"/>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92843373"/>
      </p:ext>
    </p:extLst>
  </p:cSld>
  <p:clrMapOvr>
    <a:masterClrMapping/>
  </p:clrMapOvr>
</p:sldLayout>
</file>

<file path=ppt/slideLayouts/slideLayout8.xml><?xml version="1.0" encoding="utf-8"?>
<p:sldLayout xmlns:a="http://purl.oclc.org/ooxml/drawingml/main" xmlns:r="http://purl.oclc.org/ooxml/officeDocument/relationships" xmlns:p="http://purl.oclc.org/ooxml/presentationml/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259B-1CBA-F29E-E470-3032CE247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AA0B4-48CB-9D4A-4B84-03B160761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DF8951-272B-B61E-26F5-2A33F6F77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A7B62-5C6F-C829-FF92-E8C42AB97E45}"/>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6" name="Footer Placeholder 5">
            <a:extLst>
              <a:ext uri="{FF2B5EF4-FFF2-40B4-BE49-F238E27FC236}">
                <a16:creationId xmlns:a16="http://schemas.microsoft.com/office/drawing/2014/main" id="{052F046C-FA99-2512-ACF4-788FCDE4E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20B91-DF6D-F849-3DFA-55FF8B5F51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40933833"/>
      </p:ext>
    </p:extLst>
  </p:cSld>
  <p:clrMapOvr>
    <a:masterClrMapping/>
  </p:clrMapOvr>
</p:sldLayout>
</file>

<file path=ppt/slideLayouts/slideLayout9.xml><?xml version="1.0" encoding="utf-8"?>
<p:sldLayout xmlns:a="http://purl.oclc.org/ooxml/drawingml/main" xmlns:r="http://purl.oclc.org/ooxml/officeDocument/relationships" xmlns:p="http://purl.oclc.org/ooxml/presentationml/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BEF6-85F0-0F5A-2EAD-3FC943C13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2D98C-4CA1-73F6-2320-AE4C32EAB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46C524-3093-5D87-B409-165B53ABA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34550-EA6B-58C7-7C54-CEECB62DF2C4}"/>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6" name="Footer Placeholder 5">
            <a:extLst>
              <a:ext uri="{FF2B5EF4-FFF2-40B4-BE49-F238E27FC236}">
                <a16:creationId xmlns:a16="http://schemas.microsoft.com/office/drawing/2014/main" id="{6ECB1773-7D1D-3329-BD2A-A940EDDEE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2076B-4E16-21BD-6D38-CF90A5C50329}"/>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036517918"/>
      </p:ext>
    </p:extLst>
  </p:cSld>
  <p:clrMapOvr>
    <a:masterClrMapping/>
  </p:clrMapOvr>
</p:sldLayout>
</file>

<file path=ppt/slideMasters/_rels/slideMaster1.xml.rels><?xml version="1.0" encoding="UTF-8" standalone="yes"?>
<Relationships xmlns="http://schemas.openxmlformats.org/package/2006/relationships"><Relationship Id="rId8" Type="http://purl.oclc.org/ooxml/officeDocument/relationships/slideLayout" Target="../slideLayouts/slideLayout8.xml"/><Relationship Id="rId13" Type="http://purl.oclc.org/ooxml/officeDocument/relationships/image" Target="../media/image1.jpg"/><Relationship Id="rId3" Type="http://purl.oclc.org/ooxml/officeDocument/relationships/slideLayout" Target="../slideLayouts/slideLayout3.xml"/><Relationship Id="rId7" Type="http://purl.oclc.org/ooxml/officeDocument/relationships/slideLayout" Target="../slideLayouts/slideLayout7.xml"/><Relationship Id="rId12" Type="http://purl.oclc.org/ooxml/officeDocument/relationships/theme" Target="../theme/theme1.xml"/><Relationship Id="rId2" Type="http://purl.oclc.org/ooxml/officeDocument/relationships/slideLayout" Target="../slideLayouts/slideLayout2.xml"/><Relationship Id="rId1" Type="http://purl.oclc.org/ooxml/officeDocument/relationships/slideLayout" Target="../slideLayouts/slideLayout1.xml"/><Relationship Id="rId6" Type="http://purl.oclc.org/ooxml/officeDocument/relationships/slideLayout" Target="../slideLayouts/slideLayout6.xml"/><Relationship Id="rId11" Type="http://purl.oclc.org/ooxml/officeDocument/relationships/slideLayout" Target="../slideLayouts/slideLayout11.xml"/><Relationship Id="rId5" Type="http://purl.oclc.org/ooxml/officeDocument/relationships/slideLayout" Target="../slideLayouts/slideLayout5.xml"/><Relationship Id="rId10" Type="http://purl.oclc.org/ooxml/officeDocument/relationships/slideLayout" Target="../slideLayouts/slideLayout10.xml"/><Relationship Id="rId4" Type="http://purl.oclc.org/ooxml/officeDocument/relationships/slideLayout" Target="../slideLayouts/slideLayout4.xml"/><Relationship Id="rId9" Type="http://purl.oclc.org/ooxml/officeDocument/relationships/slideLayout" Target="../slideLayouts/slideLayout9.xml"/></Relationships>
</file>

<file path=ppt/slideMasters/slideMaster1.xml><?xml version="1.0" encoding="utf-8"?>
<p:sldMaster xmlns:a="http://purl.oclc.org/ooxml/drawingml/main" xmlns:r="http://purl.oclc.org/ooxml/officeDocument/relationships" xmlns:p="http://purl.oclc.org/ooxml/presentationml/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FF33C-E123-AB2E-6EAE-03703D677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8D68C-E4A2-9E21-0FF3-52D33E74A2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3F4F-6623-2D70-E77D-FF37188B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
                  </a:schemeClr>
                </a:solidFill>
              </a:defRPr>
            </a:lvl1pPr>
          </a:lstStyle>
          <a:p>
            <a:fld id="{DA038CFD-C811-4165-B077-0E7D930D4EB4}" type="datetimeFigureOut">
              <a:rPr lang="en-US" smtClean="0"/>
              <a:t>12/11/2025</a:t>
            </a:fld>
            <a:endParaRPr lang="en-US"/>
          </a:p>
        </p:txBody>
      </p:sp>
      <p:sp>
        <p:nvSpPr>
          <p:cNvPr id="5" name="Footer Placeholder 4">
            <a:extLst>
              <a:ext uri="{FF2B5EF4-FFF2-40B4-BE49-F238E27FC236}">
                <a16:creationId xmlns:a16="http://schemas.microsoft.com/office/drawing/2014/main" id="{4A11B0A9-59A9-8281-5E24-104CA411D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
                  </a:schemeClr>
                </a:solidFill>
              </a:defRPr>
            </a:lvl1pPr>
          </a:lstStyle>
          <a:p>
            <a:endParaRPr lang="en-US"/>
          </a:p>
        </p:txBody>
      </p:sp>
      <p:sp>
        <p:nvSpPr>
          <p:cNvPr id="6" name="Slide Number Placeholder 5">
            <a:extLst>
              <a:ext uri="{FF2B5EF4-FFF2-40B4-BE49-F238E27FC236}">
                <a16:creationId xmlns:a16="http://schemas.microsoft.com/office/drawing/2014/main" id="{43E4AC1B-C322-394C-61CF-F72181A49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
                  </a:schemeClr>
                </a:solidFill>
              </a:defRPr>
            </a:lvl1pPr>
          </a:lstStyle>
          <a:p>
            <a:fld id="{DBD51266-7D67-4839-AF90-836683A59A4E}" type="slidenum">
              <a:rPr lang="en-US" smtClean="0"/>
              <a:t>‹#›</a:t>
            </a:fld>
            <a:endParaRPr lang="en-US"/>
          </a:p>
        </p:txBody>
      </p:sp>
    </p:spTree>
    <p:extLst>
      <p:ext uri="{BB962C8B-B14F-4D97-AF65-F5344CB8AC3E}">
        <p14:creationId xmlns:p14="http://schemas.microsoft.com/office/powerpoint/2010/main" val="776913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1.xml"/><Relationship Id="rId1" Type="http://purl.oclc.org/ooxml/officeDocument/relationships/slideLayout" Target="../slideLayouts/slideLayout4.xml"/></Relationships>
</file>

<file path=ppt/slides/_rels/slide10.xml.rels><?xml version="1.0" encoding="UTF-8" standalone="yes"?>
<Relationships xmlns="http://schemas.openxmlformats.org/package/2006/relationships"><Relationship Id="rId3" Type="http://purl.oclc.org/ooxml/officeDocument/relationships/image" Target="../media/image8.png"/><Relationship Id="rId2" Type="http://purl.oclc.org/ooxml/officeDocument/relationships/notesSlide" Target="../notesSlides/notesSlide10.xml"/><Relationship Id="rId1" Type="http://purl.oclc.org/ooxml/officeDocument/relationships/slideLayout" Target="../slideLayouts/slideLayout4.xml"/><Relationship Id="rId5" Type="http://purl.oclc.org/ooxml/officeDocument/relationships/image" Target="../media/image7.png"/><Relationship Id="rId4" Type="http://purl.oclc.org/ooxml/officeDocument/relationships/image" Target="../media/image6.png"/></Relationships>
</file>

<file path=ppt/slides/_rels/slide11.xml.rels><?xml version="1.0" encoding="UTF-8" standalone="yes"?>
<Relationships xmlns="http://schemas.openxmlformats.org/package/2006/relationships"><Relationship Id="rId3" Type="http://purl.oclc.org/ooxml/officeDocument/relationships/image" Target="../media/image6.png"/><Relationship Id="rId2" Type="http://purl.oclc.org/ooxml/officeDocument/relationships/notesSlide" Target="../notesSlides/notesSlide11.xml"/><Relationship Id="rId1" Type="http://purl.oclc.org/ooxml/officeDocument/relationships/slideLayout" Target="../slideLayouts/slideLayout4.xml"/><Relationship Id="rId4" Type="http://purl.oclc.org/ooxml/officeDocument/relationships/image" Target="../media/image7.png"/></Relationships>
</file>

<file path=ppt/slides/_rels/slide12.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12.xml"/><Relationship Id="rId1" Type="http://purl.oclc.org/ooxml/officeDocument/relationships/slideLayout" Target="../slideLayouts/slideLayout4.xml"/><Relationship Id="rId4" Type="http://purl.oclc.org/ooxml/officeDocument/relationships/hyperlink" Target="https://www.weldonbeardain.website/ephesians/" TargetMode="External"/></Relationships>
</file>

<file path=ppt/slides/_rels/slide13.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13.xml"/><Relationship Id="rId1" Type="http://purl.oclc.org/ooxml/officeDocument/relationships/slideLayout" Target="../slideLayouts/slideLayout4.xml"/></Relationships>
</file>

<file path=ppt/slides/_rels/slide14.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14.xml"/><Relationship Id="rId1" Type="http://purl.oclc.org/ooxml/officeDocument/relationships/slideLayout" Target="../slideLayouts/slideLayout4.xml"/></Relationships>
</file>

<file path=ppt/slides/_rels/slide15.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15.xml"/><Relationship Id="rId1" Type="http://purl.oclc.org/ooxml/officeDocument/relationships/slideLayout" Target="../slideLayouts/slideLayout4.xml"/></Relationships>
</file>

<file path=ppt/slides/_rels/slide16.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16.xml"/><Relationship Id="rId1" Type="http://purl.oclc.org/ooxml/officeDocument/relationships/slideLayout" Target="../slideLayouts/slideLayout4.xml"/></Relationships>
</file>

<file path=ppt/slides/_rels/slide17.xml.rels><?xml version="1.0" encoding="UTF-8" standalone="yes"?>
<Relationships xmlns="http://schemas.openxmlformats.org/package/2006/relationships"><Relationship Id="rId3" Type="http://purl.oclc.org/ooxml/officeDocument/relationships/image" Target="../media/image5.png"/><Relationship Id="rId2" Type="http://purl.oclc.org/ooxml/officeDocument/relationships/notesSlide" Target="../notesSlides/notesSlide17.xml"/><Relationship Id="rId1" Type="http://purl.oclc.org/ooxml/officeDocument/relationships/slideLayout" Target="../slideLayouts/slideLayout4.xml"/></Relationships>
</file>

<file path=ppt/slides/_rels/slide18.xml.rels><?xml version="1.0" encoding="UTF-8" standalone="yes"?>
<Relationships xmlns="http://schemas.openxmlformats.org/package/2006/relationships"><Relationship Id="rId3" Type="http://purl.oclc.org/ooxml/officeDocument/relationships/image" Target="../media/image5.png"/><Relationship Id="rId2" Type="http://purl.oclc.org/ooxml/officeDocument/relationships/notesSlide" Target="../notesSlides/notesSlide18.xml"/><Relationship Id="rId1" Type="http://purl.oclc.org/ooxml/officeDocument/relationships/slideLayout" Target="../slideLayouts/slideLayout4.xml"/></Relationships>
</file>

<file path=ppt/slides/_rels/slide19.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19.xml"/><Relationship Id="rId1" Type="http://purl.oclc.org/ooxml/officeDocument/relationships/slideLayout" Target="../slideLayouts/slideLayout4.xml"/></Relationships>
</file>

<file path=ppt/slides/_rels/slide2.xml.rels><?xml version="1.0" encoding="UTF-8" standalone="yes"?>
<Relationships xmlns="http://schemas.openxmlformats.org/package/2006/relationships"><Relationship Id="rId3" Type="http://purl.oclc.org/ooxml/officeDocument/relationships/image" Target="../media/image3.png"/><Relationship Id="rId2" Type="http://purl.oclc.org/ooxml/officeDocument/relationships/notesSlide" Target="../notesSlides/notesSlide2.xml"/><Relationship Id="rId1" Type="http://purl.oclc.org/ooxml/officeDocument/relationships/slideLayout" Target="../slideLayouts/slideLayout4.xml"/><Relationship Id="rId4" Type="http://purl.oclc.org/ooxml/officeDocument/relationships/image" Target="../media/image4.png"/></Relationships>
</file>

<file path=ppt/slides/_rels/slide20.xml.rels><?xml version="1.0" encoding="UTF-8" standalone="yes"?>
<Relationships xmlns="http://schemas.openxmlformats.org/package/2006/relationships"><Relationship Id="rId3" Type="http://purl.oclc.org/ooxml/officeDocument/relationships/image" Target="../media/image6.png"/><Relationship Id="rId2" Type="http://purl.oclc.org/ooxml/officeDocument/relationships/notesSlide" Target="../notesSlides/notesSlide20.xml"/><Relationship Id="rId1" Type="http://purl.oclc.org/ooxml/officeDocument/relationships/slideLayout" Target="../slideLayouts/slideLayout4.xml"/><Relationship Id="rId5" Type="http://purl.oclc.org/ooxml/officeDocument/relationships/image" Target="../media/image8.png"/><Relationship Id="rId4" Type="http://purl.oclc.org/ooxml/officeDocument/relationships/image" Target="../media/image7.png"/></Relationships>
</file>

<file path=ppt/slides/_rels/slide21.xml.rels><?xml version="1.0" encoding="UTF-8" standalone="yes"?>
<Relationships xmlns="http://schemas.openxmlformats.org/package/2006/relationships"><Relationship Id="rId3" Type="http://purl.oclc.org/ooxml/officeDocument/relationships/image" Target="../media/image6.png"/><Relationship Id="rId2" Type="http://purl.oclc.org/ooxml/officeDocument/relationships/notesSlide" Target="../notesSlides/notesSlide21.xml"/><Relationship Id="rId1" Type="http://purl.oclc.org/ooxml/officeDocument/relationships/slideLayout" Target="../slideLayouts/slideLayout4.xml"/><Relationship Id="rId5" Type="http://purl.oclc.org/ooxml/officeDocument/relationships/hyperlink" Target="https://www.biblegateway.com/passage/?search=eph%202&amp;version=NIV#fen-NIV-29233a" TargetMode="External"/><Relationship Id="rId4" Type="http://purl.oclc.org/ooxml/officeDocument/relationships/image" Target="../media/image7.png"/></Relationships>
</file>

<file path=ppt/slides/_rels/slide22.xml.rels><?xml version="1.0" encoding="UTF-8" standalone="yes"?>
<Relationships xmlns="http://schemas.openxmlformats.org/package/2006/relationships"><Relationship Id="rId3" Type="http://purl.oclc.org/ooxml/officeDocument/relationships/image" Target="../media/image6.png"/><Relationship Id="rId2" Type="http://purl.oclc.org/ooxml/officeDocument/relationships/notesSlide" Target="../notesSlides/notesSlide22.xml"/><Relationship Id="rId1" Type="http://purl.oclc.org/ooxml/officeDocument/relationships/slideLayout" Target="../slideLayouts/slideLayout4.xml"/><Relationship Id="rId5" Type="http://purl.oclc.org/ooxml/officeDocument/relationships/hyperlink" Target="https://www.biblegateway.com/passage/?search=eph%202&amp;version=NIV#fen-NIV-29233a" TargetMode="External"/><Relationship Id="rId4" Type="http://purl.oclc.org/ooxml/officeDocument/relationships/image" Target="../media/image7.png"/></Relationships>
</file>

<file path=ppt/slides/_rels/slide23.xml.rels><?xml version="1.0" encoding="UTF-8" standalone="yes"?>
<Relationships xmlns="http://schemas.openxmlformats.org/package/2006/relationships"><Relationship Id="rId3" Type="http://purl.oclc.org/ooxml/officeDocument/relationships/image" Target="../media/image6.png"/><Relationship Id="rId2" Type="http://purl.oclc.org/ooxml/officeDocument/relationships/notesSlide" Target="../notesSlides/notesSlide23.xml"/><Relationship Id="rId1" Type="http://purl.oclc.org/ooxml/officeDocument/relationships/slideLayout" Target="../slideLayouts/slideLayout4.xml"/><Relationship Id="rId5" Type="http://purl.oclc.org/ooxml/officeDocument/relationships/image" Target="../media/image8.png"/><Relationship Id="rId4" Type="http://purl.oclc.org/ooxml/officeDocument/relationships/image" Target="../media/image7.png"/></Relationships>
</file>

<file path=ppt/slides/_rels/slide24.xml.rels><?xml version="1.0" encoding="UTF-8" standalone="yes"?>
<Relationships xmlns="http://schemas.openxmlformats.org/package/2006/relationships"><Relationship Id="rId3" Type="http://purl.oclc.org/ooxml/officeDocument/relationships/image" Target="../media/image6.png"/><Relationship Id="rId2" Type="http://purl.oclc.org/ooxml/officeDocument/relationships/notesSlide" Target="../notesSlides/notesSlide24.xml"/><Relationship Id="rId1" Type="http://purl.oclc.org/ooxml/officeDocument/relationships/slideLayout" Target="../slideLayouts/slideLayout4.xml"/><Relationship Id="rId5" Type="http://purl.oclc.org/ooxml/officeDocument/relationships/image" Target="../media/image8.png"/><Relationship Id="rId4" Type="http://purl.oclc.org/ooxml/officeDocument/relationships/image" Target="../media/image7.png"/></Relationships>
</file>

<file path=ppt/slides/_rels/slide25.xml.rels><?xml version="1.0" encoding="UTF-8" standalone="yes"?>
<Relationships xmlns="http://schemas.openxmlformats.org/package/2006/relationships"><Relationship Id="rId3" Type="http://purl.oclc.org/ooxml/officeDocument/relationships/image" Target="../media/image6.png"/><Relationship Id="rId2" Type="http://purl.oclc.org/ooxml/officeDocument/relationships/notesSlide" Target="../notesSlides/notesSlide25.xml"/><Relationship Id="rId1" Type="http://purl.oclc.org/ooxml/officeDocument/relationships/slideLayout" Target="../slideLayouts/slideLayout4.xml"/><Relationship Id="rId6" Type="http://purl.oclc.org/ooxml/officeDocument/relationships/image" Target="../media/image8.png"/><Relationship Id="rId5" Type="http://purl.oclc.org/ooxml/officeDocument/relationships/hyperlink" Target="https://www.biblegateway.com/passage/?search=eph%202&amp;version=NIV#fen-NIV-29233a" TargetMode="External"/><Relationship Id="rId4" Type="http://purl.oclc.org/ooxml/officeDocument/relationships/image" Target="../media/image7.png"/></Relationships>
</file>

<file path=ppt/slides/_rels/slide26.xml.rels><?xml version="1.0" encoding="UTF-8" standalone="yes"?>
<Relationships xmlns="http://schemas.openxmlformats.org/package/2006/relationships"><Relationship Id="rId3" Type="http://purl.oclc.org/ooxml/officeDocument/relationships/image" Target="../media/image6.png"/><Relationship Id="rId2" Type="http://purl.oclc.org/ooxml/officeDocument/relationships/notesSlide" Target="../notesSlides/notesSlide26.xml"/><Relationship Id="rId1" Type="http://purl.oclc.org/ooxml/officeDocument/relationships/slideLayout" Target="../slideLayouts/slideLayout4.xml"/><Relationship Id="rId5" Type="http://purl.oclc.org/ooxml/officeDocument/relationships/image" Target="../media/image8.png"/><Relationship Id="rId4" Type="http://purl.oclc.org/ooxml/officeDocument/relationships/image" Target="../media/image7.png"/></Relationships>
</file>

<file path=ppt/slides/_rels/slide27.xml.rels><?xml version="1.0" encoding="UTF-8" standalone="yes"?>
<Relationships xmlns="http://schemas.openxmlformats.org/package/2006/relationships"><Relationship Id="rId3" Type="http://purl.oclc.org/ooxml/officeDocument/relationships/image" Target="../media/image6.png"/><Relationship Id="rId2" Type="http://purl.oclc.org/ooxml/officeDocument/relationships/notesSlide" Target="../notesSlides/notesSlide27.xml"/><Relationship Id="rId1" Type="http://purl.oclc.org/ooxml/officeDocument/relationships/slideLayout" Target="../slideLayouts/slideLayout4.xml"/><Relationship Id="rId5" Type="http://purl.oclc.org/ooxml/officeDocument/relationships/image" Target="../media/image8.png"/><Relationship Id="rId4" Type="http://purl.oclc.org/ooxml/officeDocument/relationships/image" Target="../media/image7.png"/></Relationships>
</file>

<file path=ppt/slides/_rels/slide28.xml.rels><?xml version="1.0" encoding="UTF-8" standalone="yes"?>
<Relationships xmlns="http://schemas.openxmlformats.org/package/2006/relationships"><Relationship Id="rId8" Type="http://purl.oclc.org/ooxml/officeDocument/relationships/hyperlink" Target="https://www.google.com/search?sca_esv=c10fa1f35bad6765&amp;rlz=1C1CHBF_enUS930US933&amp;sxsrf=AE3TifNHNrVweAhMCf6k9yuVn4QUwaY2xg%3A1765402594416&amp;q=Sikhism&amp;sa=X&amp;ved=2ahUKEwiejJqU_bORAxUgliYFHTiVGd8QxccNegQIfhAC&amp;mstk=AUtExfDP5DtE2-QeSow0_PdORQvH9yJFkTdhk4eAtnLzn0hIF0-Li-SZlvMDyB4V7W58s8Hu2RGI8Gdl1PSQU_xn9vSQMDocAWP2zUIUSC6Q8w5tC_B_8x7t2boTYumrFYDCNAE1h9plqqUaGOFRijvi8wUQewOvmMiVFC7y-7eol3rgPNztCyeX9a4EkfeDupmYNX1xVSpd9Fhu7j9uDm7BJ8EgXU7qniZy4i05Ibl0se57rS91GXJtRpKpJS0WC5JufEWF2Iudu2MnxL-5BabRWfWc&amp;csui=3" TargetMode="External"/><Relationship Id="rId3" Type="http://purl.oclc.org/ooxml/officeDocument/relationships/image" Target="../media/image6.png"/><Relationship Id="rId7" Type="http://purl.oclc.org/ooxml/officeDocument/relationships/hyperlink" Target="https://www.google.com/search?sca_esv=c10fa1f35bad6765&amp;rlz=1C1CHBF_enUS930US933&amp;sxsrf=AE3TifNHNrVweAhMCf6k9yuVn4QUwaY2xg%3A1765402594416&amp;q=Buddhism&amp;sa=X&amp;ved=2ahUKEwiejJqU_bORAxUgliYFHTiVGd8QxccNegQIfhAB&amp;mstk=AUtExfDP5DtE2-QeSow0_PdORQvH9yJFkTdhk4eAtnLzn0hIF0-Li-SZlvMDyB4V7W58s8Hu2RGI8Gdl1PSQU_xn9vSQMDocAWP2zUIUSC6Q8w5tC_B_8x7t2boTYumrFYDCNAE1h9plqqUaGOFRijvi8wUQewOvmMiVFC7y-7eol3rgPNztCyeX9a4EkfeDupmYNX1xVSpd9Fhu7j9uDm7BJ8EgXU7qniZy4i05Ibl0se57rS91GXJtRpKpJS0WC5JufEWF2Iudu2MnxL-5BabRWfWc&amp;csui=3" TargetMode="External"/><Relationship Id="rId2" Type="http://purl.oclc.org/ooxml/officeDocument/relationships/notesSlide" Target="../notesSlides/notesSlide28.xml"/><Relationship Id="rId1" Type="http://purl.oclc.org/ooxml/officeDocument/relationships/slideLayout" Target="../slideLayouts/slideLayout4.xml"/><Relationship Id="rId6" Type="http://purl.oclc.org/ooxml/officeDocument/relationships/hyperlink" Target="https://www.google.com/search?sca_esv=c10fa1f35bad6765&amp;rlz=1C1CHBF_enUS930US933&amp;sxsrf=AE3TifNHNrVweAhMCf6k9yuVn4QUwaY2xg%3A1765402594416&amp;q=Islam&amp;sa=X&amp;ved=2ahUKEwiejJqU_bORAxUgliYFHTiVGd8QxccNegQIehAB&amp;mstk=AUtExfDP5DtE2-QeSow0_PdORQvH9yJFkTdhk4eAtnLzn0hIF0-Li-SZlvMDyB4V7W58s8Hu2RGI8Gdl1PSQU_xn9vSQMDocAWP2zUIUSC6Q8w5tC_B_8x7t2boTYumrFYDCNAE1h9plqqUaGOFRijvi8wUQewOvmMiVFC7y-7eol3rgPNztCyeX9a4EkfeDupmYNX1xVSpd9Fhu7j9uDm7BJ8EgXU7qniZy4i05Ibl0se57rS91GXJtRpKpJS0WC5JufEWF2Iudu2MnxL-5BabRWfWc&amp;csui=3" TargetMode="External"/><Relationship Id="rId5" Type="http://purl.oclc.org/ooxml/officeDocument/relationships/hyperlink" Target="https://www.google.com/search?sca_esv=c10fa1f35bad6765&amp;rlz=1C1CHBF_enUS930US933&amp;sxsrf=AE3TifNHNrVweAhMCf6k9yuVn4QUwaY2xg%3A1765402594416&amp;q=Judaism&amp;sa=X&amp;ved=2ahUKEwiejJqU_bORAxUgliYFHTiVGd8QxccNegQIERAB&amp;mstk=AUtExfDP5DtE2-QeSow0_PdORQvH9yJFkTdhk4eAtnLzn0hIF0-Li-SZlvMDyB4V7W58s8Hu2RGI8Gdl1PSQU_xn9vSQMDocAWP2zUIUSC6Q8w5tC_B_8x7t2boTYumrFYDCNAE1h9plqqUaGOFRijvi8wUQewOvmMiVFC7y-7eol3rgPNztCyeX9a4EkfeDupmYNX1xVSpd9Fhu7j9uDm7BJ8EgXU7qniZy4i05Ibl0se57rS91GXJtRpKpJS0WC5JufEWF2Iudu2MnxL-5BabRWfWc&amp;csui=3" TargetMode="External"/><Relationship Id="rId4" Type="http://purl.oclc.org/ooxml/officeDocument/relationships/image" Target="../media/image7.png"/></Relationships>
</file>

<file path=ppt/slides/_rels/slide29.xml.rels><?xml version="1.0" encoding="UTF-8" standalone="yes"?>
<Relationships xmlns="http://schemas.openxmlformats.org/package/2006/relationships"><Relationship Id="rId3" Type="http://purl.oclc.org/ooxml/officeDocument/relationships/image" Target="../media/image6.png"/><Relationship Id="rId2" Type="http://purl.oclc.org/ooxml/officeDocument/relationships/notesSlide" Target="../notesSlides/notesSlide29.xml"/><Relationship Id="rId1" Type="http://purl.oclc.org/ooxml/officeDocument/relationships/slideLayout" Target="../slideLayouts/slideLayout4.xml"/><Relationship Id="rId5" Type="http://purl.oclc.org/ooxml/officeDocument/relationships/hyperlink" Target="https://www.google.com/search?sca_esv=c10fa1f35bad6765&amp;rlz=1C1CHBF_enUS930US933&amp;sxsrf=AE3TifNHNrVweAhMCf6k9yuVn4QUwaY2xg%3A1765402594416&amp;q=Hinduism&amp;sa=X&amp;ved=2ahUKEwiejJqU_bORAxUgliYFHTiVGd8QxccNegUIggEQAQ&amp;mstk=AUtExfDP5DtE2-QeSow0_PdORQvH9yJFkTdhk4eAtnLzn0hIF0-Li-SZlvMDyB4V7W58s8Hu2RGI8Gdl1PSQU_xn9vSQMDocAWP2zUIUSC6Q8w5tC_B_8x7t2boTYumrFYDCNAE1h9plqqUaGOFRijvi8wUQewOvmMiVFC7y-7eol3rgPNztCyeX9a4EkfeDupmYNX1xVSpd9Fhu7j9uDm7BJ8EgXU7qniZy4i05Ibl0se57rS91GXJtRpKpJS0WC5JufEWF2Iudu2MnxL-5BabRWfWc&amp;csui=3" TargetMode="External"/><Relationship Id="rId4" Type="http://purl.oclc.org/ooxml/officeDocument/relationships/image" Target="../media/image7.png"/></Relationships>
</file>

<file path=ppt/slides/_rels/slide3.xml.rels><?xml version="1.0" encoding="UTF-8" standalone="yes"?>
<Relationships xmlns="http://schemas.openxmlformats.org/package/2006/relationships"><Relationship Id="rId3" Type="http://purl.oclc.org/ooxml/officeDocument/relationships/image" Target="../media/image5.png"/><Relationship Id="rId2" Type="http://purl.oclc.org/ooxml/officeDocument/relationships/notesSlide" Target="../notesSlides/notesSlide3.xml"/><Relationship Id="rId1" Type="http://purl.oclc.org/ooxml/officeDocument/relationships/slideLayout" Target="../slideLayouts/slideLayout4.xml"/></Relationships>
</file>

<file path=ppt/slides/_rels/slide30.xml.rels><?xml version="1.0" encoding="UTF-8" standalone="yes"?>
<Relationships xmlns="http://schemas.openxmlformats.org/package/2006/relationships"><Relationship Id="rId3" Type="http://purl.oclc.org/ooxml/officeDocument/relationships/image" Target="../media/image6.png"/><Relationship Id="rId7" Type="http://purl.oclc.org/ooxml/officeDocument/relationships/hyperlink" Target="https://www.google.com/search?sca_esv=c10fa1f35bad6765&amp;rlz=1C1CHBF_enUS930US933&amp;sxsrf=AE3TifNHNrVweAhMCf6k9yuVn4QUwaY2xg%3A1765402594416&amp;q=Mormonism&amp;sa=X&amp;ved=2ahUKEwiejJqU_bORAxUgliYFHTiVGd8QxccNegUIlAIQAQ&amp;mstk=AUtExfDP5DtE2-QeSow0_PdORQvH9yJFkTdhk4eAtnLzn0hIF0-Li-SZlvMDyB4V7W58s8Hu2RGI8Gdl1PSQU_xn9vSQMDocAWP2zUIUSC6Q8w5tC_B_8x7t2boTYumrFYDCNAE1h9plqqUaGOFRijvi8wUQewOvmMiVFC7y-7eol3rgPNztCyeX9a4EkfeDupmYNX1xVSpd9Fhu7j9uDm7BJ8EgXU7qniZy4i05Ibl0se57rS91GXJtRpKpJS0WC5JufEWF2Iudu2MnxL-5BabRWfWc&amp;csui=3" TargetMode="External"/><Relationship Id="rId2" Type="http://purl.oclc.org/ooxml/officeDocument/relationships/notesSlide" Target="../notesSlides/notesSlide30.xml"/><Relationship Id="rId1" Type="http://purl.oclc.org/ooxml/officeDocument/relationships/slideLayout" Target="../slideLayouts/slideLayout4.xml"/><Relationship Id="rId6" Type="http://purl.oclc.org/ooxml/officeDocument/relationships/hyperlink" Target="https://www.google.com/search?sca_esv=c10fa1f35bad6765&amp;rlz=1C1CHBF_enUS930US933&amp;sxsrf=AE3TifNHNrVweAhMCf6k9yuVn4QUwaY2xg%3A1765402594416&amp;q=Unitarianism&amp;sa=X&amp;ved=2ahUKEwiejJqU_bORAxUgliYFHTiVGd8QxccNegUImAIQAQ&amp;mstk=AUtExfDP5DtE2-QeSow0_PdORQvH9yJFkTdhk4eAtnLzn0hIF0-Li-SZlvMDyB4V7W58s8Hu2RGI8Gdl1PSQU_xn9vSQMDocAWP2zUIUSC6Q8w5tC_B_8x7t2boTYumrFYDCNAE1h9plqqUaGOFRijvi8wUQewOvmMiVFC7y-7eol3rgPNztCyeX9a4EkfeDupmYNX1xVSpd9Fhu7j9uDm7BJ8EgXU7qniZy4i05Ibl0se57rS91GXJtRpKpJS0WC5JufEWF2Iudu2MnxL-5BabRWfWc&amp;csui=3" TargetMode="External"/><Relationship Id="rId5" Type="http://purl.oclc.org/ooxml/officeDocument/relationships/hyperlink" Target="https://www.google.com/search?sca_esv=c10fa1f35bad6765&amp;rlz=1C1CHBF_enUS930US933&amp;sxsrf=AE3TifNHNrVweAhMCf6k9yuVn4QUwaY2xg%3A1765402594416&amp;q=Jehovah%27s+Witnesses&amp;sa=X&amp;ved=2ahUKEwiejJqU_bORAxUgliYFHTiVGd8QxccNegUIkgIQAQ&amp;mstk=AUtExfDP5DtE2-QeSow0_PdORQvH9yJFkTdhk4eAtnLzn0hIF0-Li-SZlvMDyB4V7W58s8Hu2RGI8Gdl1PSQU_xn9vSQMDocAWP2zUIUSC6Q8w5tC_B_8x7t2boTYumrFYDCNAE1h9plqqUaGOFRijvi8wUQewOvmMiVFC7y-7eol3rgPNztCyeX9a4EkfeDupmYNX1xVSpd9Fhu7j9uDm7BJ8EgXU7qniZy4i05Ibl0se57rS91GXJtRpKpJS0WC5JufEWF2Iudu2MnxL-5BabRWfWc&amp;csui=3" TargetMode="External"/><Relationship Id="rId4" Type="http://purl.oclc.org/ooxml/officeDocument/relationships/image" Target="../media/image7.png"/></Relationships>
</file>

<file path=ppt/slides/_rels/slide31.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31.xml"/><Relationship Id="rId1" Type="http://purl.oclc.org/ooxml/officeDocument/relationships/slideLayout" Target="../slideLayouts/slideLayout4.xml"/></Relationships>
</file>

<file path=ppt/slides/_rels/slide32.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32.xml"/><Relationship Id="rId1" Type="http://purl.oclc.org/ooxml/officeDocument/relationships/slideLayout" Target="../slideLayouts/slideLayout4.xml"/></Relationships>
</file>

<file path=ppt/slides/_rels/slide33.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33.xml"/><Relationship Id="rId1" Type="http://purl.oclc.org/ooxml/officeDocument/relationships/slideLayout" Target="../slideLayouts/slideLayout4.xml"/></Relationships>
</file>

<file path=ppt/slides/_rels/slide34.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34.xml"/><Relationship Id="rId1" Type="http://purl.oclc.org/ooxml/officeDocument/relationships/slideLayout" Target="../slideLayouts/slideLayout4.xml"/></Relationships>
</file>

<file path=ppt/slides/_rels/slide35.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35.xml"/><Relationship Id="rId1" Type="http://purl.oclc.org/ooxml/officeDocument/relationships/slideLayout" Target="../slideLayouts/slideLayout4.xml"/></Relationships>
</file>

<file path=ppt/slides/_rels/slide36.xml.rels><?xml version="1.0" encoding="UTF-8" standalone="yes"?>
<Relationships xmlns="http://schemas.openxmlformats.org/package/2006/relationships"><Relationship Id="rId3" Type="http://purl.oclc.org/ooxml/officeDocument/relationships/image" Target="../media/image5.png"/><Relationship Id="rId2" Type="http://purl.oclc.org/ooxml/officeDocument/relationships/notesSlide" Target="../notesSlides/notesSlide36.xml"/><Relationship Id="rId1" Type="http://purl.oclc.org/ooxml/officeDocument/relationships/slideLayout" Target="../slideLayouts/slideLayout4.xml"/></Relationships>
</file>

<file path=ppt/slides/_rels/slide37.xml.rels><?xml version="1.0" encoding="UTF-8" standalone="yes"?>
<Relationships xmlns="http://schemas.openxmlformats.org/package/2006/relationships"><Relationship Id="rId2" Type="http://purl.oclc.org/ooxml/officeDocument/relationships/notesSlide" Target="../notesSlides/notesSlide37.xml"/><Relationship Id="rId1" Type="http://purl.oclc.org/ooxml/officeDocument/relationships/slideLayout" Target="../slideLayouts/slideLayout4.xml"/></Relationships>
</file>

<file path=ppt/slides/_rels/slide38.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38.xml"/><Relationship Id="rId1" Type="http://purl.oclc.org/ooxml/officeDocument/relationships/slideLayout" Target="../slideLayouts/slideLayout4.xml"/></Relationships>
</file>

<file path=ppt/slides/_rels/slide39.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39.xml"/><Relationship Id="rId1" Type="http://purl.oclc.org/ooxml/officeDocument/relationships/slideLayout" Target="../slideLayouts/slideLayout4.xml"/></Relationships>
</file>

<file path=ppt/slides/_rels/slide4.xml.rels><?xml version="1.0" encoding="UTF-8" standalone="yes"?>
<Relationships xmlns="http://schemas.openxmlformats.org/package/2006/relationships"><Relationship Id="rId3" Type="http://purl.oclc.org/ooxml/officeDocument/relationships/image" Target="../media/image5.png"/><Relationship Id="rId2" Type="http://purl.oclc.org/ooxml/officeDocument/relationships/notesSlide" Target="../notesSlides/notesSlide4.xml"/><Relationship Id="rId1" Type="http://purl.oclc.org/ooxml/officeDocument/relationships/slideLayout" Target="../slideLayouts/slideLayout4.xml"/></Relationships>
</file>

<file path=ppt/slides/_rels/slide40.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40.xml"/><Relationship Id="rId1" Type="http://purl.oclc.org/ooxml/officeDocument/relationships/slideLayout" Target="../slideLayouts/slideLayout4.xml"/></Relationships>
</file>

<file path=ppt/slides/_rels/slide41.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41.xml"/><Relationship Id="rId1" Type="http://purl.oclc.org/ooxml/officeDocument/relationships/slideLayout" Target="../slideLayouts/slideLayout4.xml"/></Relationships>
</file>

<file path=ppt/slides/_rels/slide42.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42.xml"/><Relationship Id="rId1" Type="http://purl.oclc.org/ooxml/officeDocument/relationships/slideLayout" Target="../slideLayouts/slideLayout4.xml"/></Relationships>
</file>

<file path=ppt/slides/_rels/slide43.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43.xml"/><Relationship Id="rId1" Type="http://purl.oclc.org/ooxml/officeDocument/relationships/slideLayout" Target="../slideLayouts/slideLayout4.xml"/></Relationships>
</file>

<file path=ppt/slides/_rels/slide44.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44.xml"/><Relationship Id="rId1" Type="http://purl.oclc.org/ooxml/officeDocument/relationships/slideLayout" Target="../slideLayouts/slideLayout4.xml"/><Relationship Id="rId4" Type="http://purl.oclc.org/ooxml/officeDocument/relationships/hyperlink" Target="https://www.biblegateway.com/passage/?search=eph%201&amp;version=NIV#fen-NIV-29218e" TargetMode="External"/></Relationships>
</file>

<file path=ppt/slides/_rels/slide45.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45.xml"/><Relationship Id="rId1" Type="http://purl.oclc.org/ooxml/officeDocument/relationships/slideLayout" Target="../slideLayouts/slideLayout4.xml"/></Relationships>
</file>

<file path=ppt/slides/_rels/slide46.xml.rels><?xml version="1.0" encoding="UTF-8" standalone="yes"?>
<Relationships xmlns="http://schemas.openxmlformats.org/package/2006/relationships"><Relationship Id="rId3" Type="http://purl.oclc.org/ooxml/officeDocument/relationships/image" Target="../media/image9.png"/><Relationship Id="rId2" Type="http://purl.oclc.org/ooxml/officeDocument/relationships/notesSlide" Target="../notesSlides/notesSlide46.xml"/><Relationship Id="rId1" Type="http://purl.oclc.org/ooxml/officeDocument/relationships/slideLayout" Target="../slideLayouts/slideLayout4.xml"/></Relationships>
</file>

<file path=ppt/slides/_rels/slide47.xml.rels><?xml version="1.0" encoding="UTF-8" standalone="yes"?>
<Relationships xmlns="http://schemas.openxmlformats.org/package/2006/relationships"><Relationship Id="rId3" Type="http://purl.oclc.org/ooxml/officeDocument/relationships/image" Target="../media/image5.png"/><Relationship Id="rId2" Type="http://purl.oclc.org/ooxml/officeDocument/relationships/notesSlide" Target="../notesSlides/notesSlide47.xml"/><Relationship Id="rId1" Type="http://purl.oclc.org/ooxml/officeDocument/relationships/slideLayout" Target="../slideLayouts/slideLayout4.xml"/></Relationships>
</file>

<file path=ppt/slides/_rels/slide5.xml.rels><?xml version="1.0" encoding="UTF-8" standalone="yes"?>
<Relationships xmlns="http://schemas.openxmlformats.org/package/2006/relationships"><Relationship Id="rId3" Type="http://purl.oclc.org/ooxml/officeDocument/relationships/image" Target="../media/image6.png"/><Relationship Id="rId2" Type="http://purl.oclc.org/ooxml/officeDocument/relationships/notesSlide" Target="../notesSlides/notesSlide5.xml"/><Relationship Id="rId1" Type="http://purl.oclc.org/ooxml/officeDocument/relationships/slideLayout" Target="../slideLayouts/slideLayout4.xml"/><Relationship Id="rId4" Type="http://purl.oclc.org/ooxml/officeDocument/relationships/image" Target="../media/image7.png"/></Relationships>
</file>

<file path=ppt/slides/_rels/slide6.xml.rels><?xml version="1.0" encoding="UTF-8" standalone="yes"?>
<Relationships xmlns="http://schemas.openxmlformats.org/package/2006/relationships"><Relationship Id="rId3" Type="http://purl.oclc.org/ooxml/officeDocument/relationships/image" Target="../media/image6.png"/><Relationship Id="rId2" Type="http://purl.oclc.org/ooxml/officeDocument/relationships/notesSlide" Target="../notesSlides/notesSlide6.xml"/><Relationship Id="rId1" Type="http://purl.oclc.org/ooxml/officeDocument/relationships/slideLayout" Target="../slideLayouts/slideLayout4.xml"/><Relationship Id="rId4" Type="http://purl.oclc.org/ooxml/officeDocument/relationships/image" Target="../media/image7.png"/></Relationships>
</file>

<file path=ppt/slides/_rels/slide7.xml.rels><?xml version="1.0" encoding="UTF-8" standalone="yes"?>
<Relationships xmlns="http://schemas.openxmlformats.org/package/2006/relationships"><Relationship Id="rId3" Type="http://purl.oclc.org/ooxml/officeDocument/relationships/image" Target="../media/image2.jpeg"/><Relationship Id="rId2" Type="http://purl.oclc.org/ooxml/officeDocument/relationships/notesSlide" Target="../notesSlides/notesSlide7.xml"/><Relationship Id="rId1" Type="http://purl.oclc.org/ooxml/officeDocument/relationships/slideLayout" Target="../slideLayouts/slideLayout4.xml"/></Relationships>
</file>

<file path=ppt/slides/_rels/slide8.xml.rels><?xml version="1.0" encoding="UTF-8" standalone="yes"?>
<Relationships xmlns="http://schemas.openxmlformats.org/package/2006/relationships"><Relationship Id="rId3" Type="http://purl.oclc.org/ooxml/officeDocument/relationships/image" Target="../media/image6.png"/><Relationship Id="rId2" Type="http://purl.oclc.org/ooxml/officeDocument/relationships/notesSlide" Target="../notesSlides/notesSlide8.xml"/><Relationship Id="rId1" Type="http://purl.oclc.org/ooxml/officeDocument/relationships/slideLayout" Target="../slideLayouts/slideLayout4.xml"/><Relationship Id="rId4" Type="http://purl.oclc.org/ooxml/officeDocument/relationships/image" Target="../media/image7.png"/></Relationships>
</file>

<file path=ppt/slides/_rels/slide9.xml.rels><?xml version="1.0" encoding="UTF-8" standalone="yes"?>
<Relationships xmlns="http://schemas.openxmlformats.org/package/2006/relationships"><Relationship Id="rId3" Type="http://purl.oclc.org/ooxml/officeDocument/relationships/image" Target="../media/image8.png"/><Relationship Id="rId2" Type="http://purl.oclc.org/ooxml/officeDocument/relationships/notesSlide" Target="../notesSlides/notesSlide9.xml"/><Relationship Id="rId1" Type="http://purl.oclc.org/ooxml/officeDocument/relationships/slideLayout" Target="../slideLayouts/slideLayout4.xml"/></Relationships>
</file>

<file path=ppt/slides/slide1.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2D04A8F1-CD95-1969-1807-EBFD1ED91B0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0BD0C1-69BB-DD80-2815-6F1E47ACB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72566-47B1-A5EA-18E2-284C85EEF7D0}"/>
              </a:ext>
            </a:extLst>
          </p:cNvPr>
          <p:cNvSpPr>
            <a:spLocks noGrp="1"/>
          </p:cNvSpPr>
          <p:nvPr>
            <p:ph type="title"/>
          </p:nvPr>
        </p:nvSpPr>
        <p:spPr>
          <a:xfrm>
            <a:off x="3137915" y="54864"/>
            <a:ext cx="5916169" cy="547379"/>
          </a:xfrm>
        </p:spPr>
        <p:txBody>
          <a:bodyPr vert="horz" lIns="91440" tIns="45720" rIns="91440" bIns="45720" rtlCol="0" anchor="b">
            <a:normAutofit fontScale="9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25D96C3D-90DE-4096-DB25-DE880C2FC3DD}"/>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CC128D32-81F9-34C5-E2DA-868AE56F249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400" b="1" dirty="0"/>
              <a:t>We are eternal spiritual beings living in a temporary earthly realm.</a:t>
            </a:r>
          </a:p>
          <a:p>
            <a:r>
              <a:rPr lang="en-US" sz="4400" b="1" dirty="0"/>
              <a:t>Goal:  Explore the heavenly realms described in Ephesians and review scriptures  in light of what we learn. </a:t>
            </a:r>
          </a:p>
        </p:txBody>
      </p:sp>
    </p:spTree>
    <p:extLst>
      <p:ext uri="{BB962C8B-B14F-4D97-AF65-F5344CB8AC3E}">
        <p14:creationId xmlns:p14="http://schemas.microsoft.com/office/powerpoint/2010/main" val="3700713955"/>
      </p:ext>
    </p:extLst>
  </p:cSld>
  <p:clrMapOvr>
    <a:masterClrMapping/>
  </p:clrMapOvr>
  <p:transition>
    <p:fade/>
  </p:transition>
</p:sld>
</file>

<file path=ppt/slides/slide10.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D2AA8BD0-18F8-B8F7-7E1E-F0179CF3E67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A7D4FAC-CBE1-9909-D26C-7B35C2AA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367B67-358D-E1A0-8BB2-71433F07E521}"/>
              </a:ext>
            </a:extLst>
          </p:cNvPr>
          <p:cNvSpPr>
            <a:spLocks noGrp="1"/>
          </p:cNvSpPr>
          <p:nvPr>
            <p:ph type="title"/>
          </p:nvPr>
        </p:nvSpPr>
        <p:spPr>
          <a:xfrm>
            <a:off x="2145566" y="0"/>
            <a:ext cx="9689107" cy="1010930"/>
          </a:xfrm>
        </p:spPr>
        <p:txBody>
          <a:bodyPr vert="horz" lIns="91440" tIns="45720" rIns="91440" bIns="45720" rtlCol="0" anchor="b">
            <a:normAutofit fontScale="90%"/>
          </a:bodyPr>
          <a:lstStyle/>
          <a:p>
            <a:br>
              <a:rPr lang="en-US" sz="3600" b="1" dirty="0"/>
            </a:br>
            <a:r>
              <a:rPr lang="en-US" sz="3600" b="1" dirty="0"/>
              <a:t>    Physical Realms are subsets of  Heavenly Realms</a:t>
            </a:r>
            <a:br>
              <a:rPr lang="en-US" sz="3600" b="1" dirty="0"/>
            </a:br>
            <a:endParaRPr lang="en-US" sz="3600" b="1" dirty="0"/>
          </a:p>
        </p:txBody>
      </p:sp>
      <p:sp>
        <p:nvSpPr>
          <p:cNvPr id="5" name="Arrow: Left 4">
            <a:extLst>
              <a:ext uri="{FF2B5EF4-FFF2-40B4-BE49-F238E27FC236}">
                <a16:creationId xmlns:a16="http://schemas.microsoft.com/office/drawing/2014/main" id="{2DF386E1-C7FE-2730-7131-15E0078F78D7}"/>
              </a:ext>
            </a:extLst>
          </p:cNvPr>
          <p:cNvSpPr/>
          <p:nvPr/>
        </p:nvSpPr>
        <p:spPr>
          <a:xfrm>
            <a:off x="2145566" y="2679871"/>
            <a:ext cx="8335621" cy="484632"/>
          </a:xfrm>
          <a:prstGeom prst="leftArrow">
            <a:avLst/>
          </a:prstGeom>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51096D2-6840-B375-EB9E-65BD91469DEC}"/>
              </a:ext>
            </a:extLst>
          </p:cNvPr>
          <p:cNvSpPr txBox="1"/>
          <p:nvPr/>
        </p:nvSpPr>
        <p:spPr>
          <a:xfrm>
            <a:off x="10595370" y="865375"/>
            <a:ext cx="1183529" cy="461665"/>
          </a:xfrm>
          <a:prstGeom prst="rect">
            <a:avLst/>
          </a:prstGeom>
          <a:noFill/>
        </p:spPr>
        <p:txBody>
          <a:bodyPr wrap="none" rtlCol="0">
            <a:spAutoFit/>
          </a:bodyPr>
          <a:lstStyle/>
          <a:p>
            <a:r>
              <a:rPr lang="en-US" sz="2400" dirty="0"/>
              <a:t>Sinners</a:t>
            </a:r>
          </a:p>
        </p:txBody>
      </p:sp>
      <p:sp>
        <p:nvSpPr>
          <p:cNvPr id="9" name="TextBox 8">
            <a:extLst>
              <a:ext uri="{FF2B5EF4-FFF2-40B4-BE49-F238E27FC236}">
                <a16:creationId xmlns:a16="http://schemas.microsoft.com/office/drawing/2014/main" id="{10424C9D-8CC2-83A8-9CD8-0F52D3CB6895}"/>
              </a:ext>
            </a:extLst>
          </p:cNvPr>
          <p:cNvSpPr txBox="1"/>
          <p:nvPr/>
        </p:nvSpPr>
        <p:spPr>
          <a:xfrm>
            <a:off x="295977" y="694719"/>
            <a:ext cx="2362250" cy="461665"/>
          </a:xfrm>
          <a:prstGeom prst="rect">
            <a:avLst/>
          </a:prstGeom>
          <a:noFill/>
        </p:spPr>
        <p:txBody>
          <a:bodyPr wrap="none" rtlCol="0">
            <a:spAutoFit/>
          </a:bodyPr>
          <a:lstStyle/>
          <a:p>
            <a:r>
              <a:rPr lang="en-US" sz="2400" dirty="0"/>
              <a:t>Forgiven Sinners</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8F403BDB-A5AA-29E6-BA91-0E67E7A82EC7}"/>
              </a:ext>
            </a:extLst>
          </p:cNvPr>
          <p:cNvPicPr>
            <a:picLocks noChangeAspect="1"/>
          </p:cNvPicPr>
          <p:nvPr/>
        </p:nvPicPr>
        <p:blipFill>
          <a:blip r:embed="rId3"/>
          <a:stretch>
            <a:fillRect/>
          </a:stretch>
        </p:blipFill>
        <p:spPr>
          <a:xfrm>
            <a:off x="5123460" y="917792"/>
            <a:ext cx="1762079" cy="1762079"/>
          </a:xfrm>
          <a:prstGeom prst="rect">
            <a:avLst/>
          </a:prstGeom>
        </p:spPr>
      </p:pic>
      <p:sp>
        <p:nvSpPr>
          <p:cNvPr id="22" name="TextBox 21">
            <a:extLst>
              <a:ext uri="{FF2B5EF4-FFF2-40B4-BE49-F238E27FC236}">
                <a16:creationId xmlns:a16="http://schemas.microsoft.com/office/drawing/2014/main" id="{EE09B0A6-374C-304A-4FBC-FDB7E88A32F6}"/>
              </a:ext>
            </a:extLst>
          </p:cNvPr>
          <p:cNvSpPr txBox="1"/>
          <p:nvPr/>
        </p:nvSpPr>
        <p:spPr>
          <a:xfrm>
            <a:off x="2097918" y="3403235"/>
            <a:ext cx="8583560" cy="2246769"/>
          </a:xfrm>
          <a:prstGeom prst="rect">
            <a:avLst/>
          </a:prstGeom>
          <a:noFill/>
        </p:spPr>
        <p:txBody>
          <a:bodyPr wrap="square" rtlCol="0">
            <a:spAutoFit/>
          </a:bodyPr>
          <a:lstStyle/>
          <a:p>
            <a:r>
              <a:rPr lang="en-US" sz="2800" b="1" baseline="30%" dirty="0"/>
              <a:t>ACT 13:38 </a:t>
            </a:r>
            <a:r>
              <a:rPr lang="en-US" sz="2800" dirty="0"/>
              <a:t>“Therefore, my friends, I want you to know that through Jesus the forgiveness of sins is proclaimed to you. </a:t>
            </a:r>
            <a:r>
              <a:rPr lang="en-US" sz="2800" b="1" baseline="30%" dirty="0"/>
              <a:t>39 </a:t>
            </a:r>
            <a:r>
              <a:rPr lang="en-US" sz="2800" dirty="0"/>
              <a:t>Through him everyone who believes is set free from every sin, a justification you were not able to obtain under the law of Moses.</a:t>
            </a:r>
          </a:p>
        </p:txBody>
      </p:sp>
      <p:pic>
        <p:nvPicPr>
          <p:cNvPr id="3" name="Picture 2" descr="A screenshot of a cell phone&#10;&#10;AI-generated content may be incorrect.">
            <a:extLst>
              <a:ext uri="{FF2B5EF4-FFF2-40B4-BE49-F238E27FC236}">
                <a16:creationId xmlns:a16="http://schemas.microsoft.com/office/drawing/2014/main" id="{A025ACC2-2EFC-D41C-27F3-078C80C99898}"/>
              </a:ext>
            </a:extLst>
          </p:cNvPr>
          <p:cNvPicPr>
            <a:picLocks noChangeAspect="1"/>
          </p:cNvPicPr>
          <p:nvPr/>
        </p:nvPicPr>
        <p:blipFill>
          <a:blip r:embed="rId4"/>
          <a:stretch>
            <a:fillRect/>
          </a:stretch>
        </p:blipFill>
        <p:spPr>
          <a:xfrm>
            <a:off x="0" y="1102913"/>
            <a:ext cx="1676329" cy="3153917"/>
          </a:xfrm>
          <a:prstGeom prst="rect">
            <a:avLst/>
          </a:prstGeom>
        </p:spPr>
      </p:pic>
      <p:pic>
        <p:nvPicPr>
          <p:cNvPr id="4" name="Picture 3" descr="A screen shot of a cell phone&#10;&#10;AI-generated content may be incorrect.">
            <a:extLst>
              <a:ext uri="{FF2B5EF4-FFF2-40B4-BE49-F238E27FC236}">
                <a16:creationId xmlns:a16="http://schemas.microsoft.com/office/drawing/2014/main" id="{45AD404C-2B37-9F89-AF51-6AB188BB9EE8}"/>
              </a:ext>
            </a:extLst>
          </p:cNvPr>
          <p:cNvPicPr>
            <a:picLocks noChangeAspect="1"/>
          </p:cNvPicPr>
          <p:nvPr/>
        </p:nvPicPr>
        <p:blipFill>
          <a:blip r:embed="rId5"/>
          <a:stretch>
            <a:fillRect/>
          </a:stretch>
        </p:blipFill>
        <p:spPr>
          <a:xfrm>
            <a:off x="10751804" y="1452500"/>
            <a:ext cx="1369870" cy="2599051"/>
          </a:xfrm>
          <a:prstGeom prst="rect">
            <a:avLst/>
          </a:prstGeom>
        </p:spPr>
      </p:pic>
    </p:spTree>
    <p:extLst>
      <p:ext uri="{BB962C8B-B14F-4D97-AF65-F5344CB8AC3E}">
        <p14:creationId xmlns:p14="http://schemas.microsoft.com/office/powerpoint/2010/main" val="1876547302"/>
      </p:ext>
    </p:extLst>
  </p:cSld>
  <p:clrMapOvr>
    <a:masterClrMapping/>
  </p:clrMapOvr>
  <p:transition>
    <p:fade/>
  </p:transition>
</p:sld>
</file>

<file path=ppt/slides/slide11.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99394E7F-313D-1F30-AACE-56F4644E1B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70C24B-F29C-9DFB-D600-D6994BE9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35146-2487-29B2-F210-CBB6AF09514E}"/>
              </a:ext>
            </a:extLst>
          </p:cNvPr>
          <p:cNvSpPr>
            <a:spLocks noGrp="1"/>
          </p:cNvSpPr>
          <p:nvPr>
            <p:ph type="title"/>
          </p:nvPr>
        </p:nvSpPr>
        <p:spPr>
          <a:xfrm>
            <a:off x="1706480" y="133658"/>
            <a:ext cx="9689107" cy="1010930"/>
          </a:xfrm>
        </p:spPr>
        <p:txBody>
          <a:bodyPr vert="horz" lIns="91440" tIns="45720" rIns="91440" bIns="45720" rtlCol="0" anchor="b">
            <a:normAutofit fontScale="9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33424AE8-68D0-FB09-4A42-58E285211CC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F14C3C6A-8E49-3590-A239-CADD9541484C}"/>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205C2E0-1C7F-D5B2-EE21-BCA96DF82DE0}"/>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287F37B-1679-78DB-9146-329369BDC56F}"/>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130A78EF-0F3D-0CA8-D56B-B213F110DA28}"/>
              </a:ext>
            </a:extLst>
          </p:cNvPr>
          <p:cNvSpPr/>
          <p:nvPr/>
        </p:nvSpPr>
        <p:spPr>
          <a:xfrm>
            <a:off x="3286238" y="1327040"/>
            <a:ext cx="2854122" cy="5321742"/>
          </a:xfrm>
          <a:prstGeom prst="rect">
            <a:avLst/>
          </a:prstGeom>
          <a:noFill/>
          <a:ln w="508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F671453-89FA-F92D-0786-66C307F6FF32}"/>
              </a:ext>
            </a:extLst>
          </p:cNvPr>
          <p:cNvSpPr/>
          <p:nvPr/>
        </p:nvSpPr>
        <p:spPr>
          <a:xfrm>
            <a:off x="3542757" y="3987912"/>
            <a:ext cx="2430516" cy="2554545"/>
          </a:xfrm>
          <a:prstGeom prst="roundRect">
            <a:avLst/>
          </a:prstGeom>
          <a:noFill/>
          <a:ln w="381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F8A1145-44D3-2BAB-0A99-4E82A863FAE7}"/>
              </a:ext>
            </a:extLst>
          </p:cNvPr>
          <p:cNvSpPr/>
          <p:nvPr/>
        </p:nvSpPr>
        <p:spPr>
          <a:xfrm>
            <a:off x="6707978" y="3987911"/>
            <a:ext cx="2687794" cy="2554545"/>
          </a:xfrm>
          <a:prstGeom prst="roundRect">
            <a:avLst/>
          </a:prstGeom>
          <a:noFill/>
          <a:ln w="381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7441E6-E775-3E10-D608-633B77473E31}"/>
              </a:ext>
            </a:extLst>
          </p:cNvPr>
          <p:cNvSpPr/>
          <p:nvPr/>
        </p:nvSpPr>
        <p:spPr>
          <a:xfrm>
            <a:off x="6604234" y="1392500"/>
            <a:ext cx="2854122" cy="5321742"/>
          </a:xfrm>
          <a:prstGeom prst="rect">
            <a:avLst/>
          </a:prstGeom>
          <a:noFill/>
          <a:ln w="508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AI-generated content may be incorrect.">
            <a:extLst>
              <a:ext uri="{FF2B5EF4-FFF2-40B4-BE49-F238E27FC236}">
                <a16:creationId xmlns:a16="http://schemas.microsoft.com/office/drawing/2014/main" id="{E87821B3-7393-9A2E-BEFE-DF91442B35C5}"/>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330EB4DF-6A47-E67E-D660-A1DE6E5B5544}"/>
              </a:ext>
            </a:extLst>
          </p:cNvPr>
          <p:cNvPicPr>
            <a:picLocks noChangeAspect="1"/>
          </p:cNvPicPr>
          <p:nvPr/>
        </p:nvPicPr>
        <p:blipFill>
          <a:blip r:embed="rId4"/>
          <a:stretch>
            <a:fillRect/>
          </a:stretch>
        </p:blipFill>
        <p:spPr>
          <a:xfrm>
            <a:off x="10555020" y="4115190"/>
            <a:ext cx="1369870" cy="2599051"/>
          </a:xfrm>
          <a:prstGeom prst="rect">
            <a:avLst/>
          </a:prstGeom>
        </p:spPr>
      </p:pic>
      <p:sp>
        <p:nvSpPr>
          <p:cNvPr id="4" name="TextBox 3">
            <a:extLst>
              <a:ext uri="{FF2B5EF4-FFF2-40B4-BE49-F238E27FC236}">
                <a16:creationId xmlns:a16="http://schemas.microsoft.com/office/drawing/2014/main" id="{C3273274-92C9-E200-8C0A-700502A5B347}"/>
              </a:ext>
            </a:extLst>
          </p:cNvPr>
          <p:cNvSpPr txBox="1"/>
          <p:nvPr/>
        </p:nvSpPr>
        <p:spPr>
          <a:xfrm>
            <a:off x="411726" y="3987911"/>
            <a:ext cx="2321918" cy="2677656"/>
          </a:xfrm>
          <a:prstGeom prst="rect">
            <a:avLst/>
          </a:prstGeom>
          <a:noFill/>
        </p:spPr>
        <p:txBody>
          <a:bodyPr wrap="square" rtlCol="0">
            <a:spAutoFit/>
          </a:bodyPr>
          <a:lstStyle/>
          <a:p>
            <a:r>
              <a:rPr lang="en-US" sz="2800" dirty="0"/>
              <a:t>When time is no more the Physical Realms we know about disappear</a:t>
            </a:r>
          </a:p>
        </p:txBody>
      </p:sp>
      <p:cxnSp>
        <p:nvCxnSpPr>
          <p:cNvPr id="7" name="Straight Connector 6">
            <a:extLst>
              <a:ext uri="{FF2B5EF4-FFF2-40B4-BE49-F238E27FC236}">
                <a16:creationId xmlns:a16="http://schemas.microsoft.com/office/drawing/2014/main" id="{0A7FE4B0-2C6C-D0D8-CED7-8052C89AC2F0}"/>
              </a:ext>
            </a:extLst>
          </p:cNvPr>
          <p:cNvCxnSpPr/>
          <p:nvPr/>
        </p:nvCxnSpPr>
        <p:spPr>
          <a:xfrm>
            <a:off x="3451123" y="3957145"/>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CFFF6C7-84AF-5F8A-2C68-EF24EEC67E15}"/>
              </a:ext>
            </a:extLst>
          </p:cNvPr>
          <p:cNvCxnSpPr/>
          <p:nvPr/>
        </p:nvCxnSpPr>
        <p:spPr>
          <a:xfrm>
            <a:off x="6723010" y="4018082"/>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1429A0A-FAB4-1719-4BAF-D09A7FCBC2CB}"/>
              </a:ext>
            </a:extLst>
          </p:cNvPr>
          <p:cNvCxnSpPr>
            <a:cxnSpLocks/>
          </p:cNvCxnSpPr>
          <p:nvPr/>
        </p:nvCxnSpPr>
        <p:spPr>
          <a:xfrm flipH="1">
            <a:off x="3684207" y="4206143"/>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BC5F0AB-EAE8-9348-CDDA-1765D863F3BB}"/>
              </a:ext>
            </a:extLst>
          </p:cNvPr>
          <p:cNvCxnSpPr>
            <a:cxnSpLocks/>
          </p:cNvCxnSpPr>
          <p:nvPr/>
        </p:nvCxnSpPr>
        <p:spPr>
          <a:xfrm flipH="1">
            <a:off x="6944403" y="4175054"/>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2049482"/>
      </p:ext>
    </p:extLst>
  </p:cSld>
  <p:clrMapOvr>
    <a:masterClrMapping/>
  </p:clrMapOvr>
  <p:transition>
    <p:fade/>
  </p:transition>
</p:sld>
</file>

<file path=ppt/slides/slide12.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090D18E4-8C99-F819-A2D9-52EC7B9416B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322A60-0BC6-963E-3DA1-B945AF9A4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BF9374-0BA7-81A3-B0FA-4747124056EC}"/>
              </a:ext>
            </a:extLst>
          </p:cNvPr>
          <p:cNvSpPr>
            <a:spLocks noGrp="1"/>
          </p:cNvSpPr>
          <p:nvPr>
            <p:ph type="title"/>
          </p:nvPr>
        </p:nvSpPr>
        <p:spPr>
          <a:xfrm>
            <a:off x="3137915" y="54864"/>
            <a:ext cx="5916169" cy="547379"/>
          </a:xfrm>
        </p:spPr>
        <p:txBody>
          <a:bodyPr vert="horz" lIns="91440" tIns="45720" rIns="91440" bIns="45720" rtlCol="0" anchor="b">
            <a:normAutofit fontScale="9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BD297A2-D773-A2CA-17DE-2FD8439B531E}"/>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0CC5EE6D-87DD-C3BB-2F52-888FAD3F817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800" b="1" dirty="0"/>
              <a:t>Heavenly Realms</a:t>
            </a:r>
          </a:p>
          <a:p>
            <a:r>
              <a:rPr lang="en-US" sz="4800" b="1" dirty="0"/>
              <a:t>Review and worksheet</a:t>
            </a:r>
          </a:p>
          <a:p>
            <a:endParaRPr lang="en-US" sz="4800" b="1" dirty="0"/>
          </a:p>
        </p:txBody>
      </p:sp>
      <p:sp>
        <p:nvSpPr>
          <p:cNvPr id="6" name="TextBox 5">
            <a:extLst>
              <a:ext uri="{FF2B5EF4-FFF2-40B4-BE49-F238E27FC236}">
                <a16:creationId xmlns:a16="http://schemas.microsoft.com/office/drawing/2014/main" id="{4F51F710-0B35-E955-B874-1809720D0F7C}"/>
              </a:ext>
            </a:extLst>
          </p:cNvPr>
          <p:cNvSpPr txBox="1"/>
          <p:nvPr/>
        </p:nvSpPr>
        <p:spPr>
          <a:xfrm>
            <a:off x="982133" y="5615491"/>
            <a:ext cx="11684000" cy="646331"/>
          </a:xfrm>
          <a:prstGeom prst="rect">
            <a:avLst/>
          </a:prstGeom>
          <a:noFill/>
        </p:spPr>
        <p:txBody>
          <a:bodyPr wrap="square" rtlCol="0">
            <a:spAutoFit/>
          </a:bodyPr>
          <a:lstStyle/>
          <a:p>
            <a:r>
              <a:rPr lang="en-US" sz="3600" dirty="0">
                <a:hlinkClick r:id="rId4"/>
              </a:rPr>
              <a:t>https://www.weldonbeardain.website/ephesians</a:t>
            </a:r>
            <a:r>
              <a:rPr lang="en-US" dirty="0">
                <a:hlinkClick r:id="rId4"/>
              </a:rPr>
              <a:t>/</a:t>
            </a:r>
            <a:endParaRPr lang="en-US" dirty="0"/>
          </a:p>
        </p:txBody>
      </p:sp>
    </p:spTree>
    <p:extLst>
      <p:ext uri="{BB962C8B-B14F-4D97-AF65-F5344CB8AC3E}">
        <p14:creationId xmlns:p14="http://schemas.microsoft.com/office/powerpoint/2010/main" val="1658772491"/>
      </p:ext>
    </p:extLst>
  </p:cSld>
  <p:clrMapOvr>
    <a:masterClrMapping/>
  </p:clrMapOvr>
  <p:transition>
    <p:fade/>
  </p:transition>
</p:sld>
</file>

<file path=ppt/slides/slide13.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D9BEE180-503F-7344-9CFC-4A004D955C3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D33619D-6BC8-FEA9-A899-F0C4DD4E42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B34474-3566-8AAD-862D-0DC8CDFE9526}"/>
              </a:ext>
            </a:extLst>
          </p:cNvPr>
          <p:cNvSpPr>
            <a:spLocks noGrp="1"/>
          </p:cNvSpPr>
          <p:nvPr>
            <p:ph type="title"/>
          </p:nvPr>
        </p:nvSpPr>
        <p:spPr>
          <a:xfrm>
            <a:off x="3137915" y="54864"/>
            <a:ext cx="5916169" cy="547379"/>
          </a:xfrm>
        </p:spPr>
        <p:txBody>
          <a:bodyPr vert="horz" lIns="91440" tIns="45720" rIns="91440" bIns="45720" rtlCol="0" anchor="b">
            <a:normAutofit fontScale="9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C0B9143E-7145-1AA3-F723-02C05973ACC8}"/>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07944765-067F-8E33-E8AD-D8EFD4743D7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800" b="1" dirty="0"/>
              <a:t>Review and worksheet</a:t>
            </a:r>
          </a:p>
          <a:p>
            <a:r>
              <a:rPr lang="en-US" sz="4800" b="1" dirty="0"/>
              <a:t>Ephesians </a:t>
            </a:r>
          </a:p>
        </p:txBody>
      </p:sp>
      <p:sp>
        <p:nvSpPr>
          <p:cNvPr id="6" name="TextBox 5">
            <a:extLst>
              <a:ext uri="{FF2B5EF4-FFF2-40B4-BE49-F238E27FC236}">
                <a16:creationId xmlns:a16="http://schemas.microsoft.com/office/drawing/2014/main" id="{FCC95C8D-CE87-0A56-C6A2-7A8B0F7D1A89}"/>
              </a:ext>
            </a:extLst>
          </p:cNvPr>
          <p:cNvSpPr txBox="1"/>
          <p:nvPr/>
        </p:nvSpPr>
        <p:spPr>
          <a:xfrm>
            <a:off x="1393867" y="3388325"/>
            <a:ext cx="9988836" cy="1968552"/>
          </a:xfrm>
          <a:prstGeom prst="rect">
            <a:avLst/>
          </a:prstGeom>
          <a:noFill/>
        </p:spPr>
        <p:txBody>
          <a:bodyPr wrap="square">
            <a:spAutoFit/>
          </a:bodyPr>
          <a:lstStyle/>
          <a:p>
            <a:pPr marL="0" marR="0">
              <a:lnSpc>
                <a:spcPct val="115%"/>
              </a:lnSpc>
              <a:spcAft>
                <a:spcPts val="800"/>
              </a:spcAft>
              <a:buNone/>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1:3     What is Coming from the Heavenly Realm?  </a:t>
            </a:r>
          </a:p>
          <a:p>
            <a:pPr marL="0" marR="0">
              <a:lnSpc>
                <a:spcPct val="115%"/>
              </a:lnSpc>
              <a:spcAft>
                <a:spcPts val="800"/>
              </a:spcAft>
              <a:buNone/>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1:20   What has happened in the Heavenly Realm?</a:t>
            </a:r>
          </a:p>
          <a:p>
            <a:pPr marL="0" marR="0">
              <a:lnSpc>
                <a:spcPct val="115%"/>
              </a:lnSpc>
              <a:spcAft>
                <a:spcPts val="800"/>
              </a:spcAft>
              <a:buNone/>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2:6     What has happened to us in the Heavenly Realm?</a:t>
            </a:r>
          </a:p>
        </p:txBody>
      </p:sp>
    </p:spTree>
    <p:extLst>
      <p:ext uri="{BB962C8B-B14F-4D97-AF65-F5344CB8AC3E}">
        <p14:creationId xmlns:p14="http://schemas.microsoft.com/office/powerpoint/2010/main" val="413660786"/>
      </p:ext>
    </p:extLst>
  </p:cSld>
  <p:clrMapOvr>
    <a:masterClrMapping/>
  </p:clrMapOvr>
  <p:transition>
    <p:fade/>
  </p:transition>
</p:sld>
</file>

<file path=ppt/slides/slide14.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97440469-5FFA-8CDE-E153-0EE5C9D6F14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62EDB-1ADA-62ED-2861-4BC2BB79B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EEB4B3-78F1-15DF-6C4E-78677C562F56}"/>
              </a:ext>
            </a:extLst>
          </p:cNvPr>
          <p:cNvSpPr>
            <a:spLocks noGrp="1"/>
          </p:cNvSpPr>
          <p:nvPr>
            <p:ph type="title"/>
          </p:nvPr>
        </p:nvSpPr>
        <p:spPr>
          <a:xfrm>
            <a:off x="3137915" y="54864"/>
            <a:ext cx="5916169" cy="547379"/>
          </a:xfrm>
        </p:spPr>
        <p:txBody>
          <a:bodyPr vert="horz" lIns="91440" tIns="45720" rIns="91440" bIns="45720" rtlCol="0" anchor="b">
            <a:normAutofit fontScale="9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6018F44B-DDB3-D50F-CE27-B0FB601DD39D}"/>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D8AD1CD5-12ED-2C29-D231-7AFED03E6DC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800" b="1" dirty="0"/>
              <a:t>Review and worksheet</a:t>
            </a:r>
          </a:p>
          <a:p>
            <a:r>
              <a:rPr lang="en-US" sz="4800" b="1" dirty="0"/>
              <a:t>Ephesians </a:t>
            </a:r>
          </a:p>
        </p:txBody>
      </p:sp>
      <p:sp>
        <p:nvSpPr>
          <p:cNvPr id="6" name="TextBox 5">
            <a:extLst>
              <a:ext uri="{FF2B5EF4-FFF2-40B4-BE49-F238E27FC236}">
                <a16:creationId xmlns:a16="http://schemas.microsoft.com/office/drawing/2014/main" id="{25D9ACEC-B314-2D39-8D11-2D1ACC77A679}"/>
              </a:ext>
            </a:extLst>
          </p:cNvPr>
          <p:cNvSpPr txBox="1"/>
          <p:nvPr/>
        </p:nvSpPr>
        <p:spPr>
          <a:xfrm>
            <a:off x="1393867" y="3388325"/>
            <a:ext cx="9988836" cy="1077218"/>
          </a:xfrm>
          <a:prstGeom prst="rect">
            <a:avLst/>
          </a:prstGeom>
          <a:noFill/>
        </p:spPr>
        <p:txBody>
          <a:bodyPr wrap="square">
            <a:spAutoFit/>
          </a:bodyPr>
          <a:lstStyle/>
          <a:p>
            <a:r>
              <a:rPr lang="en-US" sz="3200" dirty="0"/>
              <a:t>3:10 Who has been put on notice?</a:t>
            </a:r>
          </a:p>
          <a:p>
            <a:r>
              <a:rPr lang="en-US" sz="3200" dirty="0"/>
              <a:t> </a:t>
            </a:r>
          </a:p>
        </p:txBody>
      </p:sp>
    </p:spTree>
    <p:extLst>
      <p:ext uri="{BB962C8B-B14F-4D97-AF65-F5344CB8AC3E}">
        <p14:creationId xmlns:p14="http://schemas.microsoft.com/office/powerpoint/2010/main" val="3442674996"/>
      </p:ext>
    </p:extLst>
  </p:cSld>
  <p:clrMapOvr>
    <a:masterClrMapping/>
  </p:clrMapOvr>
  <p:transition>
    <p:fade/>
  </p:transition>
</p:sld>
</file>

<file path=ppt/slides/slide15.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4A608BCD-A71F-471D-2C81-0D2C8F27BF5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756824-0F46-B0E5-EBB9-2B1CC1C86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3E985E-C8F4-674D-5A45-5967B33864A1}"/>
              </a:ext>
            </a:extLst>
          </p:cNvPr>
          <p:cNvSpPr>
            <a:spLocks noGrp="1"/>
          </p:cNvSpPr>
          <p:nvPr>
            <p:ph type="title"/>
          </p:nvPr>
        </p:nvSpPr>
        <p:spPr>
          <a:xfrm>
            <a:off x="3137915" y="54864"/>
            <a:ext cx="5916169" cy="547379"/>
          </a:xfrm>
        </p:spPr>
        <p:txBody>
          <a:bodyPr vert="horz" lIns="91440" tIns="45720" rIns="91440" bIns="45720" rtlCol="0" anchor="b">
            <a:normAutofit fontScale="9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9E49BB58-801E-4DB5-5F99-5C3997FCF2E2}"/>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45173742-7041-005C-D3A7-8A9EE9A0A0C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p:txBody>
      </p:sp>
      <p:sp>
        <p:nvSpPr>
          <p:cNvPr id="6" name="TextBox 5">
            <a:extLst>
              <a:ext uri="{FF2B5EF4-FFF2-40B4-BE49-F238E27FC236}">
                <a16:creationId xmlns:a16="http://schemas.microsoft.com/office/drawing/2014/main" id="{3F88A8FC-8231-AE8E-3637-974EE230E896}"/>
              </a:ext>
            </a:extLst>
          </p:cNvPr>
          <p:cNvSpPr txBox="1"/>
          <p:nvPr/>
        </p:nvSpPr>
        <p:spPr>
          <a:xfrm>
            <a:off x="2844294" y="981546"/>
            <a:ext cx="9988836" cy="1077218"/>
          </a:xfrm>
          <a:prstGeom prst="rect">
            <a:avLst/>
          </a:prstGeom>
          <a:noFill/>
        </p:spPr>
        <p:txBody>
          <a:bodyPr wrap="square">
            <a:spAutoFit/>
          </a:bodyPr>
          <a:lstStyle/>
          <a:p>
            <a:r>
              <a:rPr lang="en-US" sz="3200" dirty="0"/>
              <a:t>3:10 Who has been put on notice?</a:t>
            </a:r>
          </a:p>
          <a:p>
            <a:r>
              <a:rPr lang="en-US" sz="3200" dirty="0"/>
              <a:t> </a:t>
            </a:r>
          </a:p>
        </p:txBody>
      </p:sp>
      <p:sp>
        <p:nvSpPr>
          <p:cNvPr id="7" name="TextBox 6">
            <a:extLst>
              <a:ext uri="{FF2B5EF4-FFF2-40B4-BE49-F238E27FC236}">
                <a16:creationId xmlns:a16="http://schemas.microsoft.com/office/drawing/2014/main" id="{E3D9D6B5-D8AC-382B-B32E-DEDF7AC809ED}"/>
              </a:ext>
            </a:extLst>
          </p:cNvPr>
          <p:cNvSpPr txBox="1"/>
          <p:nvPr/>
        </p:nvSpPr>
        <p:spPr>
          <a:xfrm>
            <a:off x="1613338" y="2883580"/>
            <a:ext cx="10273862" cy="3416320"/>
          </a:xfrm>
          <a:prstGeom prst="rect">
            <a:avLst/>
          </a:prstGeom>
          <a:noFill/>
        </p:spPr>
        <p:txBody>
          <a:bodyPr wrap="square">
            <a:spAutoFit/>
          </a:bodyPr>
          <a:lstStyle/>
          <a:p>
            <a:r>
              <a:rPr lang="en-US" sz="3600" b="1" i="0" baseline="30%" dirty="0">
                <a:solidFill>
                  <a:srgbClr val="000000"/>
                </a:solidFill>
                <a:effectLst/>
                <a:latin typeface="system-ui"/>
              </a:rPr>
              <a:t>9 </a:t>
            </a:r>
            <a:r>
              <a:rPr lang="en-US" sz="3600" b="0" i="0" dirty="0">
                <a:solidFill>
                  <a:srgbClr val="000000"/>
                </a:solidFill>
                <a:effectLst/>
                <a:latin typeface="system-ui"/>
              </a:rPr>
              <a:t>and to make plain to everyone the administration of this mystery, which for ages past was kept hidden in God, who created all things. </a:t>
            </a:r>
            <a:r>
              <a:rPr lang="en-US" sz="3600" b="1" i="0" baseline="30%" dirty="0">
                <a:solidFill>
                  <a:srgbClr val="000000"/>
                </a:solidFill>
                <a:effectLst/>
                <a:latin typeface="system-ui"/>
              </a:rPr>
              <a:t>10 </a:t>
            </a:r>
            <a:r>
              <a:rPr lang="en-US" sz="3600" b="0" i="0" dirty="0">
                <a:solidFill>
                  <a:srgbClr val="000000"/>
                </a:solidFill>
                <a:effectLst/>
                <a:latin typeface="system-ui"/>
              </a:rPr>
              <a:t>His intent was that now, through the church, the manifold wisdom of God </a:t>
            </a:r>
            <a:r>
              <a:rPr lang="en-US" sz="3600" b="0" i="0" dirty="0">
                <a:solidFill>
                  <a:srgbClr val="7030A0"/>
                </a:solidFill>
                <a:effectLst/>
                <a:latin typeface="system-ui"/>
              </a:rPr>
              <a:t>should be made known to the rulers and authorities in the heavenly realms</a:t>
            </a:r>
            <a:r>
              <a:rPr lang="en-US" sz="3600" b="0" i="0" dirty="0">
                <a:solidFill>
                  <a:srgbClr val="000000"/>
                </a:solidFill>
                <a:effectLst/>
                <a:latin typeface="system-ui"/>
              </a:rPr>
              <a:t>,</a:t>
            </a:r>
            <a:endParaRPr lang="en-US" sz="3600" dirty="0"/>
          </a:p>
        </p:txBody>
      </p:sp>
      <p:sp>
        <p:nvSpPr>
          <p:cNvPr id="8" name="Arrow: Right 7">
            <a:extLst>
              <a:ext uri="{FF2B5EF4-FFF2-40B4-BE49-F238E27FC236}">
                <a16:creationId xmlns:a16="http://schemas.microsoft.com/office/drawing/2014/main" id="{093F7DC8-84E4-003A-1FDA-B09A31948DB3}"/>
              </a:ext>
            </a:extLst>
          </p:cNvPr>
          <p:cNvSpPr/>
          <p:nvPr/>
        </p:nvSpPr>
        <p:spPr>
          <a:xfrm>
            <a:off x="9978012" y="6250240"/>
            <a:ext cx="1627833" cy="200802"/>
          </a:xfrm>
          <a:prstGeom prst="rightArrow">
            <a:avLst/>
          </a:prstGeom>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822835"/>
      </p:ext>
    </p:extLst>
  </p:cSld>
  <p:clrMapOvr>
    <a:masterClrMapping/>
  </p:clrMapOvr>
  <p:transition>
    <p:fade/>
  </p:transition>
</p:sld>
</file>

<file path=ppt/slides/slide16.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B985B7B5-EFA5-BA2B-EE24-2E26DB390CD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25693D-BDC8-C407-1E83-E6010C661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49C183-5242-8B09-C9BF-7C31E7F75247}"/>
              </a:ext>
            </a:extLst>
          </p:cNvPr>
          <p:cNvSpPr>
            <a:spLocks noGrp="1"/>
          </p:cNvSpPr>
          <p:nvPr>
            <p:ph type="title"/>
          </p:nvPr>
        </p:nvSpPr>
        <p:spPr>
          <a:xfrm>
            <a:off x="3137915" y="54864"/>
            <a:ext cx="5916169" cy="547379"/>
          </a:xfrm>
        </p:spPr>
        <p:txBody>
          <a:bodyPr vert="horz" lIns="91440" tIns="45720" rIns="91440" bIns="45720" rtlCol="0" anchor="b">
            <a:normAutofit fontScale="9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288FC52D-96CC-8B62-CE68-38B5079C35C8}"/>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47315B0A-87C4-E267-8E1D-2739872865D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p:txBody>
      </p:sp>
      <p:sp>
        <p:nvSpPr>
          <p:cNvPr id="6" name="TextBox 5">
            <a:extLst>
              <a:ext uri="{FF2B5EF4-FFF2-40B4-BE49-F238E27FC236}">
                <a16:creationId xmlns:a16="http://schemas.microsoft.com/office/drawing/2014/main" id="{2D046544-5CDC-E67A-8703-DE3DC77A5058}"/>
              </a:ext>
            </a:extLst>
          </p:cNvPr>
          <p:cNvSpPr txBox="1"/>
          <p:nvPr/>
        </p:nvSpPr>
        <p:spPr>
          <a:xfrm>
            <a:off x="2844294" y="981546"/>
            <a:ext cx="9988836" cy="1077218"/>
          </a:xfrm>
          <a:prstGeom prst="rect">
            <a:avLst/>
          </a:prstGeom>
          <a:noFill/>
        </p:spPr>
        <p:txBody>
          <a:bodyPr wrap="square">
            <a:spAutoFit/>
          </a:bodyPr>
          <a:lstStyle/>
          <a:p>
            <a:r>
              <a:rPr lang="en-US" sz="3200" dirty="0"/>
              <a:t>3:10 Who has been put on notice?</a:t>
            </a:r>
          </a:p>
          <a:p>
            <a:r>
              <a:rPr lang="en-US" sz="3200" dirty="0"/>
              <a:t> </a:t>
            </a:r>
          </a:p>
        </p:txBody>
      </p:sp>
      <p:sp>
        <p:nvSpPr>
          <p:cNvPr id="7" name="TextBox 6">
            <a:extLst>
              <a:ext uri="{FF2B5EF4-FFF2-40B4-BE49-F238E27FC236}">
                <a16:creationId xmlns:a16="http://schemas.microsoft.com/office/drawing/2014/main" id="{099221EE-2FEA-287E-909D-DA28BB060664}"/>
              </a:ext>
            </a:extLst>
          </p:cNvPr>
          <p:cNvSpPr txBox="1"/>
          <p:nvPr/>
        </p:nvSpPr>
        <p:spPr>
          <a:xfrm>
            <a:off x="1613338" y="2883580"/>
            <a:ext cx="10273862" cy="3416320"/>
          </a:xfrm>
          <a:prstGeom prst="rect">
            <a:avLst/>
          </a:prstGeom>
          <a:noFill/>
        </p:spPr>
        <p:txBody>
          <a:bodyPr wrap="square">
            <a:spAutoFit/>
          </a:bodyPr>
          <a:lstStyle/>
          <a:p>
            <a:r>
              <a:rPr lang="en-US" sz="3600" b="1" i="0" baseline="30%" dirty="0">
                <a:solidFill>
                  <a:srgbClr val="000000"/>
                </a:solidFill>
                <a:effectLst/>
                <a:latin typeface="system-ui"/>
              </a:rPr>
              <a:t>9 </a:t>
            </a:r>
            <a:r>
              <a:rPr lang="en-US" sz="3600" b="0" i="0" dirty="0">
                <a:solidFill>
                  <a:srgbClr val="000000"/>
                </a:solidFill>
                <a:effectLst/>
                <a:latin typeface="system-ui"/>
              </a:rPr>
              <a:t>and to make plain to everyone the administration of this mystery, which for ages past was kept hidden in God, who created all things. </a:t>
            </a:r>
            <a:r>
              <a:rPr lang="en-US" sz="3600" b="1" i="0" baseline="30%" dirty="0">
                <a:solidFill>
                  <a:srgbClr val="000000"/>
                </a:solidFill>
                <a:effectLst/>
                <a:latin typeface="system-ui"/>
              </a:rPr>
              <a:t>10 </a:t>
            </a:r>
            <a:r>
              <a:rPr lang="en-US" sz="3600" b="0" i="0" dirty="0">
                <a:solidFill>
                  <a:srgbClr val="000000"/>
                </a:solidFill>
                <a:effectLst/>
                <a:latin typeface="system-ui"/>
              </a:rPr>
              <a:t>His intent was that now, through the church, the manifold wisdom of God </a:t>
            </a:r>
            <a:r>
              <a:rPr lang="en-US" sz="3600" b="0" i="0" dirty="0">
                <a:solidFill>
                  <a:srgbClr val="7030A0"/>
                </a:solidFill>
                <a:effectLst/>
                <a:latin typeface="system-ui"/>
              </a:rPr>
              <a:t>should be made known to the rulers and authorities in the heavenly realms</a:t>
            </a:r>
            <a:r>
              <a:rPr lang="en-US" sz="3600" b="0" i="0" dirty="0">
                <a:solidFill>
                  <a:srgbClr val="000000"/>
                </a:solidFill>
                <a:effectLst/>
                <a:latin typeface="system-ui"/>
              </a:rPr>
              <a:t>,</a:t>
            </a:r>
            <a:endParaRPr lang="en-US" sz="3600" dirty="0"/>
          </a:p>
        </p:txBody>
      </p:sp>
      <p:sp>
        <p:nvSpPr>
          <p:cNvPr id="3" name="TextBox 2">
            <a:extLst>
              <a:ext uri="{FF2B5EF4-FFF2-40B4-BE49-F238E27FC236}">
                <a16:creationId xmlns:a16="http://schemas.microsoft.com/office/drawing/2014/main" id="{BEE8C2B3-E283-8B6B-34CD-5C50F6ADD1CA}"/>
              </a:ext>
            </a:extLst>
          </p:cNvPr>
          <p:cNvSpPr txBox="1"/>
          <p:nvPr/>
        </p:nvSpPr>
        <p:spPr>
          <a:xfrm>
            <a:off x="3224980" y="6353610"/>
            <a:ext cx="3767891" cy="369332"/>
          </a:xfrm>
          <a:prstGeom prst="rect">
            <a:avLst/>
          </a:prstGeom>
          <a:noFill/>
        </p:spPr>
        <p:txBody>
          <a:bodyPr wrap="none" rtlCol="0">
            <a:spAutoFit/>
          </a:bodyPr>
          <a:lstStyle/>
          <a:p>
            <a:r>
              <a:rPr lang="en-US" dirty="0"/>
              <a:t>When was “made plain” happening?</a:t>
            </a:r>
          </a:p>
        </p:txBody>
      </p:sp>
    </p:spTree>
    <p:extLst>
      <p:ext uri="{BB962C8B-B14F-4D97-AF65-F5344CB8AC3E}">
        <p14:creationId xmlns:p14="http://schemas.microsoft.com/office/powerpoint/2010/main" val="2323509458"/>
      </p:ext>
    </p:extLst>
  </p:cSld>
  <p:clrMapOvr>
    <a:masterClrMapping/>
  </p:clrMapOvr>
  <p:transition>
    <p:fade/>
  </p:transition>
</p:sld>
</file>

<file path=ppt/slides/slide17.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9DF140F1-2A38-4DF1-F2DB-D80B04E2E51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5BE2FA-0C00-9985-A2D0-214B9EA21E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2268A-7589-3661-A6B9-FD5C288E2D52}"/>
              </a:ext>
            </a:extLst>
          </p:cNvPr>
          <p:cNvSpPr>
            <a:spLocks noGrp="1"/>
          </p:cNvSpPr>
          <p:nvPr>
            <p:ph type="title"/>
          </p:nvPr>
        </p:nvSpPr>
        <p:spPr>
          <a:xfrm>
            <a:off x="3234813" y="133658"/>
            <a:ext cx="7796981" cy="1010930"/>
          </a:xfrm>
        </p:spPr>
        <p:txBody>
          <a:bodyPr vert="horz" lIns="91440" tIns="45720" rIns="91440" bIns="45720" rtlCol="0" anchor="b">
            <a:normAutofit fontScale="90%"/>
          </a:bodyPr>
          <a:lstStyle/>
          <a:p>
            <a:br>
              <a:rPr lang="en-US" sz="3600" b="1" dirty="0"/>
            </a:br>
            <a:r>
              <a:rPr lang="en-US" sz="3600" b="1" dirty="0"/>
              <a:t>            Heavenly Realms</a:t>
            </a:r>
            <a:br>
              <a:rPr lang="en-US" sz="3600" b="1" dirty="0"/>
            </a:br>
            <a:r>
              <a:rPr lang="en-US" sz="3600" b="1" dirty="0"/>
              <a:t>Ephesians 3:10  (conceptually / historically)  </a:t>
            </a:r>
          </a:p>
        </p:txBody>
      </p:sp>
      <p:pic>
        <p:nvPicPr>
          <p:cNvPr id="11" name="Content Placeholder 10">
            <a:extLst>
              <a:ext uri="{FF2B5EF4-FFF2-40B4-BE49-F238E27FC236}">
                <a16:creationId xmlns:a16="http://schemas.microsoft.com/office/drawing/2014/main" id="{6AB29ABA-CE16-16FD-2E43-53A32ACBAAA5}"/>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14" name="TextBox 13">
            <a:extLst>
              <a:ext uri="{FF2B5EF4-FFF2-40B4-BE49-F238E27FC236}">
                <a16:creationId xmlns:a16="http://schemas.microsoft.com/office/drawing/2014/main" id="{52723270-FE8A-B74B-3B50-E1B581D5B295}"/>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22E4C87F-E03D-83C4-98C2-F6FE08B07CFD}"/>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AD746FAD-4CEF-6CA1-1612-3D72831AA609}"/>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EC2B350C-F242-E256-3CC4-CAC4DE09FDCD}"/>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A74434CE-3B35-1D12-3B73-B1D05B81C7E2}"/>
              </a:ext>
            </a:extLst>
          </p:cNvPr>
          <p:cNvSpPr txBox="1"/>
          <p:nvPr/>
        </p:nvSpPr>
        <p:spPr>
          <a:xfrm>
            <a:off x="488345" y="3403049"/>
            <a:ext cx="2614291" cy="1077218"/>
          </a:xfrm>
          <a:prstGeom prst="rect">
            <a:avLst/>
          </a:prstGeom>
          <a:noFill/>
        </p:spPr>
        <p:txBody>
          <a:bodyPr wrap="square" rtlCol="0">
            <a:spAutoFit/>
          </a:bodyPr>
          <a:lstStyle/>
          <a:p>
            <a:r>
              <a:rPr lang="en-US" sz="3200" dirty="0"/>
              <a:t>Heavenly Good news</a:t>
            </a:r>
          </a:p>
        </p:txBody>
      </p:sp>
      <p:sp>
        <p:nvSpPr>
          <p:cNvPr id="4" name="TextBox 3">
            <a:extLst>
              <a:ext uri="{FF2B5EF4-FFF2-40B4-BE49-F238E27FC236}">
                <a16:creationId xmlns:a16="http://schemas.microsoft.com/office/drawing/2014/main" id="{01CD0D1D-8EB1-C7AD-4BE4-7AFE16CB9BF4}"/>
              </a:ext>
            </a:extLst>
          </p:cNvPr>
          <p:cNvSpPr txBox="1"/>
          <p:nvPr/>
        </p:nvSpPr>
        <p:spPr>
          <a:xfrm>
            <a:off x="9583524" y="1905506"/>
            <a:ext cx="2608476" cy="3046988"/>
          </a:xfrm>
          <a:prstGeom prst="rect">
            <a:avLst/>
          </a:prstGeom>
          <a:noFill/>
        </p:spPr>
        <p:txBody>
          <a:bodyPr wrap="square" rtlCol="0">
            <a:spAutoFit/>
          </a:bodyPr>
          <a:lstStyle/>
          <a:p>
            <a:r>
              <a:rPr lang="en-US" sz="3200" dirty="0"/>
              <a:t>Plots to kill Jesus as a baby and eliminate him with crucifixion</a:t>
            </a:r>
          </a:p>
        </p:txBody>
      </p:sp>
      <p:sp>
        <p:nvSpPr>
          <p:cNvPr id="6" name="Rectangle 5">
            <a:extLst>
              <a:ext uri="{FF2B5EF4-FFF2-40B4-BE49-F238E27FC236}">
                <a16:creationId xmlns:a16="http://schemas.microsoft.com/office/drawing/2014/main" id="{7A66A2D2-845E-5882-685D-CA3626860DBE}"/>
              </a:ext>
            </a:extLst>
          </p:cNvPr>
          <p:cNvSpPr/>
          <p:nvPr/>
        </p:nvSpPr>
        <p:spPr>
          <a:xfrm>
            <a:off x="3431835" y="1393196"/>
            <a:ext cx="2854122" cy="5321742"/>
          </a:xfrm>
          <a:prstGeom prst="rect">
            <a:avLst/>
          </a:prstGeom>
          <a:noFill/>
          <a:ln w="508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F6B817B-EF27-152A-01F1-B7F0CA213C10}"/>
              </a:ext>
            </a:extLst>
          </p:cNvPr>
          <p:cNvSpPr/>
          <p:nvPr/>
        </p:nvSpPr>
        <p:spPr>
          <a:xfrm>
            <a:off x="3542757" y="3987912"/>
            <a:ext cx="2430516" cy="2554545"/>
          </a:xfrm>
          <a:prstGeom prst="roundRect">
            <a:avLst/>
          </a:prstGeom>
          <a:noFill/>
          <a:ln w="381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49E3199-5BE1-885A-2052-6D98E219EF22}"/>
              </a:ext>
            </a:extLst>
          </p:cNvPr>
          <p:cNvSpPr/>
          <p:nvPr/>
        </p:nvSpPr>
        <p:spPr>
          <a:xfrm>
            <a:off x="6707978" y="3987911"/>
            <a:ext cx="2687794" cy="2554545"/>
          </a:xfrm>
          <a:prstGeom prst="roundRect">
            <a:avLst/>
          </a:prstGeom>
          <a:noFill/>
          <a:ln w="381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E0252BB-EF07-CA2B-166D-6A97F4A27EA2}"/>
              </a:ext>
            </a:extLst>
          </p:cNvPr>
          <p:cNvSpPr/>
          <p:nvPr/>
        </p:nvSpPr>
        <p:spPr>
          <a:xfrm>
            <a:off x="6604234" y="1392500"/>
            <a:ext cx="2854122" cy="5321742"/>
          </a:xfrm>
          <a:prstGeom prst="rect">
            <a:avLst/>
          </a:prstGeom>
          <a:noFill/>
          <a:ln w="508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02754558-FB80-AF25-FF66-37558E4A8E50}"/>
              </a:ext>
            </a:extLst>
          </p:cNvPr>
          <p:cNvSpPr/>
          <p:nvPr/>
        </p:nvSpPr>
        <p:spPr>
          <a:xfrm>
            <a:off x="10343535" y="6076335"/>
            <a:ext cx="924233" cy="275304"/>
          </a:xfrm>
          <a:prstGeom prst="rightArrow">
            <a:avLst/>
          </a:prstGeom>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4117506"/>
      </p:ext>
    </p:extLst>
  </p:cSld>
  <p:clrMapOvr>
    <a:masterClrMapping/>
  </p:clrMapOvr>
  <p:transition>
    <p:fade/>
  </p:transition>
</p:sld>
</file>

<file path=ppt/slides/slide18.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4C477625-20C9-879C-1B8D-5006D9B8CF6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F1A1E22-FFD0-59DF-B10B-2D399EEE7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1E39A-83AA-08A4-47AC-58D2D378A2B6}"/>
              </a:ext>
            </a:extLst>
          </p:cNvPr>
          <p:cNvSpPr>
            <a:spLocks noGrp="1"/>
          </p:cNvSpPr>
          <p:nvPr>
            <p:ph type="title"/>
          </p:nvPr>
        </p:nvSpPr>
        <p:spPr>
          <a:xfrm>
            <a:off x="3234813" y="133658"/>
            <a:ext cx="7796981" cy="1010930"/>
          </a:xfrm>
        </p:spPr>
        <p:txBody>
          <a:bodyPr vert="horz" lIns="91440" tIns="45720" rIns="91440" bIns="45720" rtlCol="0" anchor="b">
            <a:normAutofit fontScale="90%"/>
          </a:bodyPr>
          <a:lstStyle/>
          <a:p>
            <a:br>
              <a:rPr lang="en-US" sz="3600" b="1" dirty="0"/>
            </a:br>
            <a:r>
              <a:rPr lang="en-US" sz="3600" b="1" dirty="0"/>
              <a:t>            Heavenly Realms</a:t>
            </a:r>
            <a:br>
              <a:rPr lang="en-US" sz="3600" b="1" dirty="0"/>
            </a:br>
            <a:r>
              <a:rPr lang="en-US" sz="3600" b="1" dirty="0"/>
              <a:t>Ephesians 3:10  (conceptually / historically)  </a:t>
            </a:r>
          </a:p>
        </p:txBody>
      </p:sp>
      <p:pic>
        <p:nvPicPr>
          <p:cNvPr id="11" name="Content Placeholder 10">
            <a:extLst>
              <a:ext uri="{FF2B5EF4-FFF2-40B4-BE49-F238E27FC236}">
                <a16:creationId xmlns:a16="http://schemas.microsoft.com/office/drawing/2014/main" id="{8BD8D9D0-2F68-5046-BD23-0A28C5BCF6BF}"/>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14" name="TextBox 13">
            <a:extLst>
              <a:ext uri="{FF2B5EF4-FFF2-40B4-BE49-F238E27FC236}">
                <a16:creationId xmlns:a16="http://schemas.microsoft.com/office/drawing/2014/main" id="{B3154477-7528-B93F-8056-F6940ED0191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7ECAAF59-1C5E-DAC9-8E80-84CB28ECD2E3}"/>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7CA6ADE4-2E87-D771-2F8E-CB80C3A2C56B}"/>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87B07F09-3A08-E709-594A-77C27D65C4C6}"/>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1B82107E-0589-D656-9629-EE3F8EBEF272}"/>
              </a:ext>
            </a:extLst>
          </p:cNvPr>
          <p:cNvSpPr txBox="1"/>
          <p:nvPr/>
        </p:nvSpPr>
        <p:spPr>
          <a:xfrm>
            <a:off x="488345" y="3403049"/>
            <a:ext cx="2614291" cy="3046988"/>
          </a:xfrm>
          <a:prstGeom prst="rect">
            <a:avLst/>
          </a:prstGeom>
          <a:noFill/>
        </p:spPr>
        <p:txBody>
          <a:bodyPr wrap="square" rtlCol="0">
            <a:spAutoFit/>
          </a:bodyPr>
          <a:lstStyle/>
          <a:p>
            <a:r>
              <a:rPr lang="en-US" sz="3200" dirty="0"/>
              <a:t>Heavenly Good news</a:t>
            </a:r>
          </a:p>
          <a:p>
            <a:endParaRPr lang="en-US" sz="3200" dirty="0"/>
          </a:p>
          <a:p>
            <a:r>
              <a:rPr lang="en-US" sz="3200" dirty="0"/>
              <a:t>Conceptual and relational change</a:t>
            </a:r>
          </a:p>
        </p:txBody>
      </p:sp>
      <p:sp>
        <p:nvSpPr>
          <p:cNvPr id="4" name="TextBox 3">
            <a:extLst>
              <a:ext uri="{FF2B5EF4-FFF2-40B4-BE49-F238E27FC236}">
                <a16:creationId xmlns:a16="http://schemas.microsoft.com/office/drawing/2014/main" id="{974F977E-E863-26A1-E84B-091859236D8D}"/>
              </a:ext>
            </a:extLst>
          </p:cNvPr>
          <p:cNvSpPr txBox="1"/>
          <p:nvPr/>
        </p:nvSpPr>
        <p:spPr>
          <a:xfrm>
            <a:off x="9583524" y="1905506"/>
            <a:ext cx="2608476" cy="3046988"/>
          </a:xfrm>
          <a:prstGeom prst="rect">
            <a:avLst/>
          </a:prstGeom>
          <a:noFill/>
        </p:spPr>
        <p:txBody>
          <a:bodyPr wrap="square" rtlCol="0">
            <a:spAutoFit/>
          </a:bodyPr>
          <a:lstStyle/>
          <a:p>
            <a:r>
              <a:rPr lang="en-US" sz="3200" dirty="0"/>
              <a:t>Plots to kill Jesus as a baby and eliminate him with crucifixion</a:t>
            </a:r>
          </a:p>
        </p:txBody>
      </p:sp>
      <p:sp>
        <p:nvSpPr>
          <p:cNvPr id="6" name="Rectangle 5">
            <a:extLst>
              <a:ext uri="{FF2B5EF4-FFF2-40B4-BE49-F238E27FC236}">
                <a16:creationId xmlns:a16="http://schemas.microsoft.com/office/drawing/2014/main" id="{F615150E-8FC8-2A27-72E5-227B374BDC70}"/>
              </a:ext>
            </a:extLst>
          </p:cNvPr>
          <p:cNvSpPr/>
          <p:nvPr/>
        </p:nvSpPr>
        <p:spPr>
          <a:xfrm>
            <a:off x="3431835" y="1393196"/>
            <a:ext cx="2854122" cy="5321742"/>
          </a:xfrm>
          <a:prstGeom prst="rect">
            <a:avLst/>
          </a:prstGeom>
          <a:noFill/>
          <a:ln w="508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7DE859C-711E-3E22-9048-B0A451541073}"/>
              </a:ext>
            </a:extLst>
          </p:cNvPr>
          <p:cNvSpPr/>
          <p:nvPr/>
        </p:nvSpPr>
        <p:spPr>
          <a:xfrm>
            <a:off x="3542757" y="3987912"/>
            <a:ext cx="2430516" cy="2554545"/>
          </a:xfrm>
          <a:prstGeom prst="roundRect">
            <a:avLst/>
          </a:prstGeom>
          <a:noFill/>
          <a:ln w="381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FDB91EE-B419-0AA9-B397-0EFA40C8C1A3}"/>
              </a:ext>
            </a:extLst>
          </p:cNvPr>
          <p:cNvSpPr/>
          <p:nvPr/>
        </p:nvSpPr>
        <p:spPr>
          <a:xfrm>
            <a:off x="6707978" y="3987911"/>
            <a:ext cx="2687794" cy="2554545"/>
          </a:xfrm>
          <a:prstGeom prst="roundRect">
            <a:avLst/>
          </a:prstGeom>
          <a:noFill/>
          <a:ln w="381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DD6168-39A3-B909-594E-7E9F82C996B0}"/>
              </a:ext>
            </a:extLst>
          </p:cNvPr>
          <p:cNvSpPr/>
          <p:nvPr/>
        </p:nvSpPr>
        <p:spPr>
          <a:xfrm>
            <a:off x="6604234" y="1392500"/>
            <a:ext cx="2854122" cy="5321742"/>
          </a:xfrm>
          <a:prstGeom prst="rect">
            <a:avLst/>
          </a:prstGeom>
          <a:noFill/>
          <a:ln w="508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938451"/>
      </p:ext>
    </p:extLst>
  </p:cSld>
  <p:clrMapOvr>
    <a:masterClrMapping/>
  </p:clrMapOvr>
  <p:transition>
    <p:fade/>
  </p:transition>
</p:sld>
</file>

<file path=ppt/slides/slide19.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DF60B035-8490-3FB2-BA83-88CE2E813C1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10C4AD-51EE-F19C-F70B-70D931D00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A9CC0A-EE42-7292-E8BD-CF82C2720AA6}"/>
              </a:ext>
            </a:extLst>
          </p:cNvPr>
          <p:cNvSpPr>
            <a:spLocks noGrp="1"/>
          </p:cNvSpPr>
          <p:nvPr>
            <p:ph type="title"/>
          </p:nvPr>
        </p:nvSpPr>
        <p:spPr>
          <a:xfrm>
            <a:off x="3137915" y="54864"/>
            <a:ext cx="5916169" cy="547379"/>
          </a:xfrm>
        </p:spPr>
        <p:txBody>
          <a:bodyPr vert="horz" lIns="91440" tIns="45720" rIns="91440" bIns="45720" rtlCol="0" anchor="b">
            <a:normAutofit fontScale="9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6BF277B4-970D-810C-E7BD-9C141E1A9490}"/>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8BA85699-3462-C713-3C47-4EE89E5C40A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800" b="1" dirty="0"/>
              <a:t>Review and worksheet</a:t>
            </a:r>
          </a:p>
          <a:p>
            <a:r>
              <a:rPr lang="en-US" sz="4800" b="1" dirty="0"/>
              <a:t>Ephesians </a:t>
            </a:r>
          </a:p>
        </p:txBody>
      </p:sp>
      <p:sp>
        <p:nvSpPr>
          <p:cNvPr id="6" name="TextBox 5">
            <a:extLst>
              <a:ext uri="{FF2B5EF4-FFF2-40B4-BE49-F238E27FC236}">
                <a16:creationId xmlns:a16="http://schemas.microsoft.com/office/drawing/2014/main" id="{7045F48C-1220-915D-2F50-CF5ACB0C7A66}"/>
              </a:ext>
            </a:extLst>
          </p:cNvPr>
          <p:cNvSpPr txBox="1"/>
          <p:nvPr/>
        </p:nvSpPr>
        <p:spPr>
          <a:xfrm>
            <a:off x="1393867" y="3388325"/>
            <a:ext cx="9988836" cy="1569660"/>
          </a:xfrm>
          <a:prstGeom prst="rect">
            <a:avLst/>
          </a:prstGeom>
          <a:noFill/>
        </p:spPr>
        <p:txBody>
          <a:bodyPr wrap="square">
            <a:spAutoFit/>
          </a:bodyPr>
          <a:lstStyle/>
          <a:p>
            <a:r>
              <a:rPr lang="en-US" sz="3200" dirty="0"/>
              <a:t> </a:t>
            </a:r>
          </a:p>
          <a:p>
            <a:r>
              <a:rPr lang="en-US" sz="3200" dirty="0"/>
              <a:t> </a:t>
            </a:r>
          </a:p>
          <a:p>
            <a:r>
              <a:rPr lang="en-US" sz="3200" dirty="0"/>
              <a:t>6:12 What is happening in the Heavenly Realm?</a:t>
            </a:r>
          </a:p>
        </p:txBody>
      </p:sp>
    </p:spTree>
    <p:extLst>
      <p:ext uri="{BB962C8B-B14F-4D97-AF65-F5344CB8AC3E}">
        <p14:creationId xmlns:p14="http://schemas.microsoft.com/office/powerpoint/2010/main" val="2398634336"/>
      </p:ext>
    </p:extLst>
  </p:cSld>
  <p:clrMapOvr>
    <a:masterClrMapping/>
  </p:clrMapOvr>
  <p:transition>
    <p:fade/>
  </p:transition>
</p:sld>
</file>

<file path=ppt/slides/slide2.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47DF0BCD-0244-AC11-593C-A77A4A015BB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952216-2390-74FB-79CB-51DF4F11C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367B9-3394-9B82-5D54-40A0E47DDA9D}"/>
              </a:ext>
            </a:extLst>
          </p:cNvPr>
          <p:cNvSpPr>
            <a:spLocks noGrp="1"/>
          </p:cNvSpPr>
          <p:nvPr>
            <p:ph type="title"/>
          </p:nvPr>
        </p:nvSpPr>
        <p:spPr>
          <a:xfrm>
            <a:off x="3234813" y="133658"/>
            <a:ext cx="7787148" cy="1010930"/>
          </a:xfrm>
        </p:spPr>
        <p:txBody>
          <a:bodyPr vert="horz" lIns="91440" tIns="45720" rIns="91440" bIns="45720" rtlCol="0" anchor="b">
            <a:normAutofit fontScale="90%"/>
          </a:bodyPr>
          <a:lstStyle/>
          <a:p>
            <a:br>
              <a:rPr lang="en-US" sz="3600" b="1" dirty="0"/>
            </a:br>
            <a:r>
              <a:rPr lang="en-US" sz="3600" b="1" dirty="0"/>
              <a:t>            Heavenly Realms</a:t>
            </a:r>
            <a:br>
              <a:rPr lang="en-US" sz="3600" b="1" dirty="0"/>
            </a:br>
            <a:endParaRPr lang="en-US" sz="3600" b="1" dirty="0"/>
          </a:p>
        </p:txBody>
      </p:sp>
      <p:pic>
        <p:nvPicPr>
          <p:cNvPr id="4" name="Content Placeholder 3">
            <a:extLst>
              <a:ext uri="{FF2B5EF4-FFF2-40B4-BE49-F238E27FC236}">
                <a16:creationId xmlns:a16="http://schemas.microsoft.com/office/drawing/2014/main" id="{B0E35E51-B677-0BD0-196A-81158BD9F272}"/>
              </a:ext>
            </a:extLst>
          </p:cNvPr>
          <p:cNvPicPr>
            <a:picLocks noGrp="1" noChangeAspect="1"/>
          </p:cNvPicPr>
          <p:nvPr>
            <p:ph sz="half" idx="2"/>
          </p:nvPr>
        </p:nvPicPr>
        <p:blipFill>
          <a:blip r:embed="rId3"/>
          <a:stretch>
            <a:fillRect/>
          </a:stretch>
        </p:blipFill>
        <p:spPr>
          <a:xfrm>
            <a:off x="242818" y="1414290"/>
            <a:ext cx="5174008" cy="5174008"/>
          </a:xfrm>
          <a:prstGeom prst="rect">
            <a:avLst/>
          </a:prstGeom>
        </p:spPr>
      </p:pic>
      <p:sp>
        <p:nvSpPr>
          <p:cNvPr id="6" name="Content Placeholder 5">
            <a:extLst>
              <a:ext uri="{FF2B5EF4-FFF2-40B4-BE49-F238E27FC236}">
                <a16:creationId xmlns:a16="http://schemas.microsoft.com/office/drawing/2014/main" id="{87F6AACD-16BE-CB64-ED20-92EB90854F46}"/>
              </a:ext>
            </a:extLst>
          </p:cNvPr>
          <p:cNvSpPr>
            <a:spLocks noGrp="1"/>
          </p:cNvSpPr>
          <p:nvPr>
            <p:ph sz="half" idx="1"/>
          </p:nvPr>
        </p:nvSpPr>
        <p:spPr/>
        <p:txBody>
          <a:bodyPr/>
          <a:lstStyle/>
          <a:p>
            <a:endParaRPr lang="en-US" dirty="0"/>
          </a:p>
        </p:txBody>
      </p:sp>
      <p:pic>
        <p:nvPicPr>
          <p:cNvPr id="5" name="Picture 4">
            <a:extLst>
              <a:ext uri="{FF2B5EF4-FFF2-40B4-BE49-F238E27FC236}">
                <a16:creationId xmlns:a16="http://schemas.microsoft.com/office/drawing/2014/main" id="{91753226-3B5C-4001-5845-ADCF11C65F4B}"/>
              </a:ext>
            </a:extLst>
          </p:cNvPr>
          <p:cNvPicPr>
            <a:picLocks noChangeAspect="1"/>
          </p:cNvPicPr>
          <p:nvPr/>
        </p:nvPicPr>
        <p:blipFill>
          <a:blip r:embed="rId4"/>
          <a:stretch>
            <a:fillRect/>
          </a:stretch>
        </p:blipFill>
        <p:spPr>
          <a:xfrm>
            <a:off x="5803590" y="2031293"/>
            <a:ext cx="6001645" cy="4351338"/>
          </a:xfrm>
          <a:prstGeom prst="rect">
            <a:avLst/>
          </a:prstGeom>
        </p:spPr>
      </p:pic>
    </p:spTree>
    <p:extLst>
      <p:ext uri="{BB962C8B-B14F-4D97-AF65-F5344CB8AC3E}">
        <p14:creationId xmlns:p14="http://schemas.microsoft.com/office/powerpoint/2010/main" val="2561755355"/>
      </p:ext>
    </p:extLst>
  </p:cSld>
  <p:clrMapOvr>
    <a:masterClrMapping/>
  </p:clrMapOvr>
  <p:transition>
    <p:fade/>
  </p:transition>
</p:sld>
</file>

<file path=ppt/slides/slide20.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494F66A2-E189-0A68-9491-929CAD1AD7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3E369-A12E-4167-83F7-6E5E950F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BC65-C81C-EC98-0402-E974BB44E664}"/>
              </a:ext>
            </a:extLst>
          </p:cNvPr>
          <p:cNvSpPr>
            <a:spLocks noGrp="1"/>
          </p:cNvSpPr>
          <p:nvPr>
            <p:ph type="title"/>
          </p:nvPr>
        </p:nvSpPr>
        <p:spPr>
          <a:xfrm>
            <a:off x="3234813" y="133658"/>
            <a:ext cx="6607277" cy="1010930"/>
          </a:xfrm>
        </p:spPr>
        <p:txBody>
          <a:bodyPr vert="horz" lIns="91440" tIns="45720" rIns="91440" bIns="45720" rtlCol="0" anchor="b">
            <a:normAutofit fontScale="9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5C753FF1-BBAD-9568-7E51-B44578091813}"/>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C278E0F5-7203-0A85-51C8-24437EA8D8A2}"/>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7D4EAA92-0430-D2FD-C431-BDAA776D5799}"/>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3D9C567-4BC4-3D05-80A1-E5C3A2E00AC6}"/>
              </a:ext>
            </a:extLst>
          </p:cNvPr>
          <p:cNvSpPr txBox="1"/>
          <p:nvPr/>
        </p:nvSpPr>
        <p:spPr>
          <a:xfrm>
            <a:off x="4630994" y="4428336"/>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8A822E4-433E-3625-D07A-970023C9669A}"/>
              </a:ext>
            </a:extLst>
          </p:cNvPr>
          <p:cNvSpPr txBox="1"/>
          <p:nvPr/>
        </p:nvSpPr>
        <p:spPr>
          <a:xfrm>
            <a:off x="4768645" y="2251587"/>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67CCA833-0A71-E0BB-39D7-7769EC995AA3}"/>
              </a:ext>
            </a:extLst>
          </p:cNvPr>
          <p:cNvPicPr>
            <a:picLocks noChangeAspect="1"/>
          </p:cNvPicPr>
          <p:nvPr/>
        </p:nvPicPr>
        <p:blipFill>
          <a:blip r:embed="rId5"/>
          <a:stretch>
            <a:fillRect/>
          </a:stretch>
        </p:blipFill>
        <p:spPr>
          <a:xfrm>
            <a:off x="5059818" y="3047106"/>
            <a:ext cx="1008154" cy="1008154"/>
          </a:xfrm>
          <a:prstGeom prst="rect">
            <a:avLst/>
          </a:prstGeom>
        </p:spPr>
      </p:pic>
    </p:spTree>
    <p:extLst>
      <p:ext uri="{BB962C8B-B14F-4D97-AF65-F5344CB8AC3E}">
        <p14:creationId xmlns:p14="http://schemas.microsoft.com/office/powerpoint/2010/main" val="183050123"/>
      </p:ext>
    </p:extLst>
  </p:cSld>
  <p:clrMapOvr>
    <a:masterClrMapping/>
  </p:clrMapOvr>
  <p:transition>
    <p:fade/>
  </p:transition>
</p:sld>
</file>

<file path=ppt/slides/slide21.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BFD66F0B-B89F-A016-31DC-5828F073C7E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FFA046-65AC-8919-EA62-CBFABC1CB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FD5468-235D-BE2F-F5BE-71965D05B25D}"/>
              </a:ext>
            </a:extLst>
          </p:cNvPr>
          <p:cNvSpPr>
            <a:spLocks noGrp="1"/>
          </p:cNvSpPr>
          <p:nvPr>
            <p:ph type="title"/>
          </p:nvPr>
        </p:nvSpPr>
        <p:spPr>
          <a:xfrm>
            <a:off x="3234813" y="133658"/>
            <a:ext cx="6607277" cy="1010930"/>
          </a:xfrm>
        </p:spPr>
        <p:txBody>
          <a:bodyPr vert="horz" lIns="91440" tIns="45720" rIns="91440" bIns="45720" rtlCol="0" anchor="b">
            <a:normAutofit fontScale="9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52C742C8-72EB-37D0-CC09-BBCFF438C700}"/>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C69FBD83-2AD9-078E-6B14-1B24BC2C71DD}"/>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D7D4B538-DC6A-C963-C6C7-37ADC6E9950A}"/>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B426AD5B-01EC-8D32-BB0E-1C09A8593054}"/>
              </a:ext>
            </a:extLst>
          </p:cNvPr>
          <p:cNvSpPr txBox="1"/>
          <p:nvPr/>
        </p:nvSpPr>
        <p:spPr>
          <a:xfrm>
            <a:off x="553110" y="3633952"/>
            <a:ext cx="9448800" cy="3170099"/>
          </a:xfrm>
          <a:prstGeom prst="rect">
            <a:avLst/>
          </a:prstGeom>
          <a:noFill/>
        </p:spPr>
        <p:txBody>
          <a:bodyPr wrap="square" rtlCol="0">
            <a:spAutoFit/>
          </a:bodyPr>
          <a:lstStyle/>
          <a:p>
            <a:r>
              <a:rPr lang="en-US" sz="2800" b="1" baseline="30%" dirty="0"/>
              <a:t>Eph 2:1 </a:t>
            </a:r>
            <a:r>
              <a:rPr lang="en-US" sz="2800" b="1" dirty="0"/>
              <a:t> </a:t>
            </a:r>
            <a:r>
              <a:rPr lang="en-US" sz="2800" dirty="0"/>
              <a:t>As for you, you were </a:t>
            </a:r>
            <a:r>
              <a:rPr lang="en-US" sz="3200" b="1" dirty="0"/>
              <a:t>dead </a:t>
            </a:r>
            <a:r>
              <a:rPr lang="en-US" sz="2800" dirty="0"/>
              <a:t>in your transgressions and sins, </a:t>
            </a:r>
            <a:r>
              <a:rPr lang="en-US" sz="2800" b="1" baseline="30%" dirty="0"/>
              <a:t>2 </a:t>
            </a:r>
            <a:r>
              <a:rPr lang="en-US" sz="2800" dirty="0"/>
              <a:t>in which you used to live when you followed </a:t>
            </a:r>
            <a:r>
              <a:rPr lang="en-US" sz="2800" dirty="0">
                <a:solidFill>
                  <a:srgbClr val="7030A0"/>
                </a:solidFill>
              </a:rPr>
              <a:t>the ways of this world and of the ruler of the kingdom of the air, </a:t>
            </a:r>
            <a:r>
              <a:rPr lang="en-US" sz="2800" dirty="0"/>
              <a:t>the spirit who is now at work in those who are disobedient. </a:t>
            </a:r>
            <a:r>
              <a:rPr lang="en-US" sz="2800" b="1" baseline="30%" dirty="0"/>
              <a:t>3 </a:t>
            </a:r>
            <a:r>
              <a:rPr lang="en-US" sz="2800" dirty="0"/>
              <a:t>All of us also lived among them at one time, gratifying the cravings of our flesh</a:t>
            </a:r>
            <a:r>
              <a:rPr lang="en-US" sz="2800" baseline="30%" dirty="0"/>
              <a:t>[</a:t>
            </a:r>
            <a:r>
              <a:rPr lang="en-US" sz="2800" baseline="30%" dirty="0">
                <a:hlinkClick r:id="rId5" tooltip="See footnote a"/>
              </a:rPr>
              <a:t>a</a:t>
            </a:r>
            <a:r>
              <a:rPr lang="en-US" sz="2800" baseline="30%" dirty="0"/>
              <a:t>]</a:t>
            </a:r>
            <a:r>
              <a:rPr lang="en-US" sz="2800" dirty="0"/>
              <a:t> and following its desires and thoughts. Like the rest, we were by nature deserving of </a:t>
            </a:r>
            <a:r>
              <a:rPr lang="en-US" sz="2800" dirty="0">
                <a:solidFill>
                  <a:srgbClr val="7030A0"/>
                </a:solidFill>
              </a:rPr>
              <a:t>wrath</a:t>
            </a:r>
          </a:p>
        </p:txBody>
      </p:sp>
      <p:sp>
        <p:nvSpPr>
          <p:cNvPr id="5" name="TextBox 4">
            <a:extLst>
              <a:ext uri="{FF2B5EF4-FFF2-40B4-BE49-F238E27FC236}">
                <a16:creationId xmlns:a16="http://schemas.microsoft.com/office/drawing/2014/main" id="{9C76B309-F59A-43E7-9578-FB610936948B}"/>
              </a:ext>
            </a:extLst>
          </p:cNvPr>
          <p:cNvSpPr txBox="1"/>
          <p:nvPr/>
        </p:nvSpPr>
        <p:spPr>
          <a:xfrm>
            <a:off x="1736631" y="525409"/>
            <a:ext cx="10027920" cy="3170099"/>
          </a:xfrm>
          <a:prstGeom prst="rect">
            <a:avLst/>
          </a:prstGeom>
          <a:noFill/>
        </p:spPr>
        <p:txBody>
          <a:bodyPr wrap="square" rtlCol="0">
            <a:spAutoFit/>
          </a:bodyPr>
          <a:lstStyle/>
          <a:p>
            <a:r>
              <a:rPr lang="en-US" sz="2800" b="1" baseline="30%" dirty="0"/>
              <a:t>Eph 2:4 </a:t>
            </a:r>
            <a:r>
              <a:rPr lang="en-US" sz="2800" dirty="0"/>
              <a:t>But because of his great love for us, God, who is rich in mercy, </a:t>
            </a:r>
            <a:r>
              <a:rPr lang="en-US" sz="2800" b="1" baseline="30%" dirty="0"/>
              <a:t>5 </a:t>
            </a:r>
            <a:r>
              <a:rPr lang="en-US" sz="2800" dirty="0"/>
              <a:t>made us </a:t>
            </a:r>
            <a:r>
              <a:rPr lang="en-US" sz="3200" b="1" dirty="0"/>
              <a:t>alive </a:t>
            </a:r>
            <a:r>
              <a:rPr lang="en-US" sz="2800" dirty="0"/>
              <a:t>with Christ even when we were dead in transgressions—it is by grace you have been saved. </a:t>
            </a:r>
            <a:r>
              <a:rPr lang="en-US" sz="2800" b="1" baseline="30%" dirty="0"/>
              <a:t>6 </a:t>
            </a:r>
            <a:r>
              <a:rPr lang="en-US" sz="2800" dirty="0"/>
              <a:t>And God raised us up with Christ and seated us with him in the heavenly realms in Christ Jesus, </a:t>
            </a:r>
            <a:r>
              <a:rPr lang="en-US" sz="2800" b="1" baseline="30%" dirty="0"/>
              <a:t>7 </a:t>
            </a:r>
            <a:r>
              <a:rPr lang="en-US" sz="2800" dirty="0"/>
              <a:t>in order that in the coming ages he might show the incomparable riches of his grace, expressed in his kindness to us in Christ Jesus</a:t>
            </a:r>
            <a:r>
              <a:rPr lang="en-US" sz="2000" dirty="0"/>
              <a:t> .</a:t>
            </a:r>
          </a:p>
        </p:txBody>
      </p:sp>
    </p:spTree>
    <p:extLst>
      <p:ext uri="{BB962C8B-B14F-4D97-AF65-F5344CB8AC3E}">
        <p14:creationId xmlns:p14="http://schemas.microsoft.com/office/powerpoint/2010/main" val="1171901991"/>
      </p:ext>
    </p:extLst>
  </p:cSld>
  <p:clrMapOvr>
    <a:masterClrMapping/>
  </p:clrMapOvr>
  <p:transition>
    <p:fade/>
  </p:transition>
</p:sld>
</file>

<file path=ppt/slides/slide22.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8248ADE1-C79B-AF81-DA0B-954CDDF6D74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DAF684-A31D-7C44-8633-4590A1F3F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4B44F-2CF9-57E4-8D1E-6E0D29ECBE42}"/>
              </a:ext>
            </a:extLst>
          </p:cNvPr>
          <p:cNvSpPr>
            <a:spLocks noGrp="1"/>
          </p:cNvSpPr>
          <p:nvPr>
            <p:ph type="title"/>
          </p:nvPr>
        </p:nvSpPr>
        <p:spPr>
          <a:xfrm>
            <a:off x="3234813" y="133658"/>
            <a:ext cx="6607277" cy="1010930"/>
          </a:xfrm>
        </p:spPr>
        <p:txBody>
          <a:bodyPr vert="horz" lIns="91440" tIns="45720" rIns="91440" bIns="45720" rtlCol="0" anchor="b">
            <a:normAutofit fontScale="9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D5D0D1F3-B072-AB76-E803-5F70B244E807}"/>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6176765-EF2B-28FD-F87C-56A572DC977D}"/>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91D01B76-6E66-9E2E-DE21-A566F4CBBEB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E9B717F6-EF02-C6B9-D7D5-99052100ABAE}"/>
              </a:ext>
            </a:extLst>
          </p:cNvPr>
          <p:cNvSpPr txBox="1"/>
          <p:nvPr/>
        </p:nvSpPr>
        <p:spPr>
          <a:xfrm>
            <a:off x="553110" y="3633952"/>
            <a:ext cx="9448800" cy="3170099"/>
          </a:xfrm>
          <a:prstGeom prst="rect">
            <a:avLst/>
          </a:prstGeom>
          <a:noFill/>
        </p:spPr>
        <p:txBody>
          <a:bodyPr wrap="square" rtlCol="0">
            <a:spAutoFit/>
          </a:bodyPr>
          <a:lstStyle/>
          <a:p>
            <a:r>
              <a:rPr lang="en-US" sz="2800" b="1" dirty="0"/>
              <a:t>2 </a:t>
            </a:r>
            <a:r>
              <a:rPr lang="en-US" sz="2800" dirty="0"/>
              <a:t>As for you, you were </a:t>
            </a:r>
            <a:r>
              <a:rPr lang="en-US" sz="3200" b="1" dirty="0"/>
              <a:t>dead </a:t>
            </a:r>
            <a:r>
              <a:rPr lang="en-US" sz="2800" dirty="0"/>
              <a:t>in your transgressions and sins, </a:t>
            </a:r>
            <a:r>
              <a:rPr lang="en-US" sz="2800" b="1" baseline="30%" dirty="0"/>
              <a:t>2 </a:t>
            </a:r>
            <a:r>
              <a:rPr lang="en-US" sz="2800" dirty="0"/>
              <a:t>in which you used to live when you followed </a:t>
            </a:r>
            <a:r>
              <a:rPr lang="en-US" sz="2800" dirty="0">
                <a:solidFill>
                  <a:srgbClr val="7030A0"/>
                </a:solidFill>
              </a:rPr>
              <a:t>the ways of this world and of the ruler of the kingdom of the air, </a:t>
            </a:r>
            <a:r>
              <a:rPr lang="en-US" sz="2800" dirty="0"/>
              <a:t>the </a:t>
            </a:r>
            <a:r>
              <a:rPr lang="en-US" sz="2800" dirty="0">
                <a:solidFill>
                  <a:srgbClr val="C00000"/>
                </a:solidFill>
              </a:rPr>
              <a:t>spirit</a:t>
            </a:r>
            <a:r>
              <a:rPr lang="en-US" sz="2800" dirty="0"/>
              <a:t> who is now at work in those who are disobedient. </a:t>
            </a:r>
            <a:r>
              <a:rPr lang="en-US" sz="2800" b="1" baseline="30%" dirty="0"/>
              <a:t>3 </a:t>
            </a:r>
            <a:r>
              <a:rPr lang="en-US" sz="2800" dirty="0"/>
              <a:t>All of us also lived among them at one time, gratifying the cravings of our flesh</a:t>
            </a:r>
            <a:r>
              <a:rPr lang="en-US" sz="2800" baseline="30%" dirty="0"/>
              <a:t>[</a:t>
            </a:r>
            <a:r>
              <a:rPr lang="en-US" sz="2800" baseline="30%" dirty="0">
                <a:hlinkClick r:id="rId5" tooltip="See footnote a"/>
              </a:rPr>
              <a:t>a</a:t>
            </a:r>
            <a:r>
              <a:rPr lang="en-US" sz="2800" baseline="30%" dirty="0"/>
              <a:t>]</a:t>
            </a:r>
            <a:r>
              <a:rPr lang="en-US" sz="2800" dirty="0"/>
              <a:t> and following its desires and thoughts. Like the rest, we were by nature deserving of </a:t>
            </a:r>
            <a:r>
              <a:rPr lang="en-US" sz="2800" dirty="0">
                <a:solidFill>
                  <a:srgbClr val="7030A0"/>
                </a:solidFill>
              </a:rPr>
              <a:t>wrath</a:t>
            </a:r>
          </a:p>
        </p:txBody>
      </p:sp>
      <p:sp>
        <p:nvSpPr>
          <p:cNvPr id="5" name="TextBox 4">
            <a:extLst>
              <a:ext uri="{FF2B5EF4-FFF2-40B4-BE49-F238E27FC236}">
                <a16:creationId xmlns:a16="http://schemas.microsoft.com/office/drawing/2014/main" id="{3656154B-7302-C7CB-1C8C-199F98FD6FEE}"/>
              </a:ext>
            </a:extLst>
          </p:cNvPr>
          <p:cNvSpPr txBox="1"/>
          <p:nvPr/>
        </p:nvSpPr>
        <p:spPr>
          <a:xfrm>
            <a:off x="1736631" y="525409"/>
            <a:ext cx="10027920" cy="3170099"/>
          </a:xfrm>
          <a:prstGeom prst="rect">
            <a:avLst/>
          </a:prstGeom>
          <a:noFill/>
        </p:spPr>
        <p:txBody>
          <a:bodyPr wrap="square" rtlCol="0">
            <a:spAutoFit/>
          </a:bodyPr>
          <a:lstStyle/>
          <a:p>
            <a:r>
              <a:rPr lang="en-US" sz="2800" b="1" baseline="30%" dirty="0"/>
              <a:t>4 </a:t>
            </a:r>
            <a:r>
              <a:rPr lang="en-US" sz="2800" dirty="0"/>
              <a:t>But because of his great love for us, God, who is rich in mercy, </a:t>
            </a:r>
            <a:r>
              <a:rPr lang="en-US" sz="2800" b="1" baseline="30%" dirty="0"/>
              <a:t>5 </a:t>
            </a:r>
            <a:r>
              <a:rPr lang="en-US" sz="2800" dirty="0"/>
              <a:t>made us </a:t>
            </a:r>
            <a:r>
              <a:rPr lang="en-US" sz="3200" b="1" dirty="0"/>
              <a:t>alive </a:t>
            </a:r>
            <a:r>
              <a:rPr lang="en-US" sz="2800" dirty="0"/>
              <a:t>with Christ even when we were dead in transgressions—it is by grace you have been saved. </a:t>
            </a:r>
            <a:r>
              <a:rPr lang="en-US" sz="2800" b="1" baseline="30%" dirty="0"/>
              <a:t>6 </a:t>
            </a:r>
            <a:r>
              <a:rPr lang="en-US" sz="2800" dirty="0"/>
              <a:t>And God raised us up with Christ and seated us with him in the heavenly realms in Christ Jesus, </a:t>
            </a:r>
            <a:r>
              <a:rPr lang="en-US" sz="2800" b="1" baseline="30%" dirty="0"/>
              <a:t>7 </a:t>
            </a:r>
            <a:r>
              <a:rPr lang="en-US" sz="2800" dirty="0"/>
              <a:t>in order that in the coming ages he might show the incomparable riches of his grace, expressed in his kindness to us in Christ Jesus</a:t>
            </a:r>
            <a:r>
              <a:rPr lang="en-US" sz="2000" dirty="0"/>
              <a:t> .</a:t>
            </a:r>
          </a:p>
        </p:txBody>
      </p:sp>
      <p:sp>
        <p:nvSpPr>
          <p:cNvPr id="6" name="TextBox 5">
            <a:extLst>
              <a:ext uri="{FF2B5EF4-FFF2-40B4-BE49-F238E27FC236}">
                <a16:creationId xmlns:a16="http://schemas.microsoft.com/office/drawing/2014/main" id="{118BEB39-0B52-EB84-E38A-3D964AAD9A63}"/>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7" name="TextBox 6">
            <a:extLst>
              <a:ext uri="{FF2B5EF4-FFF2-40B4-BE49-F238E27FC236}">
                <a16:creationId xmlns:a16="http://schemas.microsoft.com/office/drawing/2014/main" id="{C841B55F-0EEC-617B-FE77-CDC4B1FC94C9}"/>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Tree>
    <p:extLst>
      <p:ext uri="{BB962C8B-B14F-4D97-AF65-F5344CB8AC3E}">
        <p14:creationId xmlns:p14="http://schemas.microsoft.com/office/powerpoint/2010/main" val="3932519741"/>
      </p:ext>
    </p:extLst>
  </p:cSld>
  <p:clrMapOvr>
    <a:masterClrMapping/>
  </p:clrMapOvr>
  <p:transition>
    <p:fade/>
  </p:transition>
</p:sld>
</file>

<file path=ppt/slides/slide23.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F11E96E1-7557-047F-DA59-BE7374C1798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C77F88-FF74-3D81-10ED-C800100ED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86F634-E24A-6231-2ADB-CF8F924C3EE4}"/>
              </a:ext>
            </a:extLst>
          </p:cNvPr>
          <p:cNvSpPr>
            <a:spLocks noGrp="1"/>
          </p:cNvSpPr>
          <p:nvPr>
            <p:ph type="title"/>
          </p:nvPr>
        </p:nvSpPr>
        <p:spPr>
          <a:xfrm>
            <a:off x="3234813" y="133658"/>
            <a:ext cx="6607277" cy="1010930"/>
          </a:xfrm>
        </p:spPr>
        <p:txBody>
          <a:bodyPr vert="horz" lIns="91440" tIns="45720" rIns="91440" bIns="45720" rtlCol="0" anchor="b">
            <a:normAutofit fontScale="9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A7D53CC3-0907-4959-25B9-E52DBABF4D6F}"/>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7518DA81-5F33-9324-013F-70D0B83BF0AF}"/>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41004C2D-1739-17D1-FB48-567847BCDC70}"/>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E3A166AA-3898-963B-B15D-738E964231D0}"/>
              </a:ext>
            </a:extLst>
          </p:cNvPr>
          <p:cNvSpPr txBox="1"/>
          <p:nvPr/>
        </p:nvSpPr>
        <p:spPr>
          <a:xfrm>
            <a:off x="553110" y="3633952"/>
            <a:ext cx="9448800" cy="1569660"/>
          </a:xfrm>
          <a:prstGeom prst="rect">
            <a:avLst/>
          </a:prstGeom>
          <a:noFill/>
        </p:spPr>
        <p:txBody>
          <a:bodyPr wrap="square" rtlCol="0">
            <a:spAutoFit/>
          </a:bodyPr>
          <a:lstStyle/>
          <a:p>
            <a:r>
              <a:rPr lang="en-US" sz="3200" b="1" baseline="30%" dirty="0"/>
              <a:t>John3: 18b  </a:t>
            </a:r>
            <a:r>
              <a:rPr lang="en-US" sz="3200" dirty="0"/>
              <a:t> but whoever does not believe stands condemned already because they have not believed in the name of God’s one and only Son. </a:t>
            </a:r>
            <a:endParaRPr lang="en-US" sz="3200" dirty="0">
              <a:solidFill>
                <a:srgbClr val="7030A0"/>
              </a:solidFill>
            </a:endParaRPr>
          </a:p>
        </p:txBody>
      </p:sp>
      <p:sp>
        <p:nvSpPr>
          <p:cNvPr id="5" name="TextBox 4">
            <a:extLst>
              <a:ext uri="{FF2B5EF4-FFF2-40B4-BE49-F238E27FC236}">
                <a16:creationId xmlns:a16="http://schemas.microsoft.com/office/drawing/2014/main" id="{41293B29-3818-5912-F091-9FA203B7E275}"/>
              </a:ext>
            </a:extLst>
          </p:cNvPr>
          <p:cNvSpPr txBox="1"/>
          <p:nvPr/>
        </p:nvSpPr>
        <p:spPr>
          <a:xfrm>
            <a:off x="1736631" y="525409"/>
            <a:ext cx="10027920" cy="3046988"/>
          </a:xfrm>
          <a:prstGeom prst="rect">
            <a:avLst/>
          </a:prstGeom>
          <a:noFill/>
        </p:spPr>
        <p:txBody>
          <a:bodyPr wrap="square" rtlCol="0">
            <a:spAutoFit/>
          </a:bodyPr>
          <a:lstStyle/>
          <a:p>
            <a:r>
              <a:rPr lang="en-US" sz="2800" b="1" baseline="30%" dirty="0"/>
              <a:t>John 3 </a:t>
            </a:r>
            <a:r>
              <a:rPr lang="en-US" sz="3200" b="1" baseline="30%" dirty="0"/>
              <a:t>16 </a:t>
            </a:r>
            <a:r>
              <a:rPr lang="en-US" sz="3200" dirty="0"/>
              <a:t>For God so loved the world that he gave his one and only Son, that whoever believes in him shall not perish but have eternal life. </a:t>
            </a:r>
            <a:r>
              <a:rPr lang="en-US" sz="3200" b="1" baseline="30%" dirty="0"/>
              <a:t>17 </a:t>
            </a:r>
            <a:r>
              <a:rPr lang="en-US" sz="3200" dirty="0"/>
              <a:t>For God did not send his Son into the world to condemn the world, but to save the world through him. </a:t>
            </a:r>
            <a:r>
              <a:rPr lang="en-US" sz="3200" b="1" baseline="30%" dirty="0"/>
              <a:t>18 </a:t>
            </a:r>
            <a:r>
              <a:rPr lang="en-US" sz="3200" dirty="0"/>
              <a:t>Whoever believes in him is not condemned,</a:t>
            </a:r>
          </a:p>
        </p:txBody>
      </p:sp>
      <p:pic>
        <p:nvPicPr>
          <p:cNvPr id="6" name="Picture 5" descr="A cross on a hill with sun rays shining through clouds&#10;&#10;AI-generated content may be incorrect.">
            <a:extLst>
              <a:ext uri="{FF2B5EF4-FFF2-40B4-BE49-F238E27FC236}">
                <a16:creationId xmlns:a16="http://schemas.microsoft.com/office/drawing/2014/main" id="{0D118675-0E21-DAB6-7CF1-B32729B20A65}"/>
              </a:ext>
            </a:extLst>
          </p:cNvPr>
          <p:cNvPicPr>
            <a:picLocks noChangeAspect="1"/>
          </p:cNvPicPr>
          <p:nvPr/>
        </p:nvPicPr>
        <p:blipFill>
          <a:blip r:embed="rId5"/>
          <a:stretch>
            <a:fillRect/>
          </a:stretch>
        </p:blipFill>
        <p:spPr>
          <a:xfrm>
            <a:off x="8993756" y="3076463"/>
            <a:ext cx="1008154" cy="1008154"/>
          </a:xfrm>
          <a:prstGeom prst="rect">
            <a:avLst/>
          </a:prstGeom>
        </p:spPr>
      </p:pic>
    </p:spTree>
    <p:extLst>
      <p:ext uri="{BB962C8B-B14F-4D97-AF65-F5344CB8AC3E}">
        <p14:creationId xmlns:p14="http://schemas.microsoft.com/office/powerpoint/2010/main" val="3505457489"/>
      </p:ext>
    </p:extLst>
  </p:cSld>
  <p:clrMapOvr>
    <a:masterClrMapping/>
  </p:clrMapOvr>
  <p:transition>
    <p:fade/>
  </p:transition>
</p:sld>
</file>

<file path=ppt/slides/slide24.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BBCA1E44-FBCE-D61E-B66C-AEABC4A98DD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FDCECA-0D0B-EE9B-363D-676095098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8A99CE-277B-EE62-F2E3-50B26BFA6924}"/>
              </a:ext>
            </a:extLst>
          </p:cNvPr>
          <p:cNvSpPr>
            <a:spLocks noGrp="1"/>
          </p:cNvSpPr>
          <p:nvPr>
            <p:ph type="title"/>
          </p:nvPr>
        </p:nvSpPr>
        <p:spPr>
          <a:xfrm>
            <a:off x="3234813" y="133658"/>
            <a:ext cx="6607277" cy="1010930"/>
          </a:xfrm>
        </p:spPr>
        <p:txBody>
          <a:bodyPr vert="horz" lIns="91440" tIns="45720" rIns="91440" bIns="45720" rtlCol="0" anchor="b">
            <a:normAutofit fontScale="9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964F430D-A77A-D902-FC8B-FA991028D5DC}"/>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24EED764-4A93-3F68-BF7F-1B5DDC5464B4}"/>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936B7498-755E-FB5F-A9CF-97050A925B21}"/>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1D509CE-1ECA-1F71-3A0C-A019480B5811}"/>
              </a:ext>
            </a:extLst>
          </p:cNvPr>
          <p:cNvSpPr txBox="1"/>
          <p:nvPr/>
        </p:nvSpPr>
        <p:spPr>
          <a:xfrm>
            <a:off x="1736631" y="3633952"/>
            <a:ext cx="3297486" cy="1897955"/>
          </a:xfrm>
          <a:prstGeom prst="rect">
            <a:avLst/>
          </a:prstGeom>
          <a:noFill/>
        </p:spPr>
        <p:txBody>
          <a:bodyPr wrap="square" rtlCol="0">
            <a:spAutoFit/>
          </a:bodyPr>
          <a:lstStyle/>
          <a:p>
            <a:r>
              <a:rPr lang="en-US" sz="3200" b="1" baseline="30%" dirty="0"/>
              <a:t>John3: 18b  </a:t>
            </a:r>
          </a:p>
          <a:p>
            <a:r>
              <a:rPr lang="en-US" sz="3200" dirty="0"/>
              <a:t> does not believe</a:t>
            </a:r>
          </a:p>
          <a:p>
            <a:r>
              <a:rPr lang="en-US" sz="3200" dirty="0"/>
              <a:t> condemned </a:t>
            </a:r>
          </a:p>
          <a:p>
            <a:endParaRPr lang="en-US" sz="3200" dirty="0">
              <a:solidFill>
                <a:srgbClr val="7030A0"/>
              </a:solidFill>
            </a:endParaRPr>
          </a:p>
        </p:txBody>
      </p:sp>
      <p:sp>
        <p:nvSpPr>
          <p:cNvPr id="5" name="TextBox 4">
            <a:extLst>
              <a:ext uri="{FF2B5EF4-FFF2-40B4-BE49-F238E27FC236}">
                <a16:creationId xmlns:a16="http://schemas.microsoft.com/office/drawing/2014/main" id="{6B643E38-9258-9209-9FB3-8E2B0929A732}"/>
              </a:ext>
            </a:extLst>
          </p:cNvPr>
          <p:cNvSpPr txBox="1"/>
          <p:nvPr/>
        </p:nvSpPr>
        <p:spPr>
          <a:xfrm>
            <a:off x="1736631" y="525409"/>
            <a:ext cx="10027920" cy="2882840"/>
          </a:xfrm>
          <a:prstGeom prst="rect">
            <a:avLst/>
          </a:prstGeom>
          <a:noFill/>
        </p:spPr>
        <p:txBody>
          <a:bodyPr wrap="square" rtlCol="0">
            <a:spAutoFit/>
          </a:bodyPr>
          <a:lstStyle/>
          <a:p>
            <a:r>
              <a:rPr lang="en-US" sz="2800" b="1" baseline="30%" dirty="0"/>
              <a:t>John 3 </a:t>
            </a:r>
            <a:r>
              <a:rPr lang="en-US" sz="3200" b="1" baseline="30%" dirty="0"/>
              <a:t>16</a:t>
            </a:r>
          </a:p>
          <a:p>
            <a:r>
              <a:rPr lang="en-US" sz="3200" b="1" baseline="30%" dirty="0"/>
              <a:t> </a:t>
            </a:r>
            <a:r>
              <a:rPr lang="en-US" sz="3200" dirty="0"/>
              <a:t>loved</a:t>
            </a:r>
          </a:p>
          <a:p>
            <a:r>
              <a:rPr lang="en-US" sz="3200" dirty="0"/>
              <a:t> believes</a:t>
            </a:r>
          </a:p>
          <a:p>
            <a:r>
              <a:rPr lang="en-US" sz="3200" dirty="0"/>
              <a:t> shall not perish</a:t>
            </a:r>
          </a:p>
          <a:p>
            <a:r>
              <a:rPr lang="en-US" sz="3200" dirty="0"/>
              <a:t> eternal life</a:t>
            </a:r>
          </a:p>
          <a:p>
            <a:r>
              <a:rPr lang="en-US" sz="3200" dirty="0"/>
              <a:t>not condemned,</a:t>
            </a:r>
          </a:p>
        </p:txBody>
      </p:sp>
      <p:pic>
        <p:nvPicPr>
          <p:cNvPr id="6" name="Picture 5" descr="A cross on a hill with sun rays shining through clouds&#10;&#10;AI-generated content may be incorrect.">
            <a:extLst>
              <a:ext uri="{FF2B5EF4-FFF2-40B4-BE49-F238E27FC236}">
                <a16:creationId xmlns:a16="http://schemas.microsoft.com/office/drawing/2014/main" id="{0DB31AC2-14BA-EE02-DF1F-03C19E9D5305}"/>
              </a:ext>
            </a:extLst>
          </p:cNvPr>
          <p:cNvPicPr>
            <a:picLocks noChangeAspect="1"/>
          </p:cNvPicPr>
          <p:nvPr/>
        </p:nvPicPr>
        <p:blipFill>
          <a:blip r:embed="rId5"/>
          <a:stretch>
            <a:fillRect/>
          </a:stretch>
        </p:blipFill>
        <p:spPr>
          <a:xfrm>
            <a:off x="5059818" y="3047106"/>
            <a:ext cx="1008154" cy="1008154"/>
          </a:xfrm>
          <a:prstGeom prst="rect">
            <a:avLst/>
          </a:prstGeom>
        </p:spPr>
      </p:pic>
    </p:spTree>
    <p:extLst>
      <p:ext uri="{BB962C8B-B14F-4D97-AF65-F5344CB8AC3E}">
        <p14:creationId xmlns:p14="http://schemas.microsoft.com/office/powerpoint/2010/main" val="431930437"/>
      </p:ext>
    </p:extLst>
  </p:cSld>
  <p:clrMapOvr>
    <a:masterClrMapping/>
  </p:clrMapOvr>
  <p:transition>
    <p:fade/>
  </p:transition>
</p:sld>
</file>

<file path=ppt/slides/slide25.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0994590B-0627-FBF1-E39D-1AB14ABEEDA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3C1E59C-409D-9408-48BD-48A3A2177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B14C9F-BAA7-584B-8F43-7AB7D484155F}"/>
              </a:ext>
            </a:extLst>
          </p:cNvPr>
          <p:cNvSpPr>
            <a:spLocks noGrp="1"/>
          </p:cNvSpPr>
          <p:nvPr>
            <p:ph type="title"/>
          </p:nvPr>
        </p:nvSpPr>
        <p:spPr>
          <a:xfrm>
            <a:off x="3234813" y="133658"/>
            <a:ext cx="6607277" cy="1010930"/>
          </a:xfrm>
        </p:spPr>
        <p:txBody>
          <a:bodyPr vert="horz" lIns="91440" tIns="45720" rIns="91440" bIns="45720" rtlCol="0" anchor="b">
            <a:normAutofit fontScale="9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26EF7765-CEC5-845E-F428-90CF85493D10}"/>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70DE0D2F-81FE-34AA-EAAE-2C3672F25DFF}"/>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CDA9D85D-56A9-1590-9CC7-DBC9F22DEFCE}"/>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45772F9E-B07F-75B6-FFA7-F82D2ED64D8B}"/>
              </a:ext>
            </a:extLst>
          </p:cNvPr>
          <p:cNvSpPr txBox="1"/>
          <p:nvPr/>
        </p:nvSpPr>
        <p:spPr>
          <a:xfrm>
            <a:off x="553110" y="3633952"/>
            <a:ext cx="9448800" cy="3170099"/>
          </a:xfrm>
          <a:prstGeom prst="rect">
            <a:avLst/>
          </a:prstGeom>
          <a:noFill/>
        </p:spPr>
        <p:txBody>
          <a:bodyPr wrap="square" rtlCol="0">
            <a:spAutoFit/>
          </a:bodyPr>
          <a:lstStyle/>
          <a:p>
            <a:r>
              <a:rPr lang="en-US" sz="2800" b="1" baseline="30%" dirty="0"/>
              <a:t>Eph 2:1 </a:t>
            </a:r>
            <a:r>
              <a:rPr lang="en-US" sz="2800" b="1" dirty="0"/>
              <a:t> </a:t>
            </a:r>
            <a:r>
              <a:rPr lang="en-US" sz="2800" dirty="0"/>
              <a:t>As for you, you were </a:t>
            </a:r>
            <a:r>
              <a:rPr lang="en-US" sz="3200" b="1" dirty="0"/>
              <a:t>dead </a:t>
            </a:r>
            <a:r>
              <a:rPr lang="en-US" sz="2800" dirty="0"/>
              <a:t>in your transgressions and sins, </a:t>
            </a:r>
            <a:r>
              <a:rPr lang="en-US" sz="2800" b="1" baseline="30%" dirty="0"/>
              <a:t>2 </a:t>
            </a:r>
            <a:r>
              <a:rPr lang="en-US" sz="2800" dirty="0"/>
              <a:t>in which you used to live when you followed </a:t>
            </a:r>
            <a:r>
              <a:rPr lang="en-US" sz="2800" dirty="0">
                <a:solidFill>
                  <a:srgbClr val="7030A0"/>
                </a:solidFill>
              </a:rPr>
              <a:t>the ways of this world and of the ruler of the kingdom of the air, </a:t>
            </a:r>
            <a:r>
              <a:rPr lang="en-US" sz="2800" dirty="0"/>
              <a:t>the spirit who is now at work in those who are disobedient. </a:t>
            </a:r>
            <a:r>
              <a:rPr lang="en-US" sz="2800" b="1" baseline="30%" dirty="0"/>
              <a:t>3 </a:t>
            </a:r>
            <a:r>
              <a:rPr lang="en-US" sz="2800" dirty="0"/>
              <a:t>All of us also lived among them at one time, gratifying the cravings of our flesh</a:t>
            </a:r>
            <a:r>
              <a:rPr lang="en-US" sz="2800" baseline="30%" dirty="0"/>
              <a:t>[</a:t>
            </a:r>
            <a:r>
              <a:rPr lang="en-US" sz="2800" baseline="30%" dirty="0">
                <a:hlinkClick r:id="rId5" tooltip="See footnote a"/>
              </a:rPr>
              <a:t>a</a:t>
            </a:r>
            <a:r>
              <a:rPr lang="en-US" sz="2800" baseline="30%" dirty="0"/>
              <a:t>]</a:t>
            </a:r>
            <a:r>
              <a:rPr lang="en-US" sz="2800" dirty="0"/>
              <a:t> and following its desires and thoughts. Like the rest, we were by nature deserving of </a:t>
            </a:r>
            <a:r>
              <a:rPr lang="en-US" sz="2800" dirty="0">
                <a:solidFill>
                  <a:srgbClr val="7030A0"/>
                </a:solidFill>
              </a:rPr>
              <a:t>wrath</a:t>
            </a:r>
          </a:p>
        </p:txBody>
      </p:sp>
      <p:sp>
        <p:nvSpPr>
          <p:cNvPr id="5" name="TextBox 4">
            <a:extLst>
              <a:ext uri="{FF2B5EF4-FFF2-40B4-BE49-F238E27FC236}">
                <a16:creationId xmlns:a16="http://schemas.microsoft.com/office/drawing/2014/main" id="{13981699-7A02-DB27-230F-A9FEC6CB7347}"/>
              </a:ext>
            </a:extLst>
          </p:cNvPr>
          <p:cNvSpPr txBox="1"/>
          <p:nvPr/>
        </p:nvSpPr>
        <p:spPr>
          <a:xfrm>
            <a:off x="1736631" y="525409"/>
            <a:ext cx="10027920" cy="3170099"/>
          </a:xfrm>
          <a:prstGeom prst="rect">
            <a:avLst/>
          </a:prstGeom>
          <a:noFill/>
        </p:spPr>
        <p:txBody>
          <a:bodyPr wrap="square" rtlCol="0">
            <a:spAutoFit/>
          </a:bodyPr>
          <a:lstStyle/>
          <a:p>
            <a:r>
              <a:rPr lang="en-US" sz="2800" b="1" baseline="30%" dirty="0"/>
              <a:t>Eph 2:4 </a:t>
            </a:r>
            <a:r>
              <a:rPr lang="en-US" sz="2800" dirty="0"/>
              <a:t>But because of his great love for us, God, who is rich in mercy, </a:t>
            </a:r>
            <a:r>
              <a:rPr lang="en-US" sz="2800" b="1" baseline="30%" dirty="0"/>
              <a:t>5 </a:t>
            </a:r>
            <a:r>
              <a:rPr lang="en-US" sz="2800" dirty="0"/>
              <a:t>made us </a:t>
            </a:r>
            <a:r>
              <a:rPr lang="en-US" sz="3200" b="1" dirty="0"/>
              <a:t>alive </a:t>
            </a:r>
            <a:r>
              <a:rPr lang="en-US" sz="2800" dirty="0"/>
              <a:t>with Christ even when we were dead in transgressions—it is by grace you have been saved. </a:t>
            </a:r>
            <a:r>
              <a:rPr lang="en-US" sz="2800" b="1" baseline="30%" dirty="0"/>
              <a:t>6 </a:t>
            </a:r>
            <a:r>
              <a:rPr lang="en-US" sz="2800" dirty="0"/>
              <a:t>And God raised us up with Christ and seated us with him in the heavenly realms in Christ Jesus, </a:t>
            </a:r>
            <a:r>
              <a:rPr lang="en-US" sz="2800" b="1" baseline="30%" dirty="0"/>
              <a:t>7 </a:t>
            </a:r>
            <a:r>
              <a:rPr lang="en-US" sz="2800" dirty="0"/>
              <a:t>in order that in the coming ages he might show the incomparable riches of his grace, expressed in his kindness to us in Christ Jesus</a:t>
            </a:r>
            <a:r>
              <a:rPr lang="en-US" sz="2000" dirty="0"/>
              <a:t> .</a:t>
            </a:r>
          </a:p>
        </p:txBody>
      </p:sp>
      <p:pic>
        <p:nvPicPr>
          <p:cNvPr id="6" name="Picture 5" descr="A cross on a hill with sun rays shining through clouds&#10;&#10;AI-generated content may be incorrect.">
            <a:extLst>
              <a:ext uri="{FF2B5EF4-FFF2-40B4-BE49-F238E27FC236}">
                <a16:creationId xmlns:a16="http://schemas.microsoft.com/office/drawing/2014/main" id="{913A17DB-F255-5D00-4943-634071ECE4A1}"/>
              </a:ext>
            </a:extLst>
          </p:cNvPr>
          <p:cNvPicPr>
            <a:picLocks noChangeAspect="1"/>
          </p:cNvPicPr>
          <p:nvPr/>
        </p:nvPicPr>
        <p:blipFill>
          <a:blip r:embed="rId6"/>
          <a:stretch>
            <a:fillRect/>
          </a:stretch>
        </p:blipFill>
        <p:spPr>
          <a:xfrm>
            <a:off x="9833688" y="3129875"/>
            <a:ext cx="1008154" cy="1008154"/>
          </a:xfrm>
          <a:prstGeom prst="rect">
            <a:avLst/>
          </a:prstGeom>
        </p:spPr>
      </p:pic>
    </p:spTree>
    <p:extLst>
      <p:ext uri="{BB962C8B-B14F-4D97-AF65-F5344CB8AC3E}">
        <p14:creationId xmlns:p14="http://schemas.microsoft.com/office/powerpoint/2010/main" val="1571131259"/>
      </p:ext>
    </p:extLst>
  </p:cSld>
  <p:clrMapOvr>
    <a:masterClrMapping/>
  </p:clrMapOvr>
  <p:transition>
    <p:fade/>
  </p:transition>
</p:sld>
</file>

<file path=ppt/slides/slide26.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1D33FAD0-381A-A390-0152-2AD3E78524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70DA36-D5D2-C662-8456-FA094703B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337392-559A-2F02-0707-982FDD1EFE6F}"/>
              </a:ext>
            </a:extLst>
          </p:cNvPr>
          <p:cNvSpPr>
            <a:spLocks noGrp="1"/>
          </p:cNvSpPr>
          <p:nvPr>
            <p:ph type="title"/>
          </p:nvPr>
        </p:nvSpPr>
        <p:spPr>
          <a:xfrm>
            <a:off x="3234813" y="133658"/>
            <a:ext cx="6607277" cy="1010930"/>
          </a:xfrm>
        </p:spPr>
        <p:txBody>
          <a:bodyPr vert="horz" lIns="91440" tIns="45720" rIns="91440" bIns="45720" rtlCol="0" anchor="b">
            <a:normAutofit fontScale="9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990B5795-56B7-58A9-A347-4D223C6F79CE}"/>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173AFD25-0692-07C7-3B38-7A3754D4AA42}"/>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E271F767-AE9E-8483-A8D7-F4246766B63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A3707E0B-C180-A318-71AE-334235E7ECE0}"/>
              </a:ext>
            </a:extLst>
          </p:cNvPr>
          <p:cNvSpPr txBox="1"/>
          <p:nvPr/>
        </p:nvSpPr>
        <p:spPr>
          <a:xfrm>
            <a:off x="1736631" y="3633952"/>
            <a:ext cx="3297486" cy="1897955"/>
          </a:xfrm>
          <a:prstGeom prst="rect">
            <a:avLst/>
          </a:prstGeom>
          <a:noFill/>
        </p:spPr>
        <p:txBody>
          <a:bodyPr wrap="square" rtlCol="0">
            <a:spAutoFit/>
          </a:bodyPr>
          <a:lstStyle/>
          <a:p>
            <a:r>
              <a:rPr lang="en-US" sz="3200" b="1" baseline="30%" dirty="0"/>
              <a:t>John3: 18b  </a:t>
            </a:r>
          </a:p>
          <a:p>
            <a:r>
              <a:rPr lang="en-US" sz="3200" dirty="0"/>
              <a:t> does not believe</a:t>
            </a:r>
          </a:p>
          <a:p>
            <a:r>
              <a:rPr lang="en-US" sz="3200" dirty="0"/>
              <a:t> condemned </a:t>
            </a:r>
          </a:p>
          <a:p>
            <a:endParaRPr lang="en-US" sz="3200" dirty="0">
              <a:solidFill>
                <a:srgbClr val="7030A0"/>
              </a:solidFill>
            </a:endParaRPr>
          </a:p>
        </p:txBody>
      </p:sp>
      <p:sp>
        <p:nvSpPr>
          <p:cNvPr id="5" name="TextBox 4">
            <a:extLst>
              <a:ext uri="{FF2B5EF4-FFF2-40B4-BE49-F238E27FC236}">
                <a16:creationId xmlns:a16="http://schemas.microsoft.com/office/drawing/2014/main" id="{6659A92A-2711-01B5-0670-ECAE1BB571F0}"/>
              </a:ext>
            </a:extLst>
          </p:cNvPr>
          <p:cNvSpPr txBox="1"/>
          <p:nvPr/>
        </p:nvSpPr>
        <p:spPr>
          <a:xfrm>
            <a:off x="1736631" y="525409"/>
            <a:ext cx="3435137" cy="2882840"/>
          </a:xfrm>
          <a:prstGeom prst="rect">
            <a:avLst/>
          </a:prstGeom>
          <a:noFill/>
        </p:spPr>
        <p:txBody>
          <a:bodyPr wrap="square" rtlCol="0">
            <a:spAutoFit/>
          </a:bodyPr>
          <a:lstStyle/>
          <a:p>
            <a:r>
              <a:rPr lang="en-US" sz="2800" b="1" baseline="30%" dirty="0"/>
              <a:t>John 3 </a:t>
            </a:r>
            <a:r>
              <a:rPr lang="en-US" sz="3200" b="1" baseline="30%" dirty="0"/>
              <a:t>16</a:t>
            </a:r>
          </a:p>
          <a:p>
            <a:r>
              <a:rPr lang="en-US" sz="3200" b="1" baseline="30%" dirty="0"/>
              <a:t> </a:t>
            </a:r>
            <a:r>
              <a:rPr lang="en-US" sz="3200" dirty="0"/>
              <a:t>loved</a:t>
            </a:r>
          </a:p>
          <a:p>
            <a:r>
              <a:rPr lang="en-US" sz="3200" dirty="0"/>
              <a:t> believes</a:t>
            </a:r>
          </a:p>
          <a:p>
            <a:r>
              <a:rPr lang="en-US" sz="3200" dirty="0"/>
              <a:t> shall not perish</a:t>
            </a:r>
          </a:p>
          <a:p>
            <a:r>
              <a:rPr lang="en-US" sz="3200" dirty="0"/>
              <a:t> eternal life</a:t>
            </a:r>
          </a:p>
          <a:p>
            <a:r>
              <a:rPr lang="en-US" sz="3200" dirty="0"/>
              <a:t>not condemned,</a:t>
            </a:r>
          </a:p>
        </p:txBody>
      </p:sp>
      <p:sp>
        <p:nvSpPr>
          <p:cNvPr id="6" name="TextBox 5">
            <a:extLst>
              <a:ext uri="{FF2B5EF4-FFF2-40B4-BE49-F238E27FC236}">
                <a16:creationId xmlns:a16="http://schemas.microsoft.com/office/drawing/2014/main" id="{A0193349-BE42-C64E-FF6C-185A23F126B8}"/>
              </a:ext>
            </a:extLst>
          </p:cNvPr>
          <p:cNvSpPr txBox="1"/>
          <p:nvPr/>
        </p:nvSpPr>
        <p:spPr>
          <a:xfrm>
            <a:off x="5684284" y="891530"/>
            <a:ext cx="1543100" cy="2841804"/>
          </a:xfrm>
          <a:prstGeom prst="rect">
            <a:avLst/>
          </a:prstGeom>
          <a:noFill/>
        </p:spPr>
        <p:txBody>
          <a:bodyPr wrap="square" rtlCol="0">
            <a:spAutoFit/>
          </a:bodyPr>
          <a:lstStyle/>
          <a:p>
            <a:r>
              <a:rPr lang="en-US" sz="2800" b="1" baseline="30%" dirty="0"/>
              <a:t>Eph 2:4</a:t>
            </a:r>
            <a:endParaRPr lang="en-US" sz="3200" b="1" baseline="30%" dirty="0"/>
          </a:p>
          <a:p>
            <a:r>
              <a:rPr lang="en-US" sz="3200" b="1" baseline="30%" dirty="0"/>
              <a:t> </a:t>
            </a:r>
            <a:r>
              <a:rPr lang="en-US" sz="3200" dirty="0"/>
              <a:t>love</a:t>
            </a:r>
          </a:p>
          <a:p>
            <a:r>
              <a:rPr lang="en-US" sz="3200" dirty="0"/>
              <a:t> Mercy</a:t>
            </a:r>
          </a:p>
          <a:p>
            <a:r>
              <a:rPr lang="en-US" sz="3200" dirty="0"/>
              <a:t> </a:t>
            </a:r>
            <a:r>
              <a:rPr lang="en-US" sz="3200" b="1" dirty="0"/>
              <a:t>ALIVE </a:t>
            </a:r>
          </a:p>
          <a:p>
            <a:r>
              <a:rPr lang="en-US" sz="3200" dirty="0"/>
              <a:t>Grace</a:t>
            </a:r>
          </a:p>
          <a:p>
            <a:r>
              <a:rPr lang="en-US" sz="3200" dirty="0"/>
              <a:t>Raised</a:t>
            </a:r>
          </a:p>
        </p:txBody>
      </p:sp>
      <p:sp>
        <p:nvSpPr>
          <p:cNvPr id="7" name="TextBox 6">
            <a:extLst>
              <a:ext uri="{FF2B5EF4-FFF2-40B4-BE49-F238E27FC236}">
                <a16:creationId xmlns:a16="http://schemas.microsoft.com/office/drawing/2014/main" id="{BC64CEEA-2D9A-6D43-D98E-EA39CD6EAF8B}"/>
              </a:ext>
            </a:extLst>
          </p:cNvPr>
          <p:cNvSpPr txBox="1"/>
          <p:nvPr/>
        </p:nvSpPr>
        <p:spPr>
          <a:xfrm>
            <a:off x="7054908" y="891530"/>
            <a:ext cx="4134202" cy="2349361"/>
          </a:xfrm>
          <a:prstGeom prst="rect">
            <a:avLst/>
          </a:prstGeom>
          <a:noFill/>
        </p:spPr>
        <p:txBody>
          <a:bodyPr wrap="square" rtlCol="0">
            <a:spAutoFit/>
          </a:bodyPr>
          <a:lstStyle/>
          <a:p>
            <a:r>
              <a:rPr lang="en-US" sz="2800" b="1" baseline="30%" dirty="0"/>
              <a:t>Eph 2:4</a:t>
            </a:r>
            <a:endParaRPr lang="en-US" sz="3200" b="1" baseline="30%" dirty="0"/>
          </a:p>
          <a:p>
            <a:r>
              <a:rPr lang="en-US" sz="3200" b="1" baseline="30%" dirty="0"/>
              <a:t> </a:t>
            </a:r>
            <a:r>
              <a:rPr lang="en-US" sz="3200" dirty="0"/>
              <a:t>Seated with Christ</a:t>
            </a:r>
          </a:p>
          <a:p>
            <a:r>
              <a:rPr lang="en-US" sz="3200" dirty="0"/>
              <a:t>Incomparable riches</a:t>
            </a:r>
          </a:p>
          <a:p>
            <a:r>
              <a:rPr lang="en-US" sz="3200" dirty="0"/>
              <a:t>kindness</a:t>
            </a:r>
          </a:p>
          <a:p>
            <a:endParaRPr lang="en-US" sz="3200" dirty="0"/>
          </a:p>
        </p:txBody>
      </p:sp>
      <p:sp>
        <p:nvSpPr>
          <p:cNvPr id="8" name="TextBox 7">
            <a:extLst>
              <a:ext uri="{FF2B5EF4-FFF2-40B4-BE49-F238E27FC236}">
                <a16:creationId xmlns:a16="http://schemas.microsoft.com/office/drawing/2014/main" id="{0C45484A-D2B5-E123-00D3-9C86D9A4D7E4}"/>
              </a:ext>
            </a:extLst>
          </p:cNvPr>
          <p:cNvSpPr txBox="1"/>
          <p:nvPr/>
        </p:nvSpPr>
        <p:spPr>
          <a:xfrm>
            <a:off x="5528512" y="3922841"/>
            <a:ext cx="2868235" cy="2841804"/>
          </a:xfrm>
          <a:prstGeom prst="rect">
            <a:avLst/>
          </a:prstGeom>
          <a:noFill/>
        </p:spPr>
        <p:txBody>
          <a:bodyPr wrap="square" rtlCol="0">
            <a:spAutoFit/>
          </a:bodyPr>
          <a:lstStyle/>
          <a:p>
            <a:r>
              <a:rPr lang="en-US" sz="2800" b="1" baseline="30%" dirty="0"/>
              <a:t>Eph 2:1</a:t>
            </a:r>
            <a:endParaRPr lang="en-US" sz="3200" b="1" baseline="30%" dirty="0"/>
          </a:p>
          <a:p>
            <a:r>
              <a:rPr lang="en-US" sz="3200" b="1" baseline="30%" dirty="0"/>
              <a:t> </a:t>
            </a:r>
            <a:r>
              <a:rPr lang="en-US" sz="3200" b="1" dirty="0"/>
              <a:t>DEAD</a:t>
            </a:r>
            <a:r>
              <a:rPr lang="en-US" sz="3200" dirty="0"/>
              <a:t> transgressions</a:t>
            </a:r>
          </a:p>
          <a:p>
            <a:r>
              <a:rPr lang="en-US" sz="3200" dirty="0"/>
              <a:t>sin</a:t>
            </a:r>
          </a:p>
          <a:p>
            <a:r>
              <a:rPr lang="en-US" sz="3200" dirty="0"/>
              <a:t> </a:t>
            </a:r>
            <a:r>
              <a:rPr lang="en-US" sz="3200" b="1" dirty="0"/>
              <a:t>worldly</a:t>
            </a:r>
          </a:p>
          <a:p>
            <a:r>
              <a:rPr lang="en-US" sz="3200" b="1" dirty="0"/>
              <a:t>disobedient</a:t>
            </a:r>
          </a:p>
        </p:txBody>
      </p:sp>
      <p:sp>
        <p:nvSpPr>
          <p:cNvPr id="9" name="TextBox 8">
            <a:extLst>
              <a:ext uri="{FF2B5EF4-FFF2-40B4-BE49-F238E27FC236}">
                <a16:creationId xmlns:a16="http://schemas.microsoft.com/office/drawing/2014/main" id="{67C36E04-7CF7-CDE3-6CC6-2C159679B6EF}"/>
              </a:ext>
            </a:extLst>
          </p:cNvPr>
          <p:cNvSpPr txBox="1"/>
          <p:nvPr/>
        </p:nvSpPr>
        <p:spPr>
          <a:xfrm>
            <a:off x="8308717" y="3868585"/>
            <a:ext cx="1979194" cy="1508105"/>
          </a:xfrm>
          <a:prstGeom prst="rect">
            <a:avLst/>
          </a:prstGeom>
          <a:noFill/>
        </p:spPr>
        <p:txBody>
          <a:bodyPr wrap="square" rtlCol="0">
            <a:spAutoFit/>
          </a:bodyPr>
          <a:lstStyle/>
          <a:p>
            <a:r>
              <a:rPr lang="en-US" sz="2800" b="1" baseline="30%" dirty="0"/>
              <a:t>Eph 2:1</a:t>
            </a:r>
            <a:endParaRPr lang="en-US" sz="3200" b="1" baseline="30%" dirty="0"/>
          </a:p>
          <a:p>
            <a:r>
              <a:rPr lang="en-US" sz="4400" b="1" baseline="30%" dirty="0"/>
              <a:t>Fleshly</a:t>
            </a:r>
          </a:p>
          <a:p>
            <a:r>
              <a:rPr lang="en-US" sz="4400" b="1" baseline="30%" dirty="0"/>
              <a:t>wrath</a:t>
            </a:r>
            <a:endParaRPr lang="en-US" sz="4400" b="1"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44C1777A-4F00-830C-1B1C-98993296D4E0}"/>
              </a:ext>
            </a:extLst>
          </p:cNvPr>
          <p:cNvPicPr>
            <a:picLocks noChangeAspect="1"/>
          </p:cNvPicPr>
          <p:nvPr/>
        </p:nvPicPr>
        <p:blipFill>
          <a:blip r:embed="rId5"/>
          <a:stretch>
            <a:fillRect/>
          </a:stretch>
        </p:blipFill>
        <p:spPr>
          <a:xfrm>
            <a:off x="4662884" y="3245103"/>
            <a:ext cx="895125" cy="895125"/>
          </a:xfrm>
          <a:prstGeom prst="rect">
            <a:avLst/>
          </a:prstGeom>
        </p:spPr>
      </p:pic>
      <p:sp>
        <p:nvSpPr>
          <p:cNvPr id="12" name="Arrow: Right 11">
            <a:extLst>
              <a:ext uri="{FF2B5EF4-FFF2-40B4-BE49-F238E27FC236}">
                <a16:creationId xmlns:a16="http://schemas.microsoft.com/office/drawing/2014/main" id="{00946645-3496-4BE6-0C91-658987E707AC}"/>
              </a:ext>
            </a:extLst>
          </p:cNvPr>
          <p:cNvSpPr/>
          <p:nvPr/>
        </p:nvSpPr>
        <p:spPr>
          <a:xfrm>
            <a:off x="8953854" y="6540379"/>
            <a:ext cx="978408" cy="270387"/>
          </a:xfrm>
          <a:prstGeom prst="rightArrow">
            <a:avLst/>
          </a:prstGeom>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725916"/>
      </p:ext>
    </p:extLst>
  </p:cSld>
  <p:clrMapOvr>
    <a:masterClrMapping/>
  </p:clrMapOvr>
  <p:transition>
    <p:fade/>
  </p:transition>
</p:sld>
</file>

<file path=ppt/slides/slide27.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73C4AE10-671F-72AD-6375-421AA8BAEF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1C7886-97BB-E417-0D79-85F61CFE77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00508-003D-8650-3B5C-DB6AA0762601}"/>
              </a:ext>
            </a:extLst>
          </p:cNvPr>
          <p:cNvSpPr>
            <a:spLocks noGrp="1"/>
          </p:cNvSpPr>
          <p:nvPr>
            <p:ph type="title"/>
          </p:nvPr>
        </p:nvSpPr>
        <p:spPr>
          <a:xfrm>
            <a:off x="3234813" y="133658"/>
            <a:ext cx="6607277" cy="1010930"/>
          </a:xfrm>
        </p:spPr>
        <p:txBody>
          <a:bodyPr vert="horz" lIns="91440" tIns="45720" rIns="91440" bIns="45720" rtlCol="0" anchor="b">
            <a:normAutofit fontScale="9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A84CFED4-602E-2CB7-5891-C5FA87D9F328}"/>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E8CAAD26-6F3C-51A6-06ED-79FDF36ED92D}"/>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1E8A8659-81C5-0A96-E10C-186A93E9DB8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1EB00C34-6EC8-85DE-6B24-58DF7F1C95BB}"/>
              </a:ext>
            </a:extLst>
          </p:cNvPr>
          <p:cNvSpPr txBox="1"/>
          <p:nvPr/>
        </p:nvSpPr>
        <p:spPr>
          <a:xfrm>
            <a:off x="1736631" y="3633952"/>
            <a:ext cx="3297486" cy="1897955"/>
          </a:xfrm>
          <a:prstGeom prst="rect">
            <a:avLst/>
          </a:prstGeom>
          <a:noFill/>
        </p:spPr>
        <p:txBody>
          <a:bodyPr wrap="square" rtlCol="0">
            <a:spAutoFit/>
          </a:bodyPr>
          <a:lstStyle/>
          <a:p>
            <a:r>
              <a:rPr lang="en-US" sz="3200" b="1" baseline="30%" dirty="0"/>
              <a:t>John3: 18b  </a:t>
            </a:r>
          </a:p>
          <a:p>
            <a:r>
              <a:rPr lang="en-US" sz="3200" dirty="0"/>
              <a:t> does not believe</a:t>
            </a:r>
          </a:p>
          <a:p>
            <a:r>
              <a:rPr lang="en-US" sz="3200" dirty="0"/>
              <a:t> condemned </a:t>
            </a:r>
          </a:p>
          <a:p>
            <a:endParaRPr lang="en-US" sz="3200" dirty="0">
              <a:solidFill>
                <a:srgbClr val="7030A0"/>
              </a:solidFill>
            </a:endParaRPr>
          </a:p>
        </p:txBody>
      </p:sp>
      <p:sp>
        <p:nvSpPr>
          <p:cNvPr id="5" name="TextBox 4">
            <a:extLst>
              <a:ext uri="{FF2B5EF4-FFF2-40B4-BE49-F238E27FC236}">
                <a16:creationId xmlns:a16="http://schemas.microsoft.com/office/drawing/2014/main" id="{CE09EF08-C67C-AB46-C06C-E94672A9F363}"/>
              </a:ext>
            </a:extLst>
          </p:cNvPr>
          <p:cNvSpPr txBox="1"/>
          <p:nvPr/>
        </p:nvSpPr>
        <p:spPr>
          <a:xfrm>
            <a:off x="1736631" y="525409"/>
            <a:ext cx="3435137" cy="2882840"/>
          </a:xfrm>
          <a:prstGeom prst="rect">
            <a:avLst/>
          </a:prstGeom>
          <a:noFill/>
        </p:spPr>
        <p:txBody>
          <a:bodyPr wrap="square" rtlCol="0">
            <a:spAutoFit/>
          </a:bodyPr>
          <a:lstStyle/>
          <a:p>
            <a:r>
              <a:rPr lang="en-US" sz="2800" b="1" baseline="30%" dirty="0"/>
              <a:t>John 3 </a:t>
            </a:r>
            <a:r>
              <a:rPr lang="en-US" sz="3200" b="1" baseline="30%" dirty="0"/>
              <a:t>16</a:t>
            </a:r>
          </a:p>
          <a:p>
            <a:r>
              <a:rPr lang="en-US" sz="3200" b="1" baseline="30%" dirty="0"/>
              <a:t> </a:t>
            </a:r>
            <a:r>
              <a:rPr lang="en-US" sz="3200" dirty="0"/>
              <a:t>loved</a:t>
            </a:r>
          </a:p>
          <a:p>
            <a:r>
              <a:rPr lang="en-US" sz="3200" dirty="0"/>
              <a:t> believes</a:t>
            </a:r>
          </a:p>
          <a:p>
            <a:r>
              <a:rPr lang="en-US" sz="3200" dirty="0"/>
              <a:t> shall not perish</a:t>
            </a:r>
          </a:p>
          <a:p>
            <a:r>
              <a:rPr lang="en-US" sz="3200" dirty="0"/>
              <a:t> eternal life</a:t>
            </a:r>
          </a:p>
          <a:p>
            <a:r>
              <a:rPr lang="en-US" sz="3200" dirty="0"/>
              <a:t>not condemned,</a:t>
            </a:r>
          </a:p>
        </p:txBody>
      </p:sp>
      <p:sp>
        <p:nvSpPr>
          <p:cNvPr id="6" name="TextBox 5">
            <a:extLst>
              <a:ext uri="{FF2B5EF4-FFF2-40B4-BE49-F238E27FC236}">
                <a16:creationId xmlns:a16="http://schemas.microsoft.com/office/drawing/2014/main" id="{2E8BC4C3-3176-37DE-4F7F-10B599C77860}"/>
              </a:ext>
            </a:extLst>
          </p:cNvPr>
          <p:cNvSpPr txBox="1"/>
          <p:nvPr/>
        </p:nvSpPr>
        <p:spPr>
          <a:xfrm>
            <a:off x="5684284" y="891530"/>
            <a:ext cx="1543100" cy="2841804"/>
          </a:xfrm>
          <a:prstGeom prst="rect">
            <a:avLst/>
          </a:prstGeom>
          <a:noFill/>
        </p:spPr>
        <p:txBody>
          <a:bodyPr wrap="square" rtlCol="0">
            <a:spAutoFit/>
          </a:bodyPr>
          <a:lstStyle/>
          <a:p>
            <a:r>
              <a:rPr lang="en-US" sz="2800" b="1" baseline="30%" dirty="0"/>
              <a:t>Eph 2:4</a:t>
            </a:r>
            <a:endParaRPr lang="en-US" sz="3200" b="1" baseline="30%" dirty="0"/>
          </a:p>
          <a:p>
            <a:r>
              <a:rPr lang="en-US" sz="3200" b="1" baseline="30%" dirty="0"/>
              <a:t> </a:t>
            </a:r>
            <a:r>
              <a:rPr lang="en-US" sz="3200" dirty="0"/>
              <a:t>love</a:t>
            </a:r>
          </a:p>
          <a:p>
            <a:r>
              <a:rPr lang="en-US" sz="3200" dirty="0"/>
              <a:t> Mercy</a:t>
            </a:r>
          </a:p>
          <a:p>
            <a:r>
              <a:rPr lang="en-US" sz="3200" dirty="0"/>
              <a:t> </a:t>
            </a:r>
            <a:r>
              <a:rPr lang="en-US" sz="3200" b="1" dirty="0"/>
              <a:t>ALIVE </a:t>
            </a:r>
          </a:p>
          <a:p>
            <a:r>
              <a:rPr lang="en-US" sz="3200" dirty="0"/>
              <a:t>Grace</a:t>
            </a:r>
          </a:p>
          <a:p>
            <a:r>
              <a:rPr lang="en-US" sz="3200" dirty="0"/>
              <a:t>Raised</a:t>
            </a:r>
          </a:p>
        </p:txBody>
      </p:sp>
      <p:sp>
        <p:nvSpPr>
          <p:cNvPr id="7" name="TextBox 6">
            <a:extLst>
              <a:ext uri="{FF2B5EF4-FFF2-40B4-BE49-F238E27FC236}">
                <a16:creationId xmlns:a16="http://schemas.microsoft.com/office/drawing/2014/main" id="{1F72AAD3-267A-0AC3-D615-7AE975BA3B35}"/>
              </a:ext>
            </a:extLst>
          </p:cNvPr>
          <p:cNvSpPr txBox="1"/>
          <p:nvPr/>
        </p:nvSpPr>
        <p:spPr>
          <a:xfrm>
            <a:off x="7054908" y="891530"/>
            <a:ext cx="4134202" cy="2349361"/>
          </a:xfrm>
          <a:prstGeom prst="rect">
            <a:avLst/>
          </a:prstGeom>
          <a:noFill/>
        </p:spPr>
        <p:txBody>
          <a:bodyPr wrap="square" rtlCol="0">
            <a:spAutoFit/>
          </a:bodyPr>
          <a:lstStyle/>
          <a:p>
            <a:r>
              <a:rPr lang="en-US" sz="2800" b="1" baseline="30%" dirty="0"/>
              <a:t>Eph 2:4</a:t>
            </a:r>
            <a:endParaRPr lang="en-US" sz="3200" b="1" baseline="30%" dirty="0"/>
          </a:p>
          <a:p>
            <a:r>
              <a:rPr lang="en-US" sz="3200" b="1" baseline="30%" dirty="0"/>
              <a:t> </a:t>
            </a:r>
            <a:r>
              <a:rPr lang="en-US" sz="3200" dirty="0"/>
              <a:t>Seated with Christ</a:t>
            </a:r>
          </a:p>
          <a:p>
            <a:r>
              <a:rPr lang="en-US" sz="3200" dirty="0"/>
              <a:t>Incomparable riches</a:t>
            </a:r>
          </a:p>
          <a:p>
            <a:r>
              <a:rPr lang="en-US" sz="3200" dirty="0"/>
              <a:t>kindness</a:t>
            </a:r>
          </a:p>
          <a:p>
            <a:endParaRPr lang="en-US" sz="3200" dirty="0"/>
          </a:p>
        </p:txBody>
      </p:sp>
      <p:sp>
        <p:nvSpPr>
          <p:cNvPr id="8" name="TextBox 7">
            <a:extLst>
              <a:ext uri="{FF2B5EF4-FFF2-40B4-BE49-F238E27FC236}">
                <a16:creationId xmlns:a16="http://schemas.microsoft.com/office/drawing/2014/main" id="{78BDBCFC-1D33-6BA6-FFD8-15DF39D7CB9A}"/>
              </a:ext>
            </a:extLst>
          </p:cNvPr>
          <p:cNvSpPr txBox="1"/>
          <p:nvPr/>
        </p:nvSpPr>
        <p:spPr>
          <a:xfrm>
            <a:off x="5528512" y="3922841"/>
            <a:ext cx="2868235" cy="2841804"/>
          </a:xfrm>
          <a:prstGeom prst="rect">
            <a:avLst/>
          </a:prstGeom>
          <a:noFill/>
        </p:spPr>
        <p:txBody>
          <a:bodyPr wrap="square" rtlCol="0">
            <a:spAutoFit/>
          </a:bodyPr>
          <a:lstStyle/>
          <a:p>
            <a:r>
              <a:rPr lang="en-US" sz="2800" b="1" baseline="30%" dirty="0"/>
              <a:t>Eph 2:1</a:t>
            </a:r>
            <a:endParaRPr lang="en-US" sz="3200" b="1" baseline="30%" dirty="0"/>
          </a:p>
          <a:p>
            <a:r>
              <a:rPr lang="en-US" sz="3200" b="1" baseline="30%" dirty="0"/>
              <a:t> </a:t>
            </a:r>
            <a:r>
              <a:rPr lang="en-US" sz="3200" b="1" dirty="0"/>
              <a:t>DEAD</a:t>
            </a:r>
            <a:r>
              <a:rPr lang="en-US" sz="3200" dirty="0"/>
              <a:t> transgressions</a:t>
            </a:r>
          </a:p>
          <a:p>
            <a:r>
              <a:rPr lang="en-US" sz="3200" dirty="0"/>
              <a:t>sin</a:t>
            </a:r>
          </a:p>
          <a:p>
            <a:r>
              <a:rPr lang="en-US" sz="3200" dirty="0"/>
              <a:t> </a:t>
            </a:r>
            <a:r>
              <a:rPr lang="en-US" sz="3200" b="1" dirty="0"/>
              <a:t>worldly</a:t>
            </a:r>
          </a:p>
          <a:p>
            <a:r>
              <a:rPr lang="en-US" sz="3200" b="1" dirty="0"/>
              <a:t>disobedient</a:t>
            </a:r>
          </a:p>
        </p:txBody>
      </p:sp>
      <p:sp>
        <p:nvSpPr>
          <p:cNvPr id="9" name="TextBox 8">
            <a:extLst>
              <a:ext uri="{FF2B5EF4-FFF2-40B4-BE49-F238E27FC236}">
                <a16:creationId xmlns:a16="http://schemas.microsoft.com/office/drawing/2014/main" id="{BC70154A-74F6-0403-00A4-327B27C0269E}"/>
              </a:ext>
            </a:extLst>
          </p:cNvPr>
          <p:cNvSpPr txBox="1"/>
          <p:nvPr/>
        </p:nvSpPr>
        <p:spPr>
          <a:xfrm>
            <a:off x="8308717" y="3868585"/>
            <a:ext cx="1979194" cy="1508105"/>
          </a:xfrm>
          <a:prstGeom prst="rect">
            <a:avLst/>
          </a:prstGeom>
          <a:noFill/>
        </p:spPr>
        <p:txBody>
          <a:bodyPr wrap="square" rtlCol="0">
            <a:spAutoFit/>
          </a:bodyPr>
          <a:lstStyle/>
          <a:p>
            <a:r>
              <a:rPr lang="en-US" sz="2800" b="1" baseline="30%" dirty="0"/>
              <a:t>Eph 2:1</a:t>
            </a:r>
            <a:endParaRPr lang="en-US" sz="3200" b="1" baseline="30%" dirty="0"/>
          </a:p>
          <a:p>
            <a:r>
              <a:rPr lang="en-US" sz="4400" b="1" baseline="30%" dirty="0"/>
              <a:t>Fleshly</a:t>
            </a:r>
          </a:p>
          <a:p>
            <a:r>
              <a:rPr lang="en-US" sz="4400" b="1" baseline="30%" dirty="0"/>
              <a:t>wrath</a:t>
            </a:r>
            <a:endParaRPr lang="en-US" sz="4400" b="1"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C035B73B-A30B-0A3F-4402-23705D0E2A5B}"/>
              </a:ext>
            </a:extLst>
          </p:cNvPr>
          <p:cNvPicPr>
            <a:picLocks noChangeAspect="1"/>
          </p:cNvPicPr>
          <p:nvPr/>
        </p:nvPicPr>
        <p:blipFill>
          <a:blip r:embed="rId5"/>
          <a:stretch>
            <a:fillRect/>
          </a:stretch>
        </p:blipFill>
        <p:spPr>
          <a:xfrm>
            <a:off x="4662884" y="3245103"/>
            <a:ext cx="895125" cy="895125"/>
          </a:xfrm>
          <a:prstGeom prst="rect">
            <a:avLst/>
          </a:prstGeom>
        </p:spPr>
      </p:pic>
      <p:sp>
        <p:nvSpPr>
          <p:cNvPr id="12" name="TextBox 11">
            <a:extLst>
              <a:ext uri="{FF2B5EF4-FFF2-40B4-BE49-F238E27FC236}">
                <a16:creationId xmlns:a16="http://schemas.microsoft.com/office/drawing/2014/main" id="{47D2B4ED-B653-6893-2FE3-D3C4DE73EB4A}"/>
              </a:ext>
            </a:extLst>
          </p:cNvPr>
          <p:cNvSpPr txBox="1"/>
          <p:nvPr/>
        </p:nvSpPr>
        <p:spPr>
          <a:xfrm>
            <a:off x="452284" y="5531907"/>
            <a:ext cx="4010521" cy="523220"/>
          </a:xfrm>
          <a:prstGeom prst="rect">
            <a:avLst/>
          </a:prstGeom>
          <a:noFill/>
        </p:spPr>
        <p:txBody>
          <a:bodyPr wrap="none" rtlCol="0">
            <a:spAutoFit/>
          </a:bodyPr>
          <a:lstStyle/>
          <a:p>
            <a:r>
              <a:rPr lang="en-US" sz="2800" dirty="0"/>
              <a:t>Expand lists by inference</a:t>
            </a:r>
          </a:p>
        </p:txBody>
      </p:sp>
      <p:sp>
        <p:nvSpPr>
          <p:cNvPr id="13" name="TextBox 12">
            <a:extLst>
              <a:ext uri="{FF2B5EF4-FFF2-40B4-BE49-F238E27FC236}">
                <a16:creationId xmlns:a16="http://schemas.microsoft.com/office/drawing/2014/main" id="{15534158-4B0A-F718-C264-61C5AE386C4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7B78B3CB-B5DA-42E4-195C-DE604A70831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Tree>
    <p:extLst>
      <p:ext uri="{BB962C8B-B14F-4D97-AF65-F5344CB8AC3E}">
        <p14:creationId xmlns:p14="http://schemas.microsoft.com/office/powerpoint/2010/main" val="808911313"/>
      </p:ext>
    </p:extLst>
  </p:cSld>
  <p:clrMapOvr>
    <a:masterClrMapping/>
  </p:clrMapOvr>
  <p:transition>
    <p:fade/>
  </p:transition>
</p:sld>
</file>

<file path=ppt/slides/slide28.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57DD7A1F-E9E2-81A3-935C-DBA25B15451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BA3C24-8443-1A60-45A5-1861CF998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EB5043-3D7A-A8F7-18CE-90153E7F0B74}"/>
              </a:ext>
            </a:extLst>
          </p:cNvPr>
          <p:cNvSpPr>
            <a:spLocks noGrp="1"/>
          </p:cNvSpPr>
          <p:nvPr>
            <p:ph type="title"/>
          </p:nvPr>
        </p:nvSpPr>
        <p:spPr>
          <a:xfrm>
            <a:off x="3234813" y="133658"/>
            <a:ext cx="6607277" cy="1010930"/>
          </a:xfrm>
        </p:spPr>
        <p:txBody>
          <a:bodyPr vert="horz" lIns="91440" tIns="45720" rIns="91440" bIns="45720" rtlCol="0" anchor="b">
            <a:normAutofit fontScale="90%"/>
          </a:bodyPr>
          <a:lstStyle/>
          <a:p>
            <a:br>
              <a:rPr lang="en-US" sz="3600" b="1" dirty="0"/>
            </a:br>
            <a:r>
              <a:rPr lang="en-US" sz="3600" b="1" dirty="0"/>
              <a:t>            Heavenly Realms Notes </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4FA4B696-DB89-8C8B-B5CF-9419701DD2E9}"/>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984DECBD-2858-9BF3-E6E1-595847E54FA6}"/>
              </a:ext>
            </a:extLst>
          </p:cNvPr>
          <p:cNvPicPr>
            <a:picLocks noChangeAspect="1"/>
          </p:cNvPicPr>
          <p:nvPr/>
        </p:nvPicPr>
        <p:blipFill>
          <a:blip r:embed="rId4"/>
          <a:stretch>
            <a:fillRect/>
          </a:stretch>
        </p:blipFill>
        <p:spPr>
          <a:xfrm>
            <a:off x="10427201" y="4134854"/>
            <a:ext cx="1369870" cy="2599051"/>
          </a:xfrm>
          <a:prstGeom prst="rect">
            <a:avLst/>
          </a:prstGeom>
        </p:spPr>
      </p:pic>
      <p:sp>
        <p:nvSpPr>
          <p:cNvPr id="3" name="TextBox 2">
            <a:extLst>
              <a:ext uri="{FF2B5EF4-FFF2-40B4-BE49-F238E27FC236}">
                <a16:creationId xmlns:a16="http://schemas.microsoft.com/office/drawing/2014/main" id="{0F0F6751-C2A7-F284-D550-D11CFEF636C4}"/>
              </a:ext>
            </a:extLst>
          </p:cNvPr>
          <p:cNvSpPr txBox="1"/>
          <p:nvPr/>
        </p:nvSpPr>
        <p:spPr>
          <a:xfrm>
            <a:off x="1858296" y="856357"/>
            <a:ext cx="8173976" cy="6647974"/>
          </a:xfrm>
          <a:prstGeom prst="rect">
            <a:avLst/>
          </a:prstGeom>
          <a:noFill/>
        </p:spPr>
        <p:txBody>
          <a:bodyPr wrap="square" rtlCol="0">
            <a:spAutoFit/>
          </a:bodyPr>
          <a:lstStyle/>
          <a:p>
            <a:r>
              <a:rPr lang="en-US" sz="4000" b="1" dirty="0"/>
              <a:t>non –believers  remain with wrath.</a:t>
            </a:r>
          </a:p>
          <a:p>
            <a:r>
              <a:rPr lang="en-US" sz="5400" dirty="0"/>
              <a:t> </a:t>
            </a:r>
            <a:r>
              <a:rPr lang="en-US" sz="2400" b="1" dirty="0"/>
              <a:t>Major Religions Rejecting Jesus' Divinity</a:t>
            </a:r>
            <a:endParaRPr lang="en-US" sz="2400" dirty="0"/>
          </a:p>
          <a:p>
            <a:pPr lvl="0"/>
            <a:r>
              <a:rPr lang="en-US" sz="2400" b="1" u="sng" dirty="0">
                <a:hlinkClick r:id="rId5"/>
              </a:rPr>
              <a:t>Judaism</a:t>
            </a:r>
            <a:r>
              <a:rPr lang="en-US" sz="2400" dirty="0"/>
              <a:t>: </a:t>
            </a:r>
          </a:p>
          <a:p>
            <a:r>
              <a:rPr lang="en-US" sz="2400" dirty="0"/>
              <a:t>Rejects Jesus as the Messiah and divine, viewing the worship of any person as idolatry, a core tenet of their faith. </a:t>
            </a:r>
          </a:p>
          <a:p>
            <a:pPr lvl="0"/>
            <a:r>
              <a:rPr lang="en-US" sz="2400" b="1" u="sng" dirty="0">
                <a:hlinkClick r:id="rId6"/>
              </a:rPr>
              <a:t>Islam</a:t>
            </a:r>
            <a:r>
              <a:rPr lang="en-US" sz="2400" dirty="0"/>
              <a:t>: </a:t>
            </a:r>
          </a:p>
          <a:p>
            <a:r>
              <a:rPr lang="en-US" sz="2400" dirty="0"/>
              <a:t>Considers Jesus (Isa) a revered prophet and the Messiah, born of the Virgin Mary, but not God or the Son of God, emphasizing strict monotheism (Tawhid). </a:t>
            </a:r>
          </a:p>
          <a:p>
            <a:pPr lvl="0"/>
            <a:r>
              <a:rPr lang="en-US" sz="2400" b="1" u="sng" dirty="0">
                <a:hlinkClick r:id="rId7"/>
              </a:rPr>
              <a:t>Buddhism</a:t>
            </a:r>
            <a:r>
              <a:rPr lang="en-US" sz="2400" b="1" dirty="0"/>
              <a:t> &amp; </a:t>
            </a:r>
            <a:r>
              <a:rPr lang="en-US" sz="2400" b="1" u="sng" dirty="0">
                <a:hlinkClick r:id="rId8"/>
              </a:rPr>
              <a:t>Sikhism</a:t>
            </a:r>
            <a:r>
              <a:rPr lang="en-US" sz="2400" dirty="0"/>
              <a:t>: </a:t>
            </a:r>
          </a:p>
          <a:p>
            <a:r>
              <a:rPr lang="en-US" sz="2400" dirty="0"/>
              <a:t>These traditions focus on different paths to enlightenment; Jesus is seen as a wise teacher or prophet but not central to their theology, with no specific views on his divinity. </a:t>
            </a:r>
          </a:p>
          <a:p>
            <a:endParaRPr lang="en-US" sz="4400" dirty="0"/>
          </a:p>
        </p:txBody>
      </p:sp>
    </p:spTree>
    <p:extLst>
      <p:ext uri="{BB962C8B-B14F-4D97-AF65-F5344CB8AC3E}">
        <p14:creationId xmlns:p14="http://schemas.microsoft.com/office/powerpoint/2010/main" val="2423208002"/>
      </p:ext>
    </p:extLst>
  </p:cSld>
  <p:clrMapOvr>
    <a:masterClrMapping/>
  </p:clrMapOvr>
  <p:transition>
    <p:fade/>
  </p:transition>
</p:sld>
</file>

<file path=ppt/slides/slide29.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86BF3AFD-1404-CEF3-5B82-E896E146098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914DBC-436C-706F-8716-91D38BF65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91DD5-45C6-9B8A-6E00-6291E032D857}"/>
              </a:ext>
            </a:extLst>
          </p:cNvPr>
          <p:cNvSpPr>
            <a:spLocks noGrp="1"/>
          </p:cNvSpPr>
          <p:nvPr>
            <p:ph type="title"/>
          </p:nvPr>
        </p:nvSpPr>
        <p:spPr>
          <a:xfrm>
            <a:off x="3234813" y="133658"/>
            <a:ext cx="6607277" cy="1010930"/>
          </a:xfrm>
        </p:spPr>
        <p:txBody>
          <a:bodyPr vert="horz" lIns="91440" tIns="45720" rIns="91440" bIns="45720" rtlCol="0" anchor="b">
            <a:normAutofit fontScale="90%"/>
          </a:bodyPr>
          <a:lstStyle/>
          <a:p>
            <a:br>
              <a:rPr lang="en-US" sz="3600" b="1" dirty="0"/>
            </a:br>
            <a:r>
              <a:rPr lang="en-US" sz="3600" b="1" dirty="0"/>
              <a:t>            Heavenly Realms Notes </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A0BA152D-742A-CD67-E401-CDA1834B9E16}"/>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F902D5E5-7302-50D8-F0AD-A6143768DF30}"/>
              </a:ext>
            </a:extLst>
          </p:cNvPr>
          <p:cNvPicPr>
            <a:picLocks noChangeAspect="1"/>
          </p:cNvPicPr>
          <p:nvPr/>
        </p:nvPicPr>
        <p:blipFill>
          <a:blip r:embed="rId4"/>
          <a:stretch>
            <a:fillRect/>
          </a:stretch>
        </p:blipFill>
        <p:spPr>
          <a:xfrm>
            <a:off x="10427201" y="4134854"/>
            <a:ext cx="1369870" cy="2599051"/>
          </a:xfrm>
          <a:prstGeom prst="rect">
            <a:avLst/>
          </a:prstGeom>
        </p:spPr>
      </p:pic>
      <p:sp>
        <p:nvSpPr>
          <p:cNvPr id="3" name="TextBox 2">
            <a:extLst>
              <a:ext uri="{FF2B5EF4-FFF2-40B4-BE49-F238E27FC236}">
                <a16:creationId xmlns:a16="http://schemas.microsoft.com/office/drawing/2014/main" id="{DDF43989-B668-3C4D-BEC2-1CE1BC78FE18}"/>
              </a:ext>
            </a:extLst>
          </p:cNvPr>
          <p:cNvSpPr txBox="1"/>
          <p:nvPr/>
        </p:nvSpPr>
        <p:spPr>
          <a:xfrm>
            <a:off x="1858296" y="856357"/>
            <a:ext cx="8173976" cy="3693319"/>
          </a:xfrm>
          <a:prstGeom prst="rect">
            <a:avLst/>
          </a:prstGeom>
          <a:noFill/>
        </p:spPr>
        <p:txBody>
          <a:bodyPr wrap="square" rtlCol="0">
            <a:spAutoFit/>
          </a:bodyPr>
          <a:lstStyle/>
          <a:p>
            <a:r>
              <a:rPr lang="en-US" sz="4000" b="1" dirty="0"/>
              <a:t>non –believers  remain with wrath.</a:t>
            </a:r>
          </a:p>
          <a:p>
            <a:r>
              <a:rPr lang="en-US" sz="5400" dirty="0"/>
              <a:t> </a:t>
            </a:r>
            <a:r>
              <a:rPr lang="en-US" sz="2400" b="1" dirty="0"/>
              <a:t>Major Religions Rejecting Jesus' Divinity</a:t>
            </a:r>
            <a:endParaRPr lang="en-US" sz="2400" dirty="0"/>
          </a:p>
          <a:p>
            <a:pPr lvl="0"/>
            <a:r>
              <a:rPr lang="en-US" sz="2400" b="1" u="sng" dirty="0">
                <a:hlinkClick r:id="rId5"/>
              </a:rPr>
              <a:t>Hinduism</a:t>
            </a:r>
            <a:r>
              <a:rPr lang="en-US" sz="2400" dirty="0"/>
              <a:t>: </a:t>
            </a:r>
          </a:p>
          <a:p>
            <a:r>
              <a:rPr lang="en-US" sz="2400" dirty="0"/>
              <a:t>Views vary, with some seeing Jesus as a manifestation of a god or a spiritual teacher, but not as the unique, divine Son of God. </a:t>
            </a:r>
          </a:p>
          <a:p>
            <a:endParaRPr lang="en-US" sz="4400" dirty="0"/>
          </a:p>
        </p:txBody>
      </p:sp>
    </p:spTree>
    <p:extLst>
      <p:ext uri="{BB962C8B-B14F-4D97-AF65-F5344CB8AC3E}">
        <p14:creationId xmlns:p14="http://schemas.microsoft.com/office/powerpoint/2010/main" val="3049762674"/>
      </p:ext>
    </p:extLst>
  </p:cSld>
  <p:clrMapOvr>
    <a:masterClrMapping/>
  </p:clrMapOvr>
  <p:transition>
    <p:fade/>
  </p:transition>
</p:sld>
</file>

<file path=ppt/slides/slide3.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BFBAE28F-FFCE-52A8-3258-1E00E37D64C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B47C188-31AD-FB12-D22A-CBD8BEF08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BBD273-36FB-2C6A-4438-9AA18F97888F}"/>
              </a:ext>
            </a:extLst>
          </p:cNvPr>
          <p:cNvSpPr>
            <a:spLocks noGrp="1"/>
          </p:cNvSpPr>
          <p:nvPr>
            <p:ph type="title"/>
          </p:nvPr>
        </p:nvSpPr>
        <p:spPr>
          <a:xfrm>
            <a:off x="3244645" y="174702"/>
            <a:ext cx="6607277" cy="643090"/>
          </a:xfrm>
        </p:spPr>
        <p:txBody>
          <a:bodyPr vert="horz" lIns="91440" tIns="45720" rIns="91440" bIns="45720" rtlCol="0" anchor="b">
            <a:normAutofit fontScale="90%"/>
          </a:bodyPr>
          <a:lstStyle/>
          <a:p>
            <a:br>
              <a:rPr lang="en-US" sz="3600" b="1" dirty="0"/>
            </a:br>
            <a:r>
              <a:rPr lang="en-US" sz="3600" b="1" dirty="0"/>
              <a:t>            The Armor of God (Panoply)</a:t>
            </a:r>
          </a:p>
        </p:txBody>
      </p:sp>
      <p:pic>
        <p:nvPicPr>
          <p:cNvPr id="11" name="Content Placeholder 10">
            <a:extLst>
              <a:ext uri="{FF2B5EF4-FFF2-40B4-BE49-F238E27FC236}">
                <a16:creationId xmlns:a16="http://schemas.microsoft.com/office/drawing/2014/main" id="{F085D1F5-539F-F6D0-0045-304B993AEB0C}"/>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8" name="Content Placeholder 7">
            <a:extLst>
              <a:ext uri="{FF2B5EF4-FFF2-40B4-BE49-F238E27FC236}">
                <a16:creationId xmlns:a16="http://schemas.microsoft.com/office/drawing/2014/main" id="{9CAC8677-413A-FC19-073A-36FAED5B680B}"/>
              </a:ext>
            </a:extLst>
          </p:cNvPr>
          <p:cNvSpPr>
            <a:spLocks noGrp="1"/>
          </p:cNvSpPr>
          <p:nvPr>
            <p:ph sz="half" idx="2"/>
          </p:nvPr>
        </p:nvSpPr>
        <p:spPr>
          <a:xfrm>
            <a:off x="3234813" y="1363492"/>
            <a:ext cx="8858864" cy="4653850"/>
          </a:xfrm>
        </p:spPr>
        <p:txBody>
          <a:bodyPr>
            <a:noAutofit/>
          </a:bodyPr>
          <a:lstStyle/>
          <a:p>
            <a:r>
              <a:rPr lang="en-US" b="1" dirty="0"/>
              <a:t>The Armor of God (Panoply)</a:t>
            </a:r>
          </a:p>
          <a:p>
            <a:r>
              <a:rPr lang="en-US" dirty="0"/>
              <a:t> belt of </a:t>
            </a:r>
            <a:r>
              <a:rPr lang="en-US" dirty="0">
                <a:solidFill>
                  <a:schemeClr val="accent5">
                    <a:lumMod val="75%"/>
                  </a:schemeClr>
                </a:solidFill>
              </a:rPr>
              <a:t>truth</a:t>
            </a:r>
            <a:r>
              <a:rPr lang="en-US" dirty="0"/>
              <a:t> buckled around your waist</a:t>
            </a:r>
          </a:p>
          <a:p>
            <a:r>
              <a:rPr lang="en-US" dirty="0"/>
              <a:t> breastplate of r</a:t>
            </a:r>
            <a:r>
              <a:rPr lang="en-US" dirty="0">
                <a:solidFill>
                  <a:schemeClr val="accent5">
                    <a:lumMod val="75%"/>
                  </a:schemeClr>
                </a:solidFill>
              </a:rPr>
              <a:t>ighteousness</a:t>
            </a:r>
            <a:r>
              <a:rPr lang="en-US" dirty="0"/>
              <a:t> in place</a:t>
            </a:r>
          </a:p>
          <a:p>
            <a:r>
              <a:rPr lang="en-US" dirty="0"/>
              <a:t>your feet fitted with the </a:t>
            </a:r>
            <a:r>
              <a:rPr lang="en-US" dirty="0">
                <a:solidFill>
                  <a:schemeClr val="accent5">
                    <a:lumMod val="75%"/>
                  </a:schemeClr>
                </a:solidFill>
              </a:rPr>
              <a:t>readiness that comes from the gospel </a:t>
            </a:r>
            <a:r>
              <a:rPr lang="en-US" dirty="0"/>
              <a:t>of peace </a:t>
            </a:r>
          </a:p>
          <a:p>
            <a:r>
              <a:rPr lang="en-US" dirty="0"/>
              <a:t>shield of </a:t>
            </a:r>
            <a:r>
              <a:rPr lang="en-US" dirty="0">
                <a:solidFill>
                  <a:schemeClr val="accent5">
                    <a:lumMod val="75%"/>
                  </a:schemeClr>
                </a:solidFill>
              </a:rPr>
              <a:t>faith</a:t>
            </a:r>
            <a:r>
              <a:rPr lang="en-US" dirty="0"/>
              <a:t>, with which you can extinguish all the flaming arrows of the evil one </a:t>
            </a:r>
          </a:p>
          <a:p>
            <a:r>
              <a:rPr lang="en-US" dirty="0"/>
              <a:t>helmet of </a:t>
            </a:r>
            <a:r>
              <a:rPr lang="en-US" dirty="0">
                <a:solidFill>
                  <a:schemeClr val="accent5">
                    <a:lumMod val="75%"/>
                  </a:schemeClr>
                </a:solidFill>
              </a:rPr>
              <a:t>salvation </a:t>
            </a:r>
          </a:p>
          <a:p>
            <a:r>
              <a:rPr lang="en-US" dirty="0"/>
              <a:t>and the sword of the Spirit, which is the </a:t>
            </a:r>
            <a:r>
              <a:rPr lang="en-US" dirty="0">
                <a:solidFill>
                  <a:schemeClr val="accent5">
                    <a:lumMod val="75%"/>
                  </a:schemeClr>
                </a:solidFill>
              </a:rPr>
              <a:t>word of God</a:t>
            </a:r>
          </a:p>
        </p:txBody>
      </p:sp>
    </p:spTree>
    <p:extLst>
      <p:ext uri="{BB962C8B-B14F-4D97-AF65-F5344CB8AC3E}">
        <p14:creationId xmlns:p14="http://schemas.microsoft.com/office/powerpoint/2010/main" val="3026733422"/>
      </p:ext>
    </p:extLst>
  </p:cSld>
  <p:clrMapOvr>
    <a:masterClrMapping/>
  </p:clrMapOvr>
  <p:transition>
    <p:fade/>
  </p:transition>
</p:sld>
</file>

<file path=ppt/slides/slide30.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4EF3EAC5-1B32-A227-33D6-31527174816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AA1CF24-8388-639A-5D76-394FA3127D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B8036-5230-74E6-095F-CD6C4A886403}"/>
              </a:ext>
            </a:extLst>
          </p:cNvPr>
          <p:cNvSpPr>
            <a:spLocks noGrp="1"/>
          </p:cNvSpPr>
          <p:nvPr>
            <p:ph type="title"/>
          </p:nvPr>
        </p:nvSpPr>
        <p:spPr>
          <a:xfrm>
            <a:off x="3234813" y="133658"/>
            <a:ext cx="6607277" cy="1010930"/>
          </a:xfrm>
        </p:spPr>
        <p:txBody>
          <a:bodyPr vert="horz" lIns="91440" tIns="45720" rIns="91440" bIns="45720" rtlCol="0" anchor="b">
            <a:normAutofit fontScale="90%"/>
          </a:bodyPr>
          <a:lstStyle/>
          <a:p>
            <a:br>
              <a:rPr lang="en-US" sz="3600" b="1" dirty="0"/>
            </a:br>
            <a:r>
              <a:rPr lang="en-US" sz="3600" b="1" dirty="0"/>
              <a:t>            Heavenly Realms Notes </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ECDEDFB3-6C15-BD92-A9CF-2198E1FE9756}"/>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D35DC390-46FA-8EF7-B8AA-0381CE9883C1}"/>
              </a:ext>
            </a:extLst>
          </p:cNvPr>
          <p:cNvPicPr>
            <a:picLocks noChangeAspect="1"/>
          </p:cNvPicPr>
          <p:nvPr/>
        </p:nvPicPr>
        <p:blipFill>
          <a:blip r:embed="rId4"/>
          <a:stretch>
            <a:fillRect/>
          </a:stretch>
        </p:blipFill>
        <p:spPr>
          <a:xfrm>
            <a:off x="10427201" y="4134854"/>
            <a:ext cx="1369870" cy="2599051"/>
          </a:xfrm>
          <a:prstGeom prst="rect">
            <a:avLst/>
          </a:prstGeom>
        </p:spPr>
      </p:pic>
      <p:sp>
        <p:nvSpPr>
          <p:cNvPr id="3" name="TextBox 2">
            <a:extLst>
              <a:ext uri="{FF2B5EF4-FFF2-40B4-BE49-F238E27FC236}">
                <a16:creationId xmlns:a16="http://schemas.microsoft.com/office/drawing/2014/main" id="{740A76CF-9445-9D7C-C4E3-D3B909DE4FC7}"/>
              </a:ext>
            </a:extLst>
          </p:cNvPr>
          <p:cNvSpPr txBox="1"/>
          <p:nvPr/>
        </p:nvSpPr>
        <p:spPr>
          <a:xfrm>
            <a:off x="1858296" y="856357"/>
            <a:ext cx="9045678" cy="6247864"/>
          </a:xfrm>
          <a:prstGeom prst="rect">
            <a:avLst/>
          </a:prstGeom>
          <a:noFill/>
        </p:spPr>
        <p:txBody>
          <a:bodyPr wrap="square" rtlCol="0">
            <a:spAutoFit/>
          </a:bodyPr>
          <a:lstStyle/>
          <a:p>
            <a:r>
              <a:rPr lang="en-US" sz="4000" b="1" dirty="0"/>
              <a:t>non –believers?  remain with wrath?</a:t>
            </a:r>
          </a:p>
          <a:p>
            <a:r>
              <a:rPr lang="en-US" sz="2400" dirty="0"/>
              <a:t> </a:t>
            </a:r>
          </a:p>
          <a:p>
            <a:r>
              <a:rPr lang="en-US" sz="2800" b="1" dirty="0"/>
              <a:t>Christian Denominations with Different Views</a:t>
            </a:r>
            <a:endParaRPr lang="en-US" sz="2800" dirty="0"/>
          </a:p>
          <a:p>
            <a:pPr lvl="0"/>
            <a:r>
              <a:rPr lang="en-US" sz="2400" b="1" u="sng" dirty="0">
                <a:hlinkClick r:id="rId5"/>
              </a:rPr>
              <a:t>Jehovah's Witnesses</a:t>
            </a:r>
            <a:r>
              <a:rPr lang="en-US" sz="2400" dirty="0"/>
              <a:t>: </a:t>
            </a:r>
          </a:p>
          <a:p>
            <a:r>
              <a:rPr lang="en-US" sz="2400" dirty="0"/>
              <a:t>Believe Jesus is God's Son, a created being (Archangel Michael), and the Messiah, but not equal to God the Father; worship is directed only to Jehovah. </a:t>
            </a:r>
          </a:p>
          <a:p>
            <a:pPr lvl="0"/>
            <a:r>
              <a:rPr lang="en-US" sz="2400" b="1" u="sng" dirty="0">
                <a:hlinkClick r:id="rId6"/>
              </a:rPr>
              <a:t>Unitarianism</a:t>
            </a:r>
            <a:r>
              <a:rPr lang="en-US" sz="2400" b="1" dirty="0"/>
              <a:t> (Unitarian Christians)</a:t>
            </a:r>
            <a:r>
              <a:rPr lang="en-US" sz="2400" dirty="0"/>
              <a:t>: </a:t>
            </a:r>
          </a:p>
          <a:p>
            <a:r>
              <a:rPr lang="en-US" sz="2400" dirty="0"/>
              <a:t>View Jesus as a great spiritual teacher and prophet, but not divine or part of the Trinity, emphasizing the oneness of God. </a:t>
            </a:r>
          </a:p>
          <a:p>
            <a:pPr lvl="0"/>
            <a:r>
              <a:rPr lang="en-US" sz="2400" b="1" u="sng" dirty="0">
                <a:hlinkClick r:id="rId7"/>
              </a:rPr>
              <a:t>Mormonism</a:t>
            </a:r>
            <a:r>
              <a:rPr lang="en-US" sz="2400" b="1" dirty="0"/>
              <a:t> (Latter-day Saints)</a:t>
            </a:r>
            <a:r>
              <a:rPr lang="en-US" sz="2400" dirty="0"/>
              <a:t>: </a:t>
            </a:r>
          </a:p>
          <a:p>
            <a:r>
              <a:rPr lang="en-US" sz="2400" dirty="0"/>
              <a:t>Believe Jesus is divine and the Son of God but separate from God the Father, not part of a Trinitarian Godhead. </a:t>
            </a:r>
          </a:p>
          <a:p>
            <a:endParaRPr lang="en-US" sz="2400" dirty="0"/>
          </a:p>
          <a:p>
            <a:endParaRPr lang="en-US" sz="4400" dirty="0"/>
          </a:p>
        </p:txBody>
      </p:sp>
    </p:spTree>
    <p:extLst>
      <p:ext uri="{BB962C8B-B14F-4D97-AF65-F5344CB8AC3E}">
        <p14:creationId xmlns:p14="http://schemas.microsoft.com/office/powerpoint/2010/main" val="842357745"/>
      </p:ext>
    </p:extLst>
  </p:cSld>
  <p:clrMapOvr>
    <a:masterClrMapping/>
  </p:clrMapOvr>
  <p:transition>
    <p:fade/>
  </p:transition>
</p:sld>
</file>

<file path=ppt/slides/slide31.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F7C6CB9A-AE2A-1779-8D6D-D99EBBDEA60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98525C0-F65A-6E9C-43B2-180A8C27E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FA5D22-7AFF-0D55-F8A5-2656E9110371}"/>
              </a:ext>
            </a:extLst>
          </p:cNvPr>
          <p:cNvSpPr>
            <a:spLocks noGrp="1"/>
          </p:cNvSpPr>
          <p:nvPr>
            <p:ph type="title"/>
          </p:nvPr>
        </p:nvSpPr>
        <p:spPr>
          <a:xfrm>
            <a:off x="3137915" y="54864"/>
            <a:ext cx="5916169" cy="547379"/>
          </a:xfrm>
        </p:spPr>
        <p:txBody>
          <a:bodyPr vert="horz" lIns="91440" tIns="45720" rIns="91440" bIns="45720" rtlCol="0" anchor="b">
            <a:normAutofit fontScale="9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A669BC6-9E06-5936-5F2C-C190E3B7D0D4}"/>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D31EE4C2-2AFC-7504-C6B5-EC3BB7A0F4F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800" b="1" dirty="0"/>
              <a:t>Songs about Blessings</a:t>
            </a:r>
          </a:p>
        </p:txBody>
      </p:sp>
    </p:spTree>
    <p:extLst>
      <p:ext uri="{BB962C8B-B14F-4D97-AF65-F5344CB8AC3E}">
        <p14:creationId xmlns:p14="http://schemas.microsoft.com/office/powerpoint/2010/main" val="3152107202"/>
      </p:ext>
    </p:extLst>
  </p:cSld>
  <p:clrMapOvr>
    <a:masterClrMapping/>
  </p:clrMapOvr>
  <p:transition>
    <p:fade/>
  </p:transition>
</p:sld>
</file>

<file path=ppt/slides/slide32.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D23A5979-946B-0BA4-551F-3CA5A523B0E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F079A20-8A9B-03C9-7E3C-5202B2539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564064-5517-81AA-B13E-2F118C5C2859}"/>
              </a:ext>
            </a:extLst>
          </p:cNvPr>
          <p:cNvSpPr>
            <a:spLocks noGrp="1"/>
          </p:cNvSpPr>
          <p:nvPr>
            <p:ph type="title"/>
          </p:nvPr>
        </p:nvSpPr>
        <p:spPr>
          <a:xfrm>
            <a:off x="3137915" y="54864"/>
            <a:ext cx="5916169" cy="547379"/>
          </a:xfrm>
        </p:spPr>
        <p:txBody>
          <a:bodyPr vert="horz" lIns="91440" tIns="45720" rIns="91440" bIns="45720" rtlCol="0" anchor="b">
            <a:normAutofit fontScale="90%"/>
          </a:bodyPr>
          <a:lstStyle/>
          <a:p>
            <a:r>
              <a:rPr lang="en-US" sz="3600" b="1" kern="1200" dirty="0">
                <a:solidFill>
                  <a:schemeClr val="tx1"/>
                </a:solidFill>
                <a:latin typeface="+mj-lt"/>
                <a:ea typeface="+mj-ea"/>
                <a:cs typeface="+mj-cs"/>
              </a:rPr>
              <a:t>Songs About Blessings</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6EC60C5-0083-8E56-CD15-43A83039BF82}"/>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213DCFD9-F86E-1E65-87F9-B2984734C47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5647469" cy="5894458"/>
          </a:xfrm>
        </p:spPr>
        <p:txBody>
          <a:bodyPr>
            <a:normAutofit/>
          </a:bodyPr>
          <a:lstStyle/>
          <a:p>
            <a:endParaRPr lang="en-US" b="1" dirty="0"/>
          </a:p>
          <a:p>
            <a:r>
              <a:rPr lang="en-US" b="1" dirty="0"/>
              <a:t>Count your many Blessings</a:t>
            </a:r>
          </a:p>
          <a:p>
            <a:r>
              <a:rPr lang="en-US" b="1" dirty="0"/>
              <a:t>O Thou Fount of Every Blessing</a:t>
            </a:r>
          </a:p>
        </p:txBody>
      </p:sp>
    </p:spTree>
    <p:extLst>
      <p:ext uri="{BB962C8B-B14F-4D97-AF65-F5344CB8AC3E}">
        <p14:creationId xmlns:p14="http://schemas.microsoft.com/office/powerpoint/2010/main" val="2939558992"/>
      </p:ext>
    </p:extLst>
  </p:cSld>
  <p:clrMapOvr>
    <a:masterClrMapping/>
  </p:clrMapOvr>
  <p:transition>
    <p:fade/>
  </p:transition>
</p:sld>
</file>

<file path=ppt/slides/slide33.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7868A671-3093-6EC9-4BBE-909C131A0B2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B8108A-C6BF-2740-AA06-8CE4DB6A6E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8D848-7277-F3F1-4D62-74C5E8D90F1A}"/>
              </a:ext>
            </a:extLst>
          </p:cNvPr>
          <p:cNvSpPr>
            <a:spLocks noGrp="1"/>
          </p:cNvSpPr>
          <p:nvPr>
            <p:ph type="title"/>
          </p:nvPr>
        </p:nvSpPr>
        <p:spPr>
          <a:xfrm>
            <a:off x="3137915" y="54864"/>
            <a:ext cx="5916169" cy="547379"/>
          </a:xfrm>
        </p:spPr>
        <p:txBody>
          <a:bodyPr vert="horz" lIns="91440" tIns="45720" rIns="91440" bIns="45720" rtlCol="0" anchor="b">
            <a:normAutofit fontScale="9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7A78F22D-1145-F125-4994-C48AEAC65A2E}"/>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19FACB1-E90B-0060-39B5-BF4025DAC38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34675" y="2749507"/>
            <a:ext cx="9380483" cy="5894458"/>
          </a:xfrm>
        </p:spPr>
        <p:txBody>
          <a:bodyPr>
            <a:normAutofit/>
          </a:bodyPr>
          <a:lstStyle/>
          <a:p>
            <a:endParaRPr lang="en-US" b="1" dirty="0"/>
          </a:p>
          <a:p>
            <a:r>
              <a:rPr lang="en-US" sz="3600" b="1" dirty="0"/>
              <a:t>What is the source of our blessings?</a:t>
            </a:r>
          </a:p>
        </p:txBody>
      </p:sp>
    </p:spTree>
    <p:extLst>
      <p:ext uri="{BB962C8B-B14F-4D97-AF65-F5344CB8AC3E}">
        <p14:creationId xmlns:p14="http://schemas.microsoft.com/office/powerpoint/2010/main" val="981656553"/>
      </p:ext>
    </p:extLst>
  </p:cSld>
  <p:clrMapOvr>
    <a:masterClrMapping/>
  </p:clrMapOvr>
  <p:transition>
    <p:fade/>
  </p:transition>
</p:sld>
</file>

<file path=ppt/slides/slide34.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950B1707-00AE-1DEB-0E85-9465F30D211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006A7C5-20C8-450B-69C8-87B4C3A73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47233-37B0-EC98-A08A-43CF9108E46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9AB8AC3-DC2E-7E1A-2570-6D203187FF59}"/>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0D49FF33-736E-8BFE-571C-4BA0CFC28B3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400" b="1" baseline="30%" dirty="0"/>
              <a:t>3 </a:t>
            </a:r>
            <a:r>
              <a:rPr lang="en-US" sz="4400" dirty="0"/>
              <a:t>Praise be to the God and Father of our Lord Jesus Christ, who has blessed us in the heavenly realms with every spiritual blessing in Christ</a:t>
            </a:r>
            <a:endParaRPr lang="en-US" sz="4400" b="1" dirty="0"/>
          </a:p>
        </p:txBody>
      </p:sp>
    </p:spTree>
    <p:extLst>
      <p:ext uri="{BB962C8B-B14F-4D97-AF65-F5344CB8AC3E}">
        <p14:creationId xmlns:p14="http://schemas.microsoft.com/office/powerpoint/2010/main" val="1084320125"/>
      </p:ext>
    </p:extLst>
  </p:cSld>
  <p:clrMapOvr>
    <a:masterClrMapping/>
  </p:clrMapOvr>
  <p:transition>
    <p:fade/>
  </p:transition>
</p:sld>
</file>

<file path=ppt/slides/slide35.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02548B01-0097-D01D-9BE2-0DB0E5FFAC2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A23A33-B1E9-6212-BB4A-69AF0A4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992BF-793F-905E-734F-68E05D756FAB}"/>
              </a:ext>
            </a:extLst>
          </p:cNvPr>
          <p:cNvSpPr>
            <a:spLocks noGrp="1"/>
          </p:cNvSpPr>
          <p:nvPr>
            <p:ph type="title"/>
          </p:nvPr>
        </p:nvSpPr>
        <p:spPr>
          <a:xfrm>
            <a:off x="3137915" y="54864"/>
            <a:ext cx="5916169" cy="547379"/>
          </a:xfrm>
        </p:spPr>
        <p:txBody>
          <a:bodyPr vert="horz" lIns="91440" tIns="45720" rIns="91440" bIns="45720" rtlCol="0" anchor="b">
            <a:normAutofit fontScale="9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7F77131-DD7F-C4AA-ACE6-3C0C56B082B3}"/>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C59773E-2FAA-CB5E-1CC1-134C5F78936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What is the source of our material blessings?</a:t>
            </a:r>
          </a:p>
          <a:p>
            <a:r>
              <a:rPr lang="en-US" sz="3600" b="1" dirty="0"/>
              <a:t>     Mitch’s Sermon 12/7/2025</a:t>
            </a:r>
          </a:p>
        </p:txBody>
      </p:sp>
    </p:spTree>
    <p:extLst>
      <p:ext uri="{BB962C8B-B14F-4D97-AF65-F5344CB8AC3E}">
        <p14:creationId xmlns:p14="http://schemas.microsoft.com/office/powerpoint/2010/main" val="885268018"/>
      </p:ext>
    </p:extLst>
  </p:cSld>
  <p:clrMapOvr>
    <a:masterClrMapping/>
  </p:clrMapOvr>
  <p:transition>
    <p:fade/>
  </p:transition>
</p:sld>
</file>

<file path=ppt/slides/slide36.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8F3C8342-1056-1B3B-1C93-5E37C7ABF18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E33A58-8B2D-EA23-F0EF-7E5FE853C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33171-1A60-ECB3-C498-1E7FC9C178A9}"/>
              </a:ext>
            </a:extLst>
          </p:cNvPr>
          <p:cNvSpPr>
            <a:spLocks noGrp="1"/>
          </p:cNvSpPr>
          <p:nvPr>
            <p:ph type="title"/>
          </p:nvPr>
        </p:nvSpPr>
        <p:spPr>
          <a:xfrm>
            <a:off x="3234813" y="133658"/>
            <a:ext cx="6607277" cy="1010930"/>
          </a:xfrm>
        </p:spPr>
        <p:txBody>
          <a:bodyPr vert="horz" lIns="91440" tIns="45720" rIns="91440" bIns="45720" rtlCol="0" anchor="b">
            <a:normAutofit fontScale="90%"/>
          </a:bodyPr>
          <a:lstStyle/>
          <a:p>
            <a:br>
              <a:rPr lang="en-US" sz="3600" b="1" dirty="0"/>
            </a:br>
            <a:r>
              <a:rPr lang="en-US" sz="3600" b="1" dirty="0"/>
              <a:t>            Heavenly Realms</a:t>
            </a:r>
            <a:br>
              <a:rPr lang="en-US" sz="3600" b="1" dirty="0"/>
            </a:br>
            <a:r>
              <a:rPr lang="en-US" sz="3600" b="1" dirty="0"/>
              <a:t>Ephesians 1:3</a:t>
            </a:r>
          </a:p>
        </p:txBody>
      </p:sp>
      <p:pic>
        <p:nvPicPr>
          <p:cNvPr id="11" name="Content Placeholder 10">
            <a:extLst>
              <a:ext uri="{FF2B5EF4-FFF2-40B4-BE49-F238E27FC236}">
                <a16:creationId xmlns:a16="http://schemas.microsoft.com/office/drawing/2014/main" id="{39B078BB-8D53-720F-ABFD-C2569AE62772}"/>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cxnSp>
        <p:nvCxnSpPr>
          <p:cNvPr id="7" name="Straight Connector 6">
            <a:extLst>
              <a:ext uri="{FF2B5EF4-FFF2-40B4-BE49-F238E27FC236}">
                <a16:creationId xmlns:a16="http://schemas.microsoft.com/office/drawing/2014/main" id="{B5DF945C-03C7-DA9D-2720-34C145F8F7EC}"/>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66C01EF-E562-23C7-1129-19555A784FF3}"/>
              </a:ext>
            </a:extLst>
          </p:cNvPr>
          <p:cNvCxnSpPr>
            <a:cxnSpLocks/>
          </p:cNvCxnSpPr>
          <p:nvPr/>
        </p:nvCxnSpPr>
        <p:spPr>
          <a:xfrm>
            <a:off x="3542757" y="4020207"/>
            <a:ext cx="6168802" cy="0"/>
          </a:xfrm>
          <a:prstGeom prst="line">
            <a:avLst/>
          </a:prstGeom>
          <a:ln w="44450">
            <a:prstDash val="dashDot"/>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05EA5D5-4E1F-2490-B33C-4862C4CB630D}"/>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DC76492-8126-FFB9-BEBE-4E6EBE0C4538}"/>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065DBE0-2167-DE95-0AE8-BA2030519A24}"/>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A45A4629-5D70-0F93-33B8-2F6BE77B86DB}"/>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TextBox 3">
            <a:extLst>
              <a:ext uri="{FF2B5EF4-FFF2-40B4-BE49-F238E27FC236}">
                <a16:creationId xmlns:a16="http://schemas.microsoft.com/office/drawing/2014/main" id="{8FD8E044-E613-75CF-6D4C-41167B018D4C}"/>
              </a:ext>
            </a:extLst>
          </p:cNvPr>
          <p:cNvSpPr txBox="1"/>
          <p:nvPr/>
        </p:nvSpPr>
        <p:spPr>
          <a:xfrm>
            <a:off x="5578703" y="1056345"/>
            <a:ext cx="1637905" cy="646331"/>
          </a:xfrm>
          <a:prstGeom prst="rect">
            <a:avLst/>
          </a:prstGeom>
          <a:noFill/>
        </p:spPr>
        <p:txBody>
          <a:bodyPr wrap="square" rtlCol="0">
            <a:spAutoFit/>
          </a:bodyPr>
          <a:lstStyle/>
          <a:p>
            <a:r>
              <a:rPr lang="en-US" sz="3600" dirty="0">
                <a:solidFill>
                  <a:srgbClr val="7030A0"/>
                </a:solidFill>
              </a:rPr>
              <a:t>eternal</a:t>
            </a:r>
          </a:p>
        </p:txBody>
      </p:sp>
      <p:sp>
        <p:nvSpPr>
          <p:cNvPr id="5" name="TextBox 4">
            <a:extLst>
              <a:ext uri="{FF2B5EF4-FFF2-40B4-BE49-F238E27FC236}">
                <a16:creationId xmlns:a16="http://schemas.microsoft.com/office/drawing/2014/main" id="{762B3C2D-9ED8-F1D2-5763-D18AB5CDA927}"/>
              </a:ext>
            </a:extLst>
          </p:cNvPr>
          <p:cNvSpPr txBox="1"/>
          <p:nvPr/>
        </p:nvSpPr>
        <p:spPr>
          <a:xfrm>
            <a:off x="5588591" y="6337793"/>
            <a:ext cx="2451228" cy="646331"/>
          </a:xfrm>
          <a:prstGeom prst="rect">
            <a:avLst/>
          </a:prstGeom>
          <a:noFill/>
        </p:spPr>
        <p:txBody>
          <a:bodyPr wrap="square" rtlCol="0">
            <a:spAutoFit/>
          </a:bodyPr>
          <a:lstStyle/>
          <a:p>
            <a:r>
              <a:rPr lang="en-US" sz="3600" dirty="0">
                <a:solidFill>
                  <a:srgbClr val="7030A0"/>
                </a:solidFill>
              </a:rPr>
              <a:t>temporary</a:t>
            </a:r>
          </a:p>
        </p:txBody>
      </p:sp>
      <p:sp>
        <p:nvSpPr>
          <p:cNvPr id="3" name="TextBox 2">
            <a:extLst>
              <a:ext uri="{FF2B5EF4-FFF2-40B4-BE49-F238E27FC236}">
                <a16:creationId xmlns:a16="http://schemas.microsoft.com/office/drawing/2014/main" id="{70ACA187-AD09-6BC4-9D4D-3E8CBD5D643E}"/>
              </a:ext>
            </a:extLst>
          </p:cNvPr>
          <p:cNvSpPr txBox="1"/>
          <p:nvPr/>
        </p:nvSpPr>
        <p:spPr>
          <a:xfrm>
            <a:off x="483079" y="3957145"/>
            <a:ext cx="2640035" cy="1938992"/>
          </a:xfrm>
          <a:prstGeom prst="rect">
            <a:avLst/>
          </a:prstGeom>
          <a:noFill/>
        </p:spPr>
        <p:txBody>
          <a:bodyPr wrap="square" rtlCol="0">
            <a:spAutoFit/>
          </a:bodyPr>
          <a:lstStyle/>
          <a:p>
            <a:r>
              <a:rPr lang="en-US" sz="4000" dirty="0"/>
              <a:t>What is the flow of blessings?</a:t>
            </a:r>
          </a:p>
        </p:txBody>
      </p:sp>
      <p:sp>
        <p:nvSpPr>
          <p:cNvPr id="12" name="Arrow: Down 11">
            <a:extLst>
              <a:ext uri="{FF2B5EF4-FFF2-40B4-BE49-F238E27FC236}">
                <a16:creationId xmlns:a16="http://schemas.microsoft.com/office/drawing/2014/main" id="{45E9F7A8-1A85-AEC7-BF1F-953F143E43EF}"/>
              </a:ext>
            </a:extLst>
          </p:cNvPr>
          <p:cNvSpPr/>
          <p:nvPr/>
        </p:nvSpPr>
        <p:spPr>
          <a:xfrm rot="16200000">
            <a:off x="5975913" y="4877391"/>
            <a:ext cx="646332" cy="1391159"/>
          </a:xfrm>
          <a:prstGeom prst="downArrow">
            <a:avLst>
              <a:gd name="adj1" fmla="val 23975"/>
              <a:gd name="adj2" fmla="val 50000"/>
            </a:avLst>
          </a:prstGeom>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F31C93D-731B-6B91-0154-529A33FEA6C1}"/>
              </a:ext>
            </a:extLst>
          </p:cNvPr>
          <p:cNvSpPr/>
          <p:nvPr/>
        </p:nvSpPr>
        <p:spPr>
          <a:xfrm>
            <a:off x="5684953" y="3845710"/>
            <a:ext cx="484632" cy="978408"/>
          </a:xfrm>
          <a:prstGeom prst="downArrow">
            <a:avLst/>
          </a:prstGeom>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BFCD2CA1-04BC-F3AB-37DC-DBF201DDEF7C}"/>
              </a:ext>
            </a:extLst>
          </p:cNvPr>
          <p:cNvSpPr/>
          <p:nvPr/>
        </p:nvSpPr>
        <p:spPr>
          <a:xfrm rot="19803888">
            <a:off x="6202043" y="2244155"/>
            <a:ext cx="424934" cy="2650755"/>
          </a:xfrm>
          <a:prstGeom prst="downArrow">
            <a:avLst/>
          </a:prstGeom>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93BB99EE-F763-40CF-0904-9906B2EB30D8}"/>
              </a:ext>
            </a:extLst>
          </p:cNvPr>
          <p:cNvSpPr/>
          <p:nvPr/>
        </p:nvSpPr>
        <p:spPr>
          <a:xfrm rot="5400000">
            <a:off x="6176071" y="5485590"/>
            <a:ext cx="646332" cy="1391159"/>
          </a:xfrm>
          <a:prstGeom prst="downArrow">
            <a:avLst>
              <a:gd name="adj1" fmla="val 23975"/>
              <a:gd name="adj2" fmla="val 50000"/>
            </a:avLst>
          </a:prstGeom>
          <a:solidFill>
            <a:srgbClr val="FF0000"/>
          </a:solidFill>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608242"/>
      </p:ext>
    </p:extLst>
  </p:cSld>
  <p:clrMapOvr>
    <a:masterClrMapping/>
  </p:clrMapOvr>
  <p:transition>
    <p:fade/>
  </p:transition>
</p:sld>
</file>

<file path=ppt/slides/slide37.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664CE5A3-2C90-E780-A4DE-ACB81E807A4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B365BD-E355-B2C1-B43C-59368203A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66DD6C-D59B-F12A-1704-FB48202DC57D}"/>
              </a:ext>
            </a:extLst>
          </p:cNvPr>
          <p:cNvSpPr>
            <a:spLocks noGrp="1"/>
          </p:cNvSpPr>
          <p:nvPr>
            <p:ph type="title"/>
          </p:nvPr>
        </p:nvSpPr>
        <p:spPr>
          <a:xfrm>
            <a:off x="3234813" y="133658"/>
            <a:ext cx="6607277" cy="1010930"/>
          </a:xfrm>
        </p:spPr>
        <p:txBody>
          <a:bodyPr vert="horz" lIns="91440" tIns="45720" rIns="91440" bIns="45720" rtlCol="0" anchor="b">
            <a:normAutofit fontScale="90%"/>
          </a:bodyPr>
          <a:lstStyle/>
          <a:p>
            <a:br>
              <a:rPr lang="en-US" sz="3600" b="1" dirty="0"/>
            </a:br>
            <a:r>
              <a:rPr lang="en-US" sz="3600" b="1" dirty="0"/>
              <a:t>            Heavenly Realms</a:t>
            </a:r>
            <a:br>
              <a:rPr lang="en-US" sz="3600" b="1" dirty="0"/>
            </a:br>
            <a:r>
              <a:rPr lang="en-US" sz="3600" b="1" dirty="0"/>
              <a:t>Ephesians 3:10</a:t>
            </a:r>
          </a:p>
        </p:txBody>
      </p:sp>
      <p:sp>
        <p:nvSpPr>
          <p:cNvPr id="14" name="TextBox 13">
            <a:extLst>
              <a:ext uri="{FF2B5EF4-FFF2-40B4-BE49-F238E27FC236}">
                <a16:creationId xmlns:a16="http://schemas.microsoft.com/office/drawing/2014/main" id="{F5AF2DBE-5DFF-F6F2-F18C-F30438B38E29}"/>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3ADAC58-2BC7-FF7E-F288-01B71106149F}"/>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F1F94F33-2A8D-FC2D-092A-9836C057197E}"/>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4C81F6F2-F333-3535-906A-EE491B3473C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8C3F03C2-E31C-7428-26A5-D36791691746}"/>
              </a:ext>
            </a:extLst>
          </p:cNvPr>
          <p:cNvSpPr txBox="1"/>
          <p:nvPr/>
        </p:nvSpPr>
        <p:spPr>
          <a:xfrm>
            <a:off x="488345" y="3403049"/>
            <a:ext cx="2614291" cy="1569660"/>
          </a:xfrm>
          <a:prstGeom prst="rect">
            <a:avLst/>
          </a:prstGeom>
          <a:noFill/>
        </p:spPr>
        <p:txBody>
          <a:bodyPr wrap="square" rtlCol="0">
            <a:spAutoFit/>
          </a:bodyPr>
          <a:lstStyle/>
          <a:p>
            <a:r>
              <a:rPr lang="en-US" sz="3200" dirty="0"/>
              <a:t>What is the flow of blessings?</a:t>
            </a:r>
          </a:p>
        </p:txBody>
      </p:sp>
      <p:sp>
        <p:nvSpPr>
          <p:cNvPr id="6" name="Rectangle 5">
            <a:extLst>
              <a:ext uri="{FF2B5EF4-FFF2-40B4-BE49-F238E27FC236}">
                <a16:creationId xmlns:a16="http://schemas.microsoft.com/office/drawing/2014/main" id="{836CFE31-D7D2-20B2-B834-DA3CF3592AA2}"/>
              </a:ext>
            </a:extLst>
          </p:cNvPr>
          <p:cNvSpPr/>
          <p:nvPr/>
        </p:nvSpPr>
        <p:spPr>
          <a:xfrm>
            <a:off x="3431835" y="1393196"/>
            <a:ext cx="2854122" cy="5321742"/>
          </a:xfrm>
          <a:prstGeom prst="rect">
            <a:avLst/>
          </a:prstGeom>
          <a:noFill/>
          <a:ln w="508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91FB413-46F5-A8C9-D455-F8CF8F36DC4A}"/>
              </a:ext>
            </a:extLst>
          </p:cNvPr>
          <p:cNvSpPr/>
          <p:nvPr/>
        </p:nvSpPr>
        <p:spPr>
          <a:xfrm>
            <a:off x="3542757" y="3987912"/>
            <a:ext cx="2430516" cy="2554545"/>
          </a:xfrm>
          <a:prstGeom prst="roundRect">
            <a:avLst/>
          </a:prstGeom>
          <a:noFill/>
          <a:ln w="381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F9E208F-910C-2A0D-DC2C-E7486D129A45}"/>
              </a:ext>
            </a:extLst>
          </p:cNvPr>
          <p:cNvSpPr/>
          <p:nvPr/>
        </p:nvSpPr>
        <p:spPr>
          <a:xfrm>
            <a:off x="6707978" y="3987911"/>
            <a:ext cx="2687794" cy="2554545"/>
          </a:xfrm>
          <a:prstGeom prst="roundRect">
            <a:avLst/>
          </a:prstGeom>
          <a:noFill/>
          <a:ln w="381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9833C8-3748-1797-4F0B-27ACA7E76E5C}"/>
              </a:ext>
            </a:extLst>
          </p:cNvPr>
          <p:cNvSpPr/>
          <p:nvPr/>
        </p:nvSpPr>
        <p:spPr>
          <a:xfrm>
            <a:off x="6604234" y="1392500"/>
            <a:ext cx="2854122" cy="5321742"/>
          </a:xfrm>
          <a:prstGeom prst="rect">
            <a:avLst/>
          </a:prstGeom>
          <a:noFill/>
          <a:ln w="508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5F32D13-CBD3-15F3-0F32-561FC918898B}"/>
              </a:ext>
            </a:extLst>
          </p:cNvPr>
          <p:cNvSpPr>
            <a:spLocks noGrp="1"/>
          </p:cNvSpPr>
          <p:nvPr>
            <p:ph sz="half" idx="1"/>
          </p:nvPr>
        </p:nvSpPr>
        <p:spPr>
          <a:xfrm>
            <a:off x="460438" y="474925"/>
            <a:ext cx="1889472" cy="917575"/>
          </a:xfrm>
        </p:spPr>
        <p:txBody>
          <a:bodyPr>
            <a:normAutofit/>
          </a:bodyPr>
          <a:lstStyle/>
          <a:p>
            <a:r>
              <a:rPr lang="en-US" sz="4400" dirty="0"/>
              <a:t>GOD</a:t>
            </a:r>
          </a:p>
        </p:txBody>
      </p:sp>
      <p:sp>
        <p:nvSpPr>
          <p:cNvPr id="9" name="Arrow: Down 8">
            <a:extLst>
              <a:ext uri="{FF2B5EF4-FFF2-40B4-BE49-F238E27FC236}">
                <a16:creationId xmlns:a16="http://schemas.microsoft.com/office/drawing/2014/main" id="{FF31EC3B-51AD-8749-46C4-DCB84EDBD71A}"/>
              </a:ext>
            </a:extLst>
          </p:cNvPr>
          <p:cNvSpPr/>
          <p:nvPr/>
        </p:nvSpPr>
        <p:spPr>
          <a:xfrm rot="16200000">
            <a:off x="2667769" y="1326546"/>
            <a:ext cx="484632" cy="1173192"/>
          </a:xfrm>
          <a:prstGeom prst="downArrow">
            <a:avLst/>
          </a:prstGeom>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34B75746-48D0-1221-2148-E209C32350D6}"/>
              </a:ext>
            </a:extLst>
          </p:cNvPr>
          <p:cNvSpPr/>
          <p:nvPr/>
        </p:nvSpPr>
        <p:spPr>
          <a:xfrm rot="17921597">
            <a:off x="4427753" y="657728"/>
            <a:ext cx="484632" cy="5290387"/>
          </a:xfrm>
          <a:prstGeom prst="downArrow">
            <a:avLst/>
          </a:prstGeom>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3EF12EE5-2477-9C5F-AB82-5FB63DD646E6}"/>
              </a:ext>
            </a:extLst>
          </p:cNvPr>
          <p:cNvSpPr/>
          <p:nvPr/>
        </p:nvSpPr>
        <p:spPr>
          <a:xfrm rot="18924031">
            <a:off x="3266012" y="1426881"/>
            <a:ext cx="465612" cy="3163092"/>
          </a:xfrm>
          <a:prstGeom prst="downArrow">
            <a:avLst>
              <a:gd name="adj1" fmla="val 68137"/>
              <a:gd name="adj2" fmla="val 50000"/>
            </a:avLst>
          </a:prstGeom>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484098"/>
      </p:ext>
    </p:extLst>
  </p:cSld>
  <p:clrMapOvr>
    <a:masterClrMapping/>
  </p:clrMapOvr>
  <p:transition>
    <p:fade/>
  </p:transition>
</p:sld>
</file>

<file path=ppt/slides/slide38.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DB23D0B1-3F5B-34DB-016C-CBCA8120F70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7487632-6135-83BC-5CCC-78F6E6CB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C1917-F013-9409-E977-472A7266ADE7}"/>
              </a:ext>
            </a:extLst>
          </p:cNvPr>
          <p:cNvSpPr>
            <a:spLocks noGrp="1"/>
          </p:cNvSpPr>
          <p:nvPr>
            <p:ph type="title"/>
          </p:nvPr>
        </p:nvSpPr>
        <p:spPr>
          <a:xfrm>
            <a:off x="3137915" y="54864"/>
            <a:ext cx="5916169" cy="547379"/>
          </a:xfrm>
        </p:spPr>
        <p:txBody>
          <a:bodyPr vert="horz" lIns="91440" tIns="45720" rIns="91440" bIns="45720" rtlCol="0" anchor="b">
            <a:normAutofit fontScale="9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A7F9E04-4395-0D38-BFFF-3137CB77F6BF}"/>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82E3F8C8-ED7C-B17B-174A-9D68C9EAE43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Class input:</a:t>
            </a:r>
          </a:p>
          <a:p>
            <a:r>
              <a:rPr lang="en-US" sz="3600" b="1" dirty="0"/>
              <a:t>What are the blessings mentioned in Ephesians chapter 1.  </a:t>
            </a:r>
          </a:p>
        </p:txBody>
      </p:sp>
    </p:spTree>
    <p:extLst>
      <p:ext uri="{BB962C8B-B14F-4D97-AF65-F5344CB8AC3E}">
        <p14:creationId xmlns:p14="http://schemas.microsoft.com/office/powerpoint/2010/main" val="2631546144"/>
      </p:ext>
    </p:extLst>
  </p:cSld>
  <p:clrMapOvr>
    <a:masterClrMapping/>
  </p:clrMapOvr>
  <p:transition>
    <p:fade/>
  </p:transition>
</p:sld>
</file>

<file path=ppt/slides/slide39.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2C7827CF-9C0F-5903-D6B2-214167CC7BB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699865-34CD-6FE8-039F-A3C8BCDC06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47E6B-16CD-41B7-1839-8AA8DBBF98BB}"/>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0EFF2A74-97E4-CA05-B190-6701647DD0D5}"/>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47E43EBB-33D6-16EC-9568-49DD4326DD2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 dirty="0"/>
              <a:t>4 </a:t>
            </a:r>
            <a:r>
              <a:rPr lang="en-US" sz="4000" dirty="0"/>
              <a:t>For he chose </a:t>
            </a:r>
            <a:r>
              <a:rPr lang="en-US" sz="2400" dirty="0"/>
              <a:t>us</a:t>
            </a:r>
            <a:r>
              <a:rPr lang="en-US" sz="6000" dirty="0"/>
              <a:t> </a:t>
            </a:r>
            <a:r>
              <a:rPr lang="en-US" sz="6000" b="1" dirty="0"/>
              <a:t>in him</a:t>
            </a:r>
            <a:r>
              <a:rPr lang="en-US" sz="6000" dirty="0"/>
              <a:t> </a:t>
            </a:r>
            <a:r>
              <a:rPr lang="en-US" sz="4000" dirty="0"/>
              <a:t>before the creation of the world to be holy and blameless in his sight. </a:t>
            </a:r>
            <a:endParaRPr lang="en-US" sz="4000" b="1" dirty="0"/>
          </a:p>
        </p:txBody>
      </p:sp>
    </p:spTree>
    <p:extLst>
      <p:ext uri="{BB962C8B-B14F-4D97-AF65-F5344CB8AC3E}">
        <p14:creationId xmlns:p14="http://schemas.microsoft.com/office/powerpoint/2010/main" val="2802311582"/>
      </p:ext>
    </p:extLst>
  </p:cSld>
  <p:clrMapOvr>
    <a:masterClrMapping/>
  </p:clrMapOvr>
  <p:transition>
    <p:fade/>
  </p:transition>
</p:sld>
</file>

<file path=ppt/slides/slide4.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343F2141-2B48-004E-5C74-DA0050D619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7BD672-22CC-8038-7EFD-C8A950CFE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D7B16-E3A7-3448-FEDE-552046F9352B}"/>
              </a:ext>
            </a:extLst>
          </p:cNvPr>
          <p:cNvSpPr>
            <a:spLocks noGrp="1"/>
          </p:cNvSpPr>
          <p:nvPr>
            <p:ph type="title"/>
          </p:nvPr>
        </p:nvSpPr>
        <p:spPr>
          <a:xfrm>
            <a:off x="3234813" y="133658"/>
            <a:ext cx="6607277" cy="1010930"/>
          </a:xfrm>
        </p:spPr>
        <p:txBody>
          <a:bodyPr vert="horz" lIns="91440" tIns="45720" rIns="91440" bIns="45720" rtlCol="0" anchor="b">
            <a:normAutofit fontScale="90%"/>
          </a:bodyPr>
          <a:lstStyle/>
          <a:p>
            <a:br>
              <a:rPr lang="en-US" sz="3600" b="1" dirty="0"/>
            </a:br>
            <a:r>
              <a:rPr lang="en-US" sz="3600" b="1" dirty="0"/>
              <a:t>            Heavenly Realms</a:t>
            </a:r>
            <a:br>
              <a:rPr lang="en-US" sz="3600" b="1" dirty="0"/>
            </a:br>
            <a:r>
              <a:rPr lang="en-US" sz="3600" b="1" dirty="0"/>
              <a:t>Ephesians 1:3, 1:20, 2:6, 3:10,  6:12</a:t>
            </a:r>
          </a:p>
        </p:txBody>
      </p:sp>
      <p:pic>
        <p:nvPicPr>
          <p:cNvPr id="11" name="Content Placeholder 10">
            <a:extLst>
              <a:ext uri="{FF2B5EF4-FFF2-40B4-BE49-F238E27FC236}">
                <a16:creationId xmlns:a16="http://schemas.microsoft.com/office/drawing/2014/main" id="{398C2DB3-441C-B112-01F0-B2EE582A91AA}"/>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cxnSp>
        <p:nvCxnSpPr>
          <p:cNvPr id="7" name="Straight Connector 6">
            <a:extLst>
              <a:ext uri="{FF2B5EF4-FFF2-40B4-BE49-F238E27FC236}">
                <a16:creationId xmlns:a16="http://schemas.microsoft.com/office/drawing/2014/main" id="{5B450E45-20F7-E8C3-0FBC-8522CCA961BB}"/>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B28657C-2C22-AE34-D9C8-1E823D200C49}"/>
              </a:ext>
            </a:extLst>
          </p:cNvPr>
          <p:cNvCxnSpPr>
            <a:cxnSpLocks/>
          </p:cNvCxnSpPr>
          <p:nvPr/>
        </p:nvCxnSpPr>
        <p:spPr>
          <a:xfrm>
            <a:off x="3484179" y="3957145"/>
            <a:ext cx="6227380" cy="126124"/>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F341516-4451-E5A6-B859-50E177BE6FA4}"/>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1DAEE54C-7E92-E68A-43D7-4DCD57E2263E}"/>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0F727DE5-8F3A-FE65-F1F5-FF287CD5B532}"/>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F7261022-6C21-1C23-731B-BE0106EF9A24}"/>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Rectangle 3">
            <a:extLst>
              <a:ext uri="{FF2B5EF4-FFF2-40B4-BE49-F238E27FC236}">
                <a16:creationId xmlns:a16="http://schemas.microsoft.com/office/drawing/2014/main" id="{B13A1BD1-0DAD-BE8C-828A-C961AD969074}"/>
              </a:ext>
            </a:extLst>
          </p:cNvPr>
          <p:cNvSpPr/>
          <p:nvPr/>
        </p:nvSpPr>
        <p:spPr>
          <a:xfrm>
            <a:off x="3234813" y="1402600"/>
            <a:ext cx="7220402" cy="5321742"/>
          </a:xfrm>
          <a:prstGeom prst="rect">
            <a:avLst/>
          </a:prstGeom>
          <a:noFill/>
          <a:ln w="53975">
            <a:solidFill>
              <a:srgbClr val="7030A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08C212-3AF4-3B04-9BB6-C6E105A1F7D4}"/>
              </a:ext>
            </a:extLst>
          </p:cNvPr>
          <p:cNvSpPr txBox="1"/>
          <p:nvPr/>
        </p:nvSpPr>
        <p:spPr>
          <a:xfrm rot="16200000">
            <a:off x="9135135" y="3603201"/>
            <a:ext cx="3465201" cy="707886"/>
          </a:xfrm>
          <a:prstGeom prst="rect">
            <a:avLst/>
          </a:prstGeom>
          <a:noFill/>
        </p:spPr>
        <p:txBody>
          <a:bodyPr wrap="square" rtlCol="0">
            <a:spAutoFit/>
          </a:bodyPr>
          <a:lstStyle/>
          <a:p>
            <a:r>
              <a:rPr lang="en-US" sz="4000" dirty="0">
                <a:solidFill>
                  <a:schemeClr val="accent5">
                    <a:lumMod val="75%"/>
                  </a:schemeClr>
                </a:solidFill>
              </a:rPr>
              <a:t>God’s Creation</a:t>
            </a:r>
          </a:p>
        </p:txBody>
      </p:sp>
    </p:spTree>
    <p:extLst>
      <p:ext uri="{BB962C8B-B14F-4D97-AF65-F5344CB8AC3E}">
        <p14:creationId xmlns:p14="http://schemas.microsoft.com/office/powerpoint/2010/main" val="4172544393"/>
      </p:ext>
    </p:extLst>
  </p:cSld>
  <p:clrMapOvr>
    <a:masterClrMapping/>
  </p:clrMapOvr>
  <p:transition>
    <p:fade/>
  </p:transition>
</p:sld>
</file>

<file path=ppt/slides/slide40.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6B575FE4-8A85-6530-0131-897041A5BF9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E28B1F-5A0D-0222-A06C-C0FDE1580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EA0C9-4D72-455B-F536-2F06D5D074B7}"/>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E837E4A-6D78-E856-C292-7910638A2CB5}"/>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C0A650B-139A-1AE6-55A5-76C725FBE4E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 dirty="0"/>
              <a:t>4 </a:t>
            </a:r>
            <a:r>
              <a:rPr lang="en-US" sz="4000" dirty="0"/>
              <a:t>For he </a:t>
            </a:r>
            <a:r>
              <a:rPr lang="en-US" sz="4400" b="1" dirty="0"/>
              <a:t>chose</a:t>
            </a:r>
            <a:r>
              <a:rPr lang="en-US" sz="4000" dirty="0"/>
              <a:t> </a:t>
            </a:r>
            <a:r>
              <a:rPr lang="en-US" sz="2400" dirty="0"/>
              <a:t>us</a:t>
            </a:r>
            <a:r>
              <a:rPr lang="en-US" sz="6000" dirty="0"/>
              <a:t> </a:t>
            </a:r>
            <a:r>
              <a:rPr lang="en-US" sz="6000" b="1" dirty="0"/>
              <a:t>in him</a:t>
            </a:r>
            <a:r>
              <a:rPr lang="en-US" sz="6000" dirty="0"/>
              <a:t> </a:t>
            </a:r>
            <a:r>
              <a:rPr lang="en-US" sz="4000" dirty="0"/>
              <a:t>before the creation of the world to be </a:t>
            </a:r>
            <a:r>
              <a:rPr lang="en-US" sz="4800" b="1" dirty="0"/>
              <a:t>holy</a:t>
            </a:r>
            <a:r>
              <a:rPr lang="en-US" sz="4000" dirty="0"/>
              <a:t> and </a:t>
            </a:r>
            <a:r>
              <a:rPr lang="en-US" sz="4400" b="1" dirty="0"/>
              <a:t>blameless</a:t>
            </a:r>
            <a:r>
              <a:rPr lang="en-US" sz="4000" dirty="0"/>
              <a:t> in his sight. </a:t>
            </a:r>
            <a:endParaRPr lang="en-US" sz="4000" b="1" dirty="0"/>
          </a:p>
        </p:txBody>
      </p:sp>
    </p:spTree>
    <p:extLst>
      <p:ext uri="{BB962C8B-B14F-4D97-AF65-F5344CB8AC3E}">
        <p14:creationId xmlns:p14="http://schemas.microsoft.com/office/powerpoint/2010/main" val="657832929"/>
      </p:ext>
    </p:extLst>
  </p:cSld>
  <p:clrMapOvr>
    <a:masterClrMapping/>
  </p:clrMapOvr>
  <p:transition>
    <p:fade/>
  </p:transition>
</p:sld>
</file>

<file path=ppt/slides/slide41.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60CD3AE1-3C8D-8DFC-3427-472F8024110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54D073-B0DA-A3EC-AA51-E9BE1486A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B28F51-69EA-5CD0-AF05-1C850D0EADE3}"/>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792D9375-B5D4-376E-04D7-A054CC13C960}"/>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F77973D-459D-E475-9BAA-FDCAB4DBD2A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 dirty="0"/>
              <a:t>5 </a:t>
            </a:r>
            <a:r>
              <a:rPr lang="en-US" sz="4000" dirty="0"/>
              <a:t>he </a:t>
            </a:r>
            <a:r>
              <a:rPr lang="en-US" sz="4800" b="1" dirty="0"/>
              <a:t>predestined</a:t>
            </a:r>
            <a:r>
              <a:rPr lang="en-US" sz="4000" dirty="0"/>
              <a:t> us for </a:t>
            </a:r>
            <a:r>
              <a:rPr lang="en-US" sz="4800" b="1" dirty="0"/>
              <a:t>adoption</a:t>
            </a:r>
            <a:r>
              <a:rPr lang="en-US" sz="4000" dirty="0"/>
              <a:t> to </a:t>
            </a:r>
            <a:r>
              <a:rPr lang="en-US" sz="4800" b="1" dirty="0"/>
              <a:t>sonship</a:t>
            </a:r>
            <a:r>
              <a:rPr lang="en-US" sz="4000" dirty="0"/>
              <a:t> through </a:t>
            </a:r>
            <a:r>
              <a:rPr lang="en-US" sz="4400" b="1" dirty="0"/>
              <a:t>Jesus Christ</a:t>
            </a:r>
            <a:r>
              <a:rPr lang="en-US" sz="4000" dirty="0"/>
              <a:t>, in accordance with </a:t>
            </a:r>
            <a:r>
              <a:rPr lang="en-US" sz="4400" b="1" dirty="0"/>
              <a:t>his pleasure and will</a:t>
            </a:r>
            <a:r>
              <a:rPr lang="en-US" sz="4000" dirty="0"/>
              <a:t>— </a:t>
            </a:r>
            <a:r>
              <a:rPr lang="en-US" sz="4000" b="1" baseline="30%" dirty="0"/>
              <a:t>6 </a:t>
            </a:r>
            <a:r>
              <a:rPr lang="en-US" sz="4000" dirty="0"/>
              <a:t>to the praise of his glorious </a:t>
            </a:r>
            <a:r>
              <a:rPr lang="en-US" sz="4400" b="1" dirty="0"/>
              <a:t>grace</a:t>
            </a:r>
            <a:r>
              <a:rPr lang="en-US" sz="4000" dirty="0"/>
              <a:t>, which he has </a:t>
            </a:r>
            <a:r>
              <a:rPr lang="en-US" sz="4400" b="1" dirty="0"/>
              <a:t>freely given us </a:t>
            </a:r>
            <a:r>
              <a:rPr lang="en-US" sz="4000" dirty="0"/>
              <a:t>in the One he loves. </a:t>
            </a:r>
          </a:p>
        </p:txBody>
      </p:sp>
    </p:spTree>
    <p:extLst>
      <p:ext uri="{BB962C8B-B14F-4D97-AF65-F5344CB8AC3E}">
        <p14:creationId xmlns:p14="http://schemas.microsoft.com/office/powerpoint/2010/main" val="3950550665"/>
      </p:ext>
    </p:extLst>
  </p:cSld>
  <p:clrMapOvr>
    <a:masterClrMapping/>
  </p:clrMapOvr>
  <p:transition>
    <p:fade/>
  </p:transition>
</p:sld>
</file>

<file path=ppt/slides/slide42.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74450E3C-BC0A-1640-20C0-1615FF6FDE5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D130CF-89A2-62E7-96C5-28C17B4E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92FF5-94CC-E80E-85BD-C6EA0AC8DCE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772E630-6F5A-A541-4188-F277B889B01F}"/>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FE6AB37-96C7-9607-809D-D0A71FABA82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 dirty="0"/>
              <a:t>7 </a:t>
            </a:r>
            <a:r>
              <a:rPr lang="en-US" sz="4000" dirty="0"/>
              <a:t>In him we have </a:t>
            </a:r>
            <a:r>
              <a:rPr lang="en-US" sz="4800" b="1" dirty="0"/>
              <a:t>redemption</a:t>
            </a:r>
            <a:r>
              <a:rPr lang="en-US" sz="4400" b="1" dirty="0"/>
              <a:t> </a:t>
            </a:r>
            <a:r>
              <a:rPr lang="en-US" sz="4000" dirty="0"/>
              <a:t>through his </a:t>
            </a:r>
            <a:r>
              <a:rPr lang="en-US" sz="4800" b="1" dirty="0"/>
              <a:t>blood</a:t>
            </a:r>
            <a:r>
              <a:rPr lang="en-US" sz="4000" dirty="0"/>
              <a:t>, the </a:t>
            </a:r>
            <a:r>
              <a:rPr lang="en-US" sz="4400" b="1" dirty="0"/>
              <a:t>forgiveness of sins</a:t>
            </a:r>
            <a:r>
              <a:rPr lang="en-US" sz="4000" dirty="0"/>
              <a:t>, in accordance with the </a:t>
            </a:r>
            <a:r>
              <a:rPr lang="en-US" sz="4800" b="1" dirty="0"/>
              <a:t>riches of God’s grace </a:t>
            </a:r>
            <a:r>
              <a:rPr lang="en-US" sz="4000" b="1" baseline="30%" dirty="0"/>
              <a:t>8 </a:t>
            </a:r>
            <a:r>
              <a:rPr lang="en-US" sz="4000" dirty="0"/>
              <a:t>that he lavished on us. With all </a:t>
            </a:r>
            <a:r>
              <a:rPr lang="en-US" sz="4800" b="1" dirty="0"/>
              <a:t>wisdom and understanding</a:t>
            </a:r>
            <a:r>
              <a:rPr lang="en-US" sz="4000" dirty="0"/>
              <a:t>, </a:t>
            </a:r>
          </a:p>
        </p:txBody>
      </p:sp>
    </p:spTree>
    <p:extLst>
      <p:ext uri="{BB962C8B-B14F-4D97-AF65-F5344CB8AC3E}">
        <p14:creationId xmlns:p14="http://schemas.microsoft.com/office/powerpoint/2010/main" val="2060542698"/>
      </p:ext>
    </p:extLst>
  </p:cSld>
  <p:clrMapOvr>
    <a:masterClrMapping/>
  </p:clrMapOvr>
  <p:transition>
    <p:fade/>
  </p:transition>
</p:sld>
</file>

<file path=ppt/slides/slide43.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4BB797EB-FA56-A5D1-AA2B-E04609DC262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436B38-E3D4-3CEF-7D86-F45D965D4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C0F16B-0A47-7C6A-5967-59CA9A894DD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90D149F-231E-8184-72E0-9D1663D9698A}"/>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DC75F14-0A92-2B53-42A3-506D26E26CC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 dirty="0"/>
              <a:t>9 </a:t>
            </a:r>
            <a:r>
              <a:rPr lang="en-US" sz="4000" dirty="0"/>
              <a:t>he </a:t>
            </a:r>
            <a:r>
              <a:rPr lang="en-US" sz="4400" b="1" dirty="0"/>
              <a:t>made known </a:t>
            </a:r>
            <a:r>
              <a:rPr lang="en-US" sz="4000" dirty="0"/>
              <a:t>to us the </a:t>
            </a:r>
            <a:r>
              <a:rPr lang="en-US" sz="4800" b="1" dirty="0"/>
              <a:t>mystery</a:t>
            </a:r>
            <a:r>
              <a:rPr lang="en-US" sz="4000" dirty="0"/>
              <a:t> of his will according to </a:t>
            </a:r>
            <a:r>
              <a:rPr lang="en-US" sz="4400" b="1" dirty="0"/>
              <a:t>his good pleasure</a:t>
            </a:r>
            <a:r>
              <a:rPr lang="en-US" sz="4000" dirty="0"/>
              <a:t>, which he </a:t>
            </a:r>
            <a:r>
              <a:rPr lang="en-US" sz="4400" b="1" dirty="0"/>
              <a:t>purposed in Christ</a:t>
            </a:r>
            <a:r>
              <a:rPr lang="en-US" sz="4000" dirty="0"/>
              <a:t>, </a:t>
            </a:r>
            <a:r>
              <a:rPr lang="en-US" sz="4000" b="1" baseline="30%" dirty="0"/>
              <a:t>10 </a:t>
            </a:r>
            <a:r>
              <a:rPr lang="en-US" sz="4000" dirty="0"/>
              <a:t>to be put into effect when the times reach their </a:t>
            </a:r>
            <a:r>
              <a:rPr lang="en-US" sz="4400" b="1" dirty="0"/>
              <a:t>fulfillment</a:t>
            </a:r>
            <a:r>
              <a:rPr lang="en-US" sz="4000" dirty="0"/>
              <a:t>—to bring </a:t>
            </a:r>
            <a:r>
              <a:rPr lang="en-US" sz="4400" b="1" dirty="0"/>
              <a:t>unity </a:t>
            </a:r>
            <a:r>
              <a:rPr lang="en-US" sz="4000" dirty="0"/>
              <a:t>to all things in </a:t>
            </a:r>
            <a:r>
              <a:rPr lang="en-US" sz="4400" b="1" dirty="0"/>
              <a:t>heaven and on earth under Christ</a:t>
            </a:r>
            <a:r>
              <a:rPr lang="en-US" sz="4000" dirty="0"/>
              <a:t>.</a:t>
            </a:r>
          </a:p>
        </p:txBody>
      </p:sp>
    </p:spTree>
    <p:extLst>
      <p:ext uri="{BB962C8B-B14F-4D97-AF65-F5344CB8AC3E}">
        <p14:creationId xmlns:p14="http://schemas.microsoft.com/office/powerpoint/2010/main" val="4135486391"/>
      </p:ext>
    </p:extLst>
  </p:cSld>
  <p:clrMapOvr>
    <a:masterClrMapping/>
  </p:clrMapOvr>
  <p:transition>
    <p:fade/>
  </p:transition>
</p:sld>
</file>

<file path=ppt/slides/slide44.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187899A2-1696-C18C-2896-7D1E8AD64D4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61CB0E-696D-A2B1-2530-D2875FF7A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35EC1-108D-1616-DA48-A1E8A7E14CE6}"/>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CD86533-3872-B066-B580-289D44020CE1}"/>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9000BD3-D512-CCDA-8747-C60CEAD060E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 dirty="0"/>
              <a:t>11 </a:t>
            </a:r>
            <a:r>
              <a:rPr lang="en-US" sz="4800" b="1" dirty="0"/>
              <a:t>In him </a:t>
            </a:r>
            <a:r>
              <a:rPr lang="en-US" sz="4000" dirty="0"/>
              <a:t>we were also </a:t>
            </a:r>
            <a:r>
              <a:rPr lang="en-US" sz="4800" b="1" dirty="0"/>
              <a:t>chosen</a:t>
            </a:r>
            <a:r>
              <a:rPr lang="en-US" sz="4000" dirty="0"/>
              <a:t>,</a:t>
            </a:r>
            <a:r>
              <a:rPr lang="en-US" sz="4000" baseline="30%" dirty="0"/>
              <a:t>[</a:t>
            </a:r>
            <a:r>
              <a:rPr lang="en-US" sz="4000" baseline="30%" dirty="0">
                <a:hlinkClick r:id="rId4" tooltip="See footnote e"/>
              </a:rPr>
              <a:t>e</a:t>
            </a:r>
            <a:r>
              <a:rPr lang="en-US" sz="4000" baseline="30%" dirty="0"/>
              <a:t>]</a:t>
            </a:r>
            <a:r>
              <a:rPr lang="en-US" sz="4000" dirty="0"/>
              <a:t> having been </a:t>
            </a:r>
            <a:r>
              <a:rPr lang="en-US" sz="4400" b="1" dirty="0"/>
              <a:t>predestined</a:t>
            </a:r>
            <a:r>
              <a:rPr lang="en-US" sz="4000" dirty="0"/>
              <a:t> according to the </a:t>
            </a:r>
            <a:r>
              <a:rPr lang="en-US" sz="4400" b="1" dirty="0"/>
              <a:t>plan</a:t>
            </a:r>
            <a:r>
              <a:rPr lang="en-US" sz="4000" dirty="0"/>
              <a:t> of him who works out everything in conformity with the </a:t>
            </a:r>
            <a:r>
              <a:rPr lang="en-US" sz="4000" b="1" dirty="0"/>
              <a:t>purpose of his will</a:t>
            </a:r>
            <a:r>
              <a:rPr lang="en-US" sz="4000" dirty="0"/>
              <a:t>, </a:t>
            </a:r>
            <a:r>
              <a:rPr lang="en-US" sz="4000" b="1" baseline="30%" dirty="0"/>
              <a:t>12 </a:t>
            </a:r>
            <a:r>
              <a:rPr lang="en-US" sz="4000" dirty="0"/>
              <a:t>in order that we, who were the first to put our </a:t>
            </a:r>
            <a:r>
              <a:rPr lang="en-US" sz="4400" b="1" dirty="0"/>
              <a:t>hope</a:t>
            </a:r>
            <a:r>
              <a:rPr lang="en-US" sz="4000" dirty="0"/>
              <a:t> </a:t>
            </a:r>
            <a:r>
              <a:rPr lang="en-US" sz="4400" b="1" dirty="0"/>
              <a:t>in</a:t>
            </a:r>
            <a:r>
              <a:rPr lang="en-US" sz="4000" dirty="0"/>
              <a:t> </a:t>
            </a:r>
            <a:r>
              <a:rPr lang="en-US" sz="4000" b="1" dirty="0"/>
              <a:t>Christ</a:t>
            </a:r>
            <a:r>
              <a:rPr lang="en-US" sz="4000" dirty="0"/>
              <a:t>, might be for the </a:t>
            </a:r>
            <a:r>
              <a:rPr lang="en-US" sz="4400" b="1" dirty="0"/>
              <a:t>praise of his glory</a:t>
            </a:r>
            <a:r>
              <a:rPr lang="en-US" sz="4000" dirty="0"/>
              <a:t>. </a:t>
            </a:r>
          </a:p>
        </p:txBody>
      </p:sp>
    </p:spTree>
    <p:extLst>
      <p:ext uri="{BB962C8B-B14F-4D97-AF65-F5344CB8AC3E}">
        <p14:creationId xmlns:p14="http://schemas.microsoft.com/office/powerpoint/2010/main" val="1467860724"/>
      </p:ext>
    </p:extLst>
  </p:cSld>
  <p:clrMapOvr>
    <a:masterClrMapping/>
  </p:clrMapOvr>
  <p:transition>
    <p:fade/>
  </p:transition>
</p:sld>
</file>

<file path=ppt/slides/slide45.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D70B4634-FC75-7A6C-C807-17321259053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667E65-7C56-3EFF-26D7-3A1CC67A6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42705-A6A0-20B3-5DF5-586CEDB8BCE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4F57BF1-CC1A-3B46-C91C-ED439673E787}"/>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E7D2BEC-EE96-2A27-89A1-34441267D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
          </a:bodyPr>
          <a:lstStyle/>
          <a:p>
            <a:r>
              <a:rPr lang="en-US" sz="4000" b="1" baseline="30%" dirty="0"/>
              <a:t>13 </a:t>
            </a:r>
            <a:r>
              <a:rPr lang="en-US" sz="4000" dirty="0"/>
              <a:t>And you also were </a:t>
            </a:r>
            <a:r>
              <a:rPr lang="en-US" sz="4800" b="1" dirty="0"/>
              <a:t>included in Christ </a:t>
            </a:r>
            <a:r>
              <a:rPr lang="en-US" sz="4000" dirty="0"/>
              <a:t>when you heard the </a:t>
            </a:r>
            <a:r>
              <a:rPr lang="en-US" sz="4400" b="1" dirty="0"/>
              <a:t>message of truth</a:t>
            </a:r>
            <a:r>
              <a:rPr lang="en-US" sz="4000" dirty="0"/>
              <a:t>, the </a:t>
            </a:r>
            <a:r>
              <a:rPr lang="en-US" sz="4400" b="1" dirty="0"/>
              <a:t>gospel</a:t>
            </a:r>
            <a:r>
              <a:rPr lang="en-US" sz="4000" dirty="0"/>
              <a:t> of your </a:t>
            </a:r>
            <a:r>
              <a:rPr lang="en-US" sz="4400" b="1" dirty="0"/>
              <a:t>salvation</a:t>
            </a:r>
            <a:r>
              <a:rPr lang="en-US" sz="4000" dirty="0"/>
              <a:t>. When you </a:t>
            </a:r>
            <a:r>
              <a:rPr lang="en-US" sz="4400" b="1" dirty="0"/>
              <a:t>believed</a:t>
            </a:r>
            <a:r>
              <a:rPr lang="en-US" sz="4000" dirty="0"/>
              <a:t>, you were </a:t>
            </a:r>
            <a:r>
              <a:rPr lang="en-US" sz="4400" b="1" dirty="0"/>
              <a:t>marked</a:t>
            </a:r>
            <a:r>
              <a:rPr lang="en-US" sz="4000" dirty="0"/>
              <a:t> in him with a seal, the </a:t>
            </a:r>
            <a:r>
              <a:rPr lang="en-US" sz="4400" b="1" dirty="0"/>
              <a:t>promised Holy Spirit</a:t>
            </a:r>
            <a:r>
              <a:rPr lang="en-US" sz="4000" dirty="0"/>
              <a:t>, </a:t>
            </a:r>
            <a:r>
              <a:rPr lang="en-US" sz="4000" b="1" baseline="30%" dirty="0"/>
              <a:t>14 </a:t>
            </a:r>
            <a:r>
              <a:rPr lang="en-US" sz="4000" dirty="0"/>
              <a:t>who is a </a:t>
            </a:r>
            <a:r>
              <a:rPr lang="en-US" sz="4000" b="1" dirty="0"/>
              <a:t>deposit</a:t>
            </a:r>
            <a:r>
              <a:rPr lang="en-US" sz="4000" dirty="0"/>
              <a:t> guaranteeing our </a:t>
            </a:r>
            <a:r>
              <a:rPr lang="en-US" sz="4000" b="1" dirty="0"/>
              <a:t>inheritance</a:t>
            </a:r>
            <a:r>
              <a:rPr lang="en-US" sz="4000" dirty="0"/>
              <a:t> until the redemption of those who are </a:t>
            </a:r>
            <a:r>
              <a:rPr lang="en-US" sz="4000" b="1" dirty="0"/>
              <a:t>God’s possession</a:t>
            </a:r>
            <a:r>
              <a:rPr lang="en-US" sz="4000" dirty="0"/>
              <a:t>—to the </a:t>
            </a:r>
            <a:r>
              <a:rPr lang="en-US" sz="4000" b="1" dirty="0"/>
              <a:t>praise of his glory</a:t>
            </a:r>
            <a:r>
              <a:rPr lang="en-US" sz="4000" dirty="0"/>
              <a:t>.</a:t>
            </a:r>
          </a:p>
        </p:txBody>
      </p:sp>
    </p:spTree>
    <p:extLst>
      <p:ext uri="{BB962C8B-B14F-4D97-AF65-F5344CB8AC3E}">
        <p14:creationId xmlns:p14="http://schemas.microsoft.com/office/powerpoint/2010/main" val="3705683473"/>
      </p:ext>
    </p:extLst>
  </p:cSld>
  <p:clrMapOvr>
    <a:masterClrMapping/>
  </p:clrMapOvr>
  <p:transition>
    <p:fade/>
  </p:transition>
</p:sld>
</file>

<file path=ppt/slides/slide46.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272FD589-149D-B41C-0CC4-353C73DD18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0CF601E-76A9-6E95-B431-175B4DC6F9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D31887-F510-FD2D-2FFC-3D2B516D46AD}"/>
              </a:ext>
            </a:extLst>
          </p:cNvPr>
          <p:cNvSpPr>
            <a:spLocks noGrp="1"/>
          </p:cNvSpPr>
          <p:nvPr>
            <p:ph type="title"/>
          </p:nvPr>
        </p:nvSpPr>
        <p:spPr>
          <a:xfrm>
            <a:off x="3234813" y="133657"/>
            <a:ext cx="6607277" cy="1350085"/>
          </a:xfrm>
        </p:spPr>
        <p:txBody>
          <a:bodyPr vert="horz" lIns="91440" tIns="45720" rIns="91440" bIns="45720" rtlCol="0" anchor="b">
            <a:normAutofit fontScale="90%"/>
          </a:bodyPr>
          <a:lstStyle/>
          <a:p>
            <a:pPr algn="ctr"/>
            <a:br>
              <a:rPr lang="en-US" sz="3600" b="1" dirty="0"/>
            </a:br>
            <a:r>
              <a:rPr lang="en-US" sz="3600" b="1" dirty="0"/>
              <a:t>           Heavenly Realms</a:t>
            </a:r>
            <a:br>
              <a:rPr lang="en-US" sz="3600" b="1" dirty="0"/>
            </a:br>
            <a:r>
              <a:rPr lang="en-US" sz="3600" b="1" dirty="0"/>
              <a:t>2 Corinthians 5</a:t>
            </a:r>
            <a:br>
              <a:rPr lang="en-US" sz="3600" b="1" dirty="0"/>
            </a:br>
            <a:r>
              <a:rPr lang="en-US" sz="3600" b="1" dirty="0"/>
              <a:t>Our temporal existence</a:t>
            </a:r>
          </a:p>
        </p:txBody>
      </p:sp>
      <p:sp>
        <p:nvSpPr>
          <p:cNvPr id="8" name="Content Placeholder 7">
            <a:extLst>
              <a:ext uri="{FF2B5EF4-FFF2-40B4-BE49-F238E27FC236}">
                <a16:creationId xmlns:a16="http://schemas.microsoft.com/office/drawing/2014/main" id="{8363A1BB-038F-F861-2D41-010CE6A46E6D}"/>
              </a:ext>
            </a:extLst>
          </p:cNvPr>
          <p:cNvSpPr>
            <a:spLocks noGrp="1"/>
          </p:cNvSpPr>
          <p:nvPr>
            <p:ph sz="half" idx="2"/>
          </p:nvPr>
        </p:nvSpPr>
        <p:spPr>
          <a:xfrm>
            <a:off x="557705" y="2359025"/>
            <a:ext cx="10738945" cy="4165272"/>
          </a:xfrm>
        </p:spPr>
        <p:txBody>
          <a:bodyPr>
            <a:normAutofit fontScale="55%" lnSpcReduction="20%"/>
          </a:bodyPr>
          <a:lstStyle/>
          <a:p>
            <a:r>
              <a:rPr lang="en-US" sz="5800" b="1" dirty="0"/>
              <a:t>5 </a:t>
            </a:r>
            <a:r>
              <a:rPr lang="en-US" sz="5800" dirty="0"/>
              <a:t>For we know that if the </a:t>
            </a:r>
            <a:r>
              <a:rPr lang="en-US" sz="5800" u="sng" dirty="0"/>
              <a:t>earthly tent</a:t>
            </a:r>
            <a:r>
              <a:rPr lang="en-US" sz="5800" dirty="0"/>
              <a:t> we live in is destroyed, we have a </a:t>
            </a:r>
            <a:r>
              <a:rPr lang="en-US" sz="5800" u="sng" dirty="0"/>
              <a:t>building from God</a:t>
            </a:r>
            <a:r>
              <a:rPr lang="en-US" sz="5800" dirty="0"/>
              <a:t>, an </a:t>
            </a:r>
            <a:r>
              <a:rPr lang="en-US" sz="5800" u="sng" dirty="0"/>
              <a:t>eternal house in heaven</a:t>
            </a:r>
            <a:r>
              <a:rPr lang="en-US" sz="5800" dirty="0"/>
              <a:t>, not built by human hands. </a:t>
            </a:r>
            <a:r>
              <a:rPr lang="en-US" sz="5800" b="1" baseline="30%" dirty="0"/>
              <a:t>2 </a:t>
            </a:r>
            <a:r>
              <a:rPr lang="en-US" sz="5800" dirty="0"/>
              <a:t>Meanwhile we groan, longing to be clothed instead with our heavenly dwelling, </a:t>
            </a:r>
            <a:r>
              <a:rPr lang="en-US" sz="5800" b="1" baseline="30%" dirty="0"/>
              <a:t>3 </a:t>
            </a:r>
            <a:r>
              <a:rPr lang="en-US" sz="5800" dirty="0"/>
              <a:t>because when we are clothed, we will not be found naked. </a:t>
            </a:r>
            <a:r>
              <a:rPr lang="en-US" sz="5800" b="1" baseline="30%" dirty="0"/>
              <a:t>4 </a:t>
            </a:r>
            <a:r>
              <a:rPr lang="en-US" sz="5800" dirty="0"/>
              <a:t>For while we are in this tent, we groan and are burdened, because we do not wish to be unclothed but to be clothed instead with our heavenly dwelling, so that what is mortal may be swallowed up by life. </a:t>
            </a:r>
            <a:r>
              <a:rPr lang="en-US" sz="5800" b="1" baseline="30%" dirty="0"/>
              <a:t>5 </a:t>
            </a:r>
            <a:r>
              <a:rPr lang="en-US" sz="5800" dirty="0"/>
              <a:t>Now the one who has fashioned us for this very purpose is God, </a:t>
            </a:r>
            <a:r>
              <a:rPr lang="en-US" sz="5800" u="sng" dirty="0"/>
              <a:t>who has given us the Spirit as a deposit, guaranteeing what is to come.. </a:t>
            </a:r>
          </a:p>
          <a:p>
            <a:endParaRPr lang="en-US" dirty="0"/>
          </a:p>
        </p:txBody>
      </p:sp>
      <p:pic>
        <p:nvPicPr>
          <p:cNvPr id="6" name="Picture 5">
            <a:extLst>
              <a:ext uri="{FF2B5EF4-FFF2-40B4-BE49-F238E27FC236}">
                <a16:creationId xmlns:a16="http://schemas.microsoft.com/office/drawing/2014/main" id="{62095EE6-5875-2E81-D0B9-B1ABBD5CBEF6}"/>
              </a:ext>
            </a:extLst>
          </p:cNvPr>
          <p:cNvPicPr>
            <a:picLocks noChangeAspect="1"/>
          </p:cNvPicPr>
          <p:nvPr/>
        </p:nvPicPr>
        <p:blipFill>
          <a:blip r:embed="rId3"/>
          <a:stretch>
            <a:fillRect/>
          </a:stretch>
        </p:blipFill>
        <p:spPr>
          <a:xfrm>
            <a:off x="1225811" y="133656"/>
            <a:ext cx="2009001" cy="2009001"/>
          </a:xfrm>
          <a:prstGeom prst="rect">
            <a:avLst/>
          </a:prstGeom>
        </p:spPr>
      </p:pic>
    </p:spTree>
    <p:extLst>
      <p:ext uri="{BB962C8B-B14F-4D97-AF65-F5344CB8AC3E}">
        <p14:creationId xmlns:p14="http://schemas.microsoft.com/office/powerpoint/2010/main" val="1307295435"/>
      </p:ext>
    </p:extLst>
  </p:cSld>
  <p:clrMapOvr>
    <a:masterClrMapping/>
  </p:clrMapOvr>
  <p:transition>
    <p:fade/>
  </p:transition>
</p:sld>
</file>

<file path=ppt/slides/slide47.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C61BC12F-4FE9-3FE2-C4A4-E93A597E58A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D997B4E-76DD-C28E-7872-B072FFE9E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E14905-A4CA-B506-60B3-64FBED418908}"/>
              </a:ext>
            </a:extLst>
          </p:cNvPr>
          <p:cNvSpPr>
            <a:spLocks noGrp="1"/>
          </p:cNvSpPr>
          <p:nvPr>
            <p:ph type="title"/>
          </p:nvPr>
        </p:nvSpPr>
        <p:spPr>
          <a:xfrm>
            <a:off x="3234813" y="133658"/>
            <a:ext cx="7787148" cy="1010930"/>
          </a:xfrm>
        </p:spPr>
        <p:txBody>
          <a:bodyPr vert="horz" lIns="91440" tIns="45720" rIns="91440" bIns="45720" rtlCol="0" anchor="b">
            <a:normAutofit fontScale="90%"/>
          </a:bodyPr>
          <a:lstStyle/>
          <a:p>
            <a:br>
              <a:rPr lang="en-US" sz="3600" b="1" dirty="0"/>
            </a:br>
            <a:r>
              <a:rPr lang="en-US" sz="3600" b="1" dirty="0"/>
              <a:t>            Heavenly Realms</a:t>
            </a:r>
            <a:br>
              <a:rPr lang="en-US" sz="3600" b="1" dirty="0"/>
            </a:br>
            <a:r>
              <a:rPr lang="en-US" sz="3600" b="1" dirty="0"/>
              <a:t>Summary   A.I. Generated  MUST CHECK</a:t>
            </a:r>
          </a:p>
        </p:txBody>
      </p:sp>
      <p:pic>
        <p:nvPicPr>
          <p:cNvPr id="11" name="Content Placeholder 10">
            <a:extLst>
              <a:ext uri="{FF2B5EF4-FFF2-40B4-BE49-F238E27FC236}">
                <a16:creationId xmlns:a16="http://schemas.microsoft.com/office/drawing/2014/main" id="{A85603C0-C116-D7A3-165D-709FF887621E}"/>
              </a:ext>
            </a:extLst>
          </p:cNvPr>
          <p:cNvPicPr>
            <a:picLocks noGrp="1" noChangeAspect="1"/>
          </p:cNvPicPr>
          <p:nvPr>
            <p:ph sz="half" idx="1"/>
          </p:nvPr>
        </p:nvPicPr>
        <p:blipFill>
          <a:blip r:embed="rId3"/>
          <a:stretch>
            <a:fillRect/>
          </a:stretch>
        </p:blipFill>
        <p:spPr>
          <a:xfrm>
            <a:off x="250440" y="133658"/>
            <a:ext cx="1558695" cy="1558695"/>
          </a:xfrm>
          <a:prstGeom prst="rect">
            <a:avLst/>
          </a:prstGeom>
        </p:spPr>
      </p:pic>
      <p:sp>
        <p:nvSpPr>
          <p:cNvPr id="8" name="Content Placeholder 7">
            <a:extLst>
              <a:ext uri="{FF2B5EF4-FFF2-40B4-BE49-F238E27FC236}">
                <a16:creationId xmlns:a16="http://schemas.microsoft.com/office/drawing/2014/main" id="{C3AFF83B-D234-48B5-8A1E-01BBE4C241CE}"/>
              </a:ext>
            </a:extLst>
          </p:cNvPr>
          <p:cNvSpPr>
            <a:spLocks noGrp="1"/>
          </p:cNvSpPr>
          <p:nvPr>
            <p:ph sz="half" idx="2"/>
          </p:nvPr>
        </p:nvSpPr>
        <p:spPr>
          <a:xfrm>
            <a:off x="511277" y="1825624"/>
            <a:ext cx="10842523" cy="4898717"/>
          </a:xfrm>
        </p:spPr>
        <p:txBody>
          <a:bodyPr>
            <a:normAutofit/>
          </a:bodyPr>
          <a:lstStyle/>
          <a:p>
            <a:pPr lvl="0"/>
            <a:r>
              <a:rPr lang="en-US" b="1" dirty="0"/>
              <a:t>Spiritual and Physical Realms Throughout Ephesians</a:t>
            </a:r>
            <a:endParaRPr lang="en-US" dirty="0"/>
          </a:p>
          <a:p>
            <a:pPr lvl="1"/>
            <a:r>
              <a:rPr lang="en-US" dirty="0"/>
              <a:t>The presentation repeatedly explores the concept of “heavenly realms” and “spiritual realms,” especially in relation to passages from Ephesians (e.g., Ephesians 1:3, 1:20,  2:6, 3:10, 6:12). These slides discuss how spiritual realities interact with physical life, and how believers are called to align themselves with God in both realms.</a:t>
            </a:r>
          </a:p>
          <a:p>
            <a:pPr lvl="0"/>
            <a:r>
              <a:rPr lang="en-US" b="1" dirty="0"/>
              <a:t>Contrast and Interaction</a:t>
            </a:r>
            <a:endParaRPr lang="en-US" dirty="0"/>
          </a:p>
          <a:p>
            <a:pPr lvl="1"/>
            <a:r>
              <a:rPr lang="en-US" dirty="0"/>
              <a:t>Multiple slides illustrate the difference between realms aligned with God and those not aligned with God, both spiritually and physically. This contrast is used to highlight the ongoing spiritual struggle described by Paul, and the importance of spiritual awareness and readiness (such as putting on the “Armor of God”).</a:t>
            </a:r>
          </a:p>
          <a:p>
            <a:pPr marL="0" indent="0">
              <a:buNone/>
            </a:pPr>
            <a:endParaRPr lang="en-US" dirty="0"/>
          </a:p>
        </p:txBody>
      </p:sp>
    </p:spTree>
    <p:extLst>
      <p:ext uri="{BB962C8B-B14F-4D97-AF65-F5344CB8AC3E}">
        <p14:creationId xmlns:p14="http://schemas.microsoft.com/office/powerpoint/2010/main" val="4291102595"/>
      </p:ext>
    </p:extLst>
  </p:cSld>
  <p:clrMapOvr>
    <a:masterClrMapping/>
  </p:clrMapOvr>
  <p:transition>
    <p:fade/>
  </p:transition>
</p:sld>
</file>

<file path=ppt/slides/slide5.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4AE45285-4662-DEE9-DAB8-E6A0CDA75AF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304E49-A787-3B21-D740-51CC0B8A6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F59FCC-9557-7205-9C99-45CD8062C4A5}"/>
              </a:ext>
            </a:extLst>
          </p:cNvPr>
          <p:cNvSpPr>
            <a:spLocks noGrp="1"/>
          </p:cNvSpPr>
          <p:nvPr>
            <p:ph type="title"/>
          </p:nvPr>
        </p:nvSpPr>
        <p:spPr>
          <a:xfrm>
            <a:off x="3234813" y="133658"/>
            <a:ext cx="6607277" cy="1010930"/>
          </a:xfrm>
        </p:spPr>
        <p:txBody>
          <a:bodyPr vert="horz" lIns="91440" tIns="45720" rIns="91440" bIns="45720" rtlCol="0" anchor="b">
            <a:normAutofit fontScale="90%"/>
          </a:bodyPr>
          <a:lstStyle/>
          <a:p>
            <a:br>
              <a:rPr lang="en-US" sz="3600" b="1" dirty="0"/>
            </a:br>
            <a:r>
              <a:rPr lang="en-US" sz="3600" b="1" dirty="0"/>
              <a:t>            Heavenly Realms Notes </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8BA6E219-D7D4-9693-D3B7-5078668B3773}"/>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0A950585-3BF9-CE04-A9B0-521AB2A20201}"/>
              </a:ext>
            </a:extLst>
          </p:cNvPr>
          <p:cNvPicPr>
            <a:picLocks noChangeAspect="1"/>
          </p:cNvPicPr>
          <p:nvPr/>
        </p:nvPicPr>
        <p:blipFill>
          <a:blip r:embed="rId4"/>
          <a:stretch>
            <a:fillRect/>
          </a:stretch>
        </p:blipFill>
        <p:spPr>
          <a:xfrm>
            <a:off x="10427201" y="4134854"/>
            <a:ext cx="1369870" cy="2599051"/>
          </a:xfrm>
          <a:prstGeom prst="rect">
            <a:avLst/>
          </a:prstGeom>
        </p:spPr>
      </p:pic>
      <p:sp>
        <p:nvSpPr>
          <p:cNvPr id="3" name="TextBox 2">
            <a:extLst>
              <a:ext uri="{FF2B5EF4-FFF2-40B4-BE49-F238E27FC236}">
                <a16:creationId xmlns:a16="http://schemas.microsoft.com/office/drawing/2014/main" id="{5A8626FE-7D3D-6C87-9FFC-6287C19BBF99}"/>
              </a:ext>
            </a:extLst>
          </p:cNvPr>
          <p:cNvSpPr txBox="1"/>
          <p:nvPr/>
        </p:nvSpPr>
        <p:spPr>
          <a:xfrm>
            <a:off x="1858296" y="856357"/>
            <a:ext cx="7983794" cy="5016758"/>
          </a:xfrm>
          <a:prstGeom prst="rect">
            <a:avLst/>
          </a:prstGeom>
          <a:noFill/>
        </p:spPr>
        <p:txBody>
          <a:bodyPr wrap="square" rtlCol="0">
            <a:spAutoFit/>
          </a:bodyPr>
          <a:lstStyle/>
          <a:p>
            <a:r>
              <a:rPr lang="en-US" sz="3200" dirty="0"/>
              <a:t>Upon more review it is clear that the model of realms may  not show that the realm in which we live, the physical real (to us) , is merely </a:t>
            </a:r>
            <a:r>
              <a:rPr lang="en-US" sz="3200" b="1" dirty="0"/>
              <a:t>a subset</a:t>
            </a:r>
            <a:r>
              <a:rPr lang="en-US" sz="3200" dirty="0"/>
              <a:t> of the much more important spiritual / heavenly realm.  We as Christians are citizens of the heavily realm aligned with God.  Our sojourn on earth measured in years is </a:t>
            </a:r>
            <a:r>
              <a:rPr lang="en-US" sz="3200" u="sng" dirty="0"/>
              <a:t>absolutely nothing</a:t>
            </a:r>
            <a:r>
              <a:rPr lang="en-US" sz="3200" dirty="0"/>
              <a:t> compared to the eternal life gifted to us as believing and accepting Jesus as savior.   </a:t>
            </a:r>
          </a:p>
        </p:txBody>
      </p:sp>
    </p:spTree>
    <p:extLst>
      <p:ext uri="{BB962C8B-B14F-4D97-AF65-F5344CB8AC3E}">
        <p14:creationId xmlns:p14="http://schemas.microsoft.com/office/powerpoint/2010/main" val="1498453923"/>
      </p:ext>
    </p:extLst>
  </p:cSld>
  <p:clrMapOvr>
    <a:masterClrMapping/>
  </p:clrMapOvr>
  <p:transition>
    <p:fade/>
  </p:transition>
</p:sld>
</file>

<file path=ppt/slides/slide6.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DA159BBE-E116-C179-415A-BFEE206AEA2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C6101C-0DE5-CBD8-17F7-9ECA7B034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297917-573D-BAA6-14E6-2E40634D82C4}"/>
              </a:ext>
            </a:extLst>
          </p:cNvPr>
          <p:cNvSpPr>
            <a:spLocks noGrp="1"/>
          </p:cNvSpPr>
          <p:nvPr>
            <p:ph type="title"/>
          </p:nvPr>
        </p:nvSpPr>
        <p:spPr>
          <a:xfrm>
            <a:off x="1706480" y="133658"/>
            <a:ext cx="9689107" cy="1010930"/>
          </a:xfrm>
        </p:spPr>
        <p:txBody>
          <a:bodyPr vert="horz" lIns="91440" tIns="45720" rIns="91440" bIns="45720" rtlCol="0" anchor="b">
            <a:normAutofit fontScale="9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60F259A7-5FFE-06C0-9A3F-76F8035751AF}"/>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AAF844C0-1FE7-3AA8-A412-ECF4190CED30}"/>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39C5FC9F-C337-8632-D69A-44C210B51E9F}"/>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D728677-E7E1-5BC8-69F1-A11DB1FD811A}"/>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E9D636D3-C957-9DF6-2850-45FEB323A161}"/>
              </a:ext>
            </a:extLst>
          </p:cNvPr>
          <p:cNvSpPr/>
          <p:nvPr/>
        </p:nvSpPr>
        <p:spPr>
          <a:xfrm>
            <a:off x="3286238" y="1327040"/>
            <a:ext cx="2854122" cy="5321742"/>
          </a:xfrm>
          <a:prstGeom prst="rect">
            <a:avLst/>
          </a:prstGeom>
          <a:noFill/>
          <a:ln w="508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7862362-17C6-6F61-6FF8-A43031515F47}"/>
              </a:ext>
            </a:extLst>
          </p:cNvPr>
          <p:cNvSpPr/>
          <p:nvPr/>
        </p:nvSpPr>
        <p:spPr>
          <a:xfrm>
            <a:off x="3542757" y="3987912"/>
            <a:ext cx="2430516" cy="2554545"/>
          </a:xfrm>
          <a:prstGeom prst="roundRect">
            <a:avLst/>
          </a:prstGeom>
          <a:noFill/>
          <a:ln w="381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95B95F8-7414-585A-5DD9-E9DC919B73B4}"/>
              </a:ext>
            </a:extLst>
          </p:cNvPr>
          <p:cNvSpPr/>
          <p:nvPr/>
        </p:nvSpPr>
        <p:spPr>
          <a:xfrm>
            <a:off x="6707978" y="3987911"/>
            <a:ext cx="2687794" cy="2554545"/>
          </a:xfrm>
          <a:prstGeom prst="roundRect">
            <a:avLst/>
          </a:prstGeom>
          <a:noFill/>
          <a:ln w="381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16A004-1510-AE73-51AF-4CCAEB4AB59D}"/>
              </a:ext>
            </a:extLst>
          </p:cNvPr>
          <p:cNvSpPr/>
          <p:nvPr/>
        </p:nvSpPr>
        <p:spPr>
          <a:xfrm>
            <a:off x="6604234" y="1392500"/>
            <a:ext cx="2854122" cy="5321742"/>
          </a:xfrm>
          <a:prstGeom prst="rect">
            <a:avLst/>
          </a:prstGeom>
          <a:noFill/>
          <a:ln w="508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AI-generated content may be incorrect.">
            <a:extLst>
              <a:ext uri="{FF2B5EF4-FFF2-40B4-BE49-F238E27FC236}">
                <a16:creationId xmlns:a16="http://schemas.microsoft.com/office/drawing/2014/main" id="{3D1FFD28-BC7D-4DCC-9CF1-449765637301}"/>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639864ED-D09E-69E6-E9FF-261E69696D2D}"/>
              </a:ext>
            </a:extLst>
          </p:cNvPr>
          <p:cNvPicPr>
            <a:picLocks noChangeAspect="1"/>
          </p:cNvPicPr>
          <p:nvPr/>
        </p:nvPicPr>
        <p:blipFill>
          <a:blip r:embed="rId4"/>
          <a:stretch>
            <a:fillRect/>
          </a:stretch>
        </p:blipFill>
        <p:spPr>
          <a:xfrm>
            <a:off x="10555020" y="4115190"/>
            <a:ext cx="1369870" cy="2599051"/>
          </a:xfrm>
          <a:prstGeom prst="rect">
            <a:avLst/>
          </a:prstGeom>
        </p:spPr>
      </p:pic>
    </p:spTree>
    <p:extLst>
      <p:ext uri="{BB962C8B-B14F-4D97-AF65-F5344CB8AC3E}">
        <p14:creationId xmlns:p14="http://schemas.microsoft.com/office/powerpoint/2010/main" val="2266434047"/>
      </p:ext>
    </p:extLst>
  </p:cSld>
  <p:clrMapOvr>
    <a:masterClrMapping/>
  </p:clrMapOvr>
  <p:transition>
    <p:fade/>
  </p:transition>
</p:sld>
</file>

<file path=ppt/slides/slide7.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13E11452-A0E8-C392-6018-1CB5221CDB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063C8D-BC1E-AC5F-4114-4A3A16B95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C7266-E845-5BC3-6F52-8C4649BD5C91}"/>
              </a:ext>
            </a:extLst>
          </p:cNvPr>
          <p:cNvSpPr>
            <a:spLocks noGrp="1"/>
          </p:cNvSpPr>
          <p:nvPr>
            <p:ph type="title"/>
          </p:nvPr>
        </p:nvSpPr>
        <p:spPr>
          <a:xfrm>
            <a:off x="3137915" y="54864"/>
            <a:ext cx="5916169" cy="547379"/>
          </a:xfrm>
        </p:spPr>
        <p:txBody>
          <a:bodyPr vert="horz" lIns="91440" tIns="45720" rIns="91440" bIns="45720" rtlCol="0" anchor="b">
            <a:normAutofit fontScale="90%"/>
          </a:bodyPr>
          <a:lstStyle/>
          <a:p>
            <a:r>
              <a:rPr lang="en-US" sz="3600" b="1" kern="1200" dirty="0">
                <a:solidFill>
                  <a:schemeClr val="tx1"/>
                </a:solidFill>
                <a:latin typeface="+mj-lt"/>
                <a:ea typeface="+mj-ea"/>
                <a:cs typeface="+mj-cs"/>
              </a:rPr>
              <a:t>Book of Ephesians</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1E23AAA-7E2E-9A1E-5395-2BA48C005CBC}"/>
              </a:ext>
            </a:extLst>
          </p:cNvPr>
          <p:cNvPicPr>
            <a:picLocks noGrp="1" noChangeAspect="1"/>
          </p:cNvPicPr>
          <p:nvPr>
            <p:ph sz="half" idx="1"/>
          </p:nvPr>
        </p:nvPicPr>
        <p:blipFill>
          <a:blip r:embed="rId3"/>
          <a:srcRect l="5.557%" r="46.65%" b="-0.00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73276744-1974-1D38-F5F7-E90F73D665C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lnSpcReduction="10%"/>
          </a:bodyPr>
          <a:lstStyle/>
          <a:p>
            <a:r>
              <a:rPr lang="en-US" b="1" dirty="0"/>
              <a:t>Heavenly Realms     </a:t>
            </a:r>
          </a:p>
          <a:p>
            <a:r>
              <a:rPr lang="en-US" b="1" dirty="0"/>
              <a:t>The mystery</a:t>
            </a:r>
          </a:p>
          <a:p>
            <a:r>
              <a:rPr lang="en-US" b="1" dirty="0"/>
              <a:t>Spiritual Tools and Heavenly Armor</a:t>
            </a:r>
          </a:p>
          <a:p>
            <a:r>
              <a:rPr lang="en-US" b="1" dirty="0"/>
              <a:t>Spiritual Blessings in Christ</a:t>
            </a:r>
          </a:p>
          <a:p>
            <a:r>
              <a:rPr lang="en-US" b="1" dirty="0"/>
              <a:t>Made Alive in Christ</a:t>
            </a:r>
          </a:p>
          <a:p>
            <a:r>
              <a:rPr lang="en-US" b="1" dirty="0"/>
              <a:t>The New Spiritual Humanity</a:t>
            </a:r>
          </a:p>
          <a:p>
            <a:r>
              <a:rPr lang="en-US" b="1" dirty="0"/>
              <a:t>The Cornerstone and the New Building</a:t>
            </a:r>
          </a:p>
          <a:p>
            <a:r>
              <a:rPr lang="en-US" b="1" dirty="0"/>
              <a:t>Love that is wide, long, and high.  The infinite God</a:t>
            </a:r>
          </a:p>
          <a:p>
            <a:r>
              <a:rPr lang="en-US" b="1" dirty="0"/>
              <a:t>Worthy calling -  Unity and oneness _</a:t>
            </a:r>
          </a:p>
          <a:p>
            <a:r>
              <a:rPr lang="en-US" b="1" dirty="0"/>
              <a:t>Futile thinking contrasted with  Wisdom and Discretion</a:t>
            </a:r>
          </a:p>
          <a:p>
            <a:r>
              <a:rPr lang="en-US" b="1" dirty="0"/>
              <a:t>Quirky things about Ephesians, The Colossian Heresy, Papyrus 46</a:t>
            </a:r>
          </a:p>
          <a:p>
            <a:r>
              <a:rPr lang="en-US" b="1" dirty="0"/>
              <a:t>Chistian Living Impacting Relationships.</a:t>
            </a:r>
          </a:p>
          <a:p>
            <a:endParaRPr lang="en-US" b="1" dirty="0"/>
          </a:p>
          <a:p>
            <a:endParaRPr lang="en-US" b="1" dirty="0"/>
          </a:p>
          <a:p>
            <a:endParaRPr lang="en-US" b="1" dirty="0"/>
          </a:p>
        </p:txBody>
      </p:sp>
      <p:sp>
        <p:nvSpPr>
          <p:cNvPr id="3" name="Arrow: Left 2">
            <a:extLst>
              <a:ext uri="{FF2B5EF4-FFF2-40B4-BE49-F238E27FC236}">
                <a16:creationId xmlns:a16="http://schemas.microsoft.com/office/drawing/2014/main" id="{82BCEFB3-4B64-B336-396B-40DF97EDACF8}"/>
              </a:ext>
            </a:extLst>
          </p:cNvPr>
          <p:cNvSpPr/>
          <p:nvPr/>
        </p:nvSpPr>
        <p:spPr>
          <a:xfrm>
            <a:off x="7359621" y="1976996"/>
            <a:ext cx="978408" cy="373553"/>
          </a:xfrm>
          <a:prstGeom prst="leftArrow">
            <a:avLst/>
          </a:prstGeom>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D6301DEB-5BF8-5EDC-000C-93E2AB01DA82}"/>
              </a:ext>
            </a:extLst>
          </p:cNvPr>
          <p:cNvSpPr/>
          <p:nvPr/>
        </p:nvSpPr>
        <p:spPr>
          <a:xfrm>
            <a:off x="5745725" y="622945"/>
            <a:ext cx="978408" cy="373553"/>
          </a:xfrm>
          <a:prstGeom prst="leftArrow">
            <a:avLst/>
          </a:prstGeom>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9DF443-5AC8-E283-E379-B3EC51294E82}"/>
              </a:ext>
            </a:extLst>
          </p:cNvPr>
          <p:cNvSpPr txBox="1"/>
          <p:nvPr/>
        </p:nvSpPr>
        <p:spPr>
          <a:xfrm>
            <a:off x="6881808" y="504789"/>
            <a:ext cx="4143392" cy="523220"/>
          </a:xfrm>
          <a:prstGeom prst="rect">
            <a:avLst/>
          </a:prstGeom>
          <a:noFill/>
        </p:spPr>
        <p:txBody>
          <a:bodyPr wrap="square" rtlCol="0">
            <a:spAutoFit/>
          </a:bodyPr>
          <a:lstStyle/>
          <a:p>
            <a:r>
              <a:rPr lang="en-US" sz="2800" dirty="0"/>
              <a:t>Review and Work Sheet</a:t>
            </a:r>
          </a:p>
        </p:txBody>
      </p:sp>
      <p:sp>
        <p:nvSpPr>
          <p:cNvPr id="11" name="TextBox 10">
            <a:extLst>
              <a:ext uri="{FF2B5EF4-FFF2-40B4-BE49-F238E27FC236}">
                <a16:creationId xmlns:a16="http://schemas.microsoft.com/office/drawing/2014/main" id="{31B15E4C-6A84-B4E3-9AED-186A86C0A9F7}"/>
              </a:ext>
            </a:extLst>
          </p:cNvPr>
          <p:cNvSpPr txBox="1"/>
          <p:nvPr/>
        </p:nvSpPr>
        <p:spPr>
          <a:xfrm>
            <a:off x="8500228" y="1902162"/>
            <a:ext cx="4143392" cy="523220"/>
          </a:xfrm>
          <a:prstGeom prst="rect">
            <a:avLst/>
          </a:prstGeom>
          <a:noFill/>
        </p:spPr>
        <p:txBody>
          <a:bodyPr wrap="square" rtlCol="0">
            <a:spAutoFit/>
          </a:bodyPr>
          <a:lstStyle/>
          <a:p>
            <a:r>
              <a:rPr lang="en-US" sz="2800" dirty="0"/>
              <a:t>Chapter 1</a:t>
            </a:r>
          </a:p>
        </p:txBody>
      </p:sp>
    </p:spTree>
    <p:extLst>
      <p:ext uri="{BB962C8B-B14F-4D97-AF65-F5344CB8AC3E}">
        <p14:creationId xmlns:p14="http://schemas.microsoft.com/office/powerpoint/2010/main" val="159206407"/>
      </p:ext>
    </p:extLst>
  </p:cSld>
  <p:clrMapOvr>
    <a:masterClrMapping/>
  </p:clrMapOvr>
  <p:transition>
    <p:fade/>
  </p:transition>
</p:sld>
</file>

<file path=ppt/slides/slide8.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33267E5C-FBDA-13D3-4B4B-3F62862D042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870D52-F795-1CE3-23B0-5D297C180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27305-BA21-693B-A170-AC8053714F61}"/>
              </a:ext>
            </a:extLst>
          </p:cNvPr>
          <p:cNvSpPr>
            <a:spLocks noGrp="1"/>
          </p:cNvSpPr>
          <p:nvPr>
            <p:ph type="title"/>
          </p:nvPr>
        </p:nvSpPr>
        <p:spPr>
          <a:xfrm>
            <a:off x="1706480" y="133658"/>
            <a:ext cx="9689107" cy="1010930"/>
          </a:xfrm>
        </p:spPr>
        <p:txBody>
          <a:bodyPr vert="horz" lIns="91440" tIns="45720" rIns="91440" bIns="45720" rtlCol="0" anchor="b">
            <a:normAutofit fontScale="9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18B031B1-C6CE-A3B9-3E99-0CC89DCF5642}"/>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E422A10-20EE-DEE2-F9EE-512E6085C6B1}"/>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D2E9B0F-C5A2-BA61-9B01-19678366FCF7}"/>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29893514-CA42-95CF-A935-79A14DA113A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231CC7F9-3B2C-9F6D-B0E1-208CC0EF2E04}"/>
              </a:ext>
            </a:extLst>
          </p:cNvPr>
          <p:cNvSpPr/>
          <p:nvPr/>
        </p:nvSpPr>
        <p:spPr>
          <a:xfrm>
            <a:off x="3286238" y="1327040"/>
            <a:ext cx="2854122" cy="5321742"/>
          </a:xfrm>
          <a:prstGeom prst="rect">
            <a:avLst/>
          </a:prstGeom>
          <a:noFill/>
          <a:ln w="508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AB94A86-EB3E-DA03-6A53-FB134506DACE}"/>
              </a:ext>
            </a:extLst>
          </p:cNvPr>
          <p:cNvSpPr/>
          <p:nvPr/>
        </p:nvSpPr>
        <p:spPr>
          <a:xfrm>
            <a:off x="3542757" y="3987912"/>
            <a:ext cx="2430516" cy="2554545"/>
          </a:xfrm>
          <a:prstGeom prst="roundRect">
            <a:avLst/>
          </a:prstGeom>
          <a:noFill/>
          <a:ln w="381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2BD2A8D-0088-A3D5-DC11-91D64F4061EB}"/>
              </a:ext>
            </a:extLst>
          </p:cNvPr>
          <p:cNvSpPr/>
          <p:nvPr/>
        </p:nvSpPr>
        <p:spPr>
          <a:xfrm>
            <a:off x="6707978" y="3987911"/>
            <a:ext cx="2687794" cy="2554545"/>
          </a:xfrm>
          <a:prstGeom prst="roundRect">
            <a:avLst/>
          </a:prstGeom>
          <a:noFill/>
          <a:ln w="381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D2755-B677-96F7-AA48-75736DF58FFE}"/>
              </a:ext>
            </a:extLst>
          </p:cNvPr>
          <p:cNvSpPr/>
          <p:nvPr/>
        </p:nvSpPr>
        <p:spPr>
          <a:xfrm>
            <a:off x="6604234" y="1392500"/>
            <a:ext cx="2854122" cy="5321742"/>
          </a:xfrm>
          <a:prstGeom prst="rect">
            <a:avLst/>
          </a:prstGeom>
          <a:noFill/>
          <a:ln w="508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AI-generated content may be incorrect.">
            <a:extLst>
              <a:ext uri="{FF2B5EF4-FFF2-40B4-BE49-F238E27FC236}">
                <a16:creationId xmlns:a16="http://schemas.microsoft.com/office/drawing/2014/main" id="{EED5F408-F61A-E48D-B802-C8AA4F40F69C}"/>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FFF6869E-FFC9-7D61-F09F-97BDE14B3E19}"/>
              </a:ext>
            </a:extLst>
          </p:cNvPr>
          <p:cNvPicPr>
            <a:picLocks noChangeAspect="1"/>
          </p:cNvPicPr>
          <p:nvPr/>
        </p:nvPicPr>
        <p:blipFill>
          <a:blip r:embed="rId4"/>
          <a:stretch>
            <a:fillRect/>
          </a:stretch>
        </p:blipFill>
        <p:spPr>
          <a:xfrm>
            <a:off x="10555020" y="4115190"/>
            <a:ext cx="1369870" cy="2599051"/>
          </a:xfrm>
          <a:prstGeom prst="rect">
            <a:avLst/>
          </a:prstGeom>
        </p:spPr>
      </p:pic>
      <p:sp>
        <p:nvSpPr>
          <p:cNvPr id="3" name="Arrow: Right 2">
            <a:extLst>
              <a:ext uri="{FF2B5EF4-FFF2-40B4-BE49-F238E27FC236}">
                <a16:creationId xmlns:a16="http://schemas.microsoft.com/office/drawing/2014/main" id="{8A00EFE7-439E-4A35-1F26-16CB14EB8C61}"/>
              </a:ext>
            </a:extLst>
          </p:cNvPr>
          <p:cNvSpPr/>
          <p:nvPr/>
        </p:nvSpPr>
        <p:spPr>
          <a:xfrm>
            <a:off x="2659868" y="5114723"/>
            <a:ext cx="715802" cy="484632"/>
          </a:xfrm>
          <a:prstGeom prst="rightArrow">
            <a:avLst/>
          </a:prstGeom>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60DAA3-A3E2-D1A4-E97D-B5C07AB7DA29}"/>
              </a:ext>
            </a:extLst>
          </p:cNvPr>
          <p:cNvSpPr txBox="1"/>
          <p:nvPr/>
        </p:nvSpPr>
        <p:spPr>
          <a:xfrm>
            <a:off x="399301" y="3212538"/>
            <a:ext cx="2321918" cy="954107"/>
          </a:xfrm>
          <a:prstGeom prst="rect">
            <a:avLst/>
          </a:prstGeom>
          <a:noFill/>
        </p:spPr>
        <p:txBody>
          <a:bodyPr wrap="square" rtlCol="0">
            <a:spAutoFit/>
          </a:bodyPr>
          <a:lstStyle/>
          <a:p>
            <a:r>
              <a:rPr lang="en-US" sz="2800" dirty="0"/>
              <a:t>Conceptual</a:t>
            </a:r>
          </a:p>
          <a:p>
            <a:r>
              <a:rPr lang="en-US" sz="2800" dirty="0"/>
              <a:t>Relational</a:t>
            </a:r>
          </a:p>
        </p:txBody>
      </p:sp>
      <p:sp>
        <p:nvSpPr>
          <p:cNvPr id="5" name="Arrow: Right 4">
            <a:extLst>
              <a:ext uri="{FF2B5EF4-FFF2-40B4-BE49-F238E27FC236}">
                <a16:creationId xmlns:a16="http://schemas.microsoft.com/office/drawing/2014/main" id="{C7F6CB6C-A5BB-FCFB-D91C-53EB219BF485}"/>
              </a:ext>
            </a:extLst>
          </p:cNvPr>
          <p:cNvSpPr/>
          <p:nvPr/>
        </p:nvSpPr>
        <p:spPr>
          <a:xfrm>
            <a:off x="2549856" y="3105807"/>
            <a:ext cx="715802" cy="484632"/>
          </a:xfrm>
          <a:prstGeom prst="rightArrow">
            <a:avLst/>
          </a:prstGeom>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BBBF44-1D32-036F-7A50-0952CD5CBA36}"/>
              </a:ext>
            </a:extLst>
          </p:cNvPr>
          <p:cNvSpPr txBox="1"/>
          <p:nvPr/>
        </p:nvSpPr>
        <p:spPr>
          <a:xfrm>
            <a:off x="399301" y="4843814"/>
            <a:ext cx="2321918" cy="1815882"/>
          </a:xfrm>
          <a:prstGeom prst="rect">
            <a:avLst/>
          </a:prstGeom>
          <a:noFill/>
        </p:spPr>
        <p:txBody>
          <a:bodyPr wrap="square" rtlCol="0">
            <a:spAutoFit/>
          </a:bodyPr>
          <a:lstStyle/>
          <a:p>
            <a:r>
              <a:rPr lang="en-US" sz="2800" dirty="0"/>
              <a:t>Bound by time (also history and geography</a:t>
            </a:r>
          </a:p>
        </p:txBody>
      </p:sp>
    </p:spTree>
    <p:extLst>
      <p:ext uri="{BB962C8B-B14F-4D97-AF65-F5344CB8AC3E}">
        <p14:creationId xmlns:p14="http://schemas.microsoft.com/office/powerpoint/2010/main" val="908446678"/>
      </p:ext>
    </p:extLst>
  </p:cSld>
  <p:clrMapOvr>
    <a:masterClrMapping/>
  </p:clrMapOvr>
  <p:transition>
    <p:fade/>
  </p:transition>
</p:sld>
</file>

<file path=ppt/slides/slide9.xml><?xml version="1.0" encoding="utf-8"?>
<p:sld xmlns:a="http://purl.oclc.org/ooxml/drawingml/main" xmlns:r="http://purl.oclc.org/ooxml/officeDocument/relationships" xmlns:p="http://purl.oclc.org/ooxml/presentationml/main">
  <p:cSld>
    <p:spTree>
      <p:nvGrpSpPr>
        <p:cNvPr id="1" name="">
          <a:extLst>
            <a:ext uri="{FF2B5EF4-FFF2-40B4-BE49-F238E27FC236}">
              <a16:creationId xmlns:a16="http://schemas.microsoft.com/office/drawing/2014/main" id="{69A2A78E-A425-42C1-039F-A8D4630082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95B49-22D1-E882-DFD0-E01486877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
          </a:ln>
          <a:effectLst/>
          <a:extLst>
            <a:ext uri="{91240B29-F687-4F45-9708-019B960494DF}">
              <a14:hiddenLine xmlns:a14="http://schemas.microsoft.com/office/drawing/2010/main" w="12700" cap="flat" cmpd="sng" algn="ctr">
                <a:solidFill>
                  <a:schemeClr val="accent1">
                    <a:shade val="15%"/>
                  </a:schemeClr>
                </a:solidFill>
                <a:prstDash val="solid"/>
                <a:miter lim="800%"/>
              </a14:hiddenLine>
            </a:ext>
          </a:extLst>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A7414E-4789-E740-805A-4530934ACB8D}"/>
              </a:ext>
            </a:extLst>
          </p:cNvPr>
          <p:cNvSpPr>
            <a:spLocks noGrp="1"/>
          </p:cNvSpPr>
          <p:nvPr>
            <p:ph type="title"/>
          </p:nvPr>
        </p:nvSpPr>
        <p:spPr>
          <a:xfrm>
            <a:off x="2145566" y="0"/>
            <a:ext cx="9689107" cy="1010930"/>
          </a:xfrm>
        </p:spPr>
        <p:txBody>
          <a:bodyPr vert="horz" lIns="91440" tIns="45720" rIns="91440" bIns="45720" rtlCol="0" anchor="b">
            <a:normAutofit fontScale="9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A3E11228-A32D-01F4-04C1-5DFC9EB2872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06D95811-A21A-EB08-A4E2-BF038AF22842}"/>
              </a:ext>
            </a:extLst>
          </p:cNvPr>
          <p:cNvSpPr txBox="1"/>
          <p:nvPr/>
        </p:nvSpPr>
        <p:spPr>
          <a:xfrm>
            <a:off x="7835098"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68C733FD-5669-1C18-9217-C5C8E4A98FA7}"/>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3F055E30-BC3B-0319-C109-F04A5983879C}"/>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70DA3465-600B-10E1-07CE-C2305F35A8B0}"/>
              </a:ext>
            </a:extLst>
          </p:cNvPr>
          <p:cNvSpPr/>
          <p:nvPr/>
        </p:nvSpPr>
        <p:spPr>
          <a:xfrm>
            <a:off x="1477102" y="1327040"/>
            <a:ext cx="2854122" cy="5321742"/>
          </a:xfrm>
          <a:prstGeom prst="rect">
            <a:avLst/>
          </a:prstGeom>
          <a:noFill/>
          <a:ln w="508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4EB3219-A80E-9DCB-F61C-6BE1D9C1D185}"/>
              </a:ext>
            </a:extLst>
          </p:cNvPr>
          <p:cNvSpPr/>
          <p:nvPr/>
        </p:nvSpPr>
        <p:spPr>
          <a:xfrm>
            <a:off x="1733621" y="3987912"/>
            <a:ext cx="2430516" cy="2554545"/>
          </a:xfrm>
          <a:prstGeom prst="roundRect">
            <a:avLst/>
          </a:prstGeom>
          <a:noFill/>
          <a:ln w="381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960CBF-B9FD-088F-0C1D-7765C26AD8D0}"/>
              </a:ext>
            </a:extLst>
          </p:cNvPr>
          <p:cNvSpPr/>
          <p:nvPr/>
        </p:nvSpPr>
        <p:spPr>
          <a:xfrm>
            <a:off x="7897682" y="3987911"/>
            <a:ext cx="2687794" cy="2554545"/>
          </a:xfrm>
          <a:prstGeom prst="roundRect">
            <a:avLst/>
          </a:prstGeom>
          <a:noFill/>
          <a:ln w="381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E693C0-E6B1-30AF-26E2-792AA1181FE7}"/>
              </a:ext>
            </a:extLst>
          </p:cNvPr>
          <p:cNvSpPr/>
          <p:nvPr/>
        </p:nvSpPr>
        <p:spPr>
          <a:xfrm>
            <a:off x="7793938" y="1392500"/>
            <a:ext cx="2854122" cy="5321742"/>
          </a:xfrm>
          <a:prstGeom prst="rect">
            <a:avLst/>
          </a:prstGeom>
          <a:noFill/>
          <a:ln w="50800">
            <a:solidFill>
              <a:srgbClr val="0070C0"/>
            </a:solidFill>
          </a:ln>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0D5EFFBA-6D53-6442-262A-BB183F51CD08}"/>
              </a:ext>
            </a:extLst>
          </p:cNvPr>
          <p:cNvSpPr/>
          <p:nvPr/>
        </p:nvSpPr>
        <p:spPr>
          <a:xfrm>
            <a:off x="4498310" y="3548073"/>
            <a:ext cx="3012380" cy="484632"/>
          </a:xfrm>
          <a:prstGeom prst="leftArrow">
            <a:avLst/>
          </a:prstGeom>
        </p:spPr>
        <p:style>
          <a:lnRef idx="2">
            <a:schemeClr val="accent1">
              <a:shade val="15%"/>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C21212-1E41-B6A2-CEEB-52785800FFB8}"/>
              </a:ext>
            </a:extLst>
          </p:cNvPr>
          <p:cNvSpPr txBox="1"/>
          <p:nvPr/>
        </p:nvSpPr>
        <p:spPr>
          <a:xfrm>
            <a:off x="8501578" y="898143"/>
            <a:ext cx="1183529" cy="461665"/>
          </a:xfrm>
          <a:prstGeom prst="rect">
            <a:avLst/>
          </a:prstGeom>
          <a:noFill/>
        </p:spPr>
        <p:txBody>
          <a:bodyPr wrap="none" rtlCol="0">
            <a:spAutoFit/>
          </a:bodyPr>
          <a:lstStyle/>
          <a:p>
            <a:r>
              <a:rPr lang="en-US" sz="2400" dirty="0"/>
              <a:t>Sinners</a:t>
            </a:r>
          </a:p>
        </p:txBody>
      </p:sp>
      <p:sp>
        <p:nvSpPr>
          <p:cNvPr id="9" name="TextBox 8">
            <a:extLst>
              <a:ext uri="{FF2B5EF4-FFF2-40B4-BE49-F238E27FC236}">
                <a16:creationId xmlns:a16="http://schemas.microsoft.com/office/drawing/2014/main" id="{4083FF8D-50EA-DF12-E991-A55E00D87D97}"/>
              </a:ext>
            </a:extLst>
          </p:cNvPr>
          <p:cNvSpPr txBox="1"/>
          <p:nvPr/>
        </p:nvSpPr>
        <p:spPr>
          <a:xfrm>
            <a:off x="1733621" y="740050"/>
            <a:ext cx="2362250" cy="461665"/>
          </a:xfrm>
          <a:prstGeom prst="rect">
            <a:avLst/>
          </a:prstGeom>
          <a:noFill/>
        </p:spPr>
        <p:txBody>
          <a:bodyPr wrap="none" rtlCol="0">
            <a:spAutoFit/>
          </a:bodyPr>
          <a:lstStyle/>
          <a:p>
            <a:r>
              <a:rPr lang="en-US" sz="2400" dirty="0"/>
              <a:t>Forgiven Sinners</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40C270E8-F69F-53C8-65F5-31F0615F9278}"/>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1A13EA19-8F97-E231-4FB5-27E53E83CC5F}"/>
              </a:ext>
            </a:extLst>
          </p:cNvPr>
          <p:cNvSpPr txBox="1"/>
          <p:nvPr/>
        </p:nvSpPr>
        <p:spPr>
          <a:xfrm>
            <a:off x="4857135" y="4404852"/>
            <a:ext cx="2330246" cy="923330"/>
          </a:xfrm>
          <a:prstGeom prst="rect">
            <a:avLst/>
          </a:prstGeom>
          <a:noFill/>
        </p:spPr>
        <p:txBody>
          <a:bodyPr wrap="square" rtlCol="0">
            <a:spAutoFit/>
          </a:bodyPr>
          <a:lstStyle/>
          <a:p>
            <a:r>
              <a:rPr lang="en-US" dirty="0"/>
              <a:t>Through grace and the  gift of Jesus we are aligned with God.</a:t>
            </a:r>
          </a:p>
        </p:txBody>
      </p:sp>
    </p:spTree>
    <p:extLst>
      <p:ext uri="{BB962C8B-B14F-4D97-AF65-F5344CB8AC3E}">
        <p14:creationId xmlns:p14="http://schemas.microsoft.com/office/powerpoint/2010/main" val="3135804465"/>
      </p:ext>
    </p:extLst>
  </p:cSld>
  <p:clrMapOvr>
    <a:masterClrMapping/>
  </p:clrMapOvr>
  <p:transition>
    <p:fade/>
  </p:transition>
</p:sld>
</file>

<file path=ppt/theme/theme1.xml><?xml version="1.0" encoding="utf-8"?>
<a:theme xmlns:a="http://purl.oclc.org/ooxml/drawingml/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12700" cap="flat" cmpd="sng" algn="ctr">
          <a:solidFill>
            <a:schemeClr val="phClr"/>
          </a:solidFill>
          <a:prstDash val="solid"/>
          <a:miter lim="800%"/>
        </a:ln>
        <a:ln w="19050" cap="flat" cmpd="sng" algn="ctr">
          <a:solidFill>
            <a:schemeClr val="phClr"/>
          </a:solidFill>
          <a:prstDash val="solid"/>
          <a:miter lim="800%"/>
        </a:ln>
        <a:ln w="2540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purl.oclc.org/ooxml/drawingml/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12700" cap="flat" cmpd="sng" algn="ctr">
          <a:solidFill>
            <a:schemeClr val="phClr"/>
          </a:solidFill>
          <a:prstDash val="solid"/>
          <a:miter lim="800%"/>
        </a:ln>
        <a:ln w="19050" cap="flat" cmpd="sng" algn="ctr">
          <a:solidFill>
            <a:schemeClr val="phClr"/>
          </a:solidFill>
          <a:prstDash val="solid"/>
          <a:miter lim="800%"/>
        </a:ln>
        <a:ln w="2540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purl.oclc.org/ooxml/drawingml/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12700" cap="flat" cmpd="sng" algn="ctr">
          <a:solidFill>
            <a:schemeClr val="phClr"/>
          </a:solidFill>
          <a:prstDash val="solid"/>
          <a:miter lim="800%"/>
        </a:ln>
        <a:ln w="19050" cap="flat" cmpd="sng" algn="ctr">
          <a:solidFill>
            <a:schemeClr val="phClr"/>
          </a:solidFill>
          <a:prstDash val="solid"/>
          <a:miter lim="800%"/>
        </a:ln>
        <a:ln w="2540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purl.oclc.org/ooxml/officeDocument/extendedProperties" xmlns:vt="http://purl.oclc.org/ooxml/officeDocument/docPropsVTypes">
  <TotalTime>4843</TotalTime>
  <Words>4857</Words>
  <Application>Microsoft Office PowerPoint</Application>
  <PresentationFormat>Widescreen</PresentationFormat>
  <Paragraphs>380</Paragraphs>
  <Slides>47</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Aptos</vt:lpstr>
      <vt:lpstr>Aptos Display</vt:lpstr>
      <vt:lpstr>Arial</vt:lpstr>
      <vt:lpstr>system-ui</vt:lpstr>
      <vt:lpstr>Office Theme</vt:lpstr>
      <vt:lpstr>PowerPoint Presentation</vt:lpstr>
      <vt:lpstr>             Heavenly Realms </vt:lpstr>
      <vt:lpstr>             The Armor of God (Panoply)</vt:lpstr>
      <vt:lpstr>             Heavenly Realms Ephesians 1:3, 1:20, 2:6, 3:10,  6:12</vt:lpstr>
      <vt:lpstr>             Heavenly Realms Notes  </vt:lpstr>
      <vt:lpstr>     Physical Realms are subsets of  Heavenly Realms </vt:lpstr>
      <vt:lpstr>Book of Ephesians</vt:lpstr>
      <vt:lpstr>     Physical Realms are subsets of  Heavenly Realms </vt:lpstr>
      <vt:lpstr>     Physical Realms are subsets of  Heavenly Realms </vt:lpstr>
      <vt:lpstr>     Physical Realms are subsets of  Heavenly Realms </vt:lpstr>
      <vt:lpstr>     Physical Realms are subsets of  Heavenly Realms </vt:lpstr>
      <vt:lpstr>PowerPoint Presentation</vt:lpstr>
      <vt:lpstr>PowerPoint Presentation</vt:lpstr>
      <vt:lpstr>PowerPoint Presentation</vt:lpstr>
      <vt:lpstr>PowerPoint Presentation</vt:lpstr>
      <vt:lpstr>PowerPoint Presentation</vt:lpstr>
      <vt:lpstr>             Heavenly Realms Ephesians 3:10  (conceptually / historically)  </vt:lpstr>
      <vt:lpstr>             Heavenly Realms Ephesians 3:10  (conceptually / historically)  </vt:lpstr>
      <vt:lpstr>PowerPoint Presentation</vt:lpstr>
      <vt:lpstr>             Heavenly Realms </vt:lpstr>
      <vt:lpstr>             Heavenly Realms </vt:lpstr>
      <vt:lpstr>             Heavenly Realms </vt:lpstr>
      <vt:lpstr>             Heavenly Realms </vt:lpstr>
      <vt:lpstr>             Heavenly Realms </vt:lpstr>
      <vt:lpstr>             Heavenly Realms </vt:lpstr>
      <vt:lpstr>             Heavenly Realms </vt:lpstr>
      <vt:lpstr>             Heavenly Realms </vt:lpstr>
      <vt:lpstr>             Heavenly Realms Notes  </vt:lpstr>
      <vt:lpstr>             Heavenly Realms Notes  </vt:lpstr>
      <vt:lpstr>             Heavenly Realms Notes  </vt:lpstr>
      <vt:lpstr>PowerPoint Presentation</vt:lpstr>
      <vt:lpstr>Songs About Blessings</vt:lpstr>
      <vt:lpstr>PowerPoint Presentation</vt:lpstr>
      <vt:lpstr>What are the blessings mentioned in Ephesians chapter 1.  </vt:lpstr>
      <vt:lpstr>PowerPoint Presentation</vt:lpstr>
      <vt:lpstr>             Heavenly Realms Ephesians 1:3</vt:lpstr>
      <vt:lpstr>             Heavenly Realms Ephesians 3:10</vt:lpstr>
      <vt:lpstr>PowerPoint Presentation</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            Heavenly Realms 2 Corinthians 5 Our temporal existence</vt:lpstr>
      <vt:lpstr>             Heavenly Realms Summary   A.I. Generated  MUST CHECK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39</cp:revision>
  <dcterms:created xsi:type="dcterms:W3CDTF">2025-06-19T21:30:53Z</dcterms:created>
  <dcterms:modified xsi:type="dcterms:W3CDTF">2025-12-11T16:47:20Z</dcterms:modified>
</cp:coreProperties>
</file>