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307" r:id="rId2"/>
    <p:sldId id="328" r:id="rId3"/>
    <p:sldId id="329" r:id="rId4"/>
    <p:sldId id="290" r:id="rId5"/>
    <p:sldId id="346" r:id="rId6"/>
    <p:sldId id="347" r:id="rId7"/>
    <p:sldId id="348" r:id="rId8"/>
    <p:sldId id="350" r:id="rId9"/>
    <p:sldId id="302" r:id="rId10"/>
    <p:sldId id="352" r:id="rId11"/>
    <p:sldId id="354" r:id="rId12"/>
    <p:sldId id="355" r:id="rId13"/>
    <p:sldId id="356" r:id="rId14"/>
    <p:sldId id="353" r:id="rId15"/>
    <p:sldId id="349" r:id="rId16"/>
    <p:sldId id="308" r:id="rId17"/>
    <p:sldId id="309" r:id="rId18"/>
    <p:sldId id="337" r:id="rId19"/>
    <p:sldId id="338" r:id="rId20"/>
    <p:sldId id="340" r:id="rId21"/>
    <p:sldId id="351" r:id="rId22"/>
    <p:sldId id="339" r:id="rId23"/>
    <p:sldId id="341" r:id="rId24"/>
    <p:sldId id="342" r:id="rId25"/>
    <p:sldId id="343" r:id="rId26"/>
    <p:sldId id="344" r:id="rId27"/>
    <p:sldId id="345" r:id="rId28"/>
    <p:sldId id="291" r:id="rId29"/>
    <p:sldId id="293" r:id="rId30"/>
    <p:sldId id="303" r:id="rId31"/>
    <p:sldId id="310" r:id="rId32"/>
    <p:sldId id="314" r:id="rId33"/>
    <p:sldId id="305" r:id="rId34"/>
    <p:sldId id="306" r:id="rId35"/>
    <p:sldId id="304" r:id="rId36"/>
    <p:sldId id="332" r:id="rId37"/>
    <p:sldId id="311" r:id="rId38"/>
    <p:sldId id="315" r:id="rId39"/>
    <p:sldId id="316" r:id="rId40"/>
    <p:sldId id="317" r:id="rId41"/>
    <p:sldId id="333" r:id="rId42"/>
    <p:sldId id="294" r:id="rId43"/>
    <p:sldId id="334" r:id="rId44"/>
    <p:sldId id="284" r:id="rId45"/>
    <p:sldId id="299" r:id="rId46"/>
    <p:sldId id="300" r:id="rId47"/>
    <p:sldId id="301" r:id="rId48"/>
    <p:sldId id="295" r:id="rId49"/>
    <p:sldId id="335" r:id="rId50"/>
    <p:sldId id="296" r:id="rId51"/>
    <p:sldId id="298" r:id="rId52"/>
    <p:sldId id="324" r:id="rId53"/>
    <p:sldId id="326" r:id="rId54"/>
    <p:sldId id="330" r:id="rId55"/>
    <p:sldId id="327" r:id="rId56"/>
    <p:sldId id="336"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31B4E2-5A42-4176-ABF0-EE5CD2B3EB97}" v="1" dt="2025-12-09T16:17:37.6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94660"/>
  </p:normalViewPr>
  <p:slideViewPr>
    <p:cSldViewPr snapToGrid="0">
      <p:cViewPr varScale="1">
        <p:scale>
          <a:sx n="56" d="100"/>
          <a:sy n="56" d="100"/>
        </p:scale>
        <p:origin x="108" y="354"/>
      </p:cViewPr>
      <p:guideLst/>
    </p:cSldViewPr>
  </p:slideViewPr>
  <p:notesTextViewPr>
    <p:cViewPr>
      <p:scale>
        <a:sx n="1" d="1"/>
        <a:sy n="1" d="1"/>
      </p:scale>
      <p:origin x="0" y="0"/>
    </p:cViewPr>
  </p:notesTextViewPr>
  <p:sorterViewPr>
    <p:cViewPr>
      <p:scale>
        <a:sx n="100" d="100"/>
        <a:sy n="100" d="100"/>
      </p:scale>
      <p:origin x="0" y="-31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0C69F-9E39-B73B-04A5-FBEA03CAE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148A1-D766-5243-FF13-19C23DAFC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BB0615-3CC7-E3B9-256F-0BFF8D832BE4}"/>
              </a:ext>
            </a:extLst>
          </p:cNvPr>
          <p:cNvSpPr>
            <a:spLocks noGrp="1"/>
          </p:cNvSpPr>
          <p:nvPr>
            <p:ph type="body" idx="1"/>
          </p:nvPr>
        </p:nvSpPr>
        <p:spPr/>
        <p:txBody>
          <a:bodyPr/>
          <a:lstStyle/>
          <a:p>
            <a:r>
              <a:rPr lang="en-US" dirty="0"/>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B9189F-66E2-9037-F2E8-A4B62067F07B}"/>
              </a:ext>
            </a:extLst>
          </p:cNvPr>
          <p:cNvSpPr>
            <a:spLocks noGrp="1"/>
          </p:cNvSpPr>
          <p:nvPr>
            <p:ph type="sldNum" sz="quarter" idx="5"/>
          </p:nvPr>
        </p:nvSpPr>
        <p:spPr/>
        <p:txBody>
          <a:bodyPr/>
          <a:lstStyle/>
          <a:p>
            <a:fld id="{5B29E8E3-AFE1-43BA-A6FC-C25B886F828C}" type="slidenum">
              <a:rPr lang="en-US" smtClean="0"/>
              <a:t>1</a:t>
            </a:fld>
            <a:endParaRPr lang="en-US"/>
          </a:p>
        </p:txBody>
      </p:sp>
    </p:spTree>
    <p:extLst>
      <p:ext uri="{BB962C8B-B14F-4D97-AF65-F5344CB8AC3E}">
        <p14:creationId xmlns:p14="http://schemas.microsoft.com/office/powerpoint/2010/main" val="404008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C06B0-CFB8-237E-EB44-00F00A66A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326EB0-5F3B-B8CE-9462-82EA032500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1152AD-3559-4ADE-7276-0B7225FB6FCE}"/>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0931407-150E-D141-61E7-9D0D0D9D66D0}"/>
              </a:ext>
            </a:extLst>
          </p:cNvPr>
          <p:cNvSpPr>
            <a:spLocks noGrp="1"/>
          </p:cNvSpPr>
          <p:nvPr>
            <p:ph type="sldNum" sz="quarter" idx="5"/>
          </p:nvPr>
        </p:nvSpPr>
        <p:spPr/>
        <p:txBody>
          <a:bodyPr/>
          <a:lstStyle/>
          <a:p>
            <a:fld id="{5B29E8E3-AFE1-43BA-A6FC-C25B886F828C}" type="slidenum">
              <a:rPr lang="en-US" smtClean="0"/>
              <a:t>10</a:t>
            </a:fld>
            <a:endParaRPr lang="en-US"/>
          </a:p>
        </p:txBody>
      </p:sp>
    </p:spTree>
    <p:extLst>
      <p:ext uri="{BB962C8B-B14F-4D97-AF65-F5344CB8AC3E}">
        <p14:creationId xmlns:p14="http://schemas.microsoft.com/office/powerpoint/2010/main" val="57895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2A530-556B-CF22-243A-FEB31EA721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8925B9-5235-AE8A-8419-A30BACDAAD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42E5A9-A896-DBBE-291A-DDA18C06CB05}"/>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3C79E846-9D7F-AAE3-F450-52D420887EC1}"/>
              </a:ext>
            </a:extLst>
          </p:cNvPr>
          <p:cNvSpPr>
            <a:spLocks noGrp="1"/>
          </p:cNvSpPr>
          <p:nvPr>
            <p:ph type="sldNum" sz="quarter" idx="5"/>
          </p:nvPr>
        </p:nvSpPr>
        <p:spPr/>
        <p:txBody>
          <a:bodyPr/>
          <a:lstStyle/>
          <a:p>
            <a:fld id="{5B29E8E3-AFE1-43BA-A6FC-C25B886F828C}" type="slidenum">
              <a:rPr lang="en-US" smtClean="0"/>
              <a:t>11</a:t>
            </a:fld>
            <a:endParaRPr lang="en-US"/>
          </a:p>
        </p:txBody>
      </p:sp>
    </p:spTree>
    <p:extLst>
      <p:ext uri="{BB962C8B-B14F-4D97-AF65-F5344CB8AC3E}">
        <p14:creationId xmlns:p14="http://schemas.microsoft.com/office/powerpoint/2010/main" val="4218609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9FF48-3E1B-2B23-6C9C-56B5A7D547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1FD642-F3FF-1DB8-3235-EF32B36BA3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BAA1C5-29E0-6927-24FB-071E0D5EFB6B}"/>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1EED89E8-80BB-6C9E-15B6-77A424B7ADDF}"/>
              </a:ext>
            </a:extLst>
          </p:cNvPr>
          <p:cNvSpPr>
            <a:spLocks noGrp="1"/>
          </p:cNvSpPr>
          <p:nvPr>
            <p:ph type="sldNum" sz="quarter" idx="5"/>
          </p:nvPr>
        </p:nvSpPr>
        <p:spPr/>
        <p:txBody>
          <a:bodyPr/>
          <a:lstStyle/>
          <a:p>
            <a:fld id="{5B29E8E3-AFE1-43BA-A6FC-C25B886F828C}" type="slidenum">
              <a:rPr lang="en-US" smtClean="0"/>
              <a:t>12</a:t>
            </a:fld>
            <a:endParaRPr lang="en-US"/>
          </a:p>
        </p:txBody>
      </p:sp>
    </p:spTree>
    <p:extLst>
      <p:ext uri="{BB962C8B-B14F-4D97-AF65-F5344CB8AC3E}">
        <p14:creationId xmlns:p14="http://schemas.microsoft.com/office/powerpoint/2010/main" val="4120076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34909-E855-E1F7-6DBA-96B7C80931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DA52CC-7145-FA62-A697-E5C9EC0E28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4F2357-C3C0-48AF-8A39-2FEA4CE0C9F7}"/>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D7F0EE88-7FB7-74A3-1D0F-974DA05E90E4}"/>
              </a:ext>
            </a:extLst>
          </p:cNvPr>
          <p:cNvSpPr>
            <a:spLocks noGrp="1"/>
          </p:cNvSpPr>
          <p:nvPr>
            <p:ph type="sldNum" sz="quarter" idx="5"/>
          </p:nvPr>
        </p:nvSpPr>
        <p:spPr/>
        <p:txBody>
          <a:bodyPr/>
          <a:lstStyle/>
          <a:p>
            <a:fld id="{5B29E8E3-AFE1-43BA-A6FC-C25B886F828C}" type="slidenum">
              <a:rPr lang="en-US" smtClean="0"/>
              <a:t>13</a:t>
            </a:fld>
            <a:endParaRPr lang="en-US"/>
          </a:p>
        </p:txBody>
      </p:sp>
    </p:spTree>
    <p:extLst>
      <p:ext uri="{BB962C8B-B14F-4D97-AF65-F5344CB8AC3E}">
        <p14:creationId xmlns:p14="http://schemas.microsoft.com/office/powerpoint/2010/main" val="1696430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01BD0-F8E9-B3EE-AE7A-689C697D0E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834230-9CF7-40CA-7153-A870E9504B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19B2EC-5440-6160-0D6D-5A80F54E75F5}"/>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55CDF06C-CBF2-9373-CEA3-DB95CDAC7EFF}"/>
              </a:ext>
            </a:extLst>
          </p:cNvPr>
          <p:cNvSpPr>
            <a:spLocks noGrp="1"/>
          </p:cNvSpPr>
          <p:nvPr>
            <p:ph type="sldNum" sz="quarter" idx="5"/>
          </p:nvPr>
        </p:nvSpPr>
        <p:spPr/>
        <p:txBody>
          <a:bodyPr/>
          <a:lstStyle/>
          <a:p>
            <a:fld id="{5B29E8E3-AFE1-43BA-A6FC-C25B886F828C}" type="slidenum">
              <a:rPr lang="en-US" smtClean="0"/>
              <a:t>14</a:t>
            </a:fld>
            <a:endParaRPr lang="en-US"/>
          </a:p>
        </p:txBody>
      </p:sp>
    </p:spTree>
    <p:extLst>
      <p:ext uri="{BB962C8B-B14F-4D97-AF65-F5344CB8AC3E}">
        <p14:creationId xmlns:p14="http://schemas.microsoft.com/office/powerpoint/2010/main" val="1124216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F457C-9E79-F88B-BF90-38F7F30D2E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0D03F1-44B3-7697-E7DF-23BD375728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64E4F1-3D8E-3ED8-AD1B-01B16295AAB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BFA44A7D-54BD-B076-95FC-67C07D466AEE}"/>
              </a:ext>
            </a:extLst>
          </p:cNvPr>
          <p:cNvSpPr>
            <a:spLocks noGrp="1"/>
          </p:cNvSpPr>
          <p:nvPr>
            <p:ph type="sldNum" sz="quarter" idx="5"/>
          </p:nvPr>
        </p:nvSpPr>
        <p:spPr/>
        <p:txBody>
          <a:bodyPr/>
          <a:lstStyle/>
          <a:p>
            <a:fld id="{5B29E8E3-AFE1-43BA-A6FC-C25B886F828C}" type="slidenum">
              <a:rPr lang="en-US" smtClean="0"/>
              <a:t>15</a:t>
            </a:fld>
            <a:endParaRPr lang="en-US"/>
          </a:p>
        </p:txBody>
      </p:sp>
    </p:spTree>
    <p:extLst>
      <p:ext uri="{BB962C8B-B14F-4D97-AF65-F5344CB8AC3E}">
        <p14:creationId xmlns:p14="http://schemas.microsoft.com/office/powerpoint/2010/main" val="1489342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081B1-38CB-D7BD-3F33-309D17D082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14BA9D-661C-FC2E-C42E-E329148071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4A0A07-5518-0537-2CA3-AA37D815CAF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2B4A54C-93D5-BD3F-7337-D424B17ECAC6}"/>
              </a:ext>
            </a:extLst>
          </p:cNvPr>
          <p:cNvSpPr>
            <a:spLocks noGrp="1"/>
          </p:cNvSpPr>
          <p:nvPr>
            <p:ph type="sldNum" sz="quarter" idx="5"/>
          </p:nvPr>
        </p:nvSpPr>
        <p:spPr/>
        <p:txBody>
          <a:bodyPr/>
          <a:lstStyle/>
          <a:p>
            <a:fld id="{5B29E8E3-AFE1-43BA-A6FC-C25B886F828C}" type="slidenum">
              <a:rPr lang="en-US" smtClean="0"/>
              <a:t>16</a:t>
            </a:fld>
            <a:endParaRPr lang="en-US"/>
          </a:p>
        </p:txBody>
      </p:sp>
    </p:spTree>
    <p:extLst>
      <p:ext uri="{BB962C8B-B14F-4D97-AF65-F5344CB8AC3E}">
        <p14:creationId xmlns:p14="http://schemas.microsoft.com/office/powerpoint/2010/main" val="3828777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4396D-8A4D-EE0B-4139-FD0819A979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49FC9F-8888-8DFF-7AAA-5C15611F6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AC209E-46DF-704E-10B5-B8252159492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601EBF8-6DAE-3017-5F0B-3474740D14EB}"/>
              </a:ext>
            </a:extLst>
          </p:cNvPr>
          <p:cNvSpPr>
            <a:spLocks noGrp="1"/>
          </p:cNvSpPr>
          <p:nvPr>
            <p:ph type="sldNum" sz="quarter" idx="5"/>
          </p:nvPr>
        </p:nvSpPr>
        <p:spPr/>
        <p:txBody>
          <a:bodyPr/>
          <a:lstStyle/>
          <a:p>
            <a:fld id="{5B29E8E3-AFE1-43BA-A6FC-C25B886F828C}" type="slidenum">
              <a:rPr lang="en-US" smtClean="0"/>
              <a:t>17</a:t>
            </a:fld>
            <a:endParaRPr lang="en-US"/>
          </a:p>
        </p:txBody>
      </p:sp>
    </p:spTree>
    <p:extLst>
      <p:ext uri="{BB962C8B-B14F-4D97-AF65-F5344CB8AC3E}">
        <p14:creationId xmlns:p14="http://schemas.microsoft.com/office/powerpoint/2010/main" val="2480651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305C5-6DFF-71AF-634D-5725CC9475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2EFE73-70F7-DBEA-C8CE-58CF5BCF0F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AA24BB-3F50-60AB-C48D-F3F5908D981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06D71540-B376-1E22-F9EA-C4068A36E395}"/>
              </a:ext>
            </a:extLst>
          </p:cNvPr>
          <p:cNvSpPr>
            <a:spLocks noGrp="1"/>
          </p:cNvSpPr>
          <p:nvPr>
            <p:ph type="sldNum" sz="quarter" idx="5"/>
          </p:nvPr>
        </p:nvSpPr>
        <p:spPr/>
        <p:txBody>
          <a:bodyPr/>
          <a:lstStyle/>
          <a:p>
            <a:fld id="{5B29E8E3-AFE1-43BA-A6FC-C25B886F828C}" type="slidenum">
              <a:rPr lang="en-US" smtClean="0"/>
              <a:t>18</a:t>
            </a:fld>
            <a:endParaRPr lang="en-US"/>
          </a:p>
        </p:txBody>
      </p:sp>
    </p:spTree>
    <p:extLst>
      <p:ext uri="{BB962C8B-B14F-4D97-AF65-F5344CB8AC3E}">
        <p14:creationId xmlns:p14="http://schemas.microsoft.com/office/powerpoint/2010/main" val="3132175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D8379-41EF-A32C-23B0-7CE9B22EE1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D72A93-3265-FC75-335A-19F2C0E169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9DB404-DC2F-2647-2865-47EA377D072D}"/>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64C51E6-FF7C-4860-DD94-37E1801294AA}"/>
              </a:ext>
            </a:extLst>
          </p:cNvPr>
          <p:cNvSpPr>
            <a:spLocks noGrp="1"/>
          </p:cNvSpPr>
          <p:nvPr>
            <p:ph type="sldNum" sz="quarter" idx="5"/>
          </p:nvPr>
        </p:nvSpPr>
        <p:spPr/>
        <p:txBody>
          <a:bodyPr/>
          <a:lstStyle/>
          <a:p>
            <a:fld id="{5B29E8E3-AFE1-43BA-A6FC-C25B886F828C}" type="slidenum">
              <a:rPr lang="en-US" smtClean="0"/>
              <a:t>19</a:t>
            </a:fld>
            <a:endParaRPr lang="en-US"/>
          </a:p>
        </p:txBody>
      </p:sp>
    </p:spTree>
    <p:extLst>
      <p:ext uri="{BB962C8B-B14F-4D97-AF65-F5344CB8AC3E}">
        <p14:creationId xmlns:p14="http://schemas.microsoft.com/office/powerpoint/2010/main" val="427275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4BDDA-DED4-A6F2-A229-AA866BC2B5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951679-DF80-A9AC-6156-A33FEC70CF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63C8C-A655-3354-C85A-0BCCFFC3BF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476F24-8693-1628-6C94-156262E314C6}"/>
              </a:ext>
            </a:extLst>
          </p:cNvPr>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613213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9BD9F-EA00-D714-624B-F73DA238FC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D23E1-D1A9-A1F3-46D2-F3252353D9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5AC40F-6BD8-4109-A6B6-A73181F732CB}"/>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7B795F52-1E2E-0754-9AE4-F14B1C57D8C2}"/>
              </a:ext>
            </a:extLst>
          </p:cNvPr>
          <p:cNvSpPr>
            <a:spLocks noGrp="1"/>
          </p:cNvSpPr>
          <p:nvPr>
            <p:ph type="sldNum" sz="quarter" idx="5"/>
          </p:nvPr>
        </p:nvSpPr>
        <p:spPr/>
        <p:txBody>
          <a:bodyPr/>
          <a:lstStyle/>
          <a:p>
            <a:fld id="{5B29E8E3-AFE1-43BA-A6FC-C25B886F828C}" type="slidenum">
              <a:rPr lang="en-US" smtClean="0"/>
              <a:t>20</a:t>
            </a:fld>
            <a:endParaRPr lang="en-US"/>
          </a:p>
        </p:txBody>
      </p:sp>
    </p:spTree>
    <p:extLst>
      <p:ext uri="{BB962C8B-B14F-4D97-AF65-F5344CB8AC3E}">
        <p14:creationId xmlns:p14="http://schemas.microsoft.com/office/powerpoint/2010/main" val="3060942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45111-CDCB-6019-1FBD-5E2BF2806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8857A4-8C60-53B6-9A2C-B98A649FA5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A10407-F492-FBDC-17EC-678B5F1F04F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BAF25AD-3BB0-46AD-D976-A223D47114AC}"/>
              </a:ext>
            </a:extLst>
          </p:cNvPr>
          <p:cNvSpPr>
            <a:spLocks noGrp="1"/>
          </p:cNvSpPr>
          <p:nvPr>
            <p:ph type="sldNum" sz="quarter" idx="5"/>
          </p:nvPr>
        </p:nvSpPr>
        <p:spPr/>
        <p:txBody>
          <a:bodyPr/>
          <a:lstStyle/>
          <a:p>
            <a:fld id="{5B29E8E3-AFE1-43BA-A6FC-C25B886F828C}" type="slidenum">
              <a:rPr lang="en-US" smtClean="0"/>
              <a:t>21</a:t>
            </a:fld>
            <a:endParaRPr lang="en-US"/>
          </a:p>
        </p:txBody>
      </p:sp>
    </p:spTree>
    <p:extLst>
      <p:ext uri="{BB962C8B-B14F-4D97-AF65-F5344CB8AC3E}">
        <p14:creationId xmlns:p14="http://schemas.microsoft.com/office/powerpoint/2010/main" val="4062106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418BC-4FFE-6D81-B651-FA2597FA57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FE6B62-9FBC-F7D3-48CF-2E8514F76F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B2DA87-BEF4-21A4-6481-74C7C2690FD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110B81E6-7B9B-16B6-79FB-15271175F8BB}"/>
              </a:ext>
            </a:extLst>
          </p:cNvPr>
          <p:cNvSpPr>
            <a:spLocks noGrp="1"/>
          </p:cNvSpPr>
          <p:nvPr>
            <p:ph type="sldNum" sz="quarter" idx="5"/>
          </p:nvPr>
        </p:nvSpPr>
        <p:spPr/>
        <p:txBody>
          <a:bodyPr/>
          <a:lstStyle/>
          <a:p>
            <a:fld id="{5B29E8E3-AFE1-43BA-A6FC-C25B886F828C}" type="slidenum">
              <a:rPr lang="en-US" smtClean="0"/>
              <a:t>22</a:t>
            </a:fld>
            <a:endParaRPr lang="en-US"/>
          </a:p>
        </p:txBody>
      </p:sp>
    </p:spTree>
    <p:extLst>
      <p:ext uri="{BB962C8B-B14F-4D97-AF65-F5344CB8AC3E}">
        <p14:creationId xmlns:p14="http://schemas.microsoft.com/office/powerpoint/2010/main" val="3264464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14A56-7B8A-54D6-5590-8555877C6A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DF6A1F-8B34-CCBF-B868-46BE7AEB47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ACCAE4-1CCE-B6ED-3C9D-671B0FAE499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19F82BF9-319D-1406-A660-111110F014C3}"/>
              </a:ext>
            </a:extLst>
          </p:cNvPr>
          <p:cNvSpPr>
            <a:spLocks noGrp="1"/>
          </p:cNvSpPr>
          <p:nvPr>
            <p:ph type="sldNum" sz="quarter" idx="5"/>
          </p:nvPr>
        </p:nvSpPr>
        <p:spPr/>
        <p:txBody>
          <a:bodyPr/>
          <a:lstStyle/>
          <a:p>
            <a:fld id="{5B29E8E3-AFE1-43BA-A6FC-C25B886F828C}" type="slidenum">
              <a:rPr lang="en-US" smtClean="0"/>
              <a:t>23</a:t>
            </a:fld>
            <a:endParaRPr lang="en-US"/>
          </a:p>
        </p:txBody>
      </p:sp>
    </p:spTree>
    <p:extLst>
      <p:ext uri="{BB962C8B-B14F-4D97-AF65-F5344CB8AC3E}">
        <p14:creationId xmlns:p14="http://schemas.microsoft.com/office/powerpoint/2010/main" val="931302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02725-3BAF-B546-CA44-6D5F9D089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567167-0CE6-F89C-A12D-21F368AF29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53E8E7-64BC-4D49-A7B4-2CEEAF5D8105}"/>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3325A451-8950-9F8C-60F4-97D90F7D7634}"/>
              </a:ext>
            </a:extLst>
          </p:cNvPr>
          <p:cNvSpPr>
            <a:spLocks noGrp="1"/>
          </p:cNvSpPr>
          <p:nvPr>
            <p:ph type="sldNum" sz="quarter" idx="5"/>
          </p:nvPr>
        </p:nvSpPr>
        <p:spPr/>
        <p:txBody>
          <a:bodyPr/>
          <a:lstStyle/>
          <a:p>
            <a:fld id="{5B29E8E3-AFE1-43BA-A6FC-C25B886F828C}" type="slidenum">
              <a:rPr lang="en-US" smtClean="0"/>
              <a:t>24</a:t>
            </a:fld>
            <a:endParaRPr lang="en-US"/>
          </a:p>
        </p:txBody>
      </p:sp>
    </p:spTree>
    <p:extLst>
      <p:ext uri="{BB962C8B-B14F-4D97-AF65-F5344CB8AC3E}">
        <p14:creationId xmlns:p14="http://schemas.microsoft.com/office/powerpoint/2010/main" val="333100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212A6-E55A-FE3B-68C7-692BB477E1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366383-E994-D579-1740-AFD3ED42C0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DA7D6C-B6F6-041B-CA41-064EDDFD6CD2}"/>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D941CF38-7C84-37B7-9750-23992030C30F}"/>
              </a:ext>
            </a:extLst>
          </p:cNvPr>
          <p:cNvSpPr>
            <a:spLocks noGrp="1"/>
          </p:cNvSpPr>
          <p:nvPr>
            <p:ph type="sldNum" sz="quarter" idx="5"/>
          </p:nvPr>
        </p:nvSpPr>
        <p:spPr/>
        <p:txBody>
          <a:bodyPr/>
          <a:lstStyle/>
          <a:p>
            <a:fld id="{5B29E8E3-AFE1-43BA-A6FC-C25B886F828C}" type="slidenum">
              <a:rPr lang="en-US" smtClean="0"/>
              <a:t>25</a:t>
            </a:fld>
            <a:endParaRPr lang="en-US"/>
          </a:p>
        </p:txBody>
      </p:sp>
    </p:spTree>
    <p:extLst>
      <p:ext uri="{BB962C8B-B14F-4D97-AF65-F5344CB8AC3E}">
        <p14:creationId xmlns:p14="http://schemas.microsoft.com/office/powerpoint/2010/main" val="2851163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2AAD4-0702-4F49-8969-4CB2978DDB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3D86E6-FAFA-E076-094B-DD9A0838B0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09414-EB71-4504-50D2-9D07D196E83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771DA8F-690A-E42E-79E4-2A73866A90F1}"/>
              </a:ext>
            </a:extLst>
          </p:cNvPr>
          <p:cNvSpPr>
            <a:spLocks noGrp="1"/>
          </p:cNvSpPr>
          <p:nvPr>
            <p:ph type="sldNum" sz="quarter" idx="5"/>
          </p:nvPr>
        </p:nvSpPr>
        <p:spPr/>
        <p:txBody>
          <a:bodyPr/>
          <a:lstStyle/>
          <a:p>
            <a:fld id="{5B29E8E3-AFE1-43BA-A6FC-C25B886F828C}" type="slidenum">
              <a:rPr lang="en-US" smtClean="0"/>
              <a:t>26</a:t>
            </a:fld>
            <a:endParaRPr lang="en-US"/>
          </a:p>
        </p:txBody>
      </p:sp>
    </p:spTree>
    <p:extLst>
      <p:ext uri="{BB962C8B-B14F-4D97-AF65-F5344CB8AC3E}">
        <p14:creationId xmlns:p14="http://schemas.microsoft.com/office/powerpoint/2010/main" val="3307935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FFEA1-0035-7433-3BAF-6071DC545D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58E432-9F33-04E9-DD2D-E7B43AF3B8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C0A019-B84E-371A-C22F-CF2AD6FA0227}"/>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5B13F4A1-D6C0-DB73-D3D4-43AAAF9CF7CA}"/>
              </a:ext>
            </a:extLst>
          </p:cNvPr>
          <p:cNvSpPr>
            <a:spLocks noGrp="1"/>
          </p:cNvSpPr>
          <p:nvPr>
            <p:ph type="sldNum" sz="quarter" idx="5"/>
          </p:nvPr>
        </p:nvSpPr>
        <p:spPr/>
        <p:txBody>
          <a:bodyPr/>
          <a:lstStyle/>
          <a:p>
            <a:fld id="{5B29E8E3-AFE1-43BA-A6FC-C25B886F828C}" type="slidenum">
              <a:rPr lang="en-US" smtClean="0"/>
              <a:t>27</a:t>
            </a:fld>
            <a:endParaRPr lang="en-US"/>
          </a:p>
        </p:txBody>
      </p:sp>
    </p:spTree>
    <p:extLst>
      <p:ext uri="{BB962C8B-B14F-4D97-AF65-F5344CB8AC3E}">
        <p14:creationId xmlns:p14="http://schemas.microsoft.com/office/powerpoint/2010/main" val="8913581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5914B-6E49-1441-9DA8-333302882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215F6-A39C-2E80-116E-B1F859A1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70D83D-CF65-47D1-1295-B94D82367B4E}"/>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7CCB82-D322-6D5E-BBDD-197AB39920B8}"/>
              </a:ext>
            </a:extLst>
          </p:cNvPr>
          <p:cNvSpPr>
            <a:spLocks noGrp="1"/>
          </p:cNvSpPr>
          <p:nvPr>
            <p:ph type="sldNum" sz="quarter" idx="5"/>
          </p:nvPr>
        </p:nvSpPr>
        <p:spPr/>
        <p:txBody>
          <a:bodyPr/>
          <a:lstStyle/>
          <a:p>
            <a:fld id="{5B29E8E3-AFE1-43BA-A6FC-C25B886F828C}" type="slidenum">
              <a:rPr lang="en-US" smtClean="0"/>
              <a:t>28</a:t>
            </a:fld>
            <a:endParaRPr lang="en-US"/>
          </a:p>
        </p:txBody>
      </p:sp>
    </p:spTree>
    <p:extLst>
      <p:ext uri="{BB962C8B-B14F-4D97-AF65-F5344CB8AC3E}">
        <p14:creationId xmlns:p14="http://schemas.microsoft.com/office/powerpoint/2010/main" val="3057508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39A28-8D1D-119C-27C3-C69CB75C0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5216C-0FD0-FB7E-ADFC-C4FA5BDF4B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76E68-960F-A59B-9CAF-087DCBA9E91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FD4652F-FFC9-9338-7415-6D80C193A140}"/>
              </a:ext>
            </a:extLst>
          </p:cNvPr>
          <p:cNvSpPr>
            <a:spLocks noGrp="1"/>
          </p:cNvSpPr>
          <p:nvPr>
            <p:ph type="sldNum" sz="quarter" idx="5"/>
          </p:nvPr>
        </p:nvSpPr>
        <p:spPr/>
        <p:txBody>
          <a:bodyPr/>
          <a:lstStyle/>
          <a:p>
            <a:fld id="{5B29E8E3-AFE1-43BA-A6FC-C25B886F828C}" type="slidenum">
              <a:rPr lang="en-US" smtClean="0"/>
              <a:t>29</a:t>
            </a:fld>
            <a:endParaRPr lang="en-US"/>
          </a:p>
        </p:txBody>
      </p:sp>
    </p:spTree>
    <p:extLst>
      <p:ext uri="{BB962C8B-B14F-4D97-AF65-F5344CB8AC3E}">
        <p14:creationId xmlns:p14="http://schemas.microsoft.com/office/powerpoint/2010/main" val="1493758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67DB5-D1C3-F54E-B50A-3031DDAE8A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2AD90B-E4FB-3CB0-14E0-A6FFC6CF29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02415C-F973-8E04-66CF-B9331972B7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8878D5-34AB-357E-4F05-5319061855FD}"/>
              </a:ext>
            </a:extLst>
          </p:cNvPr>
          <p:cNvSpPr>
            <a:spLocks noGrp="1"/>
          </p:cNvSpPr>
          <p:nvPr>
            <p:ph type="sldNum" sz="quarter" idx="5"/>
          </p:nvPr>
        </p:nvSpPr>
        <p:spPr/>
        <p:txBody>
          <a:bodyPr/>
          <a:lstStyle/>
          <a:p>
            <a:fld id="{5B29E8E3-AFE1-43BA-A6FC-C25B886F828C}" type="slidenum">
              <a:rPr lang="en-US" smtClean="0"/>
              <a:t>3</a:t>
            </a:fld>
            <a:endParaRPr lang="en-US"/>
          </a:p>
        </p:txBody>
      </p:sp>
    </p:spTree>
    <p:extLst>
      <p:ext uri="{BB962C8B-B14F-4D97-AF65-F5344CB8AC3E}">
        <p14:creationId xmlns:p14="http://schemas.microsoft.com/office/powerpoint/2010/main" val="2335663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48D39-0E08-CC61-7067-4980728EC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A15D3-4F58-44A8-6C35-3DE758EAA8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AC7AFC-9284-FC0D-993E-0D751AD6F3E5}"/>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5F192D4-B0D9-5FF2-09F9-8486E3F76DBE}"/>
              </a:ext>
            </a:extLst>
          </p:cNvPr>
          <p:cNvSpPr>
            <a:spLocks noGrp="1"/>
          </p:cNvSpPr>
          <p:nvPr>
            <p:ph type="sldNum" sz="quarter" idx="5"/>
          </p:nvPr>
        </p:nvSpPr>
        <p:spPr/>
        <p:txBody>
          <a:bodyPr/>
          <a:lstStyle/>
          <a:p>
            <a:fld id="{5B29E8E3-AFE1-43BA-A6FC-C25B886F828C}" type="slidenum">
              <a:rPr lang="en-US" smtClean="0"/>
              <a:t>30</a:t>
            </a:fld>
            <a:endParaRPr lang="en-US"/>
          </a:p>
        </p:txBody>
      </p:sp>
    </p:spTree>
    <p:extLst>
      <p:ext uri="{BB962C8B-B14F-4D97-AF65-F5344CB8AC3E}">
        <p14:creationId xmlns:p14="http://schemas.microsoft.com/office/powerpoint/2010/main" val="1585216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23570-64EA-FFD0-5EE4-A06A9B05E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223383-3686-95C5-D0C7-34FB6705F5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193003-4116-AF52-948B-6C893535F813}"/>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What is the key takeaway from this slide?​</a:t>
            </a:r>
          </a:p>
          <a:p>
            <a:r>
              <a:rPr lang="en-US" sz="1200" b="1" kern="1200" dirty="0">
                <a:solidFill>
                  <a:schemeClr val="tx1"/>
                </a:solidFill>
                <a:effectLst/>
                <a:latin typeface="+mn-lt"/>
                <a:ea typeface="+mn-ea"/>
                <a:cs typeface="+mn-cs"/>
              </a:rPr>
              <a:t>Copilot said: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Copilot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Takeaway from Slide 11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central message of slide 11 is a comparison of different realms as described in the Book of Ephesians. It highlights four distinct realms:</a:t>
            </a:r>
          </a:p>
          <a:p>
            <a:pPr lvl="0"/>
            <a:r>
              <a:rPr lang="en-US" sz="1200" b="1" kern="1200" dirty="0">
                <a:solidFill>
                  <a:schemeClr val="tx1"/>
                </a:solidFill>
                <a:effectLst/>
                <a:latin typeface="+mn-lt"/>
                <a:ea typeface="+mn-ea"/>
                <a:cs typeface="+mn-cs"/>
              </a:rPr>
              <a:t>Heavenly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Heavenly Realm Not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Not Aligned with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slide also references Genesis 1:1 and Genesis 3:15, suggesting a contrast between God's creation and the spiritual realities discussed in Ephesians. The overall takeaway is that Ephesians explores the interaction and distinction between spiritual and physical realms, emphasizing the importance of alignment with God </a:t>
            </a:r>
            <a:endParaRPr lang="en-US" dirty="0"/>
          </a:p>
        </p:txBody>
      </p:sp>
      <p:sp>
        <p:nvSpPr>
          <p:cNvPr id="4" name="Slide Number Placeholder 3">
            <a:extLst>
              <a:ext uri="{FF2B5EF4-FFF2-40B4-BE49-F238E27FC236}">
                <a16:creationId xmlns:a16="http://schemas.microsoft.com/office/drawing/2014/main" id="{09669EBE-2652-64D8-1775-B1212285A127}"/>
              </a:ext>
            </a:extLst>
          </p:cNvPr>
          <p:cNvSpPr>
            <a:spLocks noGrp="1"/>
          </p:cNvSpPr>
          <p:nvPr>
            <p:ph type="sldNum" sz="quarter" idx="5"/>
          </p:nvPr>
        </p:nvSpPr>
        <p:spPr/>
        <p:txBody>
          <a:bodyPr/>
          <a:lstStyle/>
          <a:p>
            <a:fld id="{5B29E8E3-AFE1-43BA-A6FC-C25B886F828C}" type="slidenum">
              <a:rPr lang="en-US" smtClean="0"/>
              <a:t>31</a:t>
            </a:fld>
            <a:endParaRPr lang="en-US"/>
          </a:p>
        </p:txBody>
      </p:sp>
    </p:spTree>
    <p:extLst>
      <p:ext uri="{BB962C8B-B14F-4D97-AF65-F5344CB8AC3E}">
        <p14:creationId xmlns:p14="http://schemas.microsoft.com/office/powerpoint/2010/main" val="41835262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95681-60CB-1158-4313-181B480D8C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56A70D-A37C-A901-B945-BA195E74DB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1B1373-5BC2-86E2-48A5-BDAC4B3C437D}"/>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What is the key takeaway from this slide?​</a:t>
            </a:r>
          </a:p>
          <a:p>
            <a:r>
              <a:rPr lang="en-US" sz="1200" b="1" kern="1200" dirty="0">
                <a:solidFill>
                  <a:schemeClr val="tx1"/>
                </a:solidFill>
                <a:effectLst/>
                <a:latin typeface="+mn-lt"/>
                <a:ea typeface="+mn-ea"/>
                <a:cs typeface="+mn-cs"/>
              </a:rPr>
              <a:t>Copilot said: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Copilot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Takeaway from Slide 11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central message of slide 11 is a comparison of different realms as described in the Book of Ephesians. It highlights four distinct realms:</a:t>
            </a:r>
          </a:p>
          <a:p>
            <a:pPr lvl="0"/>
            <a:r>
              <a:rPr lang="en-US" sz="1200" b="1" kern="1200" dirty="0">
                <a:solidFill>
                  <a:schemeClr val="tx1"/>
                </a:solidFill>
                <a:effectLst/>
                <a:latin typeface="+mn-lt"/>
                <a:ea typeface="+mn-ea"/>
                <a:cs typeface="+mn-cs"/>
              </a:rPr>
              <a:t>Heavenly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Heavenly Realm Not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Not Aligned with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slide also references Genesis 1:1 and Genesis 3:15, suggesting a contrast between God's creation and the spiritual realities discussed in Ephesians. The overall takeaway is that Ephesians explores the interaction and distinction between spiritual and physical realms, emphasizing the importance of alignment with God </a:t>
            </a:r>
            <a:endParaRPr lang="en-US" dirty="0"/>
          </a:p>
        </p:txBody>
      </p:sp>
      <p:sp>
        <p:nvSpPr>
          <p:cNvPr id="4" name="Slide Number Placeholder 3">
            <a:extLst>
              <a:ext uri="{FF2B5EF4-FFF2-40B4-BE49-F238E27FC236}">
                <a16:creationId xmlns:a16="http://schemas.microsoft.com/office/drawing/2014/main" id="{E762120C-DCDC-25CA-80BC-505FEF22198C}"/>
              </a:ext>
            </a:extLst>
          </p:cNvPr>
          <p:cNvSpPr>
            <a:spLocks noGrp="1"/>
          </p:cNvSpPr>
          <p:nvPr>
            <p:ph type="sldNum" sz="quarter" idx="5"/>
          </p:nvPr>
        </p:nvSpPr>
        <p:spPr/>
        <p:txBody>
          <a:bodyPr/>
          <a:lstStyle/>
          <a:p>
            <a:fld id="{5B29E8E3-AFE1-43BA-A6FC-C25B886F828C}" type="slidenum">
              <a:rPr lang="en-US" smtClean="0"/>
              <a:t>32</a:t>
            </a:fld>
            <a:endParaRPr lang="en-US"/>
          </a:p>
        </p:txBody>
      </p:sp>
    </p:spTree>
    <p:extLst>
      <p:ext uri="{BB962C8B-B14F-4D97-AF65-F5344CB8AC3E}">
        <p14:creationId xmlns:p14="http://schemas.microsoft.com/office/powerpoint/2010/main" val="20037352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C360E-33F2-0D69-23B7-4B91B3A955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33E25-666E-6FDA-1CDF-5BD75A95C0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EE9843-2518-7432-B150-076E2A36DFD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82EE3643-F9CB-628E-5D8F-DC10CE66D9D2}"/>
              </a:ext>
            </a:extLst>
          </p:cNvPr>
          <p:cNvSpPr>
            <a:spLocks noGrp="1"/>
          </p:cNvSpPr>
          <p:nvPr>
            <p:ph type="sldNum" sz="quarter" idx="5"/>
          </p:nvPr>
        </p:nvSpPr>
        <p:spPr/>
        <p:txBody>
          <a:bodyPr/>
          <a:lstStyle/>
          <a:p>
            <a:fld id="{5B29E8E3-AFE1-43BA-A6FC-C25B886F828C}" type="slidenum">
              <a:rPr lang="en-US" smtClean="0"/>
              <a:t>33</a:t>
            </a:fld>
            <a:endParaRPr lang="en-US"/>
          </a:p>
        </p:txBody>
      </p:sp>
    </p:spTree>
    <p:extLst>
      <p:ext uri="{BB962C8B-B14F-4D97-AF65-F5344CB8AC3E}">
        <p14:creationId xmlns:p14="http://schemas.microsoft.com/office/powerpoint/2010/main" val="1817638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45D69-EA4E-1821-171A-C6810B9B0C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9B430E-EB48-E86C-165A-47B00B3B15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7A7DB7-8A98-6D1E-9B16-099C38740377}"/>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AF50623-8603-C356-4924-13EE26D5F49C}"/>
              </a:ext>
            </a:extLst>
          </p:cNvPr>
          <p:cNvSpPr>
            <a:spLocks noGrp="1"/>
          </p:cNvSpPr>
          <p:nvPr>
            <p:ph type="sldNum" sz="quarter" idx="5"/>
          </p:nvPr>
        </p:nvSpPr>
        <p:spPr/>
        <p:txBody>
          <a:bodyPr/>
          <a:lstStyle/>
          <a:p>
            <a:fld id="{5B29E8E3-AFE1-43BA-A6FC-C25B886F828C}" type="slidenum">
              <a:rPr lang="en-US" smtClean="0"/>
              <a:t>34</a:t>
            </a:fld>
            <a:endParaRPr lang="en-US"/>
          </a:p>
        </p:txBody>
      </p:sp>
    </p:spTree>
    <p:extLst>
      <p:ext uri="{BB962C8B-B14F-4D97-AF65-F5344CB8AC3E}">
        <p14:creationId xmlns:p14="http://schemas.microsoft.com/office/powerpoint/2010/main" val="513971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085B3-B9BC-A6FD-D67C-BB39C080DB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BB61D8-F0CF-3084-1AE9-2BF56A8E69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5E7E06-86A8-6999-8944-27B6994C4C0D}"/>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8ACF6912-73E8-40D1-BA41-279F9D8EC15C}"/>
              </a:ext>
            </a:extLst>
          </p:cNvPr>
          <p:cNvSpPr>
            <a:spLocks noGrp="1"/>
          </p:cNvSpPr>
          <p:nvPr>
            <p:ph type="sldNum" sz="quarter" idx="5"/>
          </p:nvPr>
        </p:nvSpPr>
        <p:spPr/>
        <p:txBody>
          <a:bodyPr/>
          <a:lstStyle/>
          <a:p>
            <a:fld id="{5B29E8E3-AFE1-43BA-A6FC-C25B886F828C}" type="slidenum">
              <a:rPr lang="en-US" smtClean="0"/>
              <a:t>35</a:t>
            </a:fld>
            <a:endParaRPr lang="en-US"/>
          </a:p>
        </p:txBody>
      </p:sp>
    </p:spTree>
    <p:extLst>
      <p:ext uri="{BB962C8B-B14F-4D97-AF65-F5344CB8AC3E}">
        <p14:creationId xmlns:p14="http://schemas.microsoft.com/office/powerpoint/2010/main" val="5368706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5E9A8-624B-4363-6BD4-DE8AE974AD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AD2712-E13B-F95B-A6FE-43DBFE34A4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1C8DFC-B8AD-AADA-192C-81952710C158}"/>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18C8C32A-EC6A-515C-2335-DC0BB7F40D0E}"/>
              </a:ext>
            </a:extLst>
          </p:cNvPr>
          <p:cNvSpPr>
            <a:spLocks noGrp="1"/>
          </p:cNvSpPr>
          <p:nvPr>
            <p:ph type="sldNum" sz="quarter" idx="5"/>
          </p:nvPr>
        </p:nvSpPr>
        <p:spPr/>
        <p:txBody>
          <a:bodyPr/>
          <a:lstStyle/>
          <a:p>
            <a:fld id="{5B29E8E3-AFE1-43BA-A6FC-C25B886F828C}" type="slidenum">
              <a:rPr lang="en-US" smtClean="0"/>
              <a:t>36</a:t>
            </a:fld>
            <a:endParaRPr lang="en-US"/>
          </a:p>
        </p:txBody>
      </p:sp>
    </p:spTree>
    <p:extLst>
      <p:ext uri="{BB962C8B-B14F-4D97-AF65-F5344CB8AC3E}">
        <p14:creationId xmlns:p14="http://schemas.microsoft.com/office/powerpoint/2010/main" val="33243067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A8BB-AC2C-8B1B-451C-ED1668F708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D56748-2A49-63C6-CE4B-442358DDE2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6D62E-C7F0-B893-E333-ED2F2737D7E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BAFD552-8CDC-9166-47C6-D9F654A24DBF}"/>
              </a:ext>
            </a:extLst>
          </p:cNvPr>
          <p:cNvSpPr>
            <a:spLocks noGrp="1"/>
          </p:cNvSpPr>
          <p:nvPr>
            <p:ph type="sldNum" sz="quarter" idx="5"/>
          </p:nvPr>
        </p:nvSpPr>
        <p:spPr/>
        <p:txBody>
          <a:bodyPr/>
          <a:lstStyle/>
          <a:p>
            <a:fld id="{5B29E8E3-AFE1-43BA-A6FC-C25B886F828C}" type="slidenum">
              <a:rPr lang="en-US" smtClean="0"/>
              <a:t>37</a:t>
            </a:fld>
            <a:endParaRPr lang="en-US"/>
          </a:p>
        </p:txBody>
      </p:sp>
    </p:spTree>
    <p:extLst>
      <p:ext uri="{BB962C8B-B14F-4D97-AF65-F5344CB8AC3E}">
        <p14:creationId xmlns:p14="http://schemas.microsoft.com/office/powerpoint/2010/main" val="26837426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3DD74-86D1-1D7A-DF2F-0762BB005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62B824-80DB-16DA-880F-1787DD81A7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2F4255-1908-3723-16CD-959D120C6A8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4B912F5-64C2-11AF-864F-29AF0E46BB81}"/>
              </a:ext>
            </a:extLst>
          </p:cNvPr>
          <p:cNvSpPr>
            <a:spLocks noGrp="1"/>
          </p:cNvSpPr>
          <p:nvPr>
            <p:ph type="sldNum" sz="quarter" idx="5"/>
          </p:nvPr>
        </p:nvSpPr>
        <p:spPr/>
        <p:txBody>
          <a:bodyPr/>
          <a:lstStyle/>
          <a:p>
            <a:fld id="{5B29E8E3-AFE1-43BA-A6FC-C25B886F828C}" type="slidenum">
              <a:rPr lang="en-US" smtClean="0"/>
              <a:t>38</a:t>
            </a:fld>
            <a:endParaRPr lang="en-US"/>
          </a:p>
        </p:txBody>
      </p:sp>
    </p:spTree>
    <p:extLst>
      <p:ext uri="{BB962C8B-B14F-4D97-AF65-F5344CB8AC3E}">
        <p14:creationId xmlns:p14="http://schemas.microsoft.com/office/powerpoint/2010/main" val="32158191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88920-8271-B168-1EA8-50120A496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653B23-D2C3-37DD-53F5-0792328196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F7B9F-E277-5994-0BB3-853C57E7BA29}"/>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08A2A839-D687-39F1-4F30-9DB9A87493C8}"/>
              </a:ext>
            </a:extLst>
          </p:cNvPr>
          <p:cNvSpPr>
            <a:spLocks noGrp="1"/>
          </p:cNvSpPr>
          <p:nvPr>
            <p:ph type="sldNum" sz="quarter" idx="5"/>
          </p:nvPr>
        </p:nvSpPr>
        <p:spPr/>
        <p:txBody>
          <a:bodyPr/>
          <a:lstStyle/>
          <a:p>
            <a:fld id="{5B29E8E3-AFE1-43BA-A6FC-C25B886F828C}" type="slidenum">
              <a:rPr lang="en-US" smtClean="0"/>
              <a:t>39</a:t>
            </a:fld>
            <a:endParaRPr lang="en-US"/>
          </a:p>
        </p:txBody>
      </p:sp>
    </p:spTree>
    <p:extLst>
      <p:ext uri="{BB962C8B-B14F-4D97-AF65-F5344CB8AC3E}">
        <p14:creationId xmlns:p14="http://schemas.microsoft.com/office/powerpoint/2010/main" val="1762517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22E74-9FD1-B38B-4021-C93919571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126A4-CB4F-259C-02B5-7EC93BE1B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8A16C-E219-EF79-6BEC-E6A31DF46C3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B5F7351-4409-B54E-67F8-E7401D4E725C}"/>
              </a:ext>
            </a:extLst>
          </p:cNvPr>
          <p:cNvSpPr>
            <a:spLocks noGrp="1"/>
          </p:cNvSpPr>
          <p:nvPr>
            <p:ph type="sldNum" sz="quarter" idx="5"/>
          </p:nvPr>
        </p:nvSpPr>
        <p:spPr/>
        <p:txBody>
          <a:bodyPr/>
          <a:lstStyle/>
          <a:p>
            <a:fld id="{5B29E8E3-AFE1-43BA-A6FC-C25B886F828C}" type="slidenum">
              <a:rPr lang="en-US" smtClean="0"/>
              <a:t>4</a:t>
            </a:fld>
            <a:endParaRPr lang="en-US"/>
          </a:p>
        </p:txBody>
      </p:sp>
    </p:spTree>
    <p:extLst>
      <p:ext uri="{BB962C8B-B14F-4D97-AF65-F5344CB8AC3E}">
        <p14:creationId xmlns:p14="http://schemas.microsoft.com/office/powerpoint/2010/main" val="699785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0309A-DE8E-1A5F-3678-A4BA109B66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DDE752-182E-469B-0607-C80D9233B8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7EE586-BEDA-1544-F5A9-B1677870ABB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9B69B7E-AD41-FEE1-9074-AAFEC32C19C6}"/>
              </a:ext>
            </a:extLst>
          </p:cNvPr>
          <p:cNvSpPr>
            <a:spLocks noGrp="1"/>
          </p:cNvSpPr>
          <p:nvPr>
            <p:ph type="sldNum" sz="quarter" idx="5"/>
          </p:nvPr>
        </p:nvSpPr>
        <p:spPr/>
        <p:txBody>
          <a:bodyPr/>
          <a:lstStyle/>
          <a:p>
            <a:fld id="{5B29E8E3-AFE1-43BA-A6FC-C25B886F828C}" type="slidenum">
              <a:rPr lang="en-US" smtClean="0"/>
              <a:t>40</a:t>
            </a:fld>
            <a:endParaRPr lang="en-US"/>
          </a:p>
        </p:txBody>
      </p:sp>
    </p:spTree>
    <p:extLst>
      <p:ext uri="{BB962C8B-B14F-4D97-AF65-F5344CB8AC3E}">
        <p14:creationId xmlns:p14="http://schemas.microsoft.com/office/powerpoint/2010/main" val="39869880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89882-6B9B-9190-42A3-2BC85404A9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54BF8-2212-0F8D-8417-9954FB2338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A5C3FC-F193-490F-E630-75BFFB6719D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4A2305C-CF97-8C6A-F9E4-BA4DDF14DB80}"/>
              </a:ext>
            </a:extLst>
          </p:cNvPr>
          <p:cNvSpPr>
            <a:spLocks noGrp="1"/>
          </p:cNvSpPr>
          <p:nvPr>
            <p:ph type="sldNum" sz="quarter" idx="5"/>
          </p:nvPr>
        </p:nvSpPr>
        <p:spPr/>
        <p:txBody>
          <a:bodyPr/>
          <a:lstStyle/>
          <a:p>
            <a:fld id="{5B29E8E3-AFE1-43BA-A6FC-C25B886F828C}" type="slidenum">
              <a:rPr lang="en-US" smtClean="0"/>
              <a:t>41</a:t>
            </a:fld>
            <a:endParaRPr lang="en-US"/>
          </a:p>
        </p:txBody>
      </p:sp>
    </p:spTree>
    <p:extLst>
      <p:ext uri="{BB962C8B-B14F-4D97-AF65-F5344CB8AC3E}">
        <p14:creationId xmlns:p14="http://schemas.microsoft.com/office/powerpoint/2010/main" val="1921035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1400F-D3B1-B820-5B1E-02A37F769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483DB-DDFC-2723-7736-1E67D7B01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6057E-CFE6-A6A3-1740-2983F2B5DF3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5D0BCBB-4086-CF97-0D9C-10C24D583480}"/>
              </a:ext>
            </a:extLst>
          </p:cNvPr>
          <p:cNvSpPr>
            <a:spLocks noGrp="1"/>
          </p:cNvSpPr>
          <p:nvPr>
            <p:ph type="sldNum" sz="quarter" idx="5"/>
          </p:nvPr>
        </p:nvSpPr>
        <p:spPr/>
        <p:txBody>
          <a:bodyPr/>
          <a:lstStyle/>
          <a:p>
            <a:fld id="{5B29E8E3-AFE1-43BA-A6FC-C25B886F828C}" type="slidenum">
              <a:rPr lang="en-US" smtClean="0"/>
              <a:t>42</a:t>
            </a:fld>
            <a:endParaRPr lang="en-US"/>
          </a:p>
        </p:txBody>
      </p:sp>
    </p:spTree>
    <p:extLst>
      <p:ext uri="{BB962C8B-B14F-4D97-AF65-F5344CB8AC3E}">
        <p14:creationId xmlns:p14="http://schemas.microsoft.com/office/powerpoint/2010/main" val="17657796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430B4-563F-4E65-4B44-96E1B0C188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1363F5-3D7C-408B-C44C-C2A5E9EB57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1E1056-4A44-B94E-A07F-7809C2022E75}"/>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6D3BA51-6123-FCE3-DDEE-778FFE9FC351}"/>
              </a:ext>
            </a:extLst>
          </p:cNvPr>
          <p:cNvSpPr>
            <a:spLocks noGrp="1"/>
          </p:cNvSpPr>
          <p:nvPr>
            <p:ph type="sldNum" sz="quarter" idx="5"/>
          </p:nvPr>
        </p:nvSpPr>
        <p:spPr/>
        <p:txBody>
          <a:bodyPr/>
          <a:lstStyle/>
          <a:p>
            <a:fld id="{5B29E8E3-AFE1-43BA-A6FC-C25B886F828C}" type="slidenum">
              <a:rPr lang="en-US" smtClean="0"/>
              <a:t>43</a:t>
            </a:fld>
            <a:endParaRPr lang="en-US"/>
          </a:p>
        </p:txBody>
      </p:sp>
    </p:spTree>
    <p:extLst>
      <p:ext uri="{BB962C8B-B14F-4D97-AF65-F5344CB8AC3E}">
        <p14:creationId xmlns:p14="http://schemas.microsoft.com/office/powerpoint/2010/main" val="471053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7FD1B-69BB-A2CE-6649-55805DCBF5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669364-AA44-725C-FF0D-520B4FC9D9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D0CB95-F8BE-11F2-F643-4574FC3A4A4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C192142C-3616-64ED-ABE3-81231A1C4817}"/>
              </a:ext>
            </a:extLst>
          </p:cNvPr>
          <p:cNvSpPr>
            <a:spLocks noGrp="1"/>
          </p:cNvSpPr>
          <p:nvPr>
            <p:ph type="sldNum" sz="quarter" idx="5"/>
          </p:nvPr>
        </p:nvSpPr>
        <p:spPr/>
        <p:txBody>
          <a:bodyPr/>
          <a:lstStyle/>
          <a:p>
            <a:fld id="{5B29E8E3-AFE1-43BA-A6FC-C25B886F828C}" type="slidenum">
              <a:rPr lang="en-US" smtClean="0"/>
              <a:t>45</a:t>
            </a:fld>
            <a:endParaRPr lang="en-US"/>
          </a:p>
        </p:txBody>
      </p:sp>
    </p:spTree>
    <p:extLst>
      <p:ext uri="{BB962C8B-B14F-4D97-AF65-F5344CB8AC3E}">
        <p14:creationId xmlns:p14="http://schemas.microsoft.com/office/powerpoint/2010/main" val="15925965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F5C32-9795-9B86-B0A9-0428FFA31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2A33A-4DE9-C320-CD8F-4D4A43B408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E0D52C-9E1D-B39B-EC2B-548D582D851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B777FB7A-BB96-053A-A742-77D61E326861}"/>
              </a:ext>
            </a:extLst>
          </p:cNvPr>
          <p:cNvSpPr>
            <a:spLocks noGrp="1"/>
          </p:cNvSpPr>
          <p:nvPr>
            <p:ph type="sldNum" sz="quarter" idx="5"/>
          </p:nvPr>
        </p:nvSpPr>
        <p:spPr/>
        <p:txBody>
          <a:bodyPr/>
          <a:lstStyle/>
          <a:p>
            <a:fld id="{5B29E8E3-AFE1-43BA-A6FC-C25B886F828C}" type="slidenum">
              <a:rPr lang="en-US" smtClean="0"/>
              <a:t>46</a:t>
            </a:fld>
            <a:endParaRPr lang="en-US"/>
          </a:p>
        </p:txBody>
      </p:sp>
    </p:spTree>
    <p:extLst>
      <p:ext uri="{BB962C8B-B14F-4D97-AF65-F5344CB8AC3E}">
        <p14:creationId xmlns:p14="http://schemas.microsoft.com/office/powerpoint/2010/main" val="22362289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1E2A8-EE5A-28C4-6619-2EEAC06F7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E6AEE1-C137-6D8D-7D40-B6DE09C214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E4F7FA-7A89-FA5C-1D64-043649DB0F6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9D748BD-0BA2-8ADB-998C-2972EA2FCBBF}"/>
              </a:ext>
            </a:extLst>
          </p:cNvPr>
          <p:cNvSpPr>
            <a:spLocks noGrp="1"/>
          </p:cNvSpPr>
          <p:nvPr>
            <p:ph type="sldNum" sz="quarter" idx="5"/>
          </p:nvPr>
        </p:nvSpPr>
        <p:spPr/>
        <p:txBody>
          <a:bodyPr/>
          <a:lstStyle/>
          <a:p>
            <a:fld id="{5B29E8E3-AFE1-43BA-A6FC-C25B886F828C}" type="slidenum">
              <a:rPr lang="en-US" smtClean="0"/>
              <a:t>47</a:t>
            </a:fld>
            <a:endParaRPr lang="en-US"/>
          </a:p>
        </p:txBody>
      </p:sp>
    </p:spTree>
    <p:extLst>
      <p:ext uri="{BB962C8B-B14F-4D97-AF65-F5344CB8AC3E}">
        <p14:creationId xmlns:p14="http://schemas.microsoft.com/office/powerpoint/2010/main" val="3870844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2CCDD-5D3C-8CD9-A730-6135B0F11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4F7C4-3667-0F18-66CB-C528DBB06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8CFA8-B524-108A-F44B-3067235CB67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C22BD06-1D33-FD9E-8436-814354E881CB}"/>
              </a:ext>
            </a:extLst>
          </p:cNvPr>
          <p:cNvSpPr>
            <a:spLocks noGrp="1"/>
          </p:cNvSpPr>
          <p:nvPr>
            <p:ph type="sldNum" sz="quarter" idx="5"/>
          </p:nvPr>
        </p:nvSpPr>
        <p:spPr/>
        <p:txBody>
          <a:bodyPr/>
          <a:lstStyle/>
          <a:p>
            <a:fld id="{5B29E8E3-AFE1-43BA-A6FC-C25B886F828C}" type="slidenum">
              <a:rPr lang="en-US" smtClean="0"/>
              <a:t>48</a:t>
            </a:fld>
            <a:endParaRPr lang="en-US"/>
          </a:p>
        </p:txBody>
      </p:sp>
    </p:spTree>
    <p:extLst>
      <p:ext uri="{BB962C8B-B14F-4D97-AF65-F5344CB8AC3E}">
        <p14:creationId xmlns:p14="http://schemas.microsoft.com/office/powerpoint/2010/main" val="15180571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E60DD-ACB1-6DD7-7B6E-CF5D6875AB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8CF7A9-38EB-7C6C-85FB-8EEED6AA14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753F2C-A066-232C-E398-FF4263CA648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A34AAD0-5FEC-90BE-FEA7-0DE32827133C}"/>
              </a:ext>
            </a:extLst>
          </p:cNvPr>
          <p:cNvSpPr>
            <a:spLocks noGrp="1"/>
          </p:cNvSpPr>
          <p:nvPr>
            <p:ph type="sldNum" sz="quarter" idx="5"/>
          </p:nvPr>
        </p:nvSpPr>
        <p:spPr/>
        <p:txBody>
          <a:bodyPr/>
          <a:lstStyle/>
          <a:p>
            <a:fld id="{5B29E8E3-AFE1-43BA-A6FC-C25B886F828C}" type="slidenum">
              <a:rPr lang="en-US" smtClean="0"/>
              <a:t>49</a:t>
            </a:fld>
            <a:endParaRPr lang="en-US"/>
          </a:p>
        </p:txBody>
      </p:sp>
    </p:spTree>
    <p:extLst>
      <p:ext uri="{BB962C8B-B14F-4D97-AF65-F5344CB8AC3E}">
        <p14:creationId xmlns:p14="http://schemas.microsoft.com/office/powerpoint/2010/main" val="27665306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43BC4-4B9A-4BC9-38D6-FFFA8E6C32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55489E-33CA-ABD8-2628-22C59A0439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922B8-DDBA-41BE-EBF4-4DB3D0E1A02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466EF61-51FC-2B24-F9D9-49DB40D586A3}"/>
              </a:ext>
            </a:extLst>
          </p:cNvPr>
          <p:cNvSpPr>
            <a:spLocks noGrp="1"/>
          </p:cNvSpPr>
          <p:nvPr>
            <p:ph type="sldNum" sz="quarter" idx="5"/>
          </p:nvPr>
        </p:nvSpPr>
        <p:spPr/>
        <p:txBody>
          <a:bodyPr/>
          <a:lstStyle/>
          <a:p>
            <a:fld id="{5B29E8E3-AFE1-43BA-A6FC-C25B886F828C}" type="slidenum">
              <a:rPr lang="en-US" smtClean="0"/>
              <a:t>50</a:t>
            </a:fld>
            <a:endParaRPr lang="en-US"/>
          </a:p>
        </p:txBody>
      </p:sp>
    </p:spTree>
    <p:extLst>
      <p:ext uri="{BB962C8B-B14F-4D97-AF65-F5344CB8AC3E}">
        <p14:creationId xmlns:p14="http://schemas.microsoft.com/office/powerpoint/2010/main" val="2383705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A2142-85D4-04AE-AC30-90089D7C22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C595AF-001A-9017-C366-1598FDE0B6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507A01-1E46-87F7-5297-1C56F02176A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714EFB9-AD4A-02F8-B800-0B82B648A896}"/>
              </a:ext>
            </a:extLst>
          </p:cNvPr>
          <p:cNvSpPr>
            <a:spLocks noGrp="1"/>
          </p:cNvSpPr>
          <p:nvPr>
            <p:ph type="sldNum" sz="quarter" idx="5"/>
          </p:nvPr>
        </p:nvSpPr>
        <p:spPr/>
        <p:txBody>
          <a:bodyPr/>
          <a:lstStyle/>
          <a:p>
            <a:fld id="{5B29E8E3-AFE1-43BA-A6FC-C25B886F828C}" type="slidenum">
              <a:rPr lang="en-US" smtClean="0"/>
              <a:t>5</a:t>
            </a:fld>
            <a:endParaRPr lang="en-US"/>
          </a:p>
        </p:txBody>
      </p:sp>
    </p:spTree>
    <p:extLst>
      <p:ext uri="{BB962C8B-B14F-4D97-AF65-F5344CB8AC3E}">
        <p14:creationId xmlns:p14="http://schemas.microsoft.com/office/powerpoint/2010/main" val="16610202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B259E-EF1D-C2A1-7FA6-95E0EC70D6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1C452D-C63A-618D-D292-B612FCADF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13ACF-C9BE-AD2A-9764-BE68E34A9A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45096F-4C3D-31B8-77C7-DCE353608E05}"/>
              </a:ext>
            </a:extLst>
          </p:cNvPr>
          <p:cNvSpPr>
            <a:spLocks noGrp="1"/>
          </p:cNvSpPr>
          <p:nvPr>
            <p:ph type="sldNum" sz="quarter" idx="5"/>
          </p:nvPr>
        </p:nvSpPr>
        <p:spPr/>
        <p:txBody>
          <a:bodyPr/>
          <a:lstStyle/>
          <a:p>
            <a:fld id="{5B29E8E3-AFE1-43BA-A6FC-C25B886F828C}" type="slidenum">
              <a:rPr lang="en-US" smtClean="0"/>
              <a:t>51</a:t>
            </a:fld>
            <a:endParaRPr lang="en-US"/>
          </a:p>
        </p:txBody>
      </p:sp>
    </p:spTree>
    <p:extLst>
      <p:ext uri="{BB962C8B-B14F-4D97-AF65-F5344CB8AC3E}">
        <p14:creationId xmlns:p14="http://schemas.microsoft.com/office/powerpoint/2010/main" val="8298571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D6266-602D-10E3-0E75-8C1C7B9C29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070F22-678F-1472-E997-99A49816EC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4D14C2-7D10-A0A1-837C-74D28971BA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7750B7-77CB-1CBB-F8F8-3A567329886E}"/>
              </a:ext>
            </a:extLst>
          </p:cNvPr>
          <p:cNvSpPr>
            <a:spLocks noGrp="1"/>
          </p:cNvSpPr>
          <p:nvPr>
            <p:ph type="sldNum" sz="quarter" idx="5"/>
          </p:nvPr>
        </p:nvSpPr>
        <p:spPr/>
        <p:txBody>
          <a:bodyPr/>
          <a:lstStyle/>
          <a:p>
            <a:fld id="{5B29E8E3-AFE1-43BA-A6FC-C25B886F828C}" type="slidenum">
              <a:rPr lang="en-US" smtClean="0"/>
              <a:t>52</a:t>
            </a:fld>
            <a:endParaRPr lang="en-US"/>
          </a:p>
        </p:txBody>
      </p:sp>
    </p:spTree>
    <p:extLst>
      <p:ext uri="{BB962C8B-B14F-4D97-AF65-F5344CB8AC3E}">
        <p14:creationId xmlns:p14="http://schemas.microsoft.com/office/powerpoint/2010/main" val="36459436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AB3DD-B999-81EE-A144-1CB4D25FFE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16EA9C-5918-F68A-2F82-7AF533ABE7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0909B0-C14E-D1D9-3B59-BDD259FAFE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2C96DF-BF38-DF0A-A638-17FE84BDE43B}"/>
              </a:ext>
            </a:extLst>
          </p:cNvPr>
          <p:cNvSpPr>
            <a:spLocks noGrp="1"/>
          </p:cNvSpPr>
          <p:nvPr>
            <p:ph type="sldNum" sz="quarter" idx="5"/>
          </p:nvPr>
        </p:nvSpPr>
        <p:spPr/>
        <p:txBody>
          <a:bodyPr/>
          <a:lstStyle/>
          <a:p>
            <a:fld id="{5B29E8E3-AFE1-43BA-A6FC-C25B886F828C}" type="slidenum">
              <a:rPr lang="en-US" smtClean="0"/>
              <a:t>53</a:t>
            </a:fld>
            <a:endParaRPr lang="en-US"/>
          </a:p>
        </p:txBody>
      </p:sp>
    </p:spTree>
    <p:extLst>
      <p:ext uri="{BB962C8B-B14F-4D97-AF65-F5344CB8AC3E}">
        <p14:creationId xmlns:p14="http://schemas.microsoft.com/office/powerpoint/2010/main" val="6638377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CAE23-EE93-ADEA-0D70-77718491A6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FABC60-EA56-6F85-7726-611938BED9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6CEB4A-864D-3271-53A8-102FCB931B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F7BB01-4B6E-BEBF-AEFB-E980000EB214}"/>
              </a:ext>
            </a:extLst>
          </p:cNvPr>
          <p:cNvSpPr>
            <a:spLocks noGrp="1"/>
          </p:cNvSpPr>
          <p:nvPr>
            <p:ph type="sldNum" sz="quarter" idx="5"/>
          </p:nvPr>
        </p:nvSpPr>
        <p:spPr/>
        <p:txBody>
          <a:bodyPr/>
          <a:lstStyle/>
          <a:p>
            <a:fld id="{5B29E8E3-AFE1-43BA-A6FC-C25B886F828C}" type="slidenum">
              <a:rPr lang="en-US" smtClean="0"/>
              <a:t>54</a:t>
            </a:fld>
            <a:endParaRPr lang="en-US"/>
          </a:p>
        </p:txBody>
      </p:sp>
    </p:spTree>
    <p:extLst>
      <p:ext uri="{BB962C8B-B14F-4D97-AF65-F5344CB8AC3E}">
        <p14:creationId xmlns:p14="http://schemas.microsoft.com/office/powerpoint/2010/main" val="8609935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50E1F-20B8-CD09-D555-9AEC5C3D4D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07F4C9-5DF4-DC68-51F3-340B8FE157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F38189-F958-DCED-9F34-A17E96E26E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5A6390-730E-BED9-6848-28EB34A9A4CA}"/>
              </a:ext>
            </a:extLst>
          </p:cNvPr>
          <p:cNvSpPr>
            <a:spLocks noGrp="1"/>
          </p:cNvSpPr>
          <p:nvPr>
            <p:ph type="sldNum" sz="quarter" idx="5"/>
          </p:nvPr>
        </p:nvSpPr>
        <p:spPr/>
        <p:txBody>
          <a:bodyPr/>
          <a:lstStyle/>
          <a:p>
            <a:fld id="{5B29E8E3-AFE1-43BA-A6FC-C25B886F828C}" type="slidenum">
              <a:rPr lang="en-US" smtClean="0"/>
              <a:t>55</a:t>
            </a:fld>
            <a:endParaRPr lang="en-US"/>
          </a:p>
        </p:txBody>
      </p:sp>
    </p:spTree>
    <p:extLst>
      <p:ext uri="{BB962C8B-B14F-4D97-AF65-F5344CB8AC3E}">
        <p14:creationId xmlns:p14="http://schemas.microsoft.com/office/powerpoint/2010/main" val="945294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B9AE2-F723-6EDA-48E3-B6F40D86DB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3985B7-BAD0-CBEB-C9D6-54474FB318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875A45-B874-EC37-F014-740E5F43CCB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C8381D8E-43F2-3E6E-CBE4-745CF6B74976}"/>
              </a:ext>
            </a:extLst>
          </p:cNvPr>
          <p:cNvSpPr>
            <a:spLocks noGrp="1"/>
          </p:cNvSpPr>
          <p:nvPr>
            <p:ph type="sldNum" sz="quarter" idx="5"/>
          </p:nvPr>
        </p:nvSpPr>
        <p:spPr/>
        <p:txBody>
          <a:bodyPr/>
          <a:lstStyle/>
          <a:p>
            <a:fld id="{5B29E8E3-AFE1-43BA-A6FC-C25B886F828C}" type="slidenum">
              <a:rPr lang="en-US" smtClean="0"/>
              <a:t>6</a:t>
            </a:fld>
            <a:endParaRPr lang="en-US"/>
          </a:p>
        </p:txBody>
      </p:sp>
    </p:spTree>
    <p:extLst>
      <p:ext uri="{BB962C8B-B14F-4D97-AF65-F5344CB8AC3E}">
        <p14:creationId xmlns:p14="http://schemas.microsoft.com/office/powerpoint/2010/main" val="1371958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C3C60-98B6-921B-261C-36611488D2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07C197-DD00-3200-EBDA-3E4BB7ADBF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144F0A-D05D-6100-F30F-03C69EB9096B}"/>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942CB84-8719-CC18-B43B-8350E6DACDB2}"/>
              </a:ext>
            </a:extLst>
          </p:cNvPr>
          <p:cNvSpPr>
            <a:spLocks noGrp="1"/>
          </p:cNvSpPr>
          <p:nvPr>
            <p:ph type="sldNum" sz="quarter" idx="5"/>
          </p:nvPr>
        </p:nvSpPr>
        <p:spPr/>
        <p:txBody>
          <a:bodyPr/>
          <a:lstStyle/>
          <a:p>
            <a:fld id="{5B29E8E3-AFE1-43BA-A6FC-C25B886F828C}" type="slidenum">
              <a:rPr lang="en-US" smtClean="0"/>
              <a:t>7</a:t>
            </a:fld>
            <a:endParaRPr lang="en-US"/>
          </a:p>
        </p:txBody>
      </p:sp>
    </p:spTree>
    <p:extLst>
      <p:ext uri="{BB962C8B-B14F-4D97-AF65-F5344CB8AC3E}">
        <p14:creationId xmlns:p14="http://schemas.microsoft.com/office/powerpoint/2010/main" val="4217146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B2F5F-CBC3-6195-B0B5-56D5B7ED7F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EEFBA9-BF80-BE89-AEAA-B6D0A46BEC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AA75E4-2099-9B24-A8AA-C9E988FF3D1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01015681-DE99-0429-944D-3B2524B133A2}"/>
              </a:ext>
            </a:extLst>
          </p:cNvPr>
          <p:cNvSpPr>
            <a:spLocks noGrp="1"/>
          </p:cNvSpPr>
          <p:nvPr>
            <p:ph type="sldNum" sz="quarter" idx="5"/>
          </p:nvPr>
        </p:nvSpPr>
        <p:spPr/>
        <p:txBody>
          <a:bodyPr/>
          <a:lstStyle/>
          <a:p>
            <a:fld id="{5B29E8E3-AFE1-43BA-A6FC-C25B886F828C}" type="slidenum">
              <a:rPr lang="en-US" smtClean="0"/>
              <a:t>8</a:t>
            </a:fld>
            <a:endParaRPr lang="en-US"/>
          </a:p>
        </p:txBody>
      </p:sp>
    </p:spTree>
    <p:extLst>
      <p:ext uri="{BB962C8B-B14F-4D97-AF65-F5344CB8AC3E}">
        <p14:creationId xmlns:p14="http://schemas.microsoft.com/office/powerpoint/2010/main" val="3026216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D76EE-4C9D-5F59-9B62-04E7AF2E1D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ED51CA-2F1C-2796-FC5C-BA746685A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42377F-9CB9-6E1E-0706-30BA8EB73AD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B21419B-E178-1B63-B873-AD78250A8523}"/>
              </a:ext>
            </a:extLst>
          </p:cNvPr>
          <p:cNvSpPr>
            <a:spLocks noGrp="1"/>
          </p:cNvSpPr>
          <p:nvPr>
            <p:ph type="sldNum" sz="quarter" idx="5"/>
          </p:nvPr>
        </p:nvSpPr>
        <p:spPr/>
        <p:txBody>
          <a:bodyPr/>
          <a:lstStyle/>
          <a:p>
            <a:fld id="{5B29E8E3-AFE1-43BA-A6FC-C25B886F828C}" type="slidenum">
              <a:rPr lang="en-US" smtClean="0"/>
              <a:t>9</a:t>
            </a:fld>
            <a:endParaRPr lang="en-US"/>
          </a:p>
        </p:txBody>
      </p:sp>
    </p:spTree>
    <p:extLst>
      <p:ext uri="{BB962C8B-B14F-4D97-AF65-F5344CB8AC3E}">
        <p14:creationId xmlns:p14="http://schemas.microsoft.com/office/powerpoint/2010/main" val="3641311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12/9/2025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12/9/2025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12/9/2025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12/9/2025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12/9/2025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12/9/2025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12/9/2025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12/9/2025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12/9/2025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12/9/2025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12/9/2025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12/9/2025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weldonbeardain.website/ephesians/"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www.biblegateway.com/passage/?search=John%203%3A20&amp;version=NIV" TargetMode="External"/><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hyperlink" Target="https://www.biblegateway.com/passage/?search=Romans%201%3A29&amp;version=NIV" TargetMode="External"/><Relationship Id="rId5" Type="http://schemas.openxmlformats.org/officeDocument/2006/relationships/hyperlink" Target="https://www.biblegateway.com/passage/?search=Romans%202%3A8&amp;version=NIV" TargetMode="External"/><Relationship Id="rId4" Type="http://schemas.openxmlformats.org/officeDocument/2006/relationships/hyperlink" Target="https://www.biblegateway.com/passage/?search=John%2017%3A15&amp;version=NIV"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4A8F1-CD95-1969-1807-EBFD1ED91B0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0BD0C1-69BB-DD80-2815-6F1E47ACB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72566-47B1-A5EA-18E2-284C85EEF7D0}"/>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25D96C3D-90DE-4096-DB25-DE880C2FC3DD}"/>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CC128D32-81F9-34C5-E2DA-868AE56F249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We are eternal spiritual beings living in a temporary earthly realm.</a:t>
            </a:r>
          </a:p>
          <a:p>
            <a:r>
              <a:rPr lang="en-US" sz="4400" b="1" dirty="0"/>
              <a:t>Goal:  Explore the heavenly realms described in Ephesians and review scriptures  in light of what we learn. </a:t>
            </a:r>
          </a:p>
        </p:txBody>
      </p:sp>
    </p:spTree>
    <p:extLst>
      <p:ext uri="{BB962C8B-B14F-4D97-AF65-F5344CB8AC3E}">
        <p14:creationId xmlns:p14="http://schemas.microsoft.com/office/powerpoint/2010/main" val="370071395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45285-4662-DEE9-DAB8-E6A0CDA75AF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304E49-A787-3B21-D740-51CC0B8A6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F59FCC-9557-7205-9C99-45CD8062C4A5}"/>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endParaRPr lang="en-US" sz="3600" b="1" dirty="0"/>
          </a:p>
        </p:txBody>
      </p:sp>
      <p:sp>
        <p:nvSpPr>
          <p:cNvPr id="14" name="TextBox 13">
            <a:extLst>
              <a:ext uri="{FF2B5EF4-FFF2-40B4-BE49-F238E27FC236}">
                <a16:creationId xmlns:a16="http://schemas.microsoft.com/office/drawing/2014/main" id="{E61183E6-FF8C-8FA5-C0FA-72F7ED588BCF}"/>
              </a:ext>
            </a:extLst>
          </p:cNvPr>
          <p:cNvSpPr txBox="1"/>
          <p:nvPr/>
        </p:nvSpPr>
        <p:spPr>
          <a:xfrm>
            <a:off x="3542757" y="1402600"/>
            <a:ext cx="2743200" cy="2554545"/>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9ECF4579-F6C2-473C-20E6-3C71D0E6DF01}"/>
              </a:ext>
            </a:extLst>
          </p:cNvPr>
          <p:cNvSpPr txBox="1"/>
          <p:nvPr/>
        </p:nvSpPr>
        <p:spPr>
          <a:xfrm>
            <a:off x="6645394"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A48C7446-1E4E-EC2C-468B-1F87F9027970}"/>
              </a:ext>
            </a:extLst>
          </p:cNvPr>
          <p:cNvSpPr txBox="1"/>
          <p:nvPr/>
        </p:nvSpPr>
        <p:spPr>
          <a:xfrm>
            <a:off x="3665483"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D9CED9C6-6B54-5437-47A8-BB32E7C6EBB6}"/>
              </a:ext>
            </a:extLst>
          </p:cNvPr>
          <p:cNvSpPr txBox="1"/>
          <p:nvPr/>
        </p:nvSpPr>
        <p:spPr>
          <a:xfrm>
            <a:off x="6990120" y="4115191"/>
            <a:ext cx="2786513" cy="2620935"/>
          </a:xfrm>
          <a:prstGeom prst="rect">
            <a:avLst/>
          </a:prstGeom>
          <a:noFill/>
        </p:spPr>
        <p:txBody>
          <a:bodyPr wrap="square" rtlCol="0">
            <a:spAutoFit/>
          </a:bodyPr>
          <a:lstStyle/>
          <a:p>
            <a:r>
              <a:rPr lang="en-US" sz="4000" dirty="0"/>
              <a:t>Physical Realm Not Aligned with God</a:t>
            </a:r>
          </a:p>
        </p:txBody>
      </p:sp>
      <p:sp>
        <p:nvSpPr>
          <p:cNvPr id="6" name="Rectangle 5">
            <a:extLst>
              <a:ext uri="{FF2B5EF4-FFF2-40B4-BE49-F238E27FC236}">
                <a16:creationId xmlns:a16="http://schemas.microsoft.com/office/drawing/2014/main" id="{FDD2430E-8DEC-3CEC-C80A-EA90EC51E2DC}"/>
              </a:ext>
            </a:extLst>
          </p:cNvPr>
          <p:cNvSpPr/>
          <p:nvPr/>
        </p:nvSpPr>
        <p:spPr>
          <a:xfrm>
            <a:off x="3286238" y="132704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0E8707A-0F20-2CBD-3891-4637673DBA9A}"/>
              </a:ext>
            </a:extLst>
          </p:cNvPr>
          <p:cNvSpPr/>
          <p:nvPr/>
        </p:nvSpPr>
        <p:spPr>
          <a:xfrm>
            <a:off x="3542757"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74EF61A4-5FF1-2147-A585-0B6C0896A22C}"/>
              </a:ext>
            </a:extLst>
          </p:cNvPr>
          <p:cNvSpPr/>
          <p:nvPr/>
        </p:nvSpPr>
        <p:spPr>
          <a:xfrm>
            <a:off x="6707978"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F736953-B4C9-81B2-C44F-94F325512C8D}"/>
              </a:ext>
            </a:extLst>
          </p:cNvPr>
          <p:cNvSpPr/>
          <p:nvPr/>
        </p:nvSpPr>
        <p:spPr>
          <a:xfrm>
            <a:off x="6604234"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screenshot of a cell phone&#10;&#10;AI-generated content may be incorrect.">
            <a:extLst>
              <a:ext uri="{FF2B5EF4-FFF2-40B4-BE49-F238E27FC236}">
                <a16:creationId xmlns:a16="http://schemas.microsoft.com/office/drawing/2014/main" id="{8BA6E219-D7D4-9693-D3B7-5078668B3773}"/>
              </a:ext>
            </a:extLst>
          </p:cNvPr>
          <p:cNvPicPr>
            <a:picLocks noChangeAspect="1"/>
          </p:cNvPicPr>
          <p:nvPr/>
        </p:nvPicPr>
        <p:blipFill>
          <a:blip r:embed="rId3"/>
          <a:stretch>
            <a:fillRect/>
          </a:stretch>
        </p:blipFill>
        <p:spPr>
          <a:xfrm>
            <a:off x="30151" y="-48110"/>
            <a:ext cx="1676329" cy="3153917"/>
          </a:xfrm>
          <a:prstGeom prst="rect">
            <a:avLst/>
          </a:prstGeom>
        </p:spPr>
      </p:pic>
      <p:pic>
        <p:nvPicPr>
          <p:cNvPr id="21" name="Picture 20" descr="A screen shot of a cell phone&#10;&#10;AI-generated content may be incorrect.">
            <a:extLst>
              <a:ext uri="{FF2B5EF4-FFF2-40B4-BE49-F238E27FC236}">
                <a16:creationId xmlns:a16="http://schemas.microsoft.com/office/drawing/2014/main" id="{0A950585-3BF9-CE04-A9B0-521AB2A20201}"/>
              </a:ext>
            </a:extLst>
          </p:cNvPr>
          <p:cNvPicPr>
            <a:picLocks noChangeAspect="1"/>
          </p:cNvPicPr>
          <p:nvPr/>
        </p:nvPicPr>
        <p:blipFill>
          <a:blip r:embed="rId4"/>
          <a:stretch>
            <a:fillRect/>
          </a:stretch>
        </p:blipFill>
        <p:spPr>
          <a:xfrm>
            <a:off x="10555020" y="4115190"/>
            <a:ext cx="1369870" cy="2599051"/>
          </a:xfrm>
          <a:prstGeom prst="rect">
            <a:avLst/>
          </a:prstGeom>
        </p:spPr>
      </p:pic>
    </p:spTree>
    <p:extLst>
      <p:ext uri="{BB962C8B-B14F-4D97-AF65-F5344CB8AC3E}">
        <p14:creationId xmlns:p14="http://schemas.microsoft.com/office/powerpoint/2010/main" val="149845392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9AE51-9BD8-D661-83A7-97B1EB62AF0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278AC0-6A33-58B6-5DC3-94DF01B381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4DEBD7-1688-F76A-C561-091FEE8DE7A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endParaRPr lang="en-US" sz="3600" b="1" dirty="0"/>
          </a:p>
        </p:txBody>
      </p:sp>
      <p:pic>
        <p:nvPicPr>
          <p:cNvPr id="17" name="Picture 16" descr="A screenshot of a cell phone&#10;&#10;AI-generated content may be incorrect.">
            <a:extLst>
              <a:ext uri="{FF2B5EF4-FFF2-40B4-BE49-F238E27FC236}">
                <a16:creationId xmlns:a16="http://schemas.microsoft.com/office/drawing/2014/main" id="{3C2331A0-4334-918E-D2B1-21E404DFAEC1}"/>
              </a:ext>
            </a:extLst>
          </p:cNvPr>
          <p:cNvPicPr>
            <a:picLocks noChangeAspect="1"/>
          </p:cNvPicPr>
          <p:nvPr/>
        </p:nvPicPr>
        <p:blipFill>
          <a:blip r:embed="rId3"/>
          <a:stretch>
            <a:fillRect/>
          </a:stretch>
        </p:blipFill>
        <p:spPr>
          <a:xfrm>
            <a:off x="30151" y="-48110"/>
            <a:ext cx="1676329" cy="3153917"/>
          </a:xfrm>
          <a:prstGeom prst="rect">
            <a:avLst/>
          </a:prstGeom>
        </p:spPr>
      </p:pic>
      <p:pic>
        <p:nvPicPr>
          <p:cNvPr id="21" name="Picture 20" descr="A screen shot of a cell phone&#10;&#10;AI-generated content may be incorrect.">
            <a:extLst>
              <a:ext uri="{FF2B5EF4-FFF2-40B4-BE49-F238E27FC236}">
                <a16:creationId xmlns:a16="http://schemas.microsoft.com/office/drawing/2014/main" id="{FBFA6884-D000-2714-53FE-C414558904DC}"/>
              </a:ext>
            </a:extLst>
          </p:cNvPr>
          <p:cNvPicPr>
            <a:picLocks noChangeAspect="1"/>
          </p:cNvPicPr>
          <p:nvPr/>
        </p:nvPicPr>
        <p:blipFill>
          <a:blip r:embed="rId4"/>
          <a:stretch>
            <a:fillRect/>
          </a:stretch>
        </p:blipFill>
        <p:spPr>
          <a:xfrm>
            <a:off x="10555020" y="4115190"/>
            <a:ext cx="1369870" cy="2599051"/>
          </a:xfrm>
          <a:prstGeom prst="rect">
            <a:avLst/>
          </a:prstGeom>
        </p:spPr>
      </p:pic>
    </p:spTree>
    <p:extLst>
      <p:ext uri="{BB962C8B-B14F-4D97-AF65-F5344CB8AC3E}">
        <p14:creationId xmlns:p14="http://schemas.microsoft.com/office/powerpoint/2010/main" val="36659089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66F0B-B89F-A016-31DC-5828F073C7E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FFA046-65AC-8919-EA62-CBFABC1CB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FD5468-235D-BE2F-F5BE-71965D05B25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endParaRPr lang="en-US" sz="3600" b="1" dirty="0"/>
          </a:p>
        </p:txBody>
      </p:sp>
      <p:pic>
        <p:nvPicPr>
          <p:cNvPr id="17" name="Picture 16" descr="A screenshot of a cell phone&#10;&#10;AI-generated content may be incorrect.">
            <a:extLst>
              <a:ext uri="{FF2B5EF4-FFF2-40B4-BE49-F238E27FC236}">
                <a16:creationId xmlns:a16="http://schemas.microsoft.com/office/drawing/2014/main" id="{52C742C8-72EB-37D0-CC09-BBCFF438C700}"/>
              </a:ext>
            </a:extLst>
          </p:cNvPr>
          <p:cNvPicPr>
            <a:picLocks noChangeAspect="1"/>
          </p:cNvPicPr>
          <p:nvPr/>
        </p:nvPicPr>
        <p:blipFill>
          <a:blip r:embed="rId3"/>
          <a:stretch>
            <a:fillRect/>
          </a:stretch>
        </p:blipFill>
        <p:spPr>
          <a:xfrm>
            <a:off x="30151" y="-48110"/>
            <a:ext cx="1676329" cy="3153917"/>
          </a:xfrm>
          <a:prstGeom prst="rect">
            <a:avLst/>
          </a:prstGeom>
        </p:spPr>
      </p:pic>
      <p:pic>
        <p:nvPicPr>
          <p:cNvPr id="21" name="Picture 20" descr="A screen shot of a cell phone&#10;&#10;AI-generated content may be incorrect.">
            <a:extLst>
              <a:ext uri="{FF2B5EF4-FFF2-40B4-BE49-F238E27FC236}">
                <a16:creationId xmlns:a16="http://schemas.microsoft.com/office/drawing/2014/main" id="{C69FBD83-2AD9-078E-6B14-1B24BC2C71DD}"/>
              </a:ext>
            </a:extLst>
          </p:cNvPr>
          <p:cNvPicPr>
            <a:picLocks noChangeAspect="1"/>
          </p:cNvPicPr>
          <p:nvPr/>
        </p:nvPicPr>
        <p:blipFill>
          <a:blip r:embed="rId4"/>
          <a:stretch>
            <a:fillRect/>
          </a:stretch>
        </p:blipFill>
        <p:spPr>
          <a:xfrm>
            <a:off x="10555020" y="4115190"/>
            <a:ext cx="1369870" cy="2599051"/>
          </a:xfrm>
          <a:prstGeom prst="rect">
            <a:avLst/>
          </a:prstGeom>
        </p:spPr>
      </p:pic>
      <p:cxnSp>
        <p:nvCxnSpPr>
          <p:cNvPr id="4" name="Straight Connector 3">
            <a:extLst>
              <a:ext uri="{FF2B5EF4-FFF2-40B4-BE49-F238E27FC236}">
                <a16:creationId xmlns:a16="http://schemas.microsoft.com/office/drawing/2014/main" id="{D7D4B538-DC6A-C963-C6C7-37ADC6E9950A}"/>
              </a:ext>
            </a:extLst>
          </p:cNvPr>
          <p:cNvCxnSpPr/>
          <p:nvPr/>
        </p:nvCxnSpPr>
        <p:spPr>
          <a:xfrm>
            <a:off x="335855" y="3468414"/>
            <a:ext cx="11589035" cy="16553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17190199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2B18-6505-FF65-74C6-0D79CBBC4C1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564209-3862-84EE-2F5F-61F3B8BEA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FDFBEE-774B-73CA-F28C-FE6B84FF1C9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endParaRPr lang="en-US" sz="3600" b="1" dirty="0"/>
          </a:p>
        </p:txBody>
      </p:sp>
      <p:pic>
        <p:nvPicPr>
          <p:cNvPr id="17" name="Picture 16" descr="A screenshot of a cell phone&#10;&#10;AI-generated content may be incorrect.">
            <a:extLst>
              <a:ext uri="{FF2B5EF4-FFF2-40B4-BE49-F238E27FC236}">
                <a16:creationId xmlns:a16="http://schemas.microsoft.com/office/drawing/2014/main" id="{3E978F4A-0C22-5511-5485-F7E6D6582EA9}"/>
              </a:ext>
            </a:extLst>
          </p:cNvPr>
          <p:cNvPicPr>
            <a:picLocks noChangeAspect="1"/>
          </p:cNvPicPr>
          <p:nvPr/>
        </p:nvPicPr>
        <p:blipFill>
          <a:blip r:embed="rId3"/>
          <a:stretch>
            <a:fillRect/>
          </a:stretch>
        </p:blipFill>
        <p:spPr>
          <a:xfrm>
            <a:off x="30151" y="-48110"/>
            <a:ext cx="1676329" cy="3153917"/>
          </a:xfrm>
          <a:prstGeom prst="rect">
            <a:avLst/>
          </a:prstGeom>
        </p:spPr>
      </p:pic>
      <p:pic>
        <p:nvPicPr>
          <p:cNvPr id="21" name="Picture 20" descr="A screen shot of a cell phone&#10;&#10;AI-generated content may be incorrect.">
            <a:extLst>
              <a:ext uri="{FF2B5EF4-FFF2-40B4-BE49-F238E27FC236}">
                <a16:creationId xmlns:a16="http://schemas.microsoft.com/office/drawing/2014/main" id="{12C31E41-0689-C6FA-A47D-38758D2FDC78}"/>
              </a:ext>
            </a:extLst>
          </p:cNvPr>
          <p:cNvPicPr>
            <a:picLocks noChangeAspect="1"/>
          </p:cNvPicPr>
          <p:nvPr/>
        </p:nvPicPr>
        <p:blipFill>
          <a:blip r:embed="rId4"/>
          <a:stretch>
            <a:fillRect/>
          </a:stretch>
        </p:blipFill>
        <p:spPr>
          <a:xfrm>
            <a:off x="10555020" y="4115190"/>
            <a:ext cx="1369870" cy="2599051"/>
          </a:xfrm>
          <a:prstGeom prst="rect">
            <a:avLst/>
          </a:prstGeom>
        </p:spPr>
      </p:pic>
      <p:cxnSp>
        <p:nvCxnSpPr>
          <p:cNvPr id="4" name="Straight Connector 3">
            <a:extLst>
              <a:ext uri="{FF2B5EF4-FFF2-40B4-BE49-F238E27FC236}">
                <a16:creationId xmlns:a16="http://schemas.microsoft.com/office/drawing/2014/main" id="{CA0B1C0D-E2E2-5043-9BFC-9CD0CD6999FD}"/>
              </a:ext>
            </a:extLst>
          </p:cNvPr>
          <p:cNvCxnSpPr/>
          <p:nvPr/>
        </p:nvCxnSpPr>
        <p:spPr>
          <a:xfrm>
            <a:off x="335855" y="3468414"/>
            <a:ext cx="11589035" cy="16553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58613481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6E601-6D12-057F-6E2E-CBD0DF87615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3EBB56-F9CB-80BC-7066-7159D484A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835656-1488-4579-FC89-99A4B2F5B836}"/>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endParaRPr lang="en-US" sz="3600" b="1" dirty="0"/>
          </a:p>
        </p:txBody>
      </p:sp>
      <p:sp>
        <p:nvSpPr>
          <p:cNvPr id="14" name="TextBox 13">
            <a:extLst>
              <a:ext uri="{FF2B5EF4-FFF2-40B4-BE49-F238E27FC236}">
                <a16:creationId xmlns:a16="http://schemas.microsoft.com/office/drawing/2014/main" id="{0CA5CA2B-E469-EADA-10D2-F35540018D35}"/>
              </a:ext>
            </a:extLst>
          </p:cNvPr>
          <p:cNvSpPr txBox="1"/>
          <p:nvPr/>
        </p:nvSpPr>
        <p:spPr>
          <a:xfrm>
            <a:off x="180398" y="706347"/>
            <a:ext cx="7871477" cy="707886"/>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9F07F356-CD7A-6A9D-EDAE-8865183FF145}"/>
              </a:ext>
            </a:extLst>
          </p:cNvPr>
          <p:cNvSpPr txBox="1"/>
          <p:nvPr/>
        </p:nvSpPr>
        <p:spPr>
          <a:xfrm>
            <a:off x="6645394"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EC65F568-889C-FB23-EAC0-6A1D419E2BAE}"/>
              </a:ext>
            </a:extLst>
          </p:cNvPr>
          <p:cNvSpPr txBox="1"/>
          <p:nvPr/>
        </p:nvSpPr>
        <p:spPr>
          <a:xfrm>
            <a:off x="3665483"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53E997F6-CA66-BB59-581B-43B728180F2C}"/>
              </a:ext>
            </a:extLst>
          </p:cNvPr>
          <p:cNvSpPr txBox="1"/>
          <p:nvPr/>
        </p:nvSpPr>
        <p:spPr>
          <a:xfrm>
            <a:off x="6990120" y="4115191"/>
            <a:ext cx="2786513" cy="2620935"/>
          </a:xfrm>
          <a:prstGeom prst="rect">
            <a:avLst/>
          </a:prstGeom>
          <a:noFill/>
        </p:spPr>
        <p:txBody>
          <a:bodyPr wrap="square" rtlCol="0">
            <a:spAutoFit/>
          </a:bodyPr>
          <a:lstStyle/>
          <a:p>
            <a:r>
              <a:rPr lang="en-US" sz="4000" dirty="0"/>
              <a:t>Physical Realm Not Aligned with God</a:t>
            </a:r>
          </a:p>
        </p:txBody>
      </p:sp>
      <p:sp>
        <p:nvSpPr>
          <p:cNvPr id="6" name="Rectangle 5">
            <a:extLst>
              <a:ext uri="{FF2B5EF4-FFF2-40B4-BE49-F238E27FC236}">
                <a16:creationId xmlns:a16="http://schemas.microsoft.com/office/drawing/2014/main" id="{094EC31E-E909-A3AB-70AB-B913FC8B5162}"/>
              </a:ext>
            </a:extLst>
          </p:cNvPr>
          <p:cNvSpPr/>
          <p:nvPr/>
        </p:nvSpPr>
        <p:spPr>
          <a:xfrm>
            <a:off x="3286238" y="132704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EFA96082-697C-5B9B-5AEF-F254CE89EBB6}"/>
              </a:ext>
            </a:extLst>
          </p:cNvPr>
          <p:cNvSpPr/>
          <p:nvPr/>
        </p:nvSpPr>
        <p:spPr>
          <a:xfrm>
            <a:off x="3542757"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B2B1A7CC-B44A-1B59-4D9A-7A52B9081C90}"/>
              </a:ext>
            </a:extLst>
          </p:cNvPr>
          <p:cNvSpPr/>
          <p:nvPr/>
        </p:nvSpPr>
        <p:spPr>
          <a:xfrm>
            <a:off x="6707978"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22B52F2-4811-E03C-FA02-A3FF519766DF}"/>
              </a:ext>
            </a:extLst>
          </p:cNvPr>
          <p:cNvSpPr/>
          <p:nvPr/>
        </p:nvSpPr>
        <p:spPr>
          <a:xfrm>
            <a:off x="6604234"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741685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0B035-8490-3FB2-BA83-88CE2E813C1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E10C4AD-51EE-F19C-F70B-70D931D00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A9CC0A-EE42-7292-E8BD-CF82C2720AA6}"/>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6BF277B4-970D-810C-E7BD-9C141E1A9490}"/>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8BA85699-3462-C713-3C47-4EE89E5C40A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800" b="1" dirty="0"/>
              <a:t>Review and worksheet</a:t>
            </a:r>
          </a:p>
          <a:p>
            <a:r>
              <a:rPr lang="en-US" sz="4800" b="1" dirty="0"/>
              <a:t>Ephesians </a:t>
            </a:r>
          </a:p>
        </p:txBody>
      </p:sp>
      <p:sp>
        <p:nvSpPr>
          <p:cNvPr id="6" name="TextBox 5">
            <a:extLst>
              <a:ext uri="{FF2B5EF4-FFF2-40B4-BE49-F238E27FC236}">
                <a16:creationId xmlns:a16="http://schemas.microsoft.com/office/drawing/2014/main" id="{7045F48C-1220-915D-2F50-CF5ACB0C7A66}"/>
              </a:ext>
            </a:extLst>
          </p:cNvPr>
          <p:cNvSpPr txBox="1"/>
          <p:nvPr/>
        </p:nvSpPr>
        <p:spPr>
          <a:xfrm>
            <a:off x="1393867" y="3388325"/>
            <a:ext cx="9988836" cy="2062103"/>
          </a:xfrm>
          <a:prstGeom prst="rect">
            <a:avLst/>
          </a:prstGeom>
          <a:noFill/>
        </p:spPr>
        <p:txBody>
          <a:bodyPr wrap="square">
            <a:spAutoFit/>
          </a:bodyPr>
          <a:lstStyle/>
          <a:p>
            <a:r>
              <a:rPr lang="en-US" sz="3200" dirty="0"/>
              <a:t>3:10 Who has been put on notice?</a:t>
            </a:r>
          </a:p>
          <a:p>
            <a:r>
              <a:rPr lang="en-US" sz="3200" dirty="0"/>
              <a:t> </a:t>
            </a:r>
          </a:p>
          <a:p>
            <a:r>
              <a:rPr lang="en-US" sz="3200" dirty="0"/>
              <a:t> </a:t>
            </a:r>
          </a:p>
          <a:p>
            <a:r>
              <a:rPr lang="en-US" sz="3200" dirty="0"/>
              <a:t>6:12 What is happening in the Heavenly Realm?</a:t>
            </a:r>
          </a:p>
        </p:txBody>
      </p:sp>
    </p:spTree>
    <p:extLst>
      <p:ext uri="{BB962C8B-B14F-4D97-AF65-F5344CB8AC3E}">
        <p14:creationId xmlns:p14="http://schemas.microsoft.com/office/powerpoint/2010/main" val="239863433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6CB9A-AE2A-1779-8D6D-D99EBBDEA60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98525C0-F65A-6E9C-43B2-180A8C27E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FA5D22-7AFF-0D55-F8A5-2656E911037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A669BC6-9E06-5936-5F2C-C190E3B7D0D4}"/>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D31EE4C2-2AFC-7504-C6B5-EC3BB7A0F4F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800" b="1" dirty="0"/>
              <a:t>Songs about Blessings</a:t>
            </a:r>
          </a:p>
        </p:txBody>
      </p:sp>
    </p:spTree>
    <p:extLst>
      <p:ext uri="{BB962C8B-B14F-4D97-AF65-F5344CB8AC3E}">
        <p14:creationId xmlns:p14="http://schemas.microsoft.com/office/powerpoint/2010/main" val="315210720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A5979-946B-0BA4-551F-3CA5A523B0E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F079A20-8A9B-03C9-7E3C-5202B2539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564064-5517-81AA-B13E-2F118C5C2859}"/>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Songs About Blessings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6EC60C5-0083-8E56-CD15-43A83039BF82}"/>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213DCFD9-F86E-1E65-87F9-B2984734C47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5647469" cy="5894458"/>
          </a:xfrm>
        </p:spPr>
        <p:txBody>
          <a:bodyPr>
            <a:normAutofit/>
          </a:bodyPr>
          <a:lstStyle/>
          <a:p>
            <a:endParaRPr lang="en-US" b="1" dirty="0"/>
          </a:p>
          <a:p>
            <a:r>
              <a:rPr lang="en-US" b="1" dirty="0"/>
              <a:t>Count your many Blessings</a:t>
            </a:r>
          </a:p>
          <a:p>
            <a:r>
              <a:rPr lang="en-US" b="1" dirty="0"/>
              <a:t>O Thou Fount of Every Blessing</a:t>
            </a:r>
          </a:p>
        </p:txBody>
      </p:sp>
    </p:spTree>
    <p:extLst>
      <p:ext uri="{BB962C8B-B14F-4D97-AF65-F5344CB8AC3E}">
        <p14:creationId xmlns:p14="http://schemas.microsoft.com/office/powerpoint/2010/main" val="293955899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8A671-3093-6EC9-4BBE-909C131A0B2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B8108A-C6BF-2740-AA06-8CE4DB6A6E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38D848-7277-F3F1-4D62-74C5E8D90F1A}"/>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7A78F22D-1145-F125-4994-C48AEAC65A2E}"/>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919FACB1-E90B-0060-39B5-BF4025DAC38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234675" y="2749507"/>
            <a:ext cx="9380483" cy="5894458"/>
          </a:xfrm>
        </p:spPr>
        <p:txBody>
          <a:bodyPr>
            <a:normAutofit/>
          </a:bodyPr>
          <a:lstStyle/>
          <a:p>
            <a:endParaRPr lang="en-US" b="1" dirty="0"/>
          </a:p>
          <a:p>
            <a:r>
              <a:rPr lang="en-US" sz="3600" b="1" dirty="0"/>
              <a:t>What is the source of our blessings?</a:t>
            </a:r>
          </a:p>
        </p:txBody>
      </p:sp>
    </p:spTree>
    <p:extLst>
      <p:ext uri="{BB962C8B-B14F-4D97-AF65-F5344CB8AC3E}">
        <p14:creationId xmlns:p14="http://schemas.microsoft.com/office/powerpoint/2010/main" val="98165655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48B01-0097-D01D-9BE2-0DB0E5FFAC2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A23A33-B1E9-6212-BB4A-69AF0A4FAF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9992BF-793F-905E-734F-68E05D756FAB}"/>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7F77131-DD7F-C4AA-ACE6-3C0C56B082B3}"/>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9C59773E-2FAA-CB5E-1CC1-134C5F78936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509461" y="2900855"/>
            <a:ext cx="9799650" cy="5894458"/>
          </a:xfrm>
        </p:spPr>
        <p:txBody>
          <a:bodyPr>
            <a:normAutofit/>
          </a:bodyPr>
          <a:lstStyle/>
          <a:p>
            <a:endParaRPr lang="en-US" b="1" dirty="0"/>
          </a:p>
          <a:p>
            <a:r>
              <a:rPr lang="en-US" sz="3600" b="1" dirty="0"/>
              <a:t>What is the source of our spiritual blessings?</a:t>
            </a:r>
          </a:p>
          <a:p>
            <a:r>
              <a:rPr lang="en-US" sz="3600" b="1" dirty="0"/>
              <a:t>What is the source of our material blessings?</a:t>
            </a:r>
          </a:p>
        </p:txBody>
      </p:sp>
    </p:spTree>
    <p:extLst>
      <p:ext uri="{BB962C8B-B14F-4D97-AF65-F5344CB8AC3E}">
        <p14:creationId xmlns:p14="http://schemas.microsoft.com/office/powerpoint/2010/main" val="88526801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EC631-D6FB-68F8-8608-E201FA61823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1B944-7D83-B0A0-60DF-1447F0BB4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50FB55-9F50-BE29-9FE1-0EE886DB7A85}"/>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endParaRPr lang="en-US" sz="3600" b="1" dirty="0"/>
          </a:p>
        </p:txBody>
      </p:sp>
      <p:pic>
        <p:nvPicPr>
          <p:cNvPr id="4" name="Content Placeholder 3">
            <a:extLst>
              <a:ext uri="{FF2B5EF4-FFF2-40B4-BE49-F238E27FC236}">
                <a16:creationId xmlns:a16="http://schemas.microsoft.com/office/drawing/2014/main" id="{0381BFF5-E1CA-8951-2613-88DC67FB3CBC}"/>
              </a:ext>
            </a:extLst>
          </p:cNvPr>
          <p:cNvPicPr>
            <a:picLocks noGrp="1" noChangeAspect="1"/>
          </p:cNvPicPr>
          <p:nvPr>
            <p:ph sz="half" idx="2"/>
          </p:nvPr>
        </p:nvPicPr>
        <p:blipFill>
          <a:blip r:embed="rId3"/>
          <a:stretch>
            <a:fillRect/>
          </a:stretch>
        </p:blipFill>
        <p:spPr>
          <a:xfrm>
            <a:off x="3482975" y="1550643"/>
            <a:ext cx="5174008" cy="5174008"/>
          </a:xfrm>
          <a:prstGeom prst="rect">
            <a:avLst/>
          </a:prstGeom>
        </p:spPr>
      </p:pic>
      <p:sp>
        <p:nvSpPr>
          <p:cNvPr id="6" name="Content Placeholder 5">
            <a:extLst>
              <a:ext uri="{FF2B5EF4-FFF2-40B4-BE49-F238E27FC236}">
                <a16:creationId xmlns:a16="http://schemas.microsoft.com/office/drawing/2014/main" id="{3D0903CB-E575-3B22-945A-B9B74D18593B}"/>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121180019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C8342-1056-1B3B-1C93-5E37C7ABF18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E33A58-8B2D-EA23-F0EF-7E5FE853C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833171-1A60-ECB3-C498-1E7FC9C178A9}"/>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a:t>
            </a:r>
          </a:p>
        </p:txBody>
      </p:sp>
      <p:pic>
        <p:nvPicPr>
          <p:cNvPr id="11" name="Content Placeholder 10">
            <a:extLst>
              <a:ext uri="{FF2B5EF4-FFF2-40B4-BE49-F238E27FC236}">
                <a16:creationId xmlns:a16="http://schemas.microsoft.com/office/drawing/2014/main" id="{39B078BB-8D53-720F-ABFD-C2569AE62772}"/>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B5DF945C-03C7-DA9D-2720-34C145F8F7EC}"/>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66C01EF-E562-23C7-1129-19555A784FF3}"/>
              </a:ext>
            </a:extLst>
          </p:cNvPr>
          <p:cNvCxnSpPr>
            <a:cxnSpLocks/>
          </p:cNvCxnSpPr>
          <p:nvPr/>
        </p:nvCxnSpPr>
        <p:spPr>
          <a:xfrm>
            <a:off x="3542757" y="4020207"/>
            <a:ext cx="6168802" cy="0"/>
          </a:xfrm>
          <a:prstGeom prst="line">
            <a:avLst/>
          </a:prstGeom>
          <a:ln w="44450">
            <a:prstDash val="dashDot"/>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E05EA5D5-4E1F-2490-B33C-4862C4CB630D}"/>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3DC76492-8126-FFB9-BEBE-4E6EBE0C4538}"/>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8065DBE0-2167-DE95-0AE8-BA2030519A24}"/>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A45A4629-5D70-0F93-33B8-2F6BE77B86DB}"/>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TextBox 3">
            <a:extLst>
              <a:ext uri="{FF2B5EF4-FFF2-40B4-BE49-F238E27FC236}">
                <a16:creationId xmlns:a16="http://schemas.microsoft.com/office/drawing/2014/main" id="{8FD8E044-E613-75CF-6D4C-41167B018D4C}"/>
              </a:ext>
            </a:extLst>
          </p:cNvPr>
          <p:cNvSpPr txBox="1"/>
          <p:nvPr/>
        </p:nvSpPr>
        <p:spPr>
          <a:xfrm>
            <a:off x="5578703" y="1056345"/>
            <a:ext cx="1637905" cy="646331"/>
          </a:xfrm>
          <a:prstGeom prst="rect">
            <a:avLst/>
          </a:prstGeom>
          <a:noFill/>
        </p:spPr>
        <p:txBody>
          <a:bodyPr wrap="square" rtlCol="0">
            <a:spAutoFit/>
          </a:bodyPr>
          <a:lstStyle/>
          <a:p>
            <a:r>
              <a:rPr lang="en-US" sz="3600" dirty="0">
                <a:solidFill>
                  <a:srgbClr val="7030A0"/>
                </a:solidFill>
              </a:rPr>
              <a:t>eternal</a:t>
            </a:r>
          </a:p>
        </p:txBody>
      </p:sp>
      <p:sp>
        <p:nvSpPr>
          <p:cNvPr id="5" name="TextBox 4">
            <a:extLst>
              <a:ext uri="{FF2B5EF4-FFF2-40B4-BE49-F238E27FC236}">
                <a16:creationId xmlns:a16="http://schemas.microsoft.com/office/drawing/2014/main" id="{762B3C2D-9ED8-F1D2-5763-D18AB5CDA927}"/>
              </a:ext>
            </a:extLst>
          </p:cNvPr>
          <p:cNvSpPr txBox="1"/>
          <p:nvPr/>
        </p:nvSpPr>
        <p:spPr>
          <a:xfrm>
            <a:off x="5588591" y="6337793"/>
            <a:ext cx="2451228" cy="646331"/>
          </a:xfrm>
          <a:prstGeom prst="rect">
            <a:avLst/>
          </a:prstGeom>
          <a:noFill/>
        </p:spPr>
        <p:txBody>
          <a:bodyPr wrap="square" rtlCol="0">
            <a:spAutoFit/>
          </a:bodyPr>
          <a:lstStyle/>
          <a:p>
            <a:r>
              <a:rPr lang="en-US" sz="3600" dirty="0">
                <a:solidFill>
                  <a:srgbClr val="7030A0"/>
                </a:solidFill>
              </a:rPr>
              <a:t>temporary</a:t>
            </a:r>
          </a:p>
        </p:txBody>
      </p:sp>
      <p:sp>
        <p:nvSpPr>
          <p:cNvPr id="3" name="TextBox 2">
            <a:extLst>
              <a:ext uri="{FF2B5EF4-FFF2-40B4-BE49-F238E27FC236}">
                <a16:creationId xmlns:a16="http://schemas.microsoft.com/office/drawing/2014/main" id="{70ACA187-AD09-6BC4-9D4D-3E8CBD5D643E}"/>
              </a:ext>
            </a:extLst>
          </p:cNvPr>
          <p:cNvSpPr txBox="1"/>
          <p:nvPr/>
        </p:nvSpPr>
        <p:spPr>
          <a:xfrm>
            <a:off x="483079" y="3957145"/>
            <a:ext cx="2640035" cy="1938992"/>
          </a:xfrm>
          <a:prstGeom prst="rect">
            <a:avLst/>
          </a:prstGeom>
          <a:noFill/>
        </p:spPr>
        <p:txBody>
          <a:bodyPr wrap="square" rtlCol="0">
            <a:spAutoFit/>
          </a:bodyPr>
          <a:lstStyle/>
          <a:p>
            <a:r>
              <a:rPr lang="en-US" sz="4000" dirty="0"/>
              <a:t>What is the flow of blessings?</a:t>
            </a:r>
          </a:p>
        </p:txBody>
      </p:sp>
      <p:sp>
        <p:nvSpPr>
          <p:cNvPr id="12" name="Arrow: Down 11">
            <a:extLst>
              <a:ext uri="{FF2B5EF4-FFF2-40B4-BE49-F238E27FC236}">
                <a16:creationId xmlns:a16="http://schemas.microsoft.com/office/drawing/2014/main" id="{45E9F7A8-1A85-AEC7-BF1F-953F143E43EF}"/>
              </a:ext>
            </a:extLst>
          </p:cNvPr>
          <p:cNvSpPr/>
          <p:nvPr/>
        </p:nvSpPr>
        <p:spPr>
          <a:xfrm rot="16200000">
            <a:off x="5975913" y="4877391"/>
            <a:ext cx="646332" cy="1391159"/>
          </a:xfrm>
          <a:prstGeom prst="downArrow">
            <a:avLst>
              <a:gd name="adj1" fmla="val 23975"/>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1F31C93D-731B-6B91-0154-529A33FEA6C1}"/>
              </a:ext>
            </a:extLst>
          </p:cNvPr>
          <p:cNvSpPr/>
          <p:nvPr/>
        </p:nvSpPr>
        <p:spPr>
          <a:xfrm>
            <a:off x="5684953" y="3845710"/>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BFCD2CA1-04BC-F3AB-37DC-DBF201DDEF7C}"/>
              </a:ext>
            </a:extLst>
          </p:cNvPr>
          <p:cNvSpPr/>
          <p:nvPr/>
        </p:nvSpPr>
        <p:spPr>
          <a:xfrm rot="19803888">
            <a:off x="6202043" y="2244155"/>
            <a:ext cx="424934" cy="265075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93BB99EE-F763-40CF-0904-9906B2EB30D8}"/>
              </a:ext>
            </a:extLst>
          </p:cNvPr>
          <p:cNvSpPr/>
          <p:nvPr/>
        </p:nvSpPr>
        <p:spPr>
          <a:xfrm rot="5400000">
            <a:off x="6176071" y="5485590"/>
            <a:ext cx="646332" cy="1391159"/>
          </a:xfrm>
          <a:prstGeom prst="downArrow">
            <a:avLst>
              <a:gd name="adj1" fmla="val 23975"/>
              <a:gd name="adj2" fmla="val 5000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60824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CE5A3-2C90-E780-A4DE-ACB81E807A4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FB365BD-E355-B2C1-B43C-59368203A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66DD6C-D59B-F12A-1704-FB48202DC57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3:10</a:t>
            </a:r>
          </a:p>
        </p:txBody>
      </p:sp>
      <p:sp>
        <p:nvSpPr>
          <p:cNvPr id="14" name="TextBox 13">
            <a:extLst>
              <a:ext uri="{FF2B5EF4-FFF2-40B4-BE49-F238E27FC236}">
                <a16:creationId xmlns:a16="http://schemas.microsoft.com/office/drawing/2014/main" id="{F5AF2DBE-5DFF-F6F2-F18C-F30438B38E29}"/>
              </a:ext>
            </a:extLst>
          </p:cNvPr>
          <p:cNvSpPr txBox="1"/>
          <p:nvPr/>
        </p:nvSpPr>
        <p:spPr>
          <a:xfrm>
            <a:off x="3542757" y="1402600"/>
            <a:ext cx="2743200" cy="2554545"/>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33ADAC58-2BC7-FF7E-F288-01B71106149F}"/>
              </a:ext>
            </a:extLst>
          </p:cNvPr>
          <p:cNvSpPr txBox="1"/>
          <p:nvPr/>
        </p:nvSpPr>
        <p:spPr>
          <a:xfrm>
            <a:off x="6645394"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F1F94F33-2A8D-FC2D-092A-9836C057197E}"/>
              </a:ext>
            </a:extLst>
          </p:cNvPr>
          <p:cNvSpPr txBox="1"/>
          <p:nvPr/>
        </p:nvSpPr>
        <p:spPr>
          <a:xfrm>
            <a:off x="3665483"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4C81F6F2-F333-3535-906A-EE491B3473C9}"/>
              </a:ext>
            </a:extLst>
          </p:cNvPr>
          <p:cNvSpPr txBox="1"/>
          <p:nvPr/>
        </p:nvSpPr>
        <p:spPr>
          <a:xfrm>
            <a:off x="6990120" y="4115191"/>
            <a:ext cx="2786513" cy="262093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8C3F03C2-E31C-7428-26A5-D36791691746}"/>
              </a:ext>
            </a:extLst>
          </p:cNvPr>
          <p:cNvSpPr txBox="1"/>
          <p:nvPr/>
        </p:nvSpPr>
        <p:spPr>
          <a:xfrm>
            <a:off x="488345" y="3403049"/>
            <a:ext cx="2614291" cy="1569660"/>
          </a:xfrm>
          <a:prstGeom prst="rect">
            <a:avLst/>
          </a:prstGeom>
          <a:noFill/>
        </p:spPr>
        <p:txBody>
          <a:bodyPr wrap="square" rtlCol="0">
            <a:spAutoFit/>
          </a:bodyPr>
          <a:lstStyle/>
          <a:p>
            <a:r>
              <a:rPr lang="en-US" sz="3200" dirty="0"/>
              <a:t>What is the flow of blessings?</a:t>
            </a:r>
          </a:p>
        </p:txBody>
      </p:sp>
      <p:sp>
        <p:nvSpPr>
          <p:cNvPr id="6" name="Rectangle 5">
            <a:extLst>
              <a:ext uri="{FF2B5EF4-FFF2-40B4-BE49-F238E27FC236}">
                <a16:creationId xmlns:a16="http://schemas.microsoft.com/office/drawing/2014/main" id="{836CFE31-D7D2-20B2-B834-DA3CF3592AA2}"/>
              </a:ext>
            </a:extLst>
          </p:cNvPr>
          <p:cNvSpPr/>
          <p:nvPr/>
        </p:nvSpPr>
        <p:spPr>
          <a:xfrm>
            <a:off x="3431835" y="1393196"/>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91FB413-46F5-A8C9-D455-F8CF8F36DC4A}"/>
              </a:ext>
            </a:extLst>
          </p:cNvPr>
          <p:cNvSpPr/>
          <p:nvPr/>
        </p:nvSpPr>
        <p:spPr>
          <a:xfrm>
            <a:off x="3542757"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F9E208F-910C-2A0D-DC2C-E7486D129A45}"/>
              </a:ext>
            </a:extLst>
          </p:cNvPr>
          <p:cNvSpPr/>
          <p:nvPr/>
        </p:nvSpPr>
        <p:spPr>
          <a:xfrm>
            <a:off x="6707978"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39833C8-3748-1797-4F0B-27ACA7E76E5C}"/>
              </a:ext>
            </a:extLst>
          </p:cNvPr>
          <p:cNvSpPr/>
          <p:nvPr/>
        </p:nvSpPr>
        <p:spPr>
          <a:xfrm>
            <a:off x="6604234"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F5F32D13-CBD3-15F3-0F32-561FC918898B}"/>
              </a:ext>
            </a:extLst>
          </p:cNvPr>
          <p:cNvSpPr>
            <a:spLocks noGrp="1"/>
          </p:cNvSpPr>
          <p:nvPr>
            <p:ph sz="half" idx="1"/>
          </p:nvPr>
        </p:nvSpPr>
        <p:spPr>
          <a:xfrm>
            <a:off x="460438" y="474925"/>
            <a:ext cx="1889472" cy="917575"/>
          </a:xfrm>
        </p:spPr>
        <p:txBody>
          <a:bodyPr>
            <a:normAutofit/>
          </a:bodyPr>
          <a:lstStyle/>
          <a:p>
            <a:r>
              <a:rPr lang="en-US" sz="4400" dirty="0"/>
              <a:t>GOD</a:t>
            </a:r>
          </a:p>
        </p:txBody>
      </p:sp>
      <p:sp>
        <p:nvSpPr>
          <p:cNvPr id="9" name="Arrow: Down 8">
            <a:extLst>
              <a:ext uri="{FF2B5EF4-FFF2-40B4-BE49-F238E27FC236}">
                <a16:creationId xmlns:a16="http://schemas.microsoft.com/office/drawing/2014/main" id="{FF31EC3B-51AD-8749-46C4-DCB84EDBD71A}"/>
              </a:ext>
            </a:extLst>
          </p:cNvPr>
          <p:cNvSpPr/>
          <p:nvPr/>
        </p:nvSpPr>
        <p:spPr>
          <a:xfrm rot="16200000">
            <a:off x="2667769" y="1326546"/>
            <a:ext cx="484632" cy="117319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4EA2FD65-5CF5-D350-45DF-6D193B6E809F}"/>
              </a:ext>
            </a:extLst>
          </p:cNvPr>
          <p:cNvSpPr/>
          <p:nvPr/>
        </p:nvSpPr>
        <p:spPr>
          <a:xfrm rot="17190927">
            <a:off x="4323707" y="372102"/>
            <a:ext cx="484632" cy="453015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34B75746-48D0-1221-2148-E209C32350D6}"/>
              </a:ext>
            </a:extLst>
          </p:cNvPr>
          <p:cNvSpPr/>
          <p:nvPr/>
        </p:nvSpPr>
        <p:spPr>
          <a:xfrm rot="17921597">
            <a:off x="4427753" y="657728"/>
            <a:ext cx="484632" cy="529038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3EF12EE5-2477-9C5F-AB82-5FB63DD646E6}"/>
              </a:ext>
            </a:extLst>
          </p:cNvPr>
          <p:cNvSpPr/>
          <p:nvPr/>
        </p:nvSpPr>
        <p:spPr>
          <a:xfrm rot="18924031">
            <a:off x="3266012" y="1426881"/>
            <a:ext cx="465612" cy="3163092"/>
          </a:xfrm>
          <a:prstGeom prst="downArrow">
            <a:avLst>
              <a:gd name="adj1" fmla="val 68137"/>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348409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3D0B1-3F5B-34DB-016C-CBCA8120F70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7487632-6135-83BC-5CCC-78F6E6CBC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CC1917-F013-9409-E977-472A7266ADE7}"/>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4A7F9E04-4395-0D38-BFFF-3137CB77F6BF}"/>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82E3F8C8-ED7C-B17B-174A-9D68C9EAE43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509461" y="2900855"/>
            <a:ext cx="9799650" cy="5894458"/>
          </a:xfrm>
        </p:spPr>
        <p:txBody>
          <a:bodyPr>
            <a:normAutofit/>
          </a:bodyPr>
          <a:lstStyle/>
          <a:p>
            <a:endParaRPr lang="en-US" b="1" dirty="0"/>
          </a:p>
          <a:p>
            <a:r>
              <a:rPr lang="en-US" sz="3600" b="1" dirty="0"/>
              <a:t>Class input:</a:t>
            </a:r>
          </a:p>
          <a:p>
            <a:r>
              <a:rPr lang="en-US" sz="3600" b="1" dirty="0"/>
              <a:t>What are the blessings mentioned in Ephesians chapter 1.  </a:t>
            </a:r>
          </a:p>
        </p:txBody>
      </p:sp>
    </p:spTree>
    <p:extLst>
      <p:ext uri="{BB962C8B-B14F-4D97-AF65-F5344CB8AC3E}">
        <p14:creationId xmlns:p14="http://schemas.microsoft.com/office/powerpoint/2010/main" val="263154614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B1707-00AE-1DEB-0E85-9465F30D211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006A7C5-20C8-450B-69C8-87B4C3A73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647233-37B0-EC98-A08A-43CF9108E464}"/>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9AB8AC3-DC2E-7E1A-2570-6D203187FF59}"/>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0D49FF33-736E-8BFE-571C-4BA0CFC28B3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400" b="1" baseline="30000" dirty="0"/>
              <a:t>3 </a:t>
            </a:r>
            <a:r>
              <a:rPr lang="en-US" sz="4400" dirty="0"/>
              <a:t>Praise be to the God and Father of our Lord Jesus Christ, who has blessed us in the heavenly realms with every spiritual blessing in Christ</a:t>
            </a:r>
            <a:endParaRPr lang="en-US" sz="4400" b="1" dirty="0"/>
          </a:p>
        </p:txBody>
      </p:sp>
    </p:spTree>
    <p:extLst>
      <p:ext uri="{BB962C8B-B14F-4D97-AF65-F5344CB8AC3E}">
        <p14:creationId xmlns:p14="http://schemas.microsoft.com/office/powerpoint/2010/main" val="108432012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A4583-C3CD-178D-001A-13498180F0D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697607C-1DEC-21AB-44D1-9909A67DB1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ECAAF2-2998-E397-6FD9-989554723655}"/>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A69586E-10ED-B639-EADD-AF4AADEA1853}"/>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24037E75-74CC-2BD9-D05E-72D31BADE8D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400" b="1" baseline="30000" dirty="0"/>
              <a:t>3 </a:t>
            </a:r>
            <a:r>
              <a:rPr lang="en-US" sz="4400" dirty="0"/>
              <a:t>Praise be to the God and Father of our Lord Jesus Christ, who has blessed us in the heavenly realms with every spiritual blessing in Christ</a:t>
            </a:r>
            <a:endParaRPr lang="en-US" sz="4400" b="1" dirty="0"/>
          </a:p>
        </p:txBody>
      </p:sp>
    </p:spTree>
    <p:extLst>
      <p:ext uri="{BB962C8B-B14F-4D97-AF65-F5344CB8AC3E}">
        <p14:creationId xmlns:p14="http://schemas.microsoft.com/office/powerpoint/2010/main" val="389470896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827CF-9C0F-5903-D6B2-214167CC7BB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699865-34CD-6FE8-039F-A3C8BCDC06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47E6B-16CD-41B7-1839-8AA8DBBF98BB}"/>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0EFF2A74-97E4-CA05-B190-6701647DD0D5}"/>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47E43EBB-33D6-16EC-9568-49DD4326DD2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4 </a:t>
            </a:r>
            <a:r>
              <a:rPr lang="en-US" sz="4000" dirty="0"/>
              <a:t>For he chose </a:t>
            </a:r>
            <a:r>
              <a:rPr lang="en-US" sz="2400" dirty="0"/>
              <a:t>us</a:t>
            </a:r>
            <a:r>
              <a:rPr lang="en-US" sz="6000" dirty="0"/>
              <a:t> </a:t>
            </a:r>
            <a:r>
              <a:rPr lang="en-US" sz="6000" b="1" dirty="0"/>
              <a:t>in him</a:t>
            </a:r>
            <a:r>
              <a:rPr lang="en-US" sz="6000" dirty="0"/>
              <a:t> </a:t>
            </a:r>
            <a:r>
              <a:rPr lang="en-US" sz="4000" dirty="0"/>
              <a:t>before the creation of the world to be holy and blameless in his sight. </a:t>
            </a:r>
            <a:endParaRPr lang="en-US" sz="4000" b="1" dirty="0"/>
          </a:p>
        </p:txBody>
      </p:sp>
    </p:spTree>
    <p:extLst>
      <p:ext uri="{BB962C8B-B14F-4D97-AF65-F5344CB8AC3E}">
        <p14:creationId xmlns:p14="http://schemas.microsoft.com/office/powerpoint/2010/main" val="280231158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48D38-AC4E-381D-2E09-DCD8D5DCDE4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6993C0-AEBB-BFF8-5C5E-9029B2E7D6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BEF84E-C7E5-BD81-7C09-BE4627842128}"/>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2B1D8E5-FBE4-FD6C-AA3D-E068E03EBECF}"/>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5720D61A-D2C1-F62B-0480-2ED9DFEDD81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01586" y="1502191"/>
            <a:ext cx="9799650" cy="5002126"/>
          </a:xfrm>
        </p:spPr>
        <p:txBody>
          <a:bodyPr>
            <a:normAutofit/>
          </a:bodyPr>
          <a:lstStyle/>
          <a:p>
            <a:r>
              <a:rPr lang="en-US" sz="4800" b="1" baseline="30000" dirty="0"/>
              <a:t>5 </a:t>
            </a:r>
            <a:r>
              <a:rPr lang="en-US" sz="4800" dirty="0"/>
              <a:t>he predestined </a:t>
            </a:r>
            <a:r>
              <a:rPr lang="en-US" dirty="0"/>
              <a:t>us</a:t>
            </a:r>
            <a:r>
              <a:rPr lang="en-US" sz="4800" dirty="0"/>
              <a:t> for </a:t>
            </a:r>
            <a:r>
              <a:rPr lang="en-US" sz="6000" b="1" dirty="0"/>
              <a:t>adoption to sonship through Jesus Christ</a:t>
            </a:r>
            <a:r>
              <a:rPr lang="en-US" sz="4800" dirty="0"/>
              <a:t>, in accordance with his pleasure and will</a:t>
            </a:r>
            <a:endParaRPr lang="en-US" sz="4800" b="1" dirty="0"/>
          </a:p>
        </p:txBody>
      </p:sp>
    </p:spTree>
    <p:extLst>
      <p:ext uri="{BB962C8B-B14F-4D97-AF65-F5344CB8AC3E}">
        <p14:creationId xmlns:p14="http://schemas.microsoft.com/office/powerpoint/2010/main" val="379419673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08A40-C32A-5D5D-EAC1-32285048CEC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7E07643-F3E2-825B-9160-414F6140C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91D150-5000-C9D6-D9DF-924E252DBB49}"/>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B04870B5-7056-40E7-C39C-BDFBE57D2650}"/>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828C0513-E9B8-3860-42C7-F48B0DA99BB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01586" y="1502191"/>
            <a:ext cx="9799650" cy="5002126"/>
          </a:xfrm>
        </p:spPr>
        <p:txBody>
          <a:bodyPr>
            <a:normAutofit/>
          </a:bodyPr>
          <a:lstStyle/>
          <a:p>
            <a:r>
              <a:rPr lang="en-US" sz="4800" b="1" baseline="30000" dirty="0"/>
              <a:t>5 </a:t>
            </a:r>
            <a:r>
              <a:rPr lang="en-US" sz="4800" dirty="0"/>
              <a:t>he predestined </a:t>
            </a:r>
            <a:r>
              <a:rPr lang="en-US" dirty="0"/>
              <a:t>us</a:t>
            </a:r>
            <a:r>
              <a:rPr lang="en-US" sz="4800" dirty="0"/>
              <a:t> for </a:t>
            </a:r>
            <a:r>
              <a:rPr lang="en-US" sz="6000" b="1" dirty="0"/>
              <a:t>adoption to sonship through Jesus Christ</a:t>
            </a:r>
            <a:r>
              <a:rPr lang="en-US" sz="4800" dirty="0"/>
              <a:t>, in accordance with his pleasure and will</a:t>
            </a:r>
            <a:endParaRPr lang="en-US" sz="4800" b="1" dirty="0"/>
          </a:p>
        </p:txBody>
      </p:sp>
    </p:spTree>
    <p:extLst>
      <p:ext uri="{BB962C8B-B14F-4D97-AF65-F5344CB8AC3E}">
        <p14:creationId xmlns:p14="http://schemas.microsoft.com/office/powerpoint/2010/main" val="300227715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7C16E-BAF8-D359-9DEC-A0527551298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2634AA1-03A7-3DFD-2D7C-FB5FDD4A9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F281E-09FA-6C6D-E3D8-C5794EAD6AB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2683F0BD-29CE-B44F-73CB-164B9C552B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F4705B38-7F28-B827-6B69-984C9AB34A3C}"/>
              </a:ext>
            </a:extLst>
          </p:cNvPr>
          <p:cNvSpPr>
            <a:spLocks noGrp="1"/>
          </p:cNvSpPr>
          <p:nvPr>
            <p:ph sz="half" idx="2"/>
          </p:nvPr>
        </p:nvSpPr>
        <p:spPr>
          <a:xfrm>
            <a:off x="3123114" y="1825625"/>
            <a:ext cx="8230686" cy="4351338"/>
          </a:xfrm>
        </p:spPr>
        <p:txBody>
          <a:bodyPr>
            <a:normAutofit lnSpcReduction="10000"/>
          </a:bodyPr>
          <a:lstStyle/>
          <a:p>
            <a:r>
              <a:rPr lang="en-US" sz="3600" dirty="0"/>
              <a:t>Normally Heaven is associated as the dwelling place of God and everything good and perfect.</a:t>
            </a:r>
          </a:p>
          <a:p>
            <a:r>
              <a:rPr lang="en-US" sz="3600" dirty="0"/>
              <a:t>The first four instances above could be confused with the Heaven we sing about.</a:t>
            </a:r>
          </a:p>
          <a:p>
            <a:r>
              <a:rPr lang="en-US" sz="3600" dirty="0"/>
              <a:t>Ephesians 6:12 clearly gives meaning to heavenly realms that Paul is writing about</a:t>
            </a:r>
            <a:r>
              <a:rPr lang="en-US" dirty="0"/>
              <a:t>. </a:t>
            </a:r>
          </a:p>
          <a:p>
            <a:endParaRPr lang="en-US" dirty="0"/>
          </a:p>
        </p:txBody>
      </p:sp>
      <p:sp>
        <p:nvSpPr>
          <p:cNvPr id="3" name="TextBox 2">
            <a:extLst>
              <a:ext uri="{FF2B5EF4-FFF2-40B4-BE49-F238E27FC236}">
                <a16:creationId xmlns:a16="http://schemas.microsoft.com/office/drawing/2014/main" id="{FD66A870-9C1F-4C81-A0F4-50119C71387E}"/>
              </a:ext>
            </a:extLst>
          </p:cNvPr>
          <p:cNvSpPr txBox="1"/>
          <p:nvPr/>
        </p:nvSpPr>
        <p:spPr>
          <a:xfrm>
            <a:off x="250440" y="4159045"/>
            <a:ext cx="2982611" cy="646331"/>
          </a:xfrm>
          <a:prstGeom prst="rect">
            <a:avLst/>
          </a:prstGeom>
          <a:noFill/>
        </p:spPr>
        <p:txBody>
          <a:bodyPr wrap="none" rtlCol="0">
            <a:spAutoFit/>
          </a:bodyPr>
          <a:lstStyle/>
          <a:p>
            <a:r>
              <a:rPr lang="en-US" dirty="0"/>
              <a:t>A.I.  Generated Image based</a:t>
            </a:r>
          </a:p>
          <a:p>
            <a:r>
              <a:rPr lang="en-US" dirty="0"/>
              <a:t> on Input heavenly realms.</a:t>
            </a:r>
          </a:p>
        </p:txBody>
      </p:sp>
      <p:sp>
        <p:nvSpPr>
          <p:cNvPr id="4" name="Arrow: Up 3">
            <a:extLst>
              <a:ext uri="{FF2B5EF4-FFF2-40B4-BE49-F238E27FC236}">
                <a16:creationId xmlns:a16="http://schemas.microsoft.com/office/drawing/2014/main" id="{A2711B6D-CE69-9D21-B0B3-9B1BBDCF862B}"/>
              </a:ext>
            </a:extLst>
          </p:cNvPr>
          <p:cNvSpPr/>
          <p:nvPr/>
        </p:nvSpPr>
        <p:spPr>
          <a:xfrm>
            <a:off x="1307690" y="3244645"/>
            <a:ext cx="304800" cy="646331"/>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256109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78B02-5D2A-2D8B-AC80-2EE82A34CCD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8B4618-95E4-87FD-43E7-D8DEF414F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88D8D-7445-350B-CE08-DD8257FBDB3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436BAABB-A5AE-E779-908F-496832FACB1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94A8AAD2-4738-BDF7-6CB5-97C394E3D56B}"/>
              </a:ext>
            </a:extLst>
          </p:cNvPr>
          <p:cNvSpPr txBox="1"/>
          <p:nvPr/>
        </p:nvSpPr>
        <p:spPr>
          <a:xfrm>
            <a:off x="3123114" y="1784969"/>
            <a:ext cx="8255565" cy="3539430"/>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a:t>
            </a:r>
            <a:r>
              <a:rPr lang="en-US" sz="3200" dirty="0">
                <a:solidFill>
                  <a:srgbClr val="7030A0"/>
                </a:solidFill>
              </a:rPr>
              <a:t>the spiritual forces of evil in the heavenly realms</a:t>
            </a:r>
            <a:r>
              <a:rPr lang="en-US" sz="3200" dirty="0"/>
              <a:t>.</a:t>
            </a:r>
          </a:p>
          <a:p>
            <a:endParaRPr lang="en-US" sz="3200" dirty="0"/>
          </a:p>
          <a:p>
            <a:r>
              <a:rPr lang="en-US" sz="3200" dirty="0"/>
              <a:t>      </a:t>
            </a:r>
            <a:r>
              <a:rPr lang="en-US" sz="3200" dirty="0">
                <a:solidFill>
                  <a:srgbClr val="7030A0"/>
                </a:solidFill>
              </a:rPr>
              <a:t>Where are the heavenly (spiritual) realms?</a:t>
            </a:r>
          </a:p>
        </p:txBody>
      </p:sp>
      <p:sp>
        <p:nvSpPr>
          <p:cNvPr id="4" name="Arrow: Left 3">
            <a:extLst>
              <a:ext uri="{FF2B5EF4-FFF2-40B4-BE49-F238E27FC236}">
                <a16:creationId xmlns:a16="http://schemas.microsoft.com/office/drawing/2014/main" id="{5526018A-F9A5-7F9A-FAB7-762CAF8695BC}"/>
              </a:ext>
            </a:extLst>
          </p:cNvPr>
          <p:cNvSpPr/>
          <p:nvPr/>
        </p:nvSpPr>
        <p:spPr>
          <a:xfrm rot="21183089" flipV="1">
            <a:off x="3669388" y="1403883"/>
            <a:ext cx="5339026" cy="12179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07237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F0BCD-0244-AC11-593C-A77A4A015BB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4952216-2390-74FB-79CB-51DF4F11CD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2367B9-3394-9B82-5D54-40A0E47DDA9D}"/>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endParaRPr lang="en-US" sz="3600" b="1" dirty="0"/>
          </a:p>
        </p:txBody>
      </p:sp>
      <p:pic>
        <p:nvPicPr>
          <p:cNvPr id="4" name="Content Placeholder 3">
            <a:extLst>
              <a:ext uri="{FF2B5EF4-FFF2-40B4-BE49-F238E27FC236}">
                <a16:creationId xmlns:a16="http://schemas.microsoft.com/office/drawing/2014/main" id="{B0E35E51-B677-0BD0-196A-81158BD9F272}"/>
              </a:ext>
            </a:extLst>
          </p:cNvPr>
          <p:cNvPicPr>
            <a:picLocks noGrp="1" noChangeAspect="1"/>
          </p:cNvPicPr>
          <p:nvPr>
            <p:ph sz="half" idx="2"/>
          </p:nvPr>
        </p:nvPicPr>
        <p:blipFill>
          <a:blip r:embed="rId3"/>
          <a:stretch>
            <a:fillRect/>
          </a:stretch>
        </p:blipFill>
        <p:spPr>
          <a:xfrm>
            <a:off x="242818" y="1414290"/>
            <a:ext cx="5174008" cy="5174008"/>
          </a:xfrm>
          <a:prstGeom prst="rect">
            <a:avLst/>
          </a:prstGeom>
        </p:spPr>
      </p:pic>
      <p:sp>
        <p:nvSpPr>
          <p:cNvPr id="6" name="Content Placeholder 5">
            <a:extLst>
              <a:ext uri="{FF2B5EF4-FFF2-40B4-BE49-F238E27FC236}">
                <a16:creationId xmlns:a16="http://schemas.microsoft.com/office/drawing/2014/main" id="{87F6AACD-16BE-CB64-ED20-92EB90854F46}"/>
              </a:ext>
            </a:extLst>
          </p:cNvPr>
          <p:cNvSpPr>
            <a:spLocks noGrp="1"/>
          </p:cNvSpPr>
          <p:nvPr>
            <p:ph sz="half" idx="1"/>
          </p:nvPr>
        </p:nvSpPr>
        <p:spPr/>
        <p:txBody>
          <a:bodyPr/>
          <a:lstStyle/>
          <a:p>
            <a:endParaRPr lang="en-US" dirty="0"/>
          </a:p>
        </p:txBody>
      </p:sp>
      <p:pic>
        <p:nvPicPr>
          <p:cNvPr id="5" name="Picture 4">
            <a:extLst>
              <a:ext uri="{FF2B5EF4-FFF2-40B4-BE49-F238E27FC236}">
                <a16:creationId xmlns:a16="http://schemas.microsoft.com/office/drawing/2014/main" id="{91753226-3B5C-4001-5845-ADCF11C65F4B}"/>
              </a:ext>
            </a:extLst>
          </p:cNvPr>
          <p:cNvPicPr>
            <a:picLocks noChangeAspect="1"/>
          </p:cNvPicPr>
          <p:nvPr/>
        </p:nvPicPr>
        <p:blipFill>
          <a:blip r:embed="rId4"/>
          <a:stretch>
            <a:fillRect/>
          </a:stretch>
        </p:blipFill>
        <p:spPr>
          <a:xfrm>
            <a:off x="5803590" y="2031293"/>
            <a:ext cx="6001645" cy="4351338"/>
          </a:xfrm>
          <a:prstGeom prst="rect">
            <a:avLst/>
          </a:prstGeom>
        </p:spPr>
      </p:pic>
    </p:spTree>
    <p:extLst>
      <p:ext uri="{BB962C8B-B14F-4D97-AF65-F5344CB8AC3E}">
        <p14:creationId xmlns:p14="http://schemas.microsoft.com/office/powerpoint/2010/main" val="256175535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4B49E-4CFC-7953-6305-D4408B2D615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AC0B4C-44B5-AC86-E1F9-8786BF7C9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F0251-BCDA-4611-5FBD-E4D92465432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5C94F48F-45DC-B711-3904-BF27FB5EDBA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F1388550-1B69-7E08-80E3-A369534FFB15}"/>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3FB2E3A-F93B-6169-3343-869E4F3C7930}"/>
              </a:ext>
            </a:extLst>
          </p:cNvPr>
          <p:cNvCxnSpPr>
            <a:cxnSpLocks/>
          </p:cNvCxnSpPr>
          <p:nvPr/>
        </p:nvCxnSpPr>
        <p:spPr>
          <a:xfrm>
            <a:off x="3542757" y="4020207"/>
            <a:ext cx="6168802" cy="0"/>
          </a:xfrm>
          <a:prstGeom prst="line">
            <a:avLst/>
          </a:prstGeom>
          <a:ln w="44450">
            <a:prstDash val="dashDot"/>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91B1695-46C6-7268-E457-510C9DD492A5}"/>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7AD0AD48-A52C-E08E-F8AB-88D7841E7EEF}"/>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D122CDA1-3857-350A-7403-399C4E54A12D}"/>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2CC0D6C6-B735-D80F-8CBC-634F78B396EE}"/>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TextBox 3">
            <a:extLst>
              <a:ext uri="{FF2B5EF4-FFF2-40B4-BE49-F238E27FC236}">
                <a16:creationId xmlns:a16="http://schemas.microsoft.com/office/drawing/2014/main" id="{3DBB7DBC-3B04-F277-FA62-F07E68E9299D}"/>
              </a:ext>
            </a:extLst>
          </p:cNvPr>
          <p:cNvSpPr txBox="1"/>
          <p:nvPr/>
        </p:nvSpPr>
        <p:spPr>
          <a:xfrm>
            <a:off x="5578703" y="1056345"/>
            <a:ext cx="1637905" cy="646331"/>
          </a:xfrm>
          <a:prstGeom prst="rect">
            <a:avLst/>
          </a:prstGeom>
          <a:noFill/>
        </p:spPr>
        <p:txBody>
          <a:bodyPr wrap="square" rtlCol="0">
            <a:spAutoFit/>
          </a:bodyPr>
          <a:lstStyle/>
          <a:p>
            <a:r>
              <a:rPr lang="en-US" sz="3600" dirty="0">
                <a:solidFill>
                  <a:srgbClr val="7030A0"/>
                </a:solidFill>
              </a:rPr>
              <a:t>eternal</a:t>
            </a:r>
          </a:p>
        </p:txBody>
      </p:sp>
      <p:sp>
        <p:nvSpPr>
          <p:cNvPr id="5" name="TextBox 4">
            <a:extLst>
              <a:ext uri="{FF2B5EF4-FFF2-40B4-BE49-F238E27FC236}">
                <a16:creationId xmlns:a16="http://schemas.microsoft.com/office/drawing/2014/main" id="{841A294D-0EC7-F693-C44F-6C291E0EBF8E}"/>
              </a:ext>
            </a:extLst>
          </p:cNvPr>
          <p:cNvSpPr txBox="1"/>
          <p:nvPr/>
        </p:nvSpPr>
        <p:spPr>
          <a:xfrm>
            <a:off x="5588591" y="6337793"/>
            <a:ext cx="2451228" cy="646331"/>
          </a:xfrm>
          <a:prstGeom prst="rect">
            <a:avLst/>
          </a:prstGeom>
          <a:noFill/>
        </p:spPr>
        <p:txBody>
          <a:bodyPr wrap="square" rtlCol="0">
            <a:spAutoFit/>
          </a:bodyPr>
          <a:lstStyle/>
          <a:p>
            <a:r>
              <a:rPr lang="en-US" sz="3600" dirty="0">
                <a:solidFill>
                  <a:srgbClr val="7030A0"/>
                </a:solidFill>
              </a:rPr>
              <a:t>temporary</a:t>
            </a:r>
          </a:p>
        </p:txBody>
      </p:sp>
      <p:sp>
        <p:nvSpPr>
          <p:cNvPr id="3" name="TextBox 2">
            <a:extLst>
              <a:ext uri="{FF2B5EF4-FFF2-40B4-BE49-F238E27FC236}">
                <a16:creationId xmlns:a16="http://schemas.microsoft.com/office/drawing/2014/main" id="{CD0CF5DA-4860-D70F-4DCC-E68CEDD56402}"/>
              </a:ext>
            </a:extLst>
          </p:cNvPr>
          <p:cNvSpPr txBox="1"/>
          <p:nvPr/>
        </p:nvSpPr>
        <p:spPr>
          <a:xfrm>
            <a:off x="148897" y="3429000"/>
            <a:ext cx="2944027" cy="2677656"/>
          </a:xfrm>
          <a:prstGeom prst="rect">
            <a:avLst/>
          </a:prstGeom>
          <a:noFill/>
        </p:spPr>
        <p:txBody>
          <a:bodyPr wrap="square" rtlCol="0">
            <a:spAutoFit/>
          </a:bodyPr>
          <a:lstStyle/>
          <a:p>
            <a:r>
              <a:rPr lang="en-US" sz="2800" dirty="0"/>
              <a:t>The dotted line is </a:t>
            </a:r>
          </a:p>
          <a:p>
            <a:r>
              <a:rPr lang="en-US" sz="2800" dirty="0"/>
              <a:t>Intentional.</a:t>
            </a:r>
          </a:p>
          <a:p>
            <a:r>
              <a:rPr lang="en-US" sz="2800" dirty="0"/>
              <a:t>As humans we reside in both the physical and </a:t>
            </a:r>
          </a:p>
          <a:p>
            <a:r>
              <a:rPr lang="en-US" sz="2800" dirty="0"/>
              <a:t>Spiritual realms.</a:t>
            </a:r>
          </a:p>
        </p:txBody>
      </p:sp>
    </p:spTree>
    <p:extLst>
      <p:ext uri="{BB962C8B-B14F-4D97-AF65-F5344CB8AC3E}">
        <p14:creationId xmlns:p14="http://schemas.microsoft.com/office/powerpoint/2010/main" val="231884578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F2141-2B48-004E-5C74-DA0050D619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7BD672-22CC-8038-7EFD-C8A950CFE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4D7B16-E3A7-3448-FEDE-552046F9352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398C2DB3-441C-B112-01F0-B2EE582A91A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5B450E45-20F7-E8C3-0FBC-8522CCA961BB}"/>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EB28657C-2C22-AE34-D9C8-1E823D200C49}"/>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BF341516-4451-E5A6-B859-50E177BE6FA4}"/>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1DAEE54C-7E92-E68A-43D7-4DCD57E2263E}"/>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0F727DE5-8F3A-FE65-F1F5-FF287CD5B532}"/>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F7261022-6C21-1C23-731B-BE0106EF9A24}"/>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C99B3726-3D6B-910E-CE2F-EF4E6562C5B5}"/>
              </a:ext>
            </a:extLst>
          </p:cNvPr>
          <p:cNvSpPr txBox="1"/>
          <p:nvPr/>
        </p:nvSpPr>
        <p:spPr>
          <a:xfrm>
            <a:off x="465826" y="4045181"/>
            <a:ext cx="2646622" cy="1846659"/>
          </a:xfrm>
          <a:prstGeom prst="rect">
            <a:avLst/>
          </a:prstGeom>
          <a:noFill/>
        </p:spPr>
        <p:txBody>
          <a:bodyPr wrap="none" rtlCol="0">
            <a:spAutoFit/>
          </a:bodyPr>
          <a:lstStyle/>
          <a:p>
            <a:r>
              <a:rPr lang="en-US" sz="3200" dirty="0"/>
              <a:t>Contrast with</a:t>
            </a:r>
          </a:p>
          <a:p>
            <a:r>
              <a:rPr lang="en-US" sz="3200" dirty="0"/>
              <a:t>Gen 1:1</a:t>
            </a:r>
          </a:p>
          <a:p>
            <a:r>
              <a:rPr lang="en-US" sz="3200" dirty="0"/>
              <a:t>Gen 3:15</a:t>
            </a:r>
          </a:p>
          <a:p>
            <a:endParaRPr lang="en-US" dirty="0"/>
          </a:p>
        </p:txBody>
      </p:sp>
      <p:sp>
        <p:nvSpPr>
          <p:cNvPr id="4" name="Rectangle 3">
            <a:extLst>
              <a:ext uri="{FF2B5EF4-FFF2-40B4-BE49-F238E27FC236}">
                <a16:creationId xmlns:a16="http://schemas.microsoft.com/office/drawing/2014/main" id="{B13A1BD1-0DAD-BE8C-828A-C961AD969074}"/>
              </a:ext>
            </a:extLst>
          </p:cNvPr>
          <p:cNvSpPr/>
          <p:nvPr/>
        </p:nvSpPr>
        <p:spPr>
          <a:xfrm>
            <a:off x="3234813" y="1402600"/>
            <a:ext cx="7220402" cy="5321742"/>
          </a:xfrm>
          <a:prstGeom prst="rect">
            <a:avLst/>
          </a:prstGeom>
          <a:noFill/>
          <a:ln w="539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008C212-3AF4-3B04-9BB6-C6E105A1F7D4}"/>
              </a:ext>
            </a:extLst>
          </p:cNvPr>
          <p:cNvSpPr txBox="1"/>
          <p:nvPr/>
        </p:nvSpPr>
        <p:spPr>
          <a:xfrm rot="16200000">
            <a:off x="9135135" y="3603201"/>
            <a:ext cx="3465201" cy="707886"/>
          </a:xfrm>
          <a:prstGeom prst="rect">
            <a:avLst/>
          </a:prstGeom>
          <a:noFill/>
        </p:spPr>
        <p:txBody>
          <a:bodyPr wrap="square" rtlCol="0">
            <a:spAutoFit/>
          </a:bodyPr>
          <a:lstStyle/>
          <a:p>
            <a:r>
              <a:rPr lang="en-US" sz="4000" dirty="0">
                <a:solidFill>
                  <a:schemeClr val="accent5">
                    <a:lumMod val="75000"/>
                  </a:schemeClr>
                </a:solidFill>
              </a:rPr>
              <a:t>God’s Creation</a:t>
            </a:r>
          </a:p>
        </p:txBody>
      </p:sp>
    </p:spTree>
    <p:extLst>
      <p:ext uri="{BB962C8B-B14F-4D97-AF65-F5344CB8AC3E}">
        <p14:creationId xmlns:p14="http://schemas.microsoft.com/office/powerpoint/2010/main" val="417254439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38B20-9CBF-A64E-D427-8DDFD0C3CA5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A9435FE-5B02-9592-CF9A-AC5A645F0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a:extLst>
              <a:ext uri="{FF2B5EF4-FFF2-40B4-BE49-F238E27FC236}">
                <a16:creationId xmlns:a16="http://schemas.microsoft.com/office/drawing/2014/main" id="{37890792-3807-E9CE-5B68-EAF7C80E97B8}"/>
              </a:ext>
            </a:extLst>
          </p:cNvPr>
          <p:cNvPicPr>
            <a:picLocks noGrp="1" noChangeAspect="1"/>
          </p:cNvPicPr>
          <p:nvPr>
            <p:ph sz="half" idx="1"/>
          </p:nvPr>
        </p:nvPicPr>
        <p:blipFill>
          <a:blip r:embed="rId3"/>
          <a:stretch>
            <a:fillRect/>
          </a:stretch>
        </p:blipFill>
        <p:spPr>
          <a:xfrm>
            <a:off x="250440" y="133658"/>
            <a:ext cx="1400174" cy="1400174"/>
          </a:xfrm>
          <a:prstGeom prst="rect">
            <a:avLst/>
          </a:prstGeom>
        </p:spPr>
      </p:pic>
      <p:sp>
        <p:nvSpPr>
          <p:cNvPr id="12" name="TextBox 11">
            <a:extLst>
              <a:ext uri="{FF2B5EF4-FFF2-40B4-BE49-F238E27FC236}">
                <a16:creationId xmlns:a16="http://schemas.microsoft.com/office/drawing/2014/main" id="{5DC9AA6C-074D-F4D6-5902-252E875E2479}"/>
              </a:ext>
            </a:extLst>
          </p:cNvPr>
          <p:cNvSpPr txBox="1"/>
          <p:nvPr/>
        </p:nvSpPr>
        <p:spPr>
          <a:xfrm>
            <a:off x="1829280" y="797510"/>
            <a:ext cx="10479023" cy="5324535"/>
          </a:xfrm>
          <a:prstGeom prst="rect">
            <a:avLst/>
          </a:prstGeom>
          <a:noFill/>
        </p:spPr>
        <p:txBody>
          <a:bodyPr wrap="none" rtlCol="0">
            <a:spAutoFit/>
          </a:bodyPr>
          <a:lstStyle/>
          <a:p>
            <a:r>
              <a:rPr lang="en-US" sz="2800" b="1" dirty="0"/>
              <a:t>What is the key takeaway from this slide?​</a:t>
            </a:r>
          </a:p>
          <a:p>
            <a:r>
              <a:rPr lang="en-US" sz="2400" b="1" dirty="0">
                <a:solidFill>
                  <a:srgbClr val="7030A0"/>
                </a:solidFill>
              </a:rPr>
              <a:t>Copilot said:</a:t>
            </a:r>
            <a:endParaRPr lang="en-US" sz="2400" dirty="0">
              <a:solidFill>
                <a:srgbClr val="7030A0"/>
              </a:solidFill>
            </a:endParaRPr>
          </a:p>
          <a:p>
            <a:r>
              <a:rPr lang="en-US" sz="2400" b="1" dirty="0"/>
              <a:t>Key Takeaway from Slide 13</a:t>
            </a:r>
            <a:endParaRPr lang="en-US" sz="2400" dirty="0"/>
          </a:p>
          <a:p>
            <a:r>
              <a:rPr lang="en-US" sz="2400" dirty="0"/>
              <a:t>The central message of slide 13 is a comparison of different realms</a:t>
            </a:r>
          </a:p>
          <a:p>
            <a:r>
              <a:rPr lang="en-US" sz="2400" dirty="0"/>
              <a:t> as described in the Book of Ephesians. It highlights four distinct realms:</a:t>
            </a:r>
          </a:p>
          <a:p>
            <a:pPr lvl="0"/>
            <a:r>
              <a:rPr lang="en-US" sz="2400" b="1" dirty="0"/>
              <a:t>Heavenly Realm Aligned with God</a:t>
            </a:r>
            <a:endParaRPr lang="en-US" sz="2400" dirty="0"/>
          </a:p>
          <a:p>
            <a:pPr lvl="0"/>
            <a:r>
              <a:rPr lang="en-US" sz="2400" b="1" dirty="0"/>
              <a:t>Heavenly Realm Not Aligned with God</a:t>
            </a:r>
            <a:endParaRPr lang="en-US" sz="2400" dirty="0"/>
          </a:p>
          <a:p>
            <a:pPr lvl="0"/>
            <a:r>
              <a:rPr lang="en-US" sz="2400" b="1" dirty="0"/>
              <a:t>Physical Realm Aligned with God</a:t>
            </a:r>
            <a:endParaRPr lang="en-US" sz="2400" dirty="0"/>
          </a:p>
          <a:p>
            <a:pPr lvl="0"/>
            <a:r>
              <a:rPr lang="en-US" sz="2400" b="1" dirty="0"/>
              <a:t>Physical Realm Not Aligned with God</a:t>
            </a:r>
            <a:endParaRPr lang="en-US" sz="2400" dirty="0"/>
          </a:p>
          <a:p>
            <a:r>
              <a:rPr lang="en-US" sz="2400" dirty="0"/>
              <a:t>The slide also references Genesis 1:1 and Genesis 3:15, suggesting a contrast </a:t>
            </a:r>
          </a:p>
          <a:p>
            <a:r>
              <a:rPr lang="en-US" sz="2400" dirty="0"/>
              <a:t>between God's creation and the spiritual realities discussed in Ephesians. </a:t>
            </a:r>
          </a:p>
          <a:p>
            <a:r>
              <a:rPr lang="en-US" sz="2400" dirty="0"/>
              <a:t>The overall takeaway is that Ephesians explores the interaction and distinction</a:t>
            </a:r>
          </a:p>
          <a:p>
            <a:r>
              <a:rPr lang="en-US" sz="2400" dirty="0"/>
              <a:t> between spiritual and physical realms, emphasizing the importance </a:t>
            </a:r>
          </a:p>
          <a:p>
            <a:r>
              <a:rPr lang="en-US" sz="2400" dirty="0"/>
              <a:t>of alignment with God </a:t>
            </a:r>
          </a:p>
        </p:txBody>
      </p:sp>
    </p:spTree>
    <p:extLst>
      <p:ext uri="{BB962C8B-B14F-4D97-AF65-F5344CB8AC3E}">
        <p14:creationId xmlns:p14="http://schemas.microsoft.com/office/powerpoint/2010/main" val="372738958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1F984-C6F2-2E53-A23B-4BAA8963620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E1C9E4-9085-192A-9496-728A28B37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B74BBC-C03D-89A2-4380-65130D064124}"/>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Samuel 16:14</a:t>
            </a:r>
          </a:p>
        </p:txBody>
      </p:sp>
      <p:pic>
        <p:nvPicPr>
          <p:cNvPr id="11" name="Content Placeholder 10">
            <a:extLst>
              <a:ext uri="{FF2B5EF4-FFF2-40B4-BE49-F238E27FC236}">
                <a16:creationId xmlns:a16="http://schemas.microsoft.com/office/drawing/2014/main" id="{B3E693FE-1412-8659-55D2-CF3E225A597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8767D823-68DA-8834-42C3-280266C5FFA5}"/>
              </a:ext>
            </a:extLst>
          </p:cNvPr>
          <p:cNvSpPr txBox="1"/>
          <p:nvPr/>
        </p:nvSpPr>
        <p:spPr>
          <a:xfrm>
            <a:off x="3373554" y="1410365"/>
            <a:ext cx="8684726" cy="1569660"/>
          </a:xfrm>
          <a:prstGeom prst="rect">
            <a:avLst/>
          </a:prstGeom>
          <a:noFill/>
        </p:spPr>
        <p:txBody>
          <a:bodyPr wrap="square" rtlCol="0">
            <a:spAutoFit/>
          </a:bodyPr>
          <a:lstStyle/>
          <a:p>
            <a:r>
              <a:rPr lang="en-US" sz="3200" b="1" baseline="30000" dirty="0"/>
              <a:t>14 </a:t>
            </a:r>
            <a:r>
              <a:rPr lang="en-US" sz="3200" dirty="0"/>
              <a:t>Now the Spirit of the </a:t>
            </a:r>
            <a:r>
              <a:rPr lang="en-US" sz="3200" cap="small" dirty="0"/>
              <a:t>Lord</a:t>
            </a:r>
            <a:r>
              <a:rPr lang="en-US" sz="3200" dirty="0"/>
              <a:t> had departed from Saul, and an evil spirit from the </a:t>
            </a:r>
            <a:r>
              <a:rPr lang="en-US" sz="3200" cap="small" dirty="0"/>
              <a:t>Lord</a:t>
            </a:r>
            <a:r>
              <a:rPr lang="en-US" sz="3200" dirty="0"/>
              <a:t> tormented him.</a:t>
            </a:r>
          </a:p>
        </p:txBody>
      </p:sp>
      <p:sp>
        <p:nvSpPr>
          <p:cNvPr id="4" name="Title 1">
            <a:extLst>
              <a:ext uri="{FF2B5EF4-FFF2-40B4-BE49-F238E27FC236}">
                <a16:creationId xmlns:a16="http://schemas.microsoft.com/office/drawing/2014/main" id="{7C43309E-6D5B-D18C-3191-B0301D6A00DB}"/>
              </a:ext>
            </a:extLst>
          </p:cNvPr>
          <p:cNvSpPr txBox="1">
            <a:spLocks/>
          </p:cNvSpPr>
          <p:nvPr/>
        </p:nvSpPr>
        <p:spPr>
          <a:xfrm>
            <a:off x="3628753" y="2630949"/>
            <a:ext cx="6607277" cy="1143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 </a:t>
            </a:r>
          </a:p>
        </p:txBody>
      </p:sp>
    </p:spTree>
    <p:extLst>
      <p:ext uri="{BB962C8B-B14F-4D97-AF65-F5344CB8AC3E}">
        <p14:creationId xmlns:p14="http://schemas.microsoft.com/office/powerpoint/2010/main" val="143104814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F5436-62E2-6CFA-2AF0-C4ECCDAD1EB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CF3DCB9-9E3C-1C77-0220-C57A3B0DBB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843BB5-3952-EE6B-8999-BEF93354521F}"/>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Kings 11</a:t>
            </a:r>
          </a:p>
        </p:txBody>
      </p:sp>
      <p:pic>
        <p:nvPicPr>
          <p:cNvPr id="11" name="Content Placeholder 10">
            <a:extLst>
              <a:ext uri="{FF2B5EF4-FFF2-40B4-BE49-F238E27FC236}">
                <a16:creationId xmlns:a16="http://schemas.microsoft.com/office/drawing/2014/main" id="{25D87E1E-4BE3-0A90-CAF9-D3ED91B225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61063704-AB9A-6505-58D9-BE4DD0DCCE18}"/>
              </a:ext>
            </a:extLst>
          </p:cNvPr>
          <p:cNvSpPr txBox="1"/>
          <p:nvPr/>
        </p:nvSpPr>
        <p:spPr>
          <a:xfrm>
            <a:off x="3373554" y="1410365"/>
            <a:ext cx="8684726" cy="4524315"/>
          </a:xfrm>
          <a:prstGeom prst="rect">
            <a:avLst/>
          </a:prstGeom>
          <a:noFill/>
        </p:spPr>
        <p:txBody>
          <a:bodyPr wrap="square" rtlCol="0">
            <a:spAutoFit/>
          </a:bodyPr>
          <a:lstStyle/>
          <a:p>
            <a:r>
              <a:rPr lang="en-US" sz="3200" b="1" baseline="30000" dirty="0"/>
              <a:t>4 </a:t>
            </a:r>
            <a:r>
              <a:rPr lang="en-US" sz="3200" dirty="0"/>
              <a:t>As Solomon grew old, his wives turned his heart after other gods, and his heart was not fully devoted to the </a:t>
            </a:r>
            <a:r>
              <a:rPr lang="en-US" sz="3200" cap="small" dirty="0"/>
              <a:t>Lord</a:t>
            </a:r>
            <a:r>
              <a:rPr lang="en-US" sz="3200" dirty="0"/>
              <a:t> his God, as the heart of David his father had been. </a:t>
            </a:r>
            <a:r>
              <a:rPr lang="en-US" sz="3200" b="1" baseline="30000" dirty="0"/>
              <a:t>5 </a:t>
            </a:r>
            <a:r>
              <a:rPr lang="en-US" sz="3200" dirty="0"/>
              <a:t>He followed Ashtoreth the goddess of the Sidonians, and Molek the detestable god of the Ammonites. </a:t>
            </a:r>
            <a:r>
              <a:rPr lang="en-US" sz="3200" b="1" baseline="30000" dirty="0"/>
              <a:t>6 </a:t>
            </a:r>
            <a:r>
              <a:rPr lang="en-US" sz="3200" dirty="0"/>
              <a:t>So Solomon did evil in the eyes of the </a:t>
            </a:r>
            <a:r>
              <a:rPr lang="en-US" sz="3200" cap="small" dirty="0"/>
              <a:t>Lord</a:t>
            </a:r>
            <a:r>
              <a:rPr lang="en-US" sz="3200" dirty="0"/>
              <a:t>; he did not follow the </a:t>
            </a:r>
            <a:r>
              <a:rPr lang="en-US" sz="3200" cap="small" dirty="0"/>
              <a:t>Lord</a:t>
            </a:r>
            <a:r>
              <a:rPr lang="en-US" sz="3200" dirty="0"/>
              <a:t> completely, as David his father had done.</a:t>
            </a:r>
          </a:p>
        </p:txBody>
      </p:sp>
    </p:spTree>
    <p:extLst>
      <p:ext uri="{BB962C8B-B14F-4D97-AF65-F5344CB8AC3E}">
        <p14:creationId xmlns:p14="http://schemas.microsoft.com/office/powerpoint/2010/main" val="238091642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C76F4-87C6-1F78-25C1-8F58C1C302F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A54CCE-351B-6FFA-0E64-AD319C303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500F79-DFF4-8228-5345-89E797751BA7}"/>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E29CAA9D-B8ED-17E1-76A8-D9798C65BE70}"/>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49E71B16-7EA3-CB17-4185-BD81EC02DC1B}"/>
              </a:ext>
            </a:extLst>
          </p:cNvPr>
          <p:cNvCxnSpPr>
            <a:cxnSpLocks/>
          </p:cNvCxnSpPr>
          <p:nvPr/>
        </p:nvCxnSpPr>
        <p:spPr>
          <a:xfrm>
            <a:off x="6479628" y="1870113"/>
            <a:ext cx="0" cy="4593749"/>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5130809-A1CA-CE96-9F38-C9C1245AD169}"/>
              </a:ext>
            </a:extLst>
          </p:cNvPr>
          <p:cNvCxnSpPr>
            <a:cxnSpLocks/>
          </p:cNvCxnSpPr>
          <p:nvPr/>
        </p:nvCxnSpPr>
        <p:spPr>
          <a:xfrm>
            <a:off x="3417858" y="4041956"/>
            <a:ext cx="6293701" cy="41313"/>
          </a:xfrm>
          <a:prstGeom prst="line">
            <a:avLst/>
          </a:prstGeom>
          <a:ln w="44450">
            <a:prstDash val="sysDash"/>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AED64909-53A2-036D-EF45-A4A8DFBC6FAB}"/>
              </a:ext>
            </a:extLst>
          </p:cNvPr>
          <p:cNvSpPr txBox="1"/>
          <p:nvPr/>
        </p:nvSpPr>
        <p:spPr>
          <a:xfrm>
            <a:off x="3417858" y="1254681"/>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17034CB8-D2D6-03D7-20CD-AED626E2D2A8}"/>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575D5F94-60B8-0F32-2BDA-B60B0EC1F89F}"/>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35EC064B-E39A-E444-45A4-D83E73D4D42A}"/>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38877AC5-F0C3-C391-7A90-273D298AEC20}"/>
              </a:ext>
            </a:extLst>
          </p:cNvPr>
          <p:cNvSpPr txBox="1"/>
          <p:nvPr/>
        </p:nvSpPr>
        <p:spPr>
          <a:xfrm>
            <a:off x="465826" y="4045181"/>
            <a:ext cx="2305631" cy="2831544"/>
          </a:xfrm>
          <a:prstGeom prst="rect">
            <a:avLst/>
          </a:prstGeom>
          <a:noFill/>
        </p:spPr>
        <p:txBody>
          <a:bodyPr wrap="none" rtlCol="0">
            <a:spAutoFit/>
          </a:bodyPr>
          <a:lstStyle/>
          <a:p>
            <a:r>
              <a:rPr lang="en-US" sz="3200" dirty="0"/>
              <a:t>Realm</a:t>
            </a:r>
          </a:p>
          <a:p>
            <a:r>
              <a:rPr lang="en-US" sz="3200" dirty="0"/>
              <a:t>Interactions</a:t>
            </a:r>
          </a:p>
          <a:p>
            <a:r>
              <a:rPr lang="en-US" sz="3200" dirty="0"/>
              <a:t>For Saul</a:t>
            </a:r>
          </a:p>
          <a:p>
            <a:r>
              <a:rPr lang="en-US" sz="3200" dirty="0"/>
              <a:t>And</a:t>
            </a:r>
          </a:p>
          <a:p>
            <a:r>
              <a:rPr lang="en-US" sz="3200" dirty="0"/>
              <a:t>Solomon</a:t>
            </a:r>
          </a:p>
          <a:p>
            <a:endParaRPr lang="en-US" dirty="0"/>
          </a:p>
        </p:txBody>
      </p:sp>
    </p:spTree>
    <p:extLst>
      <p:ext uri="{BB962C8B-B14F-4D97-AF65-F5344CB8AC3E}">
        <p14:creationId xmlns:p14="http://schemas.microsoft.com/office/powerpoint/2010/main" val="128644572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0313C-2EE2-A108-2E5E-7AC61F9B06B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DAA6A68-6B5E-1EC7-417F-9382D4EC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236AF6-BC15-1E2E-AF42-5543D92A0905}"/>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7EFBC96A-67D6-7106-31E9-4628FB24B74C}"/>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A7B1D7C6-3701-1A71-5214-CDD6935CB483}"/>
              </a:ext>
            </a:extLst>
          </p:cNvPr>
          <p:cNvCxnSpPr>
            <a:cxnSpLocks/>
          </p:cNvCxnSpPr>
          <p:nvPr/>
        </p:nvCxnSpPr>
        <p:spPr>
          <a:xfrm>
            <a:off x="6479628" y="1870113"/>
            <a:ext cx="0" cy="4593749"/>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B14346A-448A-34EB-8D00-A2B77D05029F}"/>
              </a:ext>
            </a:extLst>
          </p:cNvPr>
          <p:cNvCxnSpPr>
            <a:cxnSpLocks/>
          </p:cNvCxnSpPr>
          <p:nvPr/>
        </p:nvCxnSpPr>
        <p:spPr>
          <a:xfrm>
            <a:off x="3417858" y="4041956"/>
            <a:ext cx="6293701" cy="41313"/>
          </a:xfrm>
          <a:prstGeom prst="line">
            <a:avLst/>
          </a:prstGeom>
          <a:ln w="44450">
            <a:prstDash val="sysDash"/>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51F972AA-DAC4-718A-F5A6-2354A3A14C2F}"/>
              </a:ext>
            </a:extLst>
          </p:cNvPr>
          <p:cNvSpPr txBox="1"/>
          <p:nvPr/>
        </p:nvSpPr>
        <p:spPr>
          <a:xfrm>
            <a:off x="3417858" y="1254681"/>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5871913A-8A49-C7A1-2E3A-2EA317DF24F7}"/>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F162AE77-C0C2-7F9A-F503-420249998C4E}"/>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51637024-1E74-41F6-492B-A1D81E8AC9EE}"/>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7E02246B-E41A-42BF-0801-78807291F368}"/>
              </a:ext>
            </a:extLst>
          </p:cNvPr>
          <p:cNvSpPr txBox="1"/>
          <p:nvPr/>
        </p:nvSpPr>
        <p:spPr>
          <a:xfrm>
            <a:off x="375023" y="3533971"/>
            <a:ext cx="2872675" cy="3323987"/>
          </a:xfrm>
          <a:prstGeom prst="rect">
            <a:avLst/>
          </a:prstGeom>
          <a:noFill/>
        </p:spPr>
        <p:txBody>
          <a:bodyPr wrap="square" rtlCol="0">
            <a:spAutoFit/>
          </a:bodyPr>
          <a:lstStyle/>
          <a:p>
            <a:r>
              <a:rPr lang="en-US" sz="3200" dirty="0"/>
              <a:t>New Testament</a:t>
            </a:r>
          </a:p>
          <a:p>
            <a:r>
              <a:rPr lang="en-US" sz="3200" dirty="0"/>
              <a:t>Is thematic in</a:t>
            </a:r>
          </a:p>
          <a:p>
            <a:r>
              <a:rPr lang="en-US" sz="3200" dirty="0"/>
              <a:t>contrasting </a:t>
            </a:r>
          </a:p>
          <a:p>
            <a:r>
              <a:rPr lang="en-US" sz="3200" dirty="0"/>
              <a:t>Between the realms </a:t>
            </a:r>
          </a:p>
          <a:p>
            <a:endParaRPr lang="en-US" dirty="0"/>
          </a:p>
        </p:txBody>
      </p:sp>
    </p:spTree>
    <p:extLst>
      <p:ext uri="{BB962C8B-B14F-4D97-AF65-F5344CB8AC3E}">
        <p14:creationId xmlns:p14="http://schemas.microsoft.com/office/powerpoint/2010/main" val="557842745"/>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E296E-A64B-6A6A-8E14-E09424B0892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3E7C19-4945-9F8E-0893-FE11E3961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EC26E8-57E4-A1C9-E550-B28A6F682CD5}"/>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DBC7834C-F691-4AAD-B923-D7343A854CF6}"/>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AFF9741E-F896-D6D6-E983-345AD1E2200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is Christ Seated?</a:t>
            </a:r>
          </a:p>
        </p:txBody>
      </p:sp>
    </p:spTree>
    <p:extLst>
      <p:ext uri="{BB962C8B-B14F-4D97-AF65-F5344CB8AC3E}">
        <p14:creationId xmlns:p14="http://schemas.microsoft.com/office/powerpoint/2010/main" val="2615469195"/>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B5BD0-BFC1-F34A-C724-F469EF113A4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3CEA49-47C6-126F-3ABF-2D366B960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3DCC0A23-B989-546B-6A3D-720272A03D25}"/>
              </a:ext>
            </a:extLst>
          </p:cNvPr>
          <p:cNvPicPr>
            <a:picLocks noGrp="1" noChangeAspect="1"/>
          </p:cNvPicPr>
          <p:nvPr>
            <p:ph sz="half" idx="1"/>
          </p:nvPr>
        </p:nvPicPr>
        <p:blipFill>
          <a:blip r:embed="rId3"/>
          <a:srcRect l="5557" r="46650" b="-1"/>
          <a:stretch>
            <a:fillRect/>
          </a:stretch>
        </p:blipFill>
        <p:spPr>
          <a:xfrm>
            <a:off x="157675" y="10"/>
            <a:ext cx="1078337" cy="1506061"/>
          </a:xfrm>
          <a:prstGeom prst="rect">
            <a:avLst/>
          </a:prstGeom>
        </p:spPr>
      </p:pic>
      <p:sp>
        <p:nvSpPr>
          <p:cNvPr id="4" name="Content Placeholder 3">
            <a:extLst>
              <a:ext uri="{FF2B5EF4-FFF2-40B4-BE49-F238E27FC236}">
                <a16:creationId xmlns:a16="http://schemas.microsoft.com/office/drawing/2014/main" id="{940505ED-F9E0-5D50-46A0-CA3032E92F0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393687" y="558100"/>
            <a:ext cx="10493513" cy="5980176"/>
          </a:xfrm>
        </p:spPr>
        <p:txBody>
          <a:bodyPr>
            <a:normAutofit/>
          </a:bodyPr>
          <a:lstStyle/>
          <a:p>
            <a:r>
              <a:rPr lang="en-US" sz="4400" b="1" dirty="0"/>
              <a:t>Where is Christ Seated?  Eph 1</a:t>
            </a:r>
          </a:p>
          <a:p>
            <a:r>
              <a:rPr lang="en-US" sz="3600" dirty="0"/>
              <a:t> </a:t>
            </a:r>
            <a:r>
              <a:rPr lang="en-US" sz="3600" b="1" baseline="30000" dirty="0"/>
              <a:t>19b </a:t>
            </a:r>
            <a:r>
              <a:rPr lang="en-US" sz="3600" dirty="0"/>
              <a:t> That power is the same as the mighty strength </a:t>
            </a:r>
            <a:r>
              <a:rPr lang="en-US" sz="3600" b="1" baseline="30000" dirty="0"/>
              <a:t>20 </a:t>
            </a:r>
            <a:r>
              <a:rPr lang="en-US" sz="3600" dirty="0"/>
              <a:t>he exerted when he raised Christ from the dead and </a:t>
            </a:r>
            <a:r>
              <a:rPr lang="en-US" sz="3600" dirty="0">
                <a:solidFill>
                  <a:srgbClr val="7030A0"/>
                </a:solidFill>
              </a:rPr>
              <a:t>seated him at his right hand in the heavenly realms</a:t>
            </a:r>
            <a:r>
              <a:rPr lang="en-US" sz="3600" dirty="0"/>
              <a:t>, </a:t>
            </a:r>
            <a:r>
              <a:rPr lang="en-US" sz="3600" b="1" baseline="30000" dirty="0"/>
              <a:t>21 </a:t>
            </a:r>
            <a:r>
              <a:rPr lang="en-US" sz="3600" dirty="0"/>
              <a:t>far above all rule and authority, power and dominion, and every name that is invoked, not only in the present age but also in the one to come. </a:t>
            </a:r>
            <a:r>
              <a:rPr lang="en-US" sz="3600" b="1" baseline="30000" dirty="0"/>
              <a:t>22 </a:t>
            </a:r>
            <a:r>
              <a:rPr lang="en-US" sz="3600" dirty="0"/>
              <a:t>And God placed all things under his feet and appointed him to be head over everything for the church, </a:t>
            </a:r>
            <a:r>
              <a:rPr lang="en-US" sz="3600" b="1" baseline="30000" dirty="0"/>
              <a:t>23 </a:t>
            </a:r>
            <a:r>
              <a:rPr lang="en-US" sz="3600" dirty="0"/>
              <a:t>which is his body, the fullness of him who fills everything in every way.</a:t>
            </a:r>
            <a:endParaRPr lang="en-US" sz="3600" b="1" dirty="0"/>
          </a:p>
        </p:txBody>
      </p:sp>
    </p:spTree>
    <p:extLst>
      <p:ext uri="{BB962C8B-B14F-4D97-AF65-F5344CB8AC3E}">
        <p14:creationId xmlns:p14="http://schemas.microsoft.com/office/powerpoint/2010/main" val="185994884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65ABC-F91E-6C62-D08D-4231034F707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76EA4A-0569-AF8E-F1A2-9B3F187AE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3FE613-49D4-038B-B647-0D06FD924A2F}"/>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195A5E18-0B3D-9710-8832-75B8F19C2FDF}"/>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A7DBDEA3-BC37-9E30-E00B-ABC68E20F69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are we?</a:t>
            </a:r>
          </a:p>
        </p:txBody>
      </p:sp>
    </p:spTree>
    <p:extLst>
      <p:ext uri="{BB962C8B-B14F-4D97-AF65-F5344CB8AC3E}">
        <p14:creationId xmlns:p14="http://schemas.microsoft.com/office/powerpoint/2010/main" val="340651971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11452-A0E8-C392-6018-1CB5221CDB3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063C8D-BC1E-AC5F-4114-4A3A16B95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C7266-E845-5BC3-6F52-8C4649BD5C9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1E23AAA-7E2E-9A1E-5395-2BA48C005CBC}"/>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73276744-1974-1D38-F5F7-E90F73D665C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lnSpcReduction="10000"/>
          </a:bodyPr>
          <a:lstStyle/>
          <a:p>
            <a:r>
              <a:rPr lang="en-US" b="1" dirty="0"/>
              <a:t>Heavenly Realms     </a:t>
            </a:r>
          </a:p>
          <a:p>
            <a:r>
              <a:rPr lang="en-US" b="1" dirty="0"/>
              <a:t>The mystery</a:t>
            </a:r>
          </a:p>
          <a:p>
            <a:r>
              <a:rPr lang="en-US" b="1" dirty="0"/>
              <a:t>Spiritual Tools and Heavenly Armor</a:t>
            </a:r>
          </a:p>
          <a:p>
            <a:r>
              <a:rPr lang="en-US" b="1" dirty="0"/>
              <a:t>Spiritual Blessings in Christ</a:t>
            </a:r>
          </a:p>
          <a:p>
            <a:r>
              <a:rPr lang="en-US" b="1" dirty="0"/>
              <a:t>Made Alive in Christ</a:t>
            </a:r>
          </a:p>
          <a:p>
            <a:r>
              <a:rPr lang="en-US" b="1" dirty="0"/>
              <a:t>The New Spiritual Humanity</a:t>
            </a:r>
          </a:p>
          <a:p>
            <a:r>
              <a:rPr lang="en-US" b="1" dirty="0"/>
              <a:t>The Cornerstone and the New Building</a:t>
            </a:r>
          </a:p>
          <a:p>
            <a:r>
              <a:rPr lang="en-US" b="1" dirty="0"/>
              <a:t>Love that is wide, long, and high.  The infinite God</a:t>
            </a:r>
          </a:p>
          <a:p>
            <a:r>
              <a:rPr lang="en-US" b="1" dirty="0"/>
              <a:t>Worthy calling -  Unity and oneness _</a:t>
            </a:r>
          </a:p>
          <a:p>
            <a:r>
              <a:rPr lang="en-US" b="1" dirty="0"/>
              <a:t>Futile thinking contrasted with  Wisdom and Discretion</a:t>
            </a:r>
          </a:p>
          <a:p>
            <a:r>
              <a:rPr lang="en-US" b="1" dirty="0"/>
              <a:t>Quirky things about Ephesians, The Colossian Heresy, Papyrus 46</a:t>
            </a:r>
          </a:p>
          <a:p>
            <a:r>
              <a:rPr lang="en-US" b="1" dirty="0"/>
              <a:t>Chistian Living Impacting Relationships.</a:t>
            </a:r>
          </a:p>
          <a:p>
            <a:endParaRPr lang="en-US" b="1" dirty="0"/>
          </a:p>
          <a:p>
            <a:endParaRPr lang="en-US" b="1" dirty="0"/>
          </a:p>
          <a:p>
            <a:endParaRPr lang="en-US" b="1" dirty="0"/>
          </a:p>
        </p:txBody>
      </p:sp>
      <p:sp>
        <p:nvSpPr>
          <p:cNvPr id="3" name="Arrow: Left 2">
            <a:extLst>
              <a:ext uri="{FF2B5EF4-FFF2-40B4-BE49-F238E27FC236}">
                <a16:creationId xmlns:a16="http://schemas.microsoft.com/office/drawing/2014/main" id="{82BCEFB3-4B64-B336-396B-40DF97EDACF8}"/>
              </a:ext>
            </a:extLst>
          </p:cNvPr>
          <p:cNvSpPr/>
          <p:nvPr/>
        </p:nvSpPr>
        <p:spPr>
          <a:xfrm>
            <a:off x="7359621" y="1976996"/>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D6301DEB-5BF8-5EDC-000C-93E2AB01DA82}"/>
              </a:ext>
            </a:extLst>
          </p:cNvPr>
          <p:cNvSpPr/>
          <p:nvPr/>
        </p:nvSpPr>
        <p:spPr>
          <a:xfrm>
            <a:off x="5745725" y="622945"/>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39DF443-5AC8-E283-E379-B3EC51294E82}"/>
              </a:ext>
            </a:extLst>
          </p:cNvPr>
          <p:cNvSpPr txBox="1"/>
          <p:nvPr/>
        </p:nvSpPr>
        <p:spPr>
          <a:xfrm>
            <a:off x="6881808" y="504789"/>
            <a:ext cx="4143392" cy="523220"/>
          </a:xfrm>
          <a:prstGeom prst="rect">
            <a:avLst/>
          </a:prstGeom>
          <a:noFill/>
        </p:spPr>
        <p:txBody>
          <a:bodyPr wrap="square" rtlCol="0">
            <a:spAutoFit/>
          </a:bodyPr>
          <a:lstStyle/>
          <a:p>
            <a:r>
              <a:rPr lang="en-US" sz="2800" dirty="0"/>
              <a:t>Review and Work Sheet</a:t>
            </a:r>
          </a:p>
        </p:txBody>
      </p:sp>
      <p:sp>
        <p:nvSpPr>
          <p:cNvPr id="11" name="TextBox 10">
            <a:extLst>
              <a:ext uri="{FF2B5EF4-FFF2-40B4-BE49-F238E27FC236}">
                <a16:creationId xmlns:a16="http://schemas.microsoft.com/office/drawing/2014/main" id="{31B15E4C-6A84-B4E3-9AED-186A86C0A9F7}"/>
              </a:ext>
            </a:extLst>
          </p:cNvPr>
          <p:cNvSpPr txBox="1"/>
          <p:nvPr/>
        </p:nvSpPr>
        <p:spPr>
          <a:xfrm>
            <a:off x="8500228" y="1902162"/>
            <a:ext cx="4143392" cy="523220"/>
          </a:xfrm>
          <a:prstGeom prst="rect">
            <a:avLst/>
          </a:prstGeom>
          <a:noFill/>
        </p:spPr>
        <p:txBody>
          <a:bodyPr wrap="square" rtlCol="0">
            <a:spAutoFit/>
          </a:bodyPr>
          <a:lstStyle/>
          <a:p>
            <a:r>
              <a:rPr lang="en-US" sz="2800" dirty="0"/>
              <a:t>Chapter 1</a:t>
            </a:r>
          </a:p>
        </p:txBody>
      </p:sp>
    </p:spTree>
    <p:extLst>
      <p:ext uri="{BB962C8B-B14F-4D97-AF65-F5344CB8AC3E}">
        <p14:creationId xmlns:p14="http://schemas.microsoft.com/office/powerpoint/2010/main" val="159206407"/>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ECC04-35D7-C5BA-9C4E-56877913823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281C9C-05A3-61AC-4579-30E6CA0FF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AA46-CCC3-2222-7314-F37D79476FAC}"/>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4C439A31-B98D-1BBC-1B48-F52330C5C5C5}"/>
              </a:ext>
            </a:extLst>
          </p:cNvPr>
          <p:cNvPicPr>
            <a:picLocks noGrp="1" noChangeAspect="1"/>
          </p:cNvPicPr>
          <p:nvPr>
            <p:ph sz="half" idx="1"/>
          </p:nvPr>
        </p:nvPicPr>
        <p:blipFill>
          <a:blip r:embed="rId3"/>
          <a:srcRect l="5557" r="46650" b="-1"/>
          <a:stretch>
            <a:fillRect/>
          </a:stretch>
        </p:blipFill>
        <p:spPr>
          <a:xfrm>
            <a:off x="157675" y="10"/>
            <a:ext cx="975637" cy="1362625"/>
          </a:xfrm>
          <a:prstGeom prst="rect">
            <a:avLst/>
          </a:prstGeom>
        </p:spPr>
      </p:pic>
      <p:sp>
        <p:nvSpPr>
          <p:cNvPr id="4" name="Content Placeholder 3">
            <a:extLst>
              <a:ext uri="{FF2B5EF4-FFF2-40B4-BE49-F238E27FC236}">
                <a16:creationId xmlns:a16="http://schemas.microsoft.com/office/drawing/2014/main" id="{4203ACEB-A2FA-A2A9-927E-499C2874F35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133311" y="558100"/>
            <a:ext cx="10901013" cy="5980176"/>
          </a:xfrm>
        </p:spPr>
        <p:txBody>
          <a:bodyPr>
            <a:normAutofit/>
          </a:bodyPr>
          <a:lstStyle/>
          <a:p>
            <a:r>
              <a:rPr lang="en-US" sz="4400" b="1" dirty="0"/>
              <a:t>Where are we?  Ephesians 2</a:t>
            </a:r>
          </a:p>
          <a:p>
            <a:r>
              <a:rPr lang="en-US" sz="4000" b="1" baseline="30000" dirty="0"/>
              <a:t>4 </a:t>
            </a:r>
            <a:r>
              <a:rPr lang="en-US" sz="4000" dirty="0"/>
              <a:t>But because of his great love for us, God, who is rich in mercy, </a:t>
            </a:r>
            <a:r>
              <a:rPr lang="en-US" sz="4000" b="1" baseline="30000" dirty="0"/>
              <a:t>5 </a:t>
            </a:r>
            <a:r>
              <a:rPr lang="en-US" sz="4000" dirty="0"/>
              <a:t>made us alive with Christ even when we were dead in transgressions—it is by grace you have been saved. </a:t>
            </a:r>
            <a:r>
              <a:rPr lang="en-US" sz="4000" b="1" baseline="30000" dirty="0"/>
              <a:t>6</a:t>
            </a:r>
            <a:r>
              <a:rPr lang="en-US" sz="4000" b="1" u="sng" baseline="30000" dirty="0"/>
              <a:t> </a:t>
            </a:r>
            <a:r>
              <a:rPr lang="en-US" sz="4000" dirty="0">
                <a:solidFill>
                  <a:srgbClr val="7030A0"/>
                </a:solidFill>
              </a:rPr>
              <a:t>And God raised us up with Christ and seated us with him in the heavenly realms in Christ Jesus</a:t>
            </a:r>
            <a:r>
              <a:rPr lang="en-US" sz="4000" dirty="0"/>
              <a:t>, </a:t>
            </a:r>
            <a:r>
              <a:rPr lang="en-US" sz="4000" b="1" baseline="30000" dirty="0"/>
              <a:t>7 </a:t>
            </a:r>
            <a:r>
              <a:rPr lang="en-US" sz="4000" dirty="0"/>
              <a:t>in order that in the coming ages he might show the incomparable riches of his grace, expressed in his kindness to us in Christ Jesus</a:t>
            </a:r>
            <a:endParaRPr lang="en-US" sz="4000" b="1" dirty="0"/>
          </a:p>
        </p:txBody>
      </p:sp>
    </p:spTree>
    <p:extLst>
      <p:ext uri="{BB962C8B-B14F-4D97-AF65-F5344CB8AC3E}">
        <p14:creationId xmlns:p14="http://schemas.microsoft.com/office/powerpoint/2010/main" val="2892267490"/>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052F4-5D63-85AE-4E11-F9E600515CB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09D3F5F-EDBA-9B16-A1D2-03733355D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3EE86D-73B9-DCC5-ADEB-99FA211BFE02}"/>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3EB350C5-7263-BA13-99B3-C82F7DE3F9E8}"/>
              </a:ext>
            </a:extLst>
          </p:cNvPr>
          <p:cNvPicPr>
            <a:picLocks noGrp="1" noChangeAspect="1"/>
          </p:cNvPicPr>
          <p:nvPr>
            <p:ph sz="half" idx="1"/>
          </p:nvPr>
        </p:nvPicPr>
        <p:blipFill>
          <a:blip r:embed="rId3"/>
          <a:srcRect l="5557" r="46650" b="-1"/>
          <a:stretch>
            <a:fillRect/>
          </a:stretch>
        </p:blipFill>
        <p:spPr>
          <a:xfrm>
            <a:off x="157675" y="10"/>
            <a:ext cx="975637" cy="1362625"/>
          </a:xfrm>
          <a:prstGeom prst="rect">
            <a:avLst/>
          </a:prstGeom>
        </p:spPr>
      </p:pic>
      <p:sp>
        <p:nvSpPr>
          <p:cNvPr id="4" name="Content Placeholder 3">
            <a:extLst>
              <a:ext uri="{FF2B5EF4-FFF2-40B4-BE49-F238E27FC236}">
                <a16:creationId xmlns:a16="http://schemas.microsoft.com/office/drawing/2014/main" id="{E45470F4-19D4-5BE3-AB00-587A2611047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133311" y="558100"/>
            <a:ext cx="10901013" cy="5980176"/>
          </a:xfrm>
        </p:spPr>
        <p:txBody>
          <a:bodyPr>
            <a:normAutofit/>
          </a:bodyPr>
          <a:lstStyle/>
          <a:p>
            <a:r>
              <a:rPr lang="en-US" sz="4400" b="1" dirty="0"/>
              <a:t>Spiritual Blessings and tools </a:t>
            </a:r>
            <a:endParaRPr lang="en-US" sz="4000" b="1" dirty="0"/>
          </a:p>
        </p:txBody>
      </p:sp>
    </p:spTree>
    <p:extLst>
      <p:ext uri="{BB962C8B-B14F-4D97-AF65-F5344CB8AC3E}">
        <p14:creationId xmlns:p14="http://schemas.microsoft.com/office/powerpoint/2010/main" val="287767447"/>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E5FFA-CFCA-0AEE-A869-6745B5A0EAF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19FF6ED-229A-F1C8-E5C2-241AABA1B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B87A0C-EB75-380E-6837-249A336647A3}"/>
              </a:ext>
            </a:extLst>
          </p:cNvPr>
          <p:cNvSpPr>
            <a:spLocks noGrp="1"/>
          </p:cNvSpPr>
          <p:nvPr>
            <p:ph type="title"/>
          </p:nvPr>
        </p:nvSpPr>
        <p:spPr>
          <a:xfrm>
            <a:off x="3234813" y="133658"/>
            <a:ext cx="7656707" cy="643090"/>
          </a:xfrm>
        </p:spPr>
        <p:txBody>
          <a:bodyPr vert="horz" lIns="91440" tIns="45720" rIns="91440" bIns="45720" rtlCol="0" anchor="b">
            <a:normAutofit fontScale="90000"/>
          </a:bodyPr>
          <a:lstStyle/>
          <a:p>
            <a:br>
              <a:rPr lang="en-US" sz="3600" b="1" dirty="0"/>
            </a:br>
            <a:r>
              <a:rPr lang="en-US" sz="3600" b="1" dirty="0"/>
              <a:t>            The Armor of God (Panoply) Eph 6</a:t>
            </a:r>
          </a:p>
        </p:txBody>
      </p:sp>
      <p:pic>
        <p:nvPicPr>
          <p:cNvPr id="11" name="Content Placeholder 10">
            <a:extLst>
              <a:ext uri="{FF2B5EF4-FFF2-40B4-BE49-F238E27FC236}">
                <a16:creationId xmlns:a16="http://schemas.microsoft.com/office/drawing/2014/main" id="{2ECCAF2E-6C81-392D-2E28-F8378CC97D64}"/>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D8D45243-9789-FBFE-A03F-2DDE7EFB54AF}"/>
              </a:ext>
            </a:extLst>
          </p:cNvPr>
          <p:cNvSpPr>
            <a:spLocks noGrp="1"/>
          </p:cNvSpPr>
          <p:nvPr>
            <p:ph sz="half" idx="2"/>
          </p:nvPr>
        </p:nvSpPr>
        <p:spPr>
          <a:xfrm>
            <a:off x="3234813" y="1363492"/>
            <a:ext cx="8230686" cy="2726710"/>
          </a:xfrm>
        </p:spPr>
        <p:txBody>
          <a:bodyPr>
            <a:noAutofit/>
          </a:bodyPr>
          <a:lstStyle/>
          <a:p>
            <a:r>
              <a:rPr lang="en-US" sz="3200" b="1" baseline="30000" dirty="0"/>
              <a:t>10 </a:t>
            </a:r>
            <a:r>
              <a:rPr lang="en-US" sz="3200" dirty="0"/>
              <a:t>Finally, be strong in the Lord and in his mighty power. </a:t>
            </a:r>
            <a:r>
              <a:rPr lang="en-US" sz="3200" b="1" baseline="30000" dirty="0"/>
              <a:t>11 </a:t>
            </a:r>
            <a:r>
              <a:rPr lang="en-US" sz="3200" dirty="0"/>
              <a:t>Put on the full armor of God, so that you can take your stand against the devil’s schemes. </a:t>
            </a:r>
            <a:r>
              <a:rPr lang="en-US" sz="3200" b="1" baseline="30000" dirty="0"/>
              <a:t>12 </a:t>
            </a:r>
            <a:r>
              <a:rPr lang="en-US" sz="3200" dirty="0">
                <a:solidFill>
                  <a:srgbClr val="7030A0"/>
                </a:solidFill>
              </a:rPr>
              <a:t>For our struggle is not against flesh and blood, but against the rulers, against the authorities, against the powers of this dark world and against the spiritual forces of evil in the heavenly realms. </a:t>
            </a:r>
            <a:r>
              <a:rPr lang="en-US" sz="3200" b="1" baseline="30000" dirty="0"/>
              <a:t>13 </a:t>
            </a:r>
            <a:r>
              <a:rPr lang="en-US" sz="3200" dirty="0"/>
              <a:t>Therefore put on the full armor of God, so that when the day of evil comes, you may be able to stand your ground, and after you have done everything, to stand. </a:t>
            </a:r>
          </a:p>
        </p:txBody>
      </p:sp>
      <p:sp>
        <p:nvSpPr>
          <p:cNvPr id="3" name="TextBox 2">
            <a:extLst>
              <a:ext uri="{FF2B5EF4-FFF2-40B4-BE49-F238E27FC236}">
                <a16:creationId xmlns:a16="http://schemas.microsoft.com/office/drawing/2014/main" id="{F4AABF6A-7302-CD89-11E8-0C8EFD5F0630}"/>
              </a:ext>
            </a:extLst>
          </p:cNvPr>
          <p:cNvSpPr txBox="1"/>
          <p:nvPr/>
        </p:nvSpPr>
        <p:spPr>
          <a:xfrm>
            <a:off x="250441" y="4588591"/>
            <a:ext cx="11455690" cy="1077218"/>
          </a:xfrm>
          <a:prstGeom prst="rect">
            <a:avLst/>
          </a:prstGeom>
          <a:noFill/>
        </p:spPr>
        <p:txBody>
          <a:bodyPr wrap="square" rtlCol="0">
            <a:spAutoFit/>
          </a:bodyPr>
          <a:lstStyle/>
          <a:p>
            <a:r>
              <a:rPr lang="en-US" sz="3200" dirty="0"/>
              <a:t> </a:t>
            </a:r>
            <a:endParaRPr lang="en-US" b="1" dirty="0"/>
          </a:p>
          <a:p>
            <a:endParaRPr lang="en-US" sz="3200" dirty="0">
              <a:solidFill>
                <a:srgbClr val="7030A0"/>
              </a:solidFill>
            </a:endParaRPr>
          </a:p>
        </p:txBody>
      </p:sp>
    </p:spTree>
    <p:extLst>
      <p:ext uri="{BB962C8B-B14F-4D97-AF65-F5344CB8AC3E}">
        <p14:creationId xmlns:p14="http://schemas.microsoft.com/office/powerpoint/2010/main" val="152956398"/>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50628-AC76-06EE-510E-076902372FE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0F7934-8B4E-297C-33E5-222A6929AC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F49741-0E81-6F08-503A-3879B9C4FFEC}"/>
              </a:ext>
            </a:extLst>
          </p:cNvPr>
          <p:cNvSpPr>
            <a:spLocks noGrp="1"/>
          </p:cNvSpPr>
          <p:nvPr>
            <p:ph type="title"/>
          </p:nvPr>
        </p:nvSpPr>
        <p:spPr>
          <a:xfrm>
            <a:off x="3234813" y="133658"/>
            <a:ext cx="7656707" cy="643090"/>
          </a:xfrm>
        </p:spPr>
        <p:txBody>
          <a:bodyPr vert="horz" lIns="91440" tIns="45720" rIns="91440" bIns="45720" rtlCol="0" anchor="b">
            <a:normAutofit fontScale="90000"/>
          </a:bodyPr>
          <a:lstStyle/>
          <a:p>
            <a:br>
              <a:rPr lang="en-US" sz="3600" b="1" dirty="0"/>
            </a:br>
            <a:r>
              <a:rPr lang="en-US" sz="3600" b="1" dirty="0"/>
              <a:t>            The Armor of God (Panoply) Eph 6</a:t>
            </a:r>
          </a:p>
        </p:txBody>
      </p:sp>
      <p:pic>
        <p:nvPicPr>
          <p:cNvPr id="11" name="Content Placeholder 10">
            <a:extLst>
              <a:ext uri="{FF2B5EF4-FFF2-40B4-BE49-F238E27FC236}">
                <a16:creationId xmlns:a16="http://schemas.microsoft.com/office/drawing/2014/main" id="{20B3AB68-C470-14F1-26C8-2016B8D3242F}"/>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E7E40B55-6558-2812-4FF8-8A9EBFDBB750}"/>
              </a:ext>
            </a:extLst>
          </p:cNvPr>
          <p:cNvSpPr>
            <a:spLocks noGrp="1"/>
          </p:cNvSpPr>
          <p:nvPr>
            <p:ph sz="half" idx="2"/>
          </p:nvPr>
        </p:nvSpPr>
        <p:spPr>
          <a:xfrm>
            <a:off x="3234813" y="1363492"/>
            <a:ext cx="8230686" cy="2726710"/>
          </a:xfrm>
        </p:spPr>
        <p:txBody>
          <a:bodyPr>
            <a:noAutofit/>
          </a:bodyPr>
          <a:lstStyle/>
          <a:p>
            <a:r>
              <a:rPr lang="en-US" sz="3200" b="1" baseline="30000" dirty="0"/>
              <a:t>10 </a:t>
            </a:r>
            <a:r>
              <a:rPr lang="en-US" sz="3200" dirty="0"/>
              <a:t>Finally, be strong in the Lord and in his mighty power. </a:t>
            </a:r>
            <a:r>
              <a:rPr lang="en-US" sz="3200" b="1" baseline="30000" dirty="0"/>
              <a:t>11 </a:t>
            </a:r>
            <a:r>
              <a:rPr lang="en-US" sz="3200" dirty="0"/>
              <a:t>Put on the </a:t>
            </a:r>
            <a:r>
              <a:rPr lang="en-US" sz="3200" b="1" u="sng" dirty="0"/>
              <a:t>full armor </a:t>
            </a:r>
            <a:r>
              <a:rPr lang="en-US" sz="3200" dirty="0"/>
              <a:t>of God, so that you can take your stand against the devil’s schemes. </a:t>
            </a:r>
            <a:r>
              <a:rPr lang="en-US" sz="3200" b="1" baseline="30000" dirty="0"/>
              <a:t>12 </a:t>
            </a:r>
            <a:r>
              <a:rPr lang="en-US" sz="3200" dirty="0">
                <a:solidFill>
                  <a:srgbClr val="7030A0"/>
                </a:solidFill>
              </a:rPr>
              <a:t>For our struggle is not against flesh and blood, but against the rulers, against the authorities, against the powers of this dark world and against the spiritual forces of evil in the heavenly realms. </a:t>
            </a:r>
            <a:r>
              <a:rPr lang="en-US" sz="3200" b="1" baseline="30000" dirty="0"/>
              <a:t>13 </a:t>
            </a:r>
            <a:r>
              <a:rPr lang="en-US" sz="3200" dirty="0"/>
              <a:t>Therefore put on the full armor of God, so that when the day of evil comes, you may be able to stand your ground, and after you have done everything, to stand. </a:t>
            </a:r>
          </a:p>
        </p:txBody>
      </p:sp>
      <p:sp>
        <p:nvSpPr>
          <p:cNvPr id="3" name="TextBox 2">
            <a:extLst>
              <a:ext uri="{FF2B5EF4-FFF2-40B4-BE49-F238E27FC236}">
                <a16:creationId xmlns:a16="http://schemas.microsoft.com/office/drawing/2014/main" id="{0EA36902-FF47-EDDC-9550-3F2A9632B6EC}"/>
              </a:ext>
            </a:extLst>
          </p:cNvPr>
          <p:cNvSpPr txBox="1"/>
          <p:nvPr/>
        </p:nvSpPr>
        <p:spPr>
          <a:xfrm>
            <a:off x="250441" y="4588591"/>
            <a:ext cx="11455690" cy="1077218"/>
          </a:xfrm>
          <a:prstGeom prst="rect">
            <a:avLst/>
          </a:prstGeom>
          <a:noFill/>
        </p:spPr>
        <p:txBody>
          <a:bodyPr wrap="square" rtlCol="0">
            <a:spAutoFit/>
          </a:bodyPr>
          <a:lstStyle/>
          <a:p>
            <a:r>
              <a:rPr lang="en-US" sz="3200" dirty="0"/>
              <a:t> </a:t>
            </a:r>
            <a:endParaRPr lang="en-US" b="1" dirty="0"/>
          </a:p>
          <a:p>
            <a:endParaRPr lang="en-US" sz="3200" dirty="0">
              <a:solidFill>
                <a:srgbClr val="7030A0"/>
              </a:solidFill>
            </a:endParaRPr>
          </a:p>
        </p:txBody>
      </p:sp>
    </p:spTree>
    <p:extLst>
      <p:ext uri="{BB962C8B-B14F-4D97-AF65-F5344CB8AC3E}">
        <p14:creationId xmlns:p14="http://schemas.microsoft.com/office/powerpoint/2010/main" val="631787549"/>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C6434-CB4A-EDC9-700E-C28C9B4791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C967B-925B-EC92-7343-6B9CEA8C6DE8}"/>
              </a:ext>
            </a:extLst>
          </p:cNvPr>
          <p:cNvSpPr>
            <a:spLocks noGrp="1"/>
          </p:cNvSpPr>
          <p:nvPr>
            <p:ph type="title"/>
          </p:nvPr>
        </p:nvSpPr>
        <p:spPr>
          <a:xfrm>
            <a:off x="838200" y="365126"/>
            <a:ext cx="10515600" cy="1164130"/>
          </a:xfrm>
        </p:spPr>
        <p:txBody>
          <a:bodyPr>
            <a:normAutofit/>
          </a:bodyPr>
          <a:lstStyle/>
          <a:p>
            <a:r>
              <a:rPr lang="en-US" sz="6000" dirty="0"/>
              <a:t>Panoply</a:t>
            </a:r>
          </a:p>
        </p:txBody>
      </p:sp>
      <p:pic>
        <p:nvPicPr>
          <p:cNvPr id="4" name="Picture 3">
            <a:extLst>
              <a:ext uri="{FF2B5EF4-FFF2-40B4-BE49-F238E27FC236}">
                <a16:creationId xmlns:a16="http://schemas.microsoft.com/office/drawing/2014/main" id="{2E299BEE-C36C-85EE-2922-88E8951CCF3B}"/>
              </a:ext>
            </a:extLst>
          </p:cNvPr>
          <p:cNvPicPr>
            <a:picLocks noChangeAspect="1"/>
          </p:cNvPicPr>
          <p:nvPr/>
        </p:nvPicPr>
        <p:blipFill>
          <a:blip r:embed="rId2"/>
          <a:stretch>
            <a:fillRect/>
          </a:stretch>
        </p:blipFill>
        <p:spPr>
          <a:xfrm>
            <a:off x="322049" y="1403132"/>
            <a:ext cx="11223230" cy="5297213"/>
          </a:xfrm>
          <a:prstGeom prst="rect">
            <a:avLst/>
          </a:prstGeom>
        </p:spPr>
      </p:pic>
    </p:spTree>
    <p:extLst>
      <p:ext uri="{BB962C8B-B14F-4D97-AF65-F5344CB8AC3E}">
        <p14:creationId xmlns:p14="http://schemas.microsoft.com/office/powerpoint/2010/main" val="39156619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2DAC8-5E77-F639-BE1D-1EB3DE031AF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200EDAF-442C-BAEB-2A5F-9893FE694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5D1B3-B075-CC1B-C027-90C5AA9D4569}"/>
              </a:ext>
            </a:extLst>
          </p:cNvPr>
          <p:cNvSpPr>
            <a:spLocks noGrp="1"/>
          </p:cNvSpPr>
          <p:nvPr>
            <p:ph type="title"/>
          </p:nvPr>
        </p:nvSpPr>
        <p:spPr>
          <a:xfrm>
            <a:off x="3234813" y="133658"/>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1A844B42-EA4A-A3BF-90FB-DCD91F3CCA4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C4E9B182-2C55-D03C-6CFD-D36F0EA1DE87}"/>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b="1" baseline="30000" dirty="0"/>
              <a:t>14 </a:t>
            </a:r>
            <a:r>
              <a:rPr lang="en-US" dirty="0"/>
              <a:t>Stand firm then, with the belt of truth buckled around your waist, with the breastplate of righteousness in place, </a:t>
            </a:r>
            <a:r>
              <a:rPr lang="en-US" b="1" baseline="30000" dirty="0"/>
              <a:t>15 </a:t>
            </a:r>
            <a:r>
              <a:rPr lang="en-US" dirty="0"/>
              <a:t>and with your feet fitted with the readiness that comes from the gospel of peace. </a:t>
            </a:r>
            <a:r>
              <a:rPr lang="en-US" b="1" baseline="30000" dirty="0"/>
              <a:t>16 </a:t>
            </a:r>
            <a:r>
              <a:rPr lang="en-US" dirty="0"/>
              <a:t>In addition to all this, take up the shield of faith, with which you can extinguish all the flaming arrows of the evil one. </a:t>
            </a:r>
            <a:r>
              <a:rPr lang="en-US" b="1" baseline="30000" dirty="0"/>
              <a:t>17 </a:t>
            </a:r>
            <a:r>
              <a:rPr lang="en-US" dirty="0"/>
              <a:t>Take the helmet of salvation and the sword of the Spirit, which is the word of God.</a:t>
            </a:r>
          </a:p>
        </p:txBody>
      </p:sp>
      <p:sp>
        <p:nvSpPr>
          <p:cNvPr id="3" name="TextBox 2">
            <a:extLst>
              <a:ext uri="{FF2B5EF4-FFF2-40B4-BE49-F238E27FC236}">
                <a16:creationId xmlns:a16="http://schemas.microsoft.com/office/drawing/2014/main" id="{E93AF963-D007-D351-3CCB-B4E7CC3F001A}"/>
              </a:ext>
            </a:extLst>
          </p:cNvPr>
          <p:cNvSpPr txBox="1"/>
          <p:nvPr/>
        </p:nvSpPr>
        <p:spPr>
          <a:xfrm>
            <a:off x="250441" y="4588591"/>
            <a:ext cx="11455690" cy="861774"/>
          </a:xfrm>
          <a:prstGeom prst="rect">
            <a:avLst/>
          </a:prstGeom>
          <a:noFill/>
        </p:spPr>
        <p:txBody>
          <a:bodyPr wrap="square" rtlCol="0">
            <a:spAutoFit/>
          </a:bodyPr>
          <a:lstStyle/>
          <a:p>
            <a:endParaRPr lang="en-US" dirty="0"/>
          </a:p>
          <a:p>
            <a:endParaRPr lang="en-US" sz="3200" dirty="0">
              <a:solidFill>
                <a:srgbClr val="7030A0"/>
              </a:solidFill>
            </a:endParaRPr>
          </a:p>
        </p:txBody>
      </p:sp>
    </p:spTree>
    <p:extLst>
      <p:ext uri="{BB962C8B-B14F-4D97-AF65-F5344CB8AC3E}">
        <p14:creationId xmlns:p14="http://schemas.microsoft.com/office/powerpoint/2010/main" val="245631418"/>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AE28F-FFCE-52A8-3258-1E00E37D64C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B47C188-31AD-FB12-D22A-CBD8BEF08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BBD273-36FB-2C6A-4438-9AA18F97888F}"/>
              </a:ext>
            </a:extLst>
          </p:cNvPr>
          <p:cNvSpPr>
            <a:spLocks noGrp="1"/>
          </p:cNvSpPr>
          <p:nvPr>
            <p:ph type="title"/>
          </p:nvPr>
        </p:nvSpPr>
        <p:spPr>
          <a:xfrm>
            <a:off x="3244645" y="174702"/>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F085D1F5-539F-F6D0-0045-304B993AEB0C}"/>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9CAC8677-413A-FC19-073A-36FAED5B680B}"/>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dirty="0"/>
              <a:t> belt of truth buckled around your waist</a:t>
            </a:r>
          </a:p>
          <a:p>
            <a:r>
              <a:rPr lang="en-US" dirty="0"/>
              <a:t> breastplate of righteousness in place</a:t>
            </a:r>
          </a:p>
          <a:p>
            <a:r>
              <a:rPr lang="en-US" dirty="0"/>
              <a:t>your feet fitted with the readiness that comes from the gospel of peace </a:t>
            </a:r>
          </a:p>
          <a:p>
            <a:r>
              <a:rPr lang="en-US" dirty="0"/>
              <a:t>shield of faith, with which you can extinguish all the flaming arrows of the evil one </a:t>
            </a:r>
          </a:p>
          <a:p>
            <a:r>
              <a:rPr lang="en-US" dirty="0"/>
              <a:t>helmet of salvation and the sword of the Spirit, which is the word of God of God.</a:t>
            </a:r>
          </a:p>
        </p:txBody>
      </p:sp>
      <p:sp>
        <p:nvSpPr>
          <p:cNvPr id="3" name="TextBox 2">
            <a:extLst>
              <a:ext uri="{FF2B5EF4-FFF2-40B4-BE49-F238E27FC236}">
                <a16:creationId xmlns:a16="http://schemas.microsoft.com/office/drawing/2014/main" id="{A68CCF37-F378-B3C7-9351-E75836242252}"/>
              </a:ext>
            </a:extLst>
          </p:cNvPr>
          <p:cNvSpPr txBox="1"/>
          <p:nvPr/>
        </p:nvSpPr>
        <p:spPr>
          <a:xfrm>
            <a:off x="609601" y="3677265"/>
            <a:ext cx="2300748" cy="1661993"/>
          </a:xfrm>
          <a:prstGeom prst="rect">
            <a:avLst/>
          </a:prstGeom>
          <a:noFill/>
        </p:spPr>
        <p:txBody>
          <a:bodyPr wrap="square" rtlCol="0">
            <a:spAutoFit/>
          </a:bodyPr>
          <a:lstStyle/>
          <a:p>
            <a:r>
              <a:rPr lang="en-US" sz="2800" dirty="0"/>
              <a:t>Why armor?</a:t>
            </a:r>
          </a:p>
          <a:p>
            <a:r>
              <a:rPr lang="en-US" sz="2800" dirty="0"/>
              <a:t>Offence or Defense?</a:t>
            </a:r>
          </a:p>
          <a:p>
            <a:endParaRPr lang="en-US" dirty="0"/>
          </a:p>
        </p:txBody>
      </p:sp>
    </p:spTree>
    <p:extLst>
      <p:ext uri="{BB962C8B-B14F-4D97-AF65-F5344CB8AC3E}">
        <p14:creationId xmlns:p14="http://schemas.microsoft.com/office/powerpoint/2010/main" val="3026733422"/>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CB648-CFA3-D5F1-CC0A-EEFA980376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44CC7C-2E87-E63E-C3A0-1751DFDD7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EDDF6E-08AD-0516-37C2-C0E11197A169}"/>
              </a:ext>
            </a:extLst>
          </p:cNvPr>
          <p:cNvSpPr>
            <a:spLocks noGrp="1"/>
          </p:cNvSpPr>
          <p:nvPr>
            <p:ph type="title"/>
          </p:nvPr>
        </p:nvSpPr>
        <p:spPr>
          <a:xfrm>
            <a:off x="3244645" y="174702"/>
            <a:ext cx="6607277" cy="643090"/>
          </a:xfrm>
        </p:spPr>
        <p:txBody>
          <a:bodyPr vert="horz" lIns="91440" tIns="45720" rIns="91440" bIns="45720" rtlCol="0" anchor="b">
            <a:normAutofit fontScale="90000"/>
          </a:bodyPr>
          <a:lstStyle/>
          <a:p>
            <a:br>
              <a:rPr lang="en-US" sz="3600" b="1" dirty="0"/>
            </a:br>
            <a:r>
              <a:rPr lang="en-US" sz="3600" b="1" dirty="0"/>
              <a:t>            Posture for battle.</a:t>
            </a:r>
          </a:p>
        </p:txBody>
      </p:sp>
      <p:pic>
        <p:nvPicPr>
          <p:cNvPr id="11" name="Content Placeholder 10">
            <a:extLst>
              <a:ext uri="{FF2B5EF4-FFF2-40B4-BE49-F238E27FC236}">
                <a16:creationId xmlns:a16="http://schemas.microsoft.com/office/drawing/2014/main" id="{3B782F1A-61B3-B69C-DF6D-98872959B56B}"/>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2952C8B9-104E-AFA9-1A1E-B5FF5760493A}"/>
              </a:ext>
            </a:extLst>
          </p:cNvPr>
          <p:cNvSpPr>
            <a:spLocks noGrp="1"/>
          </p:cNvSpPr>
          <p:nvPr>
            <p:ph sz="half" idx="2"/>
          </p:nvPr>
        </p:nvSpPr>
        <p:spPr>
          <a:xfrm>
            <a:off x="3244645" y="814624"/>
            <a:ext cx="8230686" cy="2726710"/>
          </a:xfrm>
        </p:spPr>
        <p:txBody>
          <a:bodyPr>
            <a:noAutofit/>
          </a:bodyPr>
          <a:lstStyle/>
          <a:p>
            <a:endParaRPr lang="en-US" dirty="0"/>
          </a:p>
          <a:p>
            <a:r>
              <a:rPr lang="en-US" sz="3600" b="1" baseline="30000" dirty="0"/>
              <a:t>18 </a:t>
            </a:r>
            <a:r>
              <a:rPr lang="en-US" sz="3600" dirty="0"/>
              <a:t>And </a:t>
            </a:r>
            <a:r>
              <a:rPr lang="en-US" sz="3600" dirty="0">
                <a:solidFill>
                  <a:schemeClr val="accent5"/>
                </a:solidFill>
              </a:rPr>
              <a:t>pray</a:t>
            </a:r>
            <a:r>
              <a:rPr lang="en-US" sz="3600" dirty="0"/>
              <a:t> in the Spirit on all occasions with all kinds of </a:t>
            </a:r>
            <a:r>
              <a:rPr lang="en-US" sz="3600" dirty="0">
                <a:solidFill>
                  <a:schemeClr val="accent5"/>
                </a:solidFill>
              </a:rPr>
              <a:t>prayers</a:t>
            </a:r>
            <a:r>
              <a:rPr lang="en-US" sz="3600" dirty="0"/>
              <a:t> and requests. With this in mind, be alert and always keep on </a:t>
            </a:r>
            <a:r>
              <a:rPr lang="en-US" sz="3600" dirty="0">
                <a:solidFill>
                  <a:schemeClr val="accent5"/>
                </a:solidFill>
              </a:rPr>
              <a:t>praying</a:t>
            </a:r>
            <a:r>
              <a:rPr lang="en-US" sz="3600" dirty="0"/>
              <a:t> for all the Lord’s people. </a:t>
            </a:r>
            <a:r>
              <a:rPr lang="en-US" sz="3600" b="1" baseline="30000" dirty="0"/>
              <a:t>19 </a:t>
            </a:r>
            <a:r>
              <a:rPr lang="en-US" sz="3600" dirty="0">
                <a:solidFill>
                  <a:schemeClr val="accent5"/>
                </a:solidFill>
              </a:rPr>
              <a:t>Pray</a:t>
            </a:r>
            <a:r>
              <a:rPr lang="en-US" sz="3600" dirty="0"/>
              <a:t> also for me, that whenever I speak, words may be given me so that I will fearlessly make known the mystery of the gospel, </a:t>
            </a:r>
            <a:r>
              <a:rPr lang="en-US" sz="3600" b="1" baseline="30000" dirty="0"/>
              <a:t>20 </a:t>
            </a:r>
            <a:r>
              <a:rPr lang="en-US" sz="3600" dirty="0"/>
              <a:t>for which I am an ambassador in chains. Pray that I may declare it fearlessly, as I should.</a:t>
            </a:r>
          </a:p>
        </p:txBody>
      </p:sp>
      <p:sp>
        <p:nvSpPr>
          <p:cNvPr id="3" name="TextBox 2">
            <a:extLst>
              <a:ext uri="{FF2B5EF4-FFF2-40B4-BE49-F238E27FC236}">
                <a16:creationId xmlns:a16="http://schemas.microsoft.com/office/drawing/2014/main" id="{0E002EF0-3B79-2555-E9F2-4AC965A95DB4}"/>
              </a:ext>
            </a:extLst>
          </p:cNvPr>
          <p:cNvSpPr txBox="1"/>
          <p:nvPr/>
        </p:nvSpPr>
        <p:spPr>
          <a:xfrm>
            <a:off x="250440" y="5181602"/>
            <a:ext cx="11455690" cy="861774"/>
          </a:xfrm>
          <a:prstGeom prst="rect">
            <a:avLst/>
          </a:prstGeom>
          <a:noFill/>
        </p:spPr>
        <p:txBody>
          <a:bodyPr wrap="square" rtlCol="0">
            <a:spAutoFit/>
          </a:bodyPr>
          <a:lstStyle/>
          <a:p>
            <a:endParaRPr lang="en-US" dirty="0"/>
          </a:p>
          <a:p>
            <a:endParaRPr lang="en-US" sz="3200" dirty="0">
              <a:solidFill>
                <a:srgbClr val="7030A0"/>
              </a:solidFill>
            </a:endParaRPr>
          </a:p>
        </p:txBody>
      </p:sp>
    </p:spTree>
    <p:extLst>
      <p:ext uri="{BB962C8B-B14F-4D97-AF65-F5344CB8AC3E}">
        <p14:creationId xmlns:p14="http://schemas.microsoft.com/office/powerpoint/2010/main" val="4066036984"/>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FE19C-B625-C27B-0256-F97E8F0F533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92C8CA-55B3-AD4C-EF09-4C994B2A7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82069-8881-5650-C29F-273249DB866D}"/>
              </a:ext>
            </a:extLst>
          </p:cNvPr>
          <p:cNvSpPr>
            <a:spLocks noGrp="1"/>
          </p:cNvSpPr>
          <p:nvPr>
            <p:ph type="title"/>
          </p:nvPr>
        </p:nvSpPr>
        <p:spPr>
          <a:xfrm>
            <a:off x="3234813" y="133657"/>
            <a:ext cx="6607277" cy="1350085"/>
          </a:xfrm>
        </p:spPr>
        <p:txBody>
          <a:bodyPr vert="horz" lIns="91440" tIns="45720" rIns="91440" bIns="45720" rtlCol="0" anchor="b">
            <a:normAutofit fontScale="90000"/>
          </a:bodyPr>
          <a:lstStyle/>
          <a:p>
            <a:pPr algn="ctr"/>
            <a:br>
              <a:rPr lang="en-US" sz="3600" b="1" dirty="0"/>
            </a:br>
            <a:r>
              <a:rPr lang="en-US" sz="3600" b="1" dirty="0"/>
              <a:t>           Heavenly Realms</a:t>
            </a:r>
            <a:br>
              <a:rPr lang="en-US" sz="3600" b="1" dirty="0"/>
            </a:br>
            <a:r>
              <a:rPr lang="en-US" sz="3600" b="1" dirty="0"/>
              <a:t>2 Corinthians 5</a:t>
            </a:r>
            <a:br>
              <a:rPr lang="en-US" sz="3600" b="1" dirty="0"/>
            </a:br>
            <a:r>
              <a:rPr lang="en-US" sz="3600" b="1" dirty="0"/>
              <a:t>Our temporal existence</a:t>
            </a:r>
          </a:p>
        </p:txBody>
      </p:sp>
      <p:sp>
        <p:nvSpPr>
          <p:cNvPr id="8" name="Content Placeholder 7">
            <a:extLst>
              <a:ext uri="{FF2B5EF4-FFF2-40B4-BE49-F238E27FC236}">
                <a16:creationId xmlns:a16="http://schemas.microsoft.com/office/drawing/2014/main" id="{B95882F5-F7B6-B938-7C43-7535D78D6418}"/>
              </a:ext>
            </a:extLst>
          </p:cNvPr>
          <p:cNvSpPr>
            <a:spLocks noGrp="1"/>
          </p:cNvSpPr>
          <p:nvPr>
            <p:ph sz="half" idx="2"/>
          </p:nvPr>
        </p:nvSpPr>
        <p:spPr>
          <a:xfrm>
            <a:off x="557705" y="2359025"/>
            <a:ext cx="10738945" cy="4165272"/>
          </a:xfrm>
        </p:spPr>
        <p:txBody>
          <a:bodyPr>
            <a:normAutofit fontScale="55000" lnSpcReduction="20000"/>
          </a:bodyPr>
          <a:lstStyle/>
          <a:p>
            <a:r>
              <a:rPr lang="en-US" sz="5800" b="1" dirty="0"/>
              <a:t>5 </a:t>
            </a:r>
            <a:r>
              <a:rPr lang="en-US" sz="5800" dirty="0"/>
              <a:t>For we know that if the earthly tent we live in is destroyed, we have a building from God, an eternal house in heaven, not built by human hands. </a:t>
            </a:r>
            <a:r>
              <a:rPr lang="en-US" sz="5800" b="1" baseline="30000" dirty="0"/>
              <a:t>2 </a:t>
            </a:r>
            <a:r>
              <a:rPr lang="en-US" sz="5800" dirty="0"/>
              <a:t>Meanwhile we groan, longing to be clothed instead with our heavenly dwelling, </a:t>
            </a:r>
            <a:r>
              <a:rPr lang="en-US" sz="5800" b="1" baseline="30000" dirty="0"/>
              <a:t>3 </a:t>
            </a:r>
            <a:r>
              <a:rPr lang="en-US" sz="5800" dirty="0"/>
              <a:t>because when we are clothed, we will not be found naked. </a:t>
            </a:r>
            <a:r>
              <a:rPr lang="en-US" sz="5800" b="1" baseline="30000" dirty="0"/>
              <a:t>4 </a:t>
            </a:r>
            <a:r>
              <a:rPr lang="en-US" sz="5800" dirty="0"/>
              <a:t>For while we are in this tent, we groan and are burdened, because we do not wish to be unclothed but to be clothed instead with our heavenly dwelling, so that what is mortal may be swallowed up by life. </a:t>
            </a:r>
            <a:r>
              <a:rPr lang="en-US" sz="5800" b="1" baseline="30000" dirty="0"/>
              <a:t>5 </a:t>
            </a:r>
            <a:r>
              <a:rPr lang="en-US" sz="5800" dirty="0"/>
              <a:t>Now the one who has fashioned us for this very purpose is God, who has given us the Spirit as a deposit, guaranteeing what is to come.. </a:t>
            </a:r>
          </a:p>
          <a:p>
            <a:endParaRPr lang="en-US" dirty="0"/>
          </a:p>
        </p:txBody>
      </p:sp>
      <p:pic>
        <p:nvPicPr>
          <p:cNvPr id="6" name="Picture 5">
            <a:extLst>
              <a:ext uri="{FF2B5EF4-FFF2-40B4-BE49-F238E27FC236}">
                <a16:creationId xmlns:a16="http://schemas.microsoft.com/office/drawing/2014/main" id="{2CB21BA5-8B9D-39C2-B8DF-9B978A4D03D5}"/>
              </a:ext>
            </a:extLst>
          </p:cNvPr>
          <p:cNvPicPr>
            <a:picLocks noChangeAspect="1"/>
          </p:cNvPicPr>
          <p:nvPr/>
        </p:nvPicPr>
        <p:blipFill>
          <a:blip r:embed="rId3"/>
          <a:stretch>
            <a:fillRect/>
          </a:stretch>
        </p:blipFill>
        <p:spPr>
          <a:xfrm>
            <a:off x="1225811" y="133656"/>
            <a:ext cx="2009001" cy="2009001"/>
          </a:xfrm>
          <a:prstGeom prst="rect">
            <a:avLst/>
          </a:prstGeom>
        </p:spPr>
      </p:pic>
    </p:spTree>
    <p:extLst>
      <p:ext uri="{BB962C8B-B14F-4D97-AF65-F5344CB8AC3E}">
        <p14:creationId xmlns:p14="http://schemas.microsoft.com/office/powerpoint/2010/main" val="1985238779"/>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FD589-149D-B41C-0CC4-353C73DD18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0CF601E-76A9-6E95-B431-175B4DC6F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D31887-F510-FD2D-2FFC-3D2B516D46AD}"/>
              </a:ext>
            </a:extLst>
          </p:cNvPr>
          <p:cNvSpPr>
            <a:spLocks noGrp="1"/>
          </p:cNvSpPr>
          <p:nvPr>
            <p:ph type="title"/>
          </p:nvPr>
        </p:nvSpPr>
        <p:spPr>
          <a:xfrm>
            <a:off x="3234813" y="133657"/>
            <a:ext cx="6607277" cy="1350085"/>
          </a:xfrm>
        </p:spPr>
        <p:txBody>
          <a:bodyPr vert="horz" lIns="91440" tIns="45720" rIns="91440" bIns="45720" rtlCol="0" anchor="b">
            <a:normAutofit fontScale="90000"/>
          </a:bodyPr>
          <a:lstStyle/>
          <a:p>
            <a:pPr algn="ctr"/>
            <a:br>
              <a:rPr lang="en-US" sz="3600" b="1" dirty="0"/>
            </a:br>
            <a:r>
              <a:rPr lang="en-US" sz="3600" b="1" dirty="0"/>
              <a:t>           Heavenly Realms</a:t>
            </a:r>
            <a:br>
              <a:rPr lang="en-US" sz="3600" b="1" dirty="0"/>
            </a:br>
            <a:r>
              <a:rPr lang="en-US" sz="3600" b="1" dirty="0"/>
              <a:t>2 Corinthians 5</a:t>
            </a:r>
            <a:br>
              <a:rPr lang="en-US" sz="3600" b="1" dirty="0"/>
            </a:br>
            <a:r>
              <a:rPr lang="en-US" sz="3600" b="1" dirty="0"/>
              <a:t>Our temporal existence</a:t>
            </a:r>
          </a:p>
        </p:txBody>
      </p:sp>
      <p:sp>
        <p:nvSpPr>
          <p:cNvPr id="8" name="Content Placeholder 7">
            <a:extLst>
              <a:ext uri="{FF2B5EF4-FFF2-40B4-BE49-F238E27FC236}">
                <a16:creationId xmlns:a16="http://schemas.microsoft.com/office/drawing/2014/main" id="{8363A1BB-038F-F861-2D41-010CE6A46E6D}"/>
              </a:ext>
            </a:extLst>
          </p:cNvPr>
          <p:cNvSpPr>
            <a:spLocks noGrp="1"/>
          </p:cNvSpPr>
          <p:nvPr>
            <p:ph sz="half" idx="2"/>
          </p:nvPr>
        </p:nvSpPr>
        <p:spPr>
          <a:xfrm>
            <a:off x="557705" y="2359025"/>
            <a:ext cx="10738945" cy="4165272"/>
          </a:xfrm>
        </p:spPr>
        <p:txBody>
          <a:bodyPr>
            <a:normAutofit fontScale="55000" lnSpcReduction="20000"/>
          </a:bodyPr>
          <a:lstStyle/>
          <a:p>
            <a:r>
              <a:rPr lang="en-US" sz="5800" b="1" dirty="0"/>
              <a:t>5 </a:t>
            </a:r>
            <a:r>
              <a:rPr lang="en-US" sz="5800" dirty="0"/>
              <a:t>For we know that if the </a:t>
            </a:r>
            <a:r>
              <a:rPr lang="en-US" sz="5800" u="sng" dirty="0"/>
              <a:t>earthly tent</a:t>
            </a:r>
            <a:r>
              <a:rPr lang="en-US" sz="5800" dirty="0"/>
              <a:t> we live in is destroyed, we have a </a:t>
            </a:r>
            <a:r>
              <a:rPr lang="en-US" sz="5800" u="sng" dirty="0"/>
              <a:t>building from God</a:t>
            </a:r>
            <a:r>
              <a:rPr lang="en-US" sz="5800" dirty="0"/>
              <a:t>, an </a:t>
            </a:r>
            <a:r>
              <a:rPr lang="en-US" sz="5800" u="sng" dirty="0"/>
              <a:t>eternal house in heaven</a:t>
            </a:r>
            <a:r>
              <a:rPr lang="en-US" sz="5800" dirty="0"/>
              <a:t>, not built by human hands. </a:t>
            </a:r>
            <a:r>
              <a:rPr lang="en-US" sz="5800" b="1" baseline="30000" dirty="0"/>
              <a:t>2 </a:t>
            </a:r>
            <a:r>
              <a:rPr lang="en-US" sz="5800" dirty="0"/>
              <a:t>Meanwhile we groan, longing to be clothed instead with our heavenly dwelling, </a:t>
            </a:r>
            <a:r>
              <a:rPr lang="en-US" sz="5800" b="1" baseline="30000" dirty="0"/>
              <a:t>3 </a:t>
            </a:r>
            <a:r>
              <a:rPr lang="en-US" sz="5800" dirty="0"/>
              <a:t>because when we are clothed, we will not be found naked. </a:t>
            </a:r>
            <a:r>
              <a:rPr lang="en-US" sz="5800" b="1" baseline="30000" dirty="0"/>
              <a:t>4 </a:t>
            </a:r>
            <a:r>
              <a:rPr lang="en-US" sz="5800" dirty="0"/>
              <a:t>For while we are in this tent, we groan and are burdened, because we do not wish to be unclothed but to be clothed instead with our heavenly dwelling, so that what is mortal may be swallowed up by life. </a:t>
            </a:r>
            <a:r>
              <a:rPr lang="en-US" sz="5800" b="1" baseline="30000" dirty="0"/>
              <a:t>5 </a:t>
            </a:r>
            <a:r>
              <a:rPr lang="en-US" sz="5800" dirty="0"/>
              <a:t>Now the one who has fashioned us for this very purpose is God, </a:t>
            </a:r>
            <a:r>
              <a:rPr lang="en-US" sz="5800" u="sng" dirty="0"/>
              <a:t>who has given us the Spirit as a deposit, guaranteeing what is to come.. </a:t>
            </a:r>
          </a:p>
          <a:p>
            <a:endParaRPr lang="en-US" dirty="0"/>
          </a:p>
        </p:txBody>
      </p:sp>
      <p:pic>
        <p:nvPicPr>
          <p:cNvPr id="6" name="Picture 5">
            <a:extLst>
              <a:ext uri="{FF2B5EF4-FFF2-40B4-BE49-F238E27FC236}">
                <a16:creationId xmlns:a16="http://schemas.microsoft.com/office/drawing/2014/main" id="{62095EE6-5875-2E81-D0B9-B1ABBD5CBEF6}"/>
              </a:ext>
            </a:extLst>
          </p:cNvPr>
          <p:cNvPicPr>
            <a:picLocks noChangeAspect="1"/>
          </p:cNvPicPr>
          <p:nvPr/>
        </p:nvPicPr>
        <p:blipFill>
          <a:blip r:embed="rId3"/>
          <a:stretch>
            <a:fillRect/>
          </a:stretch>
        </p:blipFill>
        <p:spPr>
          <a:xfrm>
            <a:off x="1225811" y="133656"/>
            <a:ext cx="2009001" cy="2009001"/>
          </a:xfrm>
          <a:prstGeom prst="rect">
            <a:avLst/>
          </a:prstGeom>
        </p:spPr>
      </p:pic>
    </p:spTree>
    <p:extLst>
      <p:ext uri="{BB962C8B-B14F-4D97-AF65-F5344CB8AC3E}">
        <p14:creationId xmlns:p14="http://schemas.microsoft.com/office/powerpoint/2010/main" val="130729543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D18E4-8C99-F819-A2D9-52EC7B9416B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C322A60-0BC6-963E-3DA1-B945AF9A4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BF9374-0BA7-81A3-B0FA-4747124056EC}"/>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BBD297A2-D773-A2CA-17DE-2FD8439B531E}"/>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0CC5EE6D-87DD-C3BB-2F52-888FAD3F817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800" b="1" dirty="0"/>
              <a:t>Heavenly Realms</a:t>
            </a:r>
          </a:p>
          <a:p>
            <a:r>
              <a:rPr lang="en-US" sz="4800" b="1" dirty="0"/>
              <a:t>Review and worksheet</a:t>
            </a:r>
          </a:p>
          <a:p>
            <a:endParaRPr lang="en-US" sz="4800" b="1" dirty="0"/>
          </a:p>
        </p:txBody>
      </p:sp>
      <p:sp>
        <p:nvSpPr>
          <p:cNvPr id="6" name="TextBox 5">
            <a:extLst>
              <a:ext uri="{FF2B5EF4-FFF2-40B4-BE49-F238E27FC236}">
                <a16:creationId xmlns:a16="http://schemas.microsoft.com/office/drawing/2014/main" id="{4F51F710-0B35-E955-B874-1809720D0F7C}"/>
              </a:ext>
            </a:extLst>
          </p:cNvPr>
          <p:cNvSpPr txBox="1"/>
          <p:nvPr/>
        </p:nvSpPr>
        <p:spPr>
          <a:xfrm>
            <a:off x="982133" y="5615491"/>
            <a:ext cx="11684000" cy="646331"/>
          </a:xfrm>
          <a:prstGeom prst="rect">
            <a:avLst/>
          </a:prstGeom>
          <a:noFill/>
        </p:spPr>
        <p:txBody>
          <a:bodyPr wrap="square" rtlCol="0">
            <a:spAutoFit/>
          </a:bodyPr>
          <a:lstStyle/>
          <a:p>
            <a:r>
              <a:rPr lang="en-US" sz="3600" dirty="0">
                <a:hlinkClick r:id="rId4"/>
              </a:rPr>
              <a:t>https://www.weldonbeardain.website/ephesians</a:t>
            </a:r>
            <a:r>
              <a:rPr lang="en-US" dirty="0">
                <a:hlinkClick r:id="rId4"/>
              </a:rPr>
              <a:t>/</a:t>
            </a:r>
            <a:endParaRPr lang="en-US" dirty="0"/>
          </a:p>
        </p:txBody>
      </p:sp>
    </p:spTree>
    <p:extLst>
      <p:ext uri="{BB962C8B-B14F-4D97-AF65-F5344CB8AC3E}">
        <p14:creationId xmlns:p14="http://schemas.microsoft.com/office/powerpoint/2010/main" val="1658772491"/>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39B74-1309-75B8-BD80-A1362C1204B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BC4124-419B-EFB1-B8AF-34313CC83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BC7D6-A077-ECFF-8536-BD7AB262021F}"/>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Evil Spirts result in Evil Acts</a:t>
            </a:r>
          </a:p>
        </p:txBody>
      </p:sp>
      <p:sp>
        <p:nvSpPr>
          <p:cNvPr id="8" name="Content Placeholder 7">
            <a:extLst>
              <a:ext uri="{FF2B5EF4-FFF2-40B4-BE49-F238E27FC236}">
                <a16:creationId xmlns:a16="http://schemas.microsoft.com/office/drawing/2014/main" id="{8C36C5A2-A188-EA16-C19D-5007331EA984}"/>
              </a:ext>
            </a:extLst>
          </p:cNvPr>
          <p:cNvSpPr>
            <a:spLocks noGrp="1"/>
          </p:cNvSpPr>
          <p:nvPr>
            <p:ph sz="half" idx="2"/>
          </p:nvPr>
        </p:nvSpPr>
        <p:spPr>
          <a:xfrm>
            <a:off x="520262" y="1551316"/>
            <a:ext cx="10738945" cy="4165272"/>
          </a:xfrm>
        </p:spPr>
        <p:txBody>
          <a:bodyPr>
            <a:normAutofit fontScale="70000" lnSpcReduction="20000"/>
          </a:bodyPr>
          <a:lstStyle/>
          <a:p>
            <a:r>
              <a:rPr lang="en-US" sz="3600" dirty="0">
                <a:hlinkClick r:id="rId3"/>
              </a:rPr>
              <a:t>John 3:20</a:t>
            </a:r>
            <a:r>
              <a:rPr lang="en-US" sz="3600" dirty="0"/>
              <a:t> Everyone who does </a:t>
            </a:r>
            <a:r>
              <a:rPr lang="en-US" sz="3600" b="1" dirty="0"/>
              <a:t>evil</a:t>
            </a:r>
            <a:r>
              <a:rPr lang="en-US" sz="3600" dirty="0"/>
              <a:t> hates the light and will not come into the light for fear that their deeds will be exposed.</a:t>
            </a:r>
          </a:p>
          <a:p>
            <a:r>
              <a:rPr lang="en-US" sz="3600" dirty="0">
                <a:hlinkClick r:id="rId4"/>
              </a:rPr>
              <a:t>John 17:15</a:t>
            </a:r>
            <a:r>
              <a:rPr lang="en-US" sz="3600" dirty="0"/>
              <a:t> My prayer is not that you take them out of the world but that you protect them from the </a:t>
            </a:r>
            <a:r>
              <a:rPr lang="en-US" sz="3600" b="1" dirty="0"/>
              <a:t>evil</a:t>
            </a:r>
            <a:r>
              <a:rPr lang="en-US" sz="3600" dirty="0"/>
              <a:t> one.</a:t>
            </a:r>
          </a:p>
          <a:p>
            <a:endParaRPr lang="en-US" sz="3600" dirty="0">
              <a:hlinkClick r:id="rId5"/>
            </a:endParaRPr>
          </a:p>
          <a:p>
            <a:r>
              <a:rPr lang="en-US" sz="3600" dirty="0">
                <a:hlinkClick r:id="rId5"/>
              </a:rPr>
              <a:t>Romans 2:8</a:t>
            </a:r>
            <a:r>
              <a:rPr lang="en-US" sz="3600" dirty="0"/>
              <a:t>  But for those who are self-seeking and who reject the truth and follow </a:t>
            </a:r>
            <a:r>
              <a:rPr lang="en-US" sz="3600" b="1" dirty="0"/>
              <a:t>evil</a:t>
            </a:r>
            <a:r>
              <a:rPr lang="en-US" sz="3600" dirty="0"/>
              <a:t>, there will be wrath and anger.</a:t>
            </a:r>
          </a:p>
          <a:p>
            <a:r>
              <a:rPr lang="en-US" sz="3600" dirty="0">
                <a:hlinkClick r:id="rId6"/>
              </a:rPr>
              <a:t>Romans 1:29</a:t>
            </a:r>
            <a:r>
              <a:rPr lang="en-US" sz="3600" dirty="0"/>
              <a:t>-</a:t>
            </a:r>
            <a:r>
              <a:rPr lang="en-US" sz="3600" dirty="0">
                <a:hlinkClick r:id="rId6"/>
              </a:rPr>
              <a:t>Romans 1:29</a:t>
            </a:r>
            <a:endParaRPr lang="en-US" sz="3600" dirty="0"/>
          </a:p>
          <a:p>
            <a:r>
              <a:rPr lang="en-US" sz="3600" dirty="0"/>
              <a:t>They have become filled with every kind of wickedness, </a:t>
            </a:r>
            <a:r>
              <a:rPr lang="en-US" sz="3600" b="1" dirty="0"/>
              <a:t>evil</a:t>
            </a:r>
            <a:r>
              <a:rPr lang="en-US" sz="3600" dirty="0"/>
              <a:t>, greed and depravity. They are full of envy, murder, strife, deceit and malice. They are gossips, slanderers, God-haters, insolent, arrogant and boastful; they invent ways of doing </a:t>
            </a:r>
            <a:r>
              <a:rPr lang="en-US" sz="3600" b="1" dirty="0"/>
              <a:t>evil</a:t>
            </a:r>
            <a:r>
              <a:rPr lang="en-US" sz="3600" dirty="0"/>
              <a:t>; they disobey their parents;</a:t>
            </a:r>
          </a:p>
          <a:p>
            <a:endParaRPr lang="en-US" dirty="0"/>
          </a:p>
          <a:p>
            <a:endParaRPr lang="en-US" dirty="0"/>
          </a:p>
          <a:p>
            <a:endParaRPr lang="en-US" dirty="0"/>
          </a:p>
        </p:txBody>
      </p:sp>
    </p:spTree>
    <p:extLst>
      <p:ext uri="{BB962C8B-B14F-4D97-AF65-F5344CB8AC3E}">
        <p14:creationId xmlns:p14="http://schemas.microsoft.com/office/powerpoint/2010/main" val="1536576358"/>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BC12F-4FE9-3FE2-C4A4-E93A597E58A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D997B4E-76DD-C28E-7872-B072FFE9E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E14905-A4CA-B506-60B3-64FBED418908}"/>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Summary   A.I. Generated  MUST CHECK</a:t>
            </a:r>
          </a:p>
        </p:txBody>
      </p:sp>
      <p:pic>
        <p:nvPicPr>
          <p:cNvPr id="11" name="Content Placeholder 10">
            <a:extLst>
              <a:ext uri="{FF2B5EF4-FFF2-40B4-BE49-F238E27FC236}">
                <a16:creationId xmlns:a16="http://schemas.microsoft.com/office/drawing/2014/main" id="{A85603C0-C116-D7A3-165D-709FF887621E}"/>
              </a:ext>
            </a:extLst>
          </p:cNvPr>
          <p:cNvPicPr>
            <a:picLocks noGrp="1" noChangeAspect="1"/>
          </p:cNvPicPr>
          <p:nvPr>
            <p:ph sz="half" idx="1"/>
          </p:nvPr>
        </p:nvPicPr>
        <p:blipFill>
          <a:blip r:embed="rId3"/>
          <a:stretch>
            <a:fillRect/>
          </a:stretch>
        </p:blipFill>
        <p:spPr>
          <a:xfrm>
            <a:off x="250440" y="133658"/>
            <a:ext cx="1558695" cy="1558695"/>
          </a:xfrm>
          <a:prstGeom prst="rect">
            <a:avLst/>
          </a:prstGeom>
        </p:spPr>
      </p:pic>
      <p:sp>
        <p:nvSpPr>
          <p:cNvPr id="8" name="Content Placeholder 7">
            <a:extLst>
              <a:ext uri="{FF2B5EF4-FFF2-40B4-BE49-F238E27FC236}">
                <a16:creationId xmlns:a16="http://schemas.microsoft.com/office/drawing/2014/main" id="{C3AFF83B-D234-48B5-8A1E-01BBE4C241CE}"/>
              </a:ext>
            </a:extLst>
          </p:cNvPr>
          <p:cNvSpPr>
            <a:spLocks noGrp="1"/>
          </p:cNvSpPr>
          <p:nvPr>
            <p:ph sz="half" idx="2"/>
          </p:nvPr>
        </p:nvSpPr>
        <p:spPr>
          <a:xfrm>
            <a:off x="511277" y="1825624"/>
            <a:ext cx="10842523" cy="4898717"/>
          </a:xfrm>
        </p:spPr>
        <p:txBody>
          <a:bodyPr>
            <a:normAutofit/>
          </a:bodyPr>
          <a:lstStyle/>
          <a:p>
            <a:pPr lvl="0"/>
            <a:r>
              <a:rPr lang="en-US" b="1" dirty="0"/>
              <a:t>Spiritual and Physical Realms Throughout Ephesians</a:t>
            </a:r>
            <a:endParaRPr lang="en-US" dirty="0"/>
          </a:p>
          <a:p>
            <a:pPr lvl="1"/>
            <a:r>
              <a:rPr lang="en-US" dirty="0"/>
              <a:t>The presentation repeatedly explores the concept of “heavenly realms” and “spiritual realms,” especially in relation to passages from Ephesians (e.g., Ephesians 1:3, 1:20,  2:6, 3:10, 6:12). These slides discuss how spiritual realities interact with physical life, and how believers are called to align themselves with God in both realms.</a:t>
            </a:r>
          </a:p>
          <a:p>
            <a:pPr lvl="0"/>
            <a:r>
              <a:rPr lang="en-US" b="1" dirty="0"/>
              <a:t>Contrast and Interaction</a:t>
            </a:r>
            <a:endParaRPr lang="en-US" dirty="0"/>
          </a:p>
          <a:p>
            <a:pPr lvl="1"/>
            <a:r>
              <a:rPr lang="en-US" dirty="0"/>
              <a:t>Multiple slides illustrate the difference between realms aligned with God and those not aligned with God, both spiritually and physically. This contrast is used to highlight the ongoing spiritual struggle described by Paul, and the importance of spiritual awareness and readiness (such as putting on the “Armor of God”).</a:t>
            </a:r>
          </a:p>
          <a:p>
            <a:pPr marL="0" indent="0">
              <a:buNone/>
            </a:pPr>
            <a:endParaRPr lang="en-US" dirty="0"/>
          </a:p>
        </p:txBody>
      </p:sp>
    </p:spTree>
    <p:extLst>
      <p:ext uri="{BB962C8B-B14F-4D97-AF65-F5344CB8AC3E}">
        <p14:creationId xmlns:p14="http://schemas.microsoft.com/office/powerpoint/2010/main" val="4291102595"/>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D7C13-42CD-CB62-E036-83E65AEAE07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D2B8FE-6EF5-85DE-253B-E2FFA093C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BAD638-6A48-C281-43E5-6E0C10330659}"/>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Summary   A.I. Generated  MUST CHECK</a:t>
            </a:r>
          </a:p>
        </p:txBody>
      </p:sp>
      <p:pic>
        <p:nvPicPr>
          <p:cNvPr id="11" name="Content Placeholder 10">
            <a:extLst>
              <a:ext uri="{FF2B5EF4-FFF2-40B4-BE49-F238E27FC236}">
                <a16:creationId xmlns:a16="http://schemas.microsoft.com/office/drawing/2014/main" id="{77902189-B8D9-3BE2-73FC-E9C4A9E65A1E}"/>
              </a:ext>
            </a:extLst>
          </p:cNvPr>
          <p:cNvPicPr>
            <a:picLocks noGrp="1" noChangeAspect="1"/>
          </p:cNvPicPr>
          <p:nvPr>
            <p:ph sz="half" idx="1"/>
          </p:nvPr>
        </p:nvPicPr>
        <p:blipFill>
          <a:blip r:embed="rId3"/>
          <a:stretch>
            <a:fillRect/>
          </a:stretch>
        </p:blipFill>
        <p:spPr>
          <a:xfrm>
            <a:off x="250440" y="133658"/>
            <a:ext cx="1558695" cy="1558695"/>
          </a:xfrm>
          <a:prstGeom prst="rect">
            <a:avLst/>
          </a:prstGeom>
        </p:spPr>
      </p:pic>
      <p:sp>
        <p:nvSpPr>
          <p:cNvPr id="8" name="Content Placeholder 7">
            <a:extLst>
              <a:ext uri="{FF2B5EF4-FFF2-40B4-BE49-F238E27FC236}">
                <a16:creationId xmlns:a16="http://schemas.microsoft.com/office/drawing/2014/main" id="{56C0D04E-09BA-A3F1-60B7-C2B6D0070138}"/>
              </a:ext>
            </a:extLst>
          </p:cNvPr>
          <p:cNvSpPr>
            <a:spLocks noGrp="1"/>
          </p:cNvSpPr>
          <p:nvPr>
            <p:ph sz="half" idx="2"/>
          </p:nvPr>
        </p:nvSpPr>
        <p:spPr>
          <a:xfrm>
            <a:off x="511277" y="1825624"/>
            <a:ext cx="10842523" cy="4898717"/>
          </a:xfrm>
        </p:spPr>
        <p:txBody>
          <a:bodyPr>
            <a:normAutofit/>
          </a:bodyPr>
          <a:lstStyle/>
          <a:p>
            <a:pPr lvl="0"/>
            <a:r>
              <a:rPr lang="en-US" b="1" dirty="0"/>
              <a:t>Biblical References and Examples</a:t>
            </a:r>
            <a:endParaRPr lang="en-US" dirty="0"/>
          </a:p>
          <a:p>
            <a:pPr lvl="1"/>
            <a:r>
              <a:rPr lang="en-US" dirty="0"/>
              <a:t>The presentation draws on Old Testament examples (e.g., Saul, Solomon) and New Testament teachings to show how spiritual forces and choices impact both heavenly and earthly experiences. </a:t>
            </a:r>
          </a:p>
          <a:p>
            <a:pPr lvl="0"/>
            <a:r>
              <a:rPr lang="en-US" b="1" dirty="0"/>
              <a:t>Practical Application for Christian Living</a:t>
            </a:r>
            <a:endParaRPr lang="en-US" dirty="0"/>
          </a:p>
          <a:p>
            <a:pPr lvl="1"/>
            <a:r>
              <a:rPr lang="en-US" dirty="0"/>
              <a:t>The latter slides connect these spiritual concepts to practical Christian living, emphasizing unity, love, grace, and the transformative power of God’s presence. The distinction between realms serves as a foundation for understanding how Christians are to live out their faith in the world. </a:t>
            </a:r>
          </a:p>
        </p:txBody>
      </p:sp>
    </p:spTree>
    <p:extLst>
      <p:ext uri="{BB962C8B-B14F-4D97-AF65-F5344CB8AC3E}">
        <p14:creationId xmlns:p14="http://schemas.microsoft.com/office/powerpoint/2010/main" val="640810828"/>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32B50-DAE0-62B4-204A-182CD3EB95C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09B20A-C391-6FB4-51C2-BE64D2474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EE2CDA-946C-1328-601E-06EA0469A8AE}"/>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Summary   A.I. Generated  MUST CHECK</a:t>
            </a:r>
          </a:p>
        </p:txBody>
      </p:sp>
      <p:pic>
        <p:nvPicPr>
          <p:cNvPr id="11" name="Content Placeholder 10">
            <a:extLst>
              <a:ext uri="{FF2B5EF4-FFF2-40B4-BE49-F238E27FC236}">
                <a16:creationId xmlns:a16="http://schemas.microsoft.com/office/drawing/2014/main" id="{C4698547-C3A8-6EB3-4F3B-B080193A7EBA}"/>
              </a:ext>
            </a:extLst>
          </p:cNvPr>
          <p:cNvPicPr>
            <a:picLocks noGrp="1" noChangeAspect="1"/>
          </p:cNvPicPr>
          <p:nvPr>
            <p:ph sz="half" idx="1"/>
          </p:nvPr>
        </p:nvPicPr>
        <p:blipFill>
          <a:blip r:embed="rId3"/>
          <a:stretch>
            <a:fillRect/>
          </a:stretch>
        </p:blipFill>
        <p:spPr>
          <a:xfrm>
            <a:off x="250440" y="133658"/>
            <a:ext cx="1558695" cy="1558695"/>
          </a:xfrm>
          <a:prstGeom prst="rect">
            <a:avLst/>
          </a:prstGeom>
        </p:spPr>
      </p:pic>
      <p:sp>
        <p:nvSpPr>
          <p:cNvPr id="8" name="Content Placeholder 7">
            <a:extLst>
              <a:ext uri="{FF2B5EF4-FFF2-40B4-BE49-F238E27FC236}">
                <a16:creationId xmlns:a16="http://schemas.microsoft.com/office/drawing/2014/main" id="{265C34AC-F4CD-051E-3691-56EDFB6ADC22}"/>
              </a:ext>
            </a:extLst>
          </p:cNvPr>
          <p:cNvSpPr>
            <a:spLocks noGrp="1"/>
          </p:cNvSpPr>
          <p:nvPr>
            <p:ph sz="half" idx="2"/>
          </p:nvPr>
        </p:nvSpPr>
        <p:spPr>
          <a:xfrm>
            <a:off x="511277" y="1825624"/>
            <a:ext cx="10842523" cy="4898717"/>
          </a:xfrm>
        </p:spPr>
        <p:txBody>
          <a:bodyPr>
            <a:normAutofit/>
          </a:bodyPr>
          <a:lstStyle/>
          <a:p>
            <a:r>
              <a:rPr lang="en-US" b="1" dirty="0"/>
              <a:t>Summary:</a:t>
            </a:r>
            <a:br>
              <a:rPr lang="en-US" dirty="0"/>
            </a:br>
            <a:r>
              <a:rPr lang="en-US" dirty="0"/>
              <a:t>The theme of contrasting spiritual and physical realms is woven throughout the presentation. It serves as a </a:t>
            </a:r>
            <a:r>
              <a:rPr lang="en-US" dirty="0">
                <a:solidFill>
                  <a:schemeClr val="accent5">
                    <a:lumMod val="75000"/>
                  </a:schemeClr>
                </a:solidFill>
              </a:rPr>
              <a:t>lens</a:t>
            </a:r>
            <a:r>
              <a:rPr lang="en-US" dirty="0"/>
              <a:t> for interpreting Paul’s message in Ephesians, illustrating the believer’s call to live in alignment with God, equipped for spiritual challenges, and grounded in practical faith.</a:t>
            </a:r>
          </a:p>
        </p:txBody>
      </p:sp>
    </p:spTree>
    <p:extLst>
      <p:ext uri="{BB962C8B-B14F-4D97-AF65-F5344CB8AC3E}">
        <p14:creationId xmlns:p14="http://schemas.microsoft.com/office/powerpoint/2010/main" val="822337332"/>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1FFB0-8E24-0D9F-11CE-725A67ADF51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4B677A8-0863-820C-833B-C811C10F7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0FEA16-145F-656A-4725-ABDD5BF0FA1F}"/>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Summary   By </a:t>
            </a:r>
            <a:r>
              <a:rPr lang="en-US" sz="3600" b="1" dirty="0" err="1"/>
              <a:t>weldon</a:t>
            </a:r>
            <a:endParaRPr lang="en-US" sz="3600" b="1" dirty="0"/>
          </a:p>
        </p:txBody>
      </p:sp>
      <p:pic>
        <p:nvPicPr>
          <p:cNvPr id="11" name="Content Placeholder 10">
            <a:extLst>
              <a:ext uri="{FF2B5EF4-FFF2-40B4-BE49-F238E27FC236}">
                <a16:creationId xmlns:a16="http://schemas.microsoft.com/office/drawing/2014/main" id="{D26A0A0C-BE02-AA81-2A96-433A4317FB11}"/>
              </a:ext>
            </a:extLst>
          </p:cNvPr>
          <p:cNvPicPr>
            <a:picLocks noGrp="1" noChangeAspect="1"/>
          </p:cNvPicPr>
          <p:nvPr>
            <p:ph sz="half" idx="1"/>
          </p:nvPr>
        </p:nvPicPr>
        <p:blipFill>
          <a:blip r:embed="rId3"/>
          <a:stretch>
            <a:fillRect/>
          </a:stretch>
        </p:blipFill>
        <p:spPr>
          <a:xfrm>
            <a:off x="250440" y="133658"/>
            <a:ext cx="1558695" cy="1558695"/>
          </a:xfrm>
          <a:prstGeom prst="rect">
            <a:avLst/>
          </a:prstGeom>
        </p:spPr>
      </p:pic>
      <p:sp>
        <p:nvSpPr>
          <p:cNvPr id="8" name="Content Placeholder 7">
            <a:extLst>
              <a:ext uri="{FF2B5EF4-FFF2-40B4-BE49-F238E27FC236}">
                <a16:creationId xmlns:a16="http://schemas.microsoft.com/office/drawing/2014/main" id="{36D845A3-1876-266C-7D97-EA5307559DB0}"/>
              </a:ext>
            </a:extLst>
          </p:cNvPr>
          <p:cNvSpPr>
            <a:spLocks noGrp="1"/>
          </p:cNvSpPr>
          <p:nvPr>
            <p:ph sz="half" idx="2"/>
          </p:nvPr>
        </p:nvSpPr>
        <p:spPr>
          <a:xfrm>
            <a:off x="511277" y="1825624"/>
            <a:ext cx="10842523" cy="4898717"/>
          </a:xfrm>
        </p:spPr>
        <p:txBody>
          <a:bodyPr>
            <a:normAutofit lnSpcReduction="10000"/>
          </a:bodyPr>
          <a:lstStyle/>
          <a:p>
            <a:r>
              <a:rPr lang="en-US" b="1" dirty="0"/>
              <a:t>Summary:</a:t>
            </a:r>
            <a:br>
              <a:rPr lang="en-US" dirty="0"/>
            </a:br>
            <a:r>
              <a:rPr lang="en-US" dirty="0"/>
              <a:t>I had though about making a slide with a lens BEFORE I let Copilot do a summary. It was spooky that my intent of creating a lens of the heavenly realms as a viewpoint for our reexamination  of several scriptures.  Paul has developed a concept viewpoint that merits our attention.   The lens of heavenly realms is important but is not as important of other lens such as the cross, attributes of God and many others.  Paul is changing us to keep heaven on our hearts reminding us to focus on alignment with  God and aur eternal destiny while identifying the spiritual battle that we face.  We are not alone but have blessings and provisions to win the battle of all battles. God be praised for his Gift of Jesus and provision of his Holy Spirit.  </a:t>
            </a:r>
          </a:p>
        </p:txBody>
      </p:sp>
    </p:spTree>
    <p:extLst>
      <p:ext uri="{BB962C8B-B14F-4D97-AF65-F5344CB8AC3E}">
        <p14:creationId xmlns:p14="http://schemas.microsoft.com/office/powerpoint/2010/main" val="1369235931"/>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D19C7-D74B-FE35-5A32-43B72C51789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39050D8-B2B8-8B38-CC77-B5ACFC861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0EE3DC-F843-EF38-7F2B-EA9CE78A6EFE}"/>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Summary   A.I. Generated  MUST CHECK</a:t>
            </a:r>
          </a:p>
        </p:txBody>
      </p:sp>
      <p:pic>
        <p:nvPicPr>
          <p:cNvPr id="11" name="Content Placeholder 10">
            <a:extLst>
              <a:ext uri="{FF2B5EF4-FFF2-40B4-BE49-F238E27FC236}">
                <a16:creationId xmlns:a16="http://schemas.microsoft.com/office/drawing/2014/main" id="{283F20F1-E68F-174B-BBEA-A0F5A63F2906}"/>
              </a:ext>
            </a:extLst>
          </p:cNvPr>
          <p:cNvPicPr>
            <a:picLocks noGrp="1" noChangeAspect="1"/>
          </p:cNvPicPr>
          <p:nvPr>
            <p:ph sz="half" idx="1"/>
          </p:nvPr>
        </p:nvPicPr>
        <p:blipFill>
          <a:blip r:embed="rId3"/>
          <a:stretch>
            <a:fillRect/>
          </a:stretch>
        </p:blipFill>
        <p:spPr>
          <a:xfrm>
            <a:off x="250440" y="133658"/>
            <a:ext cx="1558695" cy="1558695"/>
          </a:xfrm>
          <a:prstGeom prst="rect">
            <a:avLst/>
          </a:prstGeom>
        </p:spPr>
      </p:pic>
      <p:sp>
        <p:nvSpPr>
          <p:cNvPr id="8" name="Content Placeholder 7">
            <a:extLst>
              <a:ext uri="{FF2B5EF4-FFF2-40B4-BE49-F238E27FC236}">
                <a16:creationId xmlns:a16="http://schemas.microsoft.com/office/drawing/2014/main" id="{0D7D4BB7-A2E3-DEFB-A2D2-612AE13078AA}"/>
              </a:ext>
            </a:extLst>
          </p:cNvPr>
          <p:cNvSpPr>
            <a:spLocks noGrp="1"/>
          </p:cNvSpPr>
          <p:nvPr>
            <p:ph sz="half" idx="2"/>
          </p:nvPr>
        </p:nvSpPr>
        <p:spPr>
          <a:xfrm>
            <a:off x="511277" y="1825624"/>
            <a:ext cx="10842523" cy="4898717"/>
          </a:xfrm>
        </p:spPr>
        <p:txBody>
          <a:bodyPr>
            <a:normAutofit fontScale="85000" lnSpcReduction="20000"/>
          </a:bodyPr>
          <a:lstStyle/>
          <a:p>
            <a:r>
              <a:rPr lang="en-US" dirty="0">
                <a:solidFill>
                  <a:schemeClr val="accent5">
                    <a:lumMod val="75000"/>
                  </a:schemeClr>
                </a:solidFill>
              </a:rPr>
              <a:t>I'll try to create that. (note from copilot)</a:t>
            </a:r>
          </a:p>
          <a:p>
            <a:r>
              <a:rPr lang="en-US" dirty="0"/>
              <a:t>Here’s the concept for your slide image:</a:t>
            </a:r>
          </a:p>
          <a:p>
            <a:r>
              <a:rPr lang="en-US" b="1" dirty="0"/>
              <a:t>Theme:</a:t>
            </a:r>
            <a:r>
              <a:rPr lang="en-US" dirty="0"/>
              <a:t> Contrasting spiritual and physical realms, as described in the Book of Ephesians.</a:t>
            </a:r>
          </a:p>
          <a:p>
            <a:r>
              <a:rPr lang="en-US" b="1" dirty="0"/>
              <a:t>Visual Elements:</a:t>
            </a:r>
            <a:r>
              <a:rPr lang="en-US" dirty="0"/>
              <a:t> </a:t>
            </a:r>
          </a:p>
          <a:p>
            <a:pPr lvl="1"/>
            <a:r>
              <a:rPr lang="en-US" dirty="0"/>
              <a:t>A radiant, heavenly realm above, filled with light, clouds, and a sense of divine presence.</a:t>
            </a:r>
          </a:p>
          <a:p>
            <a:pPr lvl="1"/>
            <a:r>
              <a:rPr lang="en-US" dirty="0"/>
              <a:t>A grounded, earthly realm below, with people living out their faith.</a:t>
            </a:r>
          </a:p>
          <a:p>
            <a:pPr lvl="1"/>
            <a:r>
              <a:rPr lang="en-US" dirty="0"/>
              <a:t>A subtle dividing line or gradient separating the two realms.</a:t>
            </a:r>
          </a:p>
          <a:p>
            <a:pPr lvl="1"/>
            <a:r>
              <a:rPr lang="en-US" dirty="0"/>
              <a:t>Rays of light connecting the realms, with figures in the earthly realm looking upward, symbolizing alignment with God.</a:t>
            </a:r>
          </a:p>
          <a:p>
            <a:r>
              <a:rPr lang="en-US" b="1" dirty="0"/>
              <a:t>Tone:</a:t>
            </a:r>
            <a:r>
              <a:rPr lang="en-US" dirty="0"/>
              <a:t> Uplifting, spiritual, and suitable for a Christian educational context.</a:t>
            </a:r>
          </a:p>
          <a:p>
            <a:r>
              <a:rPr lang="en-US" dirty="0"/>
              <a:t>The image will appear below once it’s ready. If you’d like any adjustments or a different style, let me know!</a:t>
            </a:r>
          </a:p>
          <a:p>
            <a:r>
              <a:rPr lang="en-US" dirty="0"/>
              <a:t>spiritual challenges, and grounded in practical faith.</a:t>
            </a:r>
          </a:p>
        </p:txBody>
      </p:sp>
    </p:spTree>
    <p:extLst>
      <p:ext uri="{BB962C8B-B14F-4D97-AF65-F5344CB8AC3E}">
        <p14:creationId xmlns:p14="http://schemas.microsoft.com/office/powerpoint/2010/main" val="786763859"/>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ABE6E-AA49-4AE8-E6F4-9D0A645D810C}"/>
              </a:ext>
            </a:extLst>
          </p:cNvPr>
          <p:cNvSpPr>
            <a:spLocks noGrp="1"/>
          </p:cNvSpPr>
          <p:nvPr>
            <p:ph type="title"/>
          </p:nvPr>
        </p:nvSpPr>
        <p:spPr/>
        <p:txBody>
          <a:bodyPr/>
          <a:lstStyle/>
          <a:p>
            <a:r>
              <a:rPr lang="en-US" dirty="0" err="1"/>
              <a:t>weldonbeardain.website</a:t>
            </a:r>
            <a:br>
              <a:rPr lang="en-US" dirty="0"/>
            </a:br>
            <a:endParaRPr lang="en-US" dirty="0"/>
          </a:p>
        </p:txBody>
      </p:sp>
      <p:sp>
        <p:nvSpPr>
          <p:cNvPr id="3" name="Content Placeholder 2">
            <a:extLst>
              <a:ext uri="{FF2B5EF4-FFF2-40B4-BE49-F238E27FC236}">
                <a16:creationId xmlns:a16="http://schemas.microsoft.com/office/drawing/2014/main" id="{B2981B8A-52C9-7E9F-0A02-4ADB2CDC18D0}"/>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93B11522-5FBC-1EC0-F0F7-5C481A8D7EA2}"/>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912312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EE180-503F-7344-9CFC-4A004D955C3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D33619D-6BC8-FEA9-A899-F0C4DD4E4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B34474-3566-8AAD-862D-0DC8CDFE9526}"/>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C0B9143E-7145-1AA3-F723-02C05973ACC8}"/>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07944765-067F-8E33-E8AD-D8EFD4743D7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800" b="1" dirty="0"/>
              <a:t>Review and worksheet</a:t>
            </a:r>
          </a:p>
          <a:p>
            <a:r>
              <a:rPr lang="en-US" sz="4800" b="1" dirty="0"/>
              <a:t>Ephesians </a:t>
            </a:r>
          </a:p>
        </p:txBody>
      </p:sp>
      <p:sp>
        <p:nvSpPr>
          <p:cNvPr id="6" name="TextBox 5">
            <a:extLst>
              <a:ext uri="{FF2B5EF4-FFF2-40B4-BE49-F238E27FC236}">
                <a16:creationId xmlns:a16="http://schemas.microsoft.com/office/drawing/2014/main" id="{FCC95C8D-CE87-0A56-C6A2-7A8B0F7D1A89}"/>
              </a:ext>
            </a:extLst>
          </p:cNvPr>
          <p:cNvSpPr txBox="1"/>
          <p:nvPr/>
        </p:nvSpPr>
        <p:spPr>
          <a:xfrm>
            <a:off x="1393867" y="3388325"/>
            <a:ext cx="9988836" cy="1968552"/>
          </a:xfrm>
          <a:prstGeom prst="rect">
            <a:avLst/>
          </a:prstGeom>
          <a:noFill/>
        </p:spPr>
        <p:txBody>
          <a:bodyPr wrap="square">
            <a:spAutoFit/>
          </a:bodyPr>
          <a:lstStyle/>
          <a:p>
            <a:pPr marL="0" marR="0">
              <a:lnSpc>
                <a:spcPct val="115000"/>
              </a:lnSpc>
              <a:spcAft>
                <a:spcPts val="800"/>
              </a:spcAft>
              <a:buNone/>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1:3     What is Coming from the Heavenly Realm?  </a:t>
            </a:r>
          </a:p>
          <a:p>
            <a:pPr marL="0" marR="0">
              <a:lnSpc>
                <a:spcPct val="115000"/>
              </a:lnSpc>
              <a:spcAft>
                <a:spcPts val="800"/>
              </a:spcAft>
              <a:buNone/>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1:20   What has happened in the Heavenly Realm?</a:t>
            </a:r>
          </a:p>
          <a:p>
            <a:pPr marL="0" marR="0">
              <a:lnSpc>
                <a:spcPct val="115000"/>
              </a:lnSpc>
              <a:spcAft>
                <a:spcPts val="800"/>
              </a:spcAft>
              <a:buNone/>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2:6     What has happened to us in the Heavenly Realm?</a:t>
            </a:r>
          </a:p>
        </p:txBody>
      </p:sp>
    </p:spTree>
    <p:extLst>
      <p:ext uri="{BB962C8B-B14F-4D97-AF65-F5344CB8AC3E}">
        <p14:creationId xmlns:p14="http://schemas.microsoft.com/office/powerpoint/2010/main" val="41366078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40469-5FFA-8CDE-E153-0EE5C9D6F14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C62EDB-1ADA-62ED-2861-4BC2BB79B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EEB4B3-78F1-15DF-6C4E-78677C562F56}"/>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6018F44B-DDB3-D50F-CE27-B0FB601DD39D}"/>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D8AD1CD5-12ED-2C29-D231-7AFED03E6DC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800" b="1" dirty="0"/>
              <a:t>Review and worksheet</a:t>
            </a:r>
          </a:p>
          <a:p>
            <a:r>
              <a:rPr lang="en-US" sz="4800" b="1" dirty="0"/>
              <a:t>Ephesians </a:t>
            </a:r>
          </a:p>
        </p:txBody>
      </p:sp>
      <p:sp>
        <p:nvSpPr>
          <p:cNvPr id="6" name="TextBox 5">
            <a:extLst>
              <a:ext uri="{FF2B5EF4-FFF2-40B4-BE49-F238E27FC236}">
                <a16:creationId xmlns:a16="http://schemas.microsoft.com/office/drawing/2014/main" id="{25D9ACEC-B314-2D39-8D11-2D1ACC77A679}"/>
              </a:ext>
            </a:extLst>
          </p:cNvPr>
          <p:cNvSpPr txBox="1"/>
          <p:nvPr/>
        </p:nvSpPr>
        <p:spPr>
          <a:xfrm>
            <a:off x="1393867" y="3388325"/>
            <a:ext cx="9988836" cy="1077218"/>
          </a:xfrm>
          <a:prstGeom prst="rect">
            <a:avLst/>
          </a:prstGeom>
          <a:noFill/>
        </p:spPr>
        <p:txBody>
          <a:bodyPr wrap="square">
            <a:spAutoFit/>
          </a:bodyPr>
          <a:lstStyle/>
          <a:p>
            <a:r>
              <a:rPr lang="en-US" sz="3200" dirty="0"/>
              <a:t>3:10 Who has been put on notice?</a:t>
            </a:r>
          </a:p>
          <a:p>
            <a:r>
              <a:rPr lang="en-US" sz="3200" dirty="0"/>
              <a:t> </a:t>
            </a:r>
          </a:p>
        </p:txBody>
      </p:sp>
    </p:spTree>
    <p:extLst>
      <p:ext uri="{BB962C8B-B14F-4D97-AF65-F5344CB8AC3E}">
        <p14:creationId xmlns:p14="http://schemas.microsoft.com/office/powerpoint/2010/main" val="344267499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08BCD-A71F-471D-2C81-0D2C8F27BF5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3756824-0F46-B0E5-EBB9-2B1CC1C86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3E985E-C8F4-674D-5A45-5967B33864A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9E49BB58-801E-4DB5-5F99-5C3997FCF2E2}"/>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45173742-7041-005C-D3A7-8A9EE9A0A0C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p:txBody>
      </p:sp>
      <p:sp>
        <p:nvSpPr>
          <p:cNvPr id="6" name="TextBox 5">
            <a:extLst>
              <a:ext uri="{FF2B5EF4-FFF2-40B4-BE49-F238E27FC236}">
                <a16:creationId xmlns:a16="http://schemas.microsoft.com/office/drawing/2014/main" id="{3F88A8FC-8231-AE8E-3637-974EE230E896}"/>
              </a:ext>
            </a:extLst>
          </p:cNvPr>
          <p:cNvSpPr txBox="1"/>
          <p:nvPr/>
        </p:nvSpPr>
        <p:spPr>
          <a:xfrm>
            <a:off x="2844294" y="981546"/>
            <a:ext cx="9988836" cy="1077218"/>
          </a:xfrm>
          <a:prstGeom prst="rect">
            <a:avLst/>
          </a:prstGeom>
          <a:noFill/>
        </p:spPr>
        <p:txBody>
          <a:bodyPr wrap="square">
            <a:spAutoFit/>
          </a:bodyPr>
          <a:lstStyle/>
          <a:p>
            <a:r>
              <a:rPr lang="en-US" sz="3200" dirty="0"/>
              <a:t>3:10 Who has been put on notice?</a:t>
            </a:r>
          </a:p>
          <a:p>
            <a:r>
              <a:rPr lang="en-US" sz="3200" dirty="0"/>
              <a:t> </a:t>
            </a:r>
          </a:p>
        </p:txBody>
      </p:sp>
      <p:sp>
        <p:nvSpPr>
          <p:cNvPr id="7" name="TextBox 6">
            <a:extLst>
              <a:ext uri="{FF2B5EF4-FFF2-40B4-BE49-F238E27FC236}">
                <a16:creationId xmlns:a16="http://schemas.microsoft.com/office/drawing/2014/main" id="{E3D9D6B5-D8AC-382B-B32E-DEDF7AC809ED}"/>
              </a:ext>
            </a:extLst>
          </p:cNvPr>
          <p:cNvSpPr txBox="1"/>
          <p:nvPr/>
        </p:nvSpPr>
        <p:spPr>
          <a:xfrm>
            <a:off x="1613338" y="2883580"/>
            <a:ext cx="10273862" cy="3416320"/>
          </a:xfrm>
          <a:prstGeom prst="rect">
            <a:avLst/>
          </a:prstGeom>
          <a:noFill/>
        </p:spPr>
        <p:txBody>
          <a:bodyPr wrap="square">
            <a:spAutoFit/>
          </a:bodyPr>
          <a:lstStyle/>
          <a:p>
            <a:r>
              <a:rPr lang="en-US" sz="3600" b="1" i="0" baseline="30000" dirty="0">
                <a:solidFill>
                  <a:srgbClr val="000000"/>
                </a:solidFill>
                <a:effectLst/>
                <a:latin typeface="system-ui"/>
              </a:rPr>
              <a:t>9 </a:t>
            </a:r>
            <a:r>
              <a:rPr lang="en-US" sz="3600" b="0" i="0" dirty="0">
                <a:solidFill>
                  <a:srgbClr val="000000"/>
                </a:solidFill>
                <a:effectLst/>
                <a:latin typeface="system-ui"/>
              </a:rPr>
              <a:t>and to make plain to everyone the administration of this mystery, which for ages past was kept hidden in God, who created all things. </a:t>
            </a:r>
            <a:r>
              <a:rPr lang="en-US" sz="3600" b="1" i="0" baseline="30000" dirty="0">
                <a:solidFill>
                  <a:srgbClr val="000000"/>
                </a:solidFill>
                <a:effectLst/>
                <a:latin typeface="system-ui"/>
              </a:rPr>
              <a:t>10 </a:t>
            </a:r>
            <a:r>
              <a:rPr lang="en-US" sz="3600" b="0" i="0" dirty="0">
                <a:solidFill>
                  <a:srgbClr val="000000"/>
                </a:solidFill>
                <a:effectLst/>
                <a:latin typeface="system-ui"/>
              </a:rPr>
              <a:t>His intent was that now, through the church, the manifold wisdom of God </a:t>
            </a:r>
            <a:r>
              <a:rPr lang="en-US" sz="3600" b="0" i="0" dirty="0">
                <a:solidFill>
                  <a:srgbClr val="7030A0"/>
                </a:solidFill>
                <a:effectLst/>
                <a:latin typeface="system-ui"/>
              </a:rPr>
              <a:t>should be made known to the rulers and authorities in the heavenly realms</a:t>
            </a:r>
            <a:r>
              <a:rPr lang="en-US" sz="3600" b="0" i="0" dirty="0">
                <a:solidFill>
                  <a:srgbClr val="000000"/>
                </a:solidFill>
                <a:effectLst/>
                <a:latin typeface="system-ui"/>
              </a:rPr>
              <a:t>,</a:t>
            </a:r>
            <a:endParaRPr lang="en-US" sz="3600" dirty="0"/>
          </a:p>
        </p:txBody>
      </p:sp>
    </p:spTree>
    <p:extLst>
      <p:ext uri="{BB962C8B-B14F-4D97-AF65-F5344CB8AC3E}">
        <p14:creationId xmlns:p14="http://schemas.microsoft.com/office/powerpoint/2010/main" val="276182283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140F1-2A38-4DF1-F2DB-D80B04E2E51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25BE2FA-0C00-9985-A2D0-214B9EA21E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2268A-7589-3661-A6B9-FD5C288E2D52}"/>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3:10</a:t>
            </a:r>
          </a:p>
        </p:txBody>
      </p:sp>
      <p:pic>
        <p:nvPicPr>
          <p:cNvPr id="11" name="Content Placeholder 10">
            <a:extLst>
              <a:ext uri="{FF2B5EF4-FFF2-40B4-BE49-F238E27FC236}">
                <a16:creationId xmlns:a16="http://schemas.microsoft.com/office/drawing/2014/main" id="{6AB29ABA-CE16-16FD-2E43-53A32ACBAAA5}"/>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14" name="TextBox 13">
            <a:extLst>
              <a:ext uri="{FF2B5EF4-FFF2-40B4-BE49-F238E27FC236}">
                <a16:creationId xmlns:a16="http://schemas.microsoft.com/office/drawing/2014/main" id="{52723270-FE8A-B74B-3B50-E1B581D5B295}"/>
              </a:ext>
            </a:extLst>
          </p:cNvPr>
          <p:cNvSpPr txBox="1"/>
          <p:nvPr/>
        </p:nvSpPr>
        <p:spPr>
          <a:xfrm>
            <a:off x="3542757" y="1402600"/>
            <a:ext cx="2743200" cy="2554545"/>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22E4C87F-E03D-83C4-98C2-F6FE08B07CFD}"/>
              </a:ext>
            </a:extLst>
          </p:cNvPr>
          <p:cNvSpPr txBox="1"/>
          <p:nvPr/>
        </p:nvSpPr>
        <p:spPr>
          <a:xfrm>
            <a:off x="6645394"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AD746FAD-4CEF-6CA1-1612-3D72831AA609}"/>
              </a:ext>
            </a:extLst>
          </p:cNvPr>
          <p:cNvSpPr txBox="1"/>
          <p:nvPr/>
        </p:nvSpPr>
        <p:spPr>
          <a:xfrm>
            <a:off x="3665483"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EC2B350C-F242-E256-3CC4-CAC4DE09FDCD}"/>
              </a:ext>
            </a:extLst>
          </p:cNvPr>
          <p:cNvSpPr txBox="1"/>
          <p:nvPr/>
        </p:nvSpPr>
        <p:spPr>
          <a:xfrm>
            <a:off x="6990120" y="4115191"/>
            <a:ext cx="2786513" cy="262093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A74434CE-3B35-1D12-3B73-B1D05B81C7E2}"/>
              </a:ext>
            </a:extLst>
          </p:cNvPr>
          <p:cNvSpPr txBox="1"/>
          <p:nvPr/>
        </p:nvSpPr>
        <p:spPr>
          <a:xfrm>
            <a:off x="488345" y="3403049"/>
            <a:ext cx="2614291" cy="1077218"/>
          </a:xfrm>
          <a:prstGeom prst="rect">
            <a:avLst/>
          </a:prstGeom>
          <a:noFill/>
        </p:spPr>
        <p:txBody>
          <a:bodyPr wrap="square" rtlCol="0">
            <a:spAutoFit/>
          </a:bodyPr>
          <a:lstStyle/>
          <a:p>
            <a:r>
              <a:rPr lang="en-US" sz="3200" dirty="0"/>
              <a:t>Heavenly Good news</a:t>
            </a:r>
          </a:p>
        </p:txBody>
      </p:sp>
      <p:sp>
        <p:nvSpPr>
          <p:cNvPr id="4" name="TextBox 3">
            <a:extLst>
              <a:ext uri="{FF2B5EF4-FFF2-40B4-BE49-F238E27FC236}">
                <a16:creationId xmlns:a16="http://schemas.microsoft.com/office/drawing/2014/main" id="{01CD0D1D-8EB1-C7AD-4BE4-7AFE16CB9BF4}"/>
              </a:ext>
            </a:extLst>
          </p:cNvPr>
          <p:cNvSpPr txBox="1"/>
          <p:nvPr/>
        </p:nvSpPr>
        <p:spPr>
          <a:xfrm>
            <a:off x="9583524" y="1905506"/>
            <a:ext cx="2608476" cy="3046988"/>
          </a:xfrm>
          <a:prstGeom prst="rect">
            <a:avLst/>
          </a:prstGeom>
          <a:noFill/>
        </p:spPr>
        <p:txBody>
          <a:bodyPr wrap="square" rtlCol="0">
            <a:spAutoFit/>
          </a:bodyPr>
          <a:lstStyle/>
          <a:p>
            <a:r>
              <a:rPr lang="en-US" sz="3200" dirty="0"/>
              <a:t>Plots to kill Jesus as a baby and eliminate him with crucifixion</a:t>
            </a:r>
          </a:p>
        </p:txBody>
      </p:sp>
      <p:sp>
        <p:nvSpPr>
          <p:cNvPr id="6" name="Rectangle 5">
            <a:extLst>
              <a:ext uri="{FF2B5EF4-FFF2-40B4-BE49-F238E27FC236}">
                <a16:creationId xmlns:a16="http://schemas.microsoft.com/office/drawing/2014/main" id="{7A66A2D2-845E-5882-685D-CA3626860DBE}"/>
              </a:ext>
            </a:extLst>
          </p:cNvPr>
          <p:cNvSpPr/>
          <p:nvPr/>
        </p:nvSpPr>
        <p:spPr>
          <a:xfrm>
            <a:off x="3431835" y="1393196"/>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EF6B817B-EF27-152A-01F1-B7F0CA213C10}"/>
              </a:ext>
            </a:extLst>
          </p:cNvPr>
          <p:cNvSpPr/>
          <p:nvPr/>
        </p:nvSpPr>
        <p:spPr>
          <a:xfrm>
            <a:off x="3542757"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49E3199-5BE1-885A-2052-6D98E219EF22}"/>
              </a:ext>
            </a:extLst>
          </p:cNvPr>
          <p:cNvSpPr/>
          <p:nvPr/>
        </p:nvSpPr>
        <p:spPr>
          <a:xfrm>
            <a:off x="6707978"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E0252BB-EF07-CA2B-166D-6A97F4A27EA2}"/>
              </a:ext>
            </a:extLst>
          </p:cNvPr>
          <p:cNvSpPr/>
          <p:nvPr/>
        </p:nvSpPr>
        <p:spPr>
          <a:xfrm>
            <a:off x="6604234"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117506"/>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3740</TotalTime>
  <Words>5295</Words>
  <Application>Microsoft Office PowerPoint</Application>
  <PresentationFormat>Widescreen</PresentationFormat>
  <Paragraphs>370</Paragraphs>
  <Slides>56</Slides>
  <Notes>54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Aptos</vt:lpstr>
      <vt:lpstr>Aptos Display</vt:lpstr>
      <vt:lpstr>Arial</vt:lpstr>
      <vt:lpstr>system-ui</vt:lpstr>
      <vt:lpstr>Office Theme</vt:lpstr>
      <vt:lpstr>PowerPoint Presentation</vt:lpstr>
      <vt:lpstr>             Heavenly Realms </vt:lpstr>
      <vt:lpstr>             Heavenly Realms </vt:lpstr>
      <vt:lpstr>Book of Ephesians</vt:lpstr>
      <vt:lpstr>PowerPoint Presentation</vt:lpstr>
      <vt:lpstr>PowerPoint Presentation</vt:lpstr>
      <vt:lpstr>PowerPoint Presentation</vt:lpstr>
      <vt:lpstr>PowerPoint Presentation</vt:lpstr>
      <vt:lpstr>             Heavenly Realms Ephesians 3:10</vt:lpstr>
      <vt:lpstr>             Heavenly Realms </vt:lpstr>
      <vt:lpstr>             Heavenly Realms </vt:lpstr>
      <vt:lpstr>             Heavenly Realms </vt:lpstr>
      <vt:lpstr>             Heavenly Realms </vt:lpstr>
      <vt:lpstr>             Heavenly Realms </vt:lpstr>
      <vt:lpstr>PowerPoint Presentation</vt:lpstr>
      <vt:lpstr>PowerPoint Presentation</vt:lpstr>
      <vt:lpstr>Songs About Blessings</vt:lpstr>
      <vt:lpstr>PowerPoint Presentation</vt:lpstr>
      <vt:lpstr>PowerPoint Presentation</vt:lpstr>
      <vt:lpstr>             Heavenly Realms Ephesians 1:3</vt:lpstr>
      <vt:lpstr>             Heavenly Realms Ephesians 3:10</vt:lpstr>
      <vt:lpstr>PowerPoint Presentation</vt:lpstr>
      <vt:lpstr>What are the blessings mentioned in Ephesians chapter 1.  </vt:lpstr>
      <vt:lpstr>What are the blessings mentioned in Ephesians chapter 1.  </vt:lpstr>
      <vt:lpstr>What are the blessings mentioned in Ephesians chapter 1.  </vt:lpstr>
      <vt:lpstr>What are the blessings mentioned in Ephesians chapter 1.  </vt:lpstr>
      <vt:lpstr>What are the blessings mentioned in Ephesians chapter 1.  </vt:lpstr>
      <vt:lpstr>             Heavenly Realms Ephesians 1:3, 1:20, 2:6, 3:10,  6:12</vt:lpstr>
      <vt:lpstr>             Heavenly Realms Ephesians 1:3, 1:20, 2:6, 3:10,  6:12</vt:lpstr>
      <vt:lpstr>             Heavenly Realms Ephesians 1:3, 1:20, 2:6, 3:10,  6:12</vt:lpstr>
      <vt:lpstr>             Heavenly Realms Ephesians 1:3, 1:20, 2:6, 3:10,  6:12</vt:lpstr>
      <vt:lpstr>PowerPoint Presentation</vt:lpstr>
      <vt:lpstr> Spiritual Realms O.T. 1 Samuel 16:14</vt:lpstr>
      <vt:lpstr> Spiritual Realms O.T. 1 Kings 11</vt:lpstr>
      <vt:lpstr>             Heavenly Realms Ephesians 1:3, 2:6, 3:10,  6:12</vt:lpstr>
      <vt:lpstr>             Heavenly Realms Ephesians 1:3, 2:6, 3:10,  6:12</vt:lpstr>
      <vt:lpstr>PowerPoint Presentation</vt:lpstr>
      <vt:lpstr>PowerPoint Presentation</vt:lpstr>
      <vt:lpstr>PowerPoint Presentation</vt:lpstr>
      <vt:lpstr>PowerPoint Presentation</vt:lpstr>
      <vt:lpstr>PowerPoint Presentation</vt:lpstr>
      <vt:lpstr>             The Armor of God (Panoply) Eph 6</vt:lpstr>
      <vt:lpstr>             The Armor of God (Panoply) Eph 6</vt:lpstr>
      <vt:lpstr>Panoply</vt:lpstr>
      <vt:lpstr>             The Armor of God (Panoply)</vt:lpstr>
      <vt:lpstr>             The Armor of God (Panoply)</vt:lpstr>
      <vt:lpstr>             Posture for battle.</vt:lpstr>
      <vt:lpstr>            Heavenly Realms 2 Corinthians 5 Our temporal existence</vt:lpstr>
      <vt:lpstr>            Heavenly Realms 2 Corinthians 5 Our temporal existence</vt:lpstr>
      <vt:lpstr>             Heavenly Realms Evil Spirts result in Evil Acts</vt:lpstr>
      <vt:lpstr>             Heavenly Realms Summary   A.I. Generated  MUST CHECK</vt:lpstr>
      <vt:lpstr>             Heavenly Realms Summary   A.I. Generated  MUST CHECK</vt:lpstr>
      <vt:lpstr>             Heavenly Realms Summary   A.I. Generated  MUST CHECK</vt:lpstr>
      <vt:lpstr>             Heavenly Realms Summary   By weldon</vt:lpstr>
      <vt:lpstr>             Heavenly Realms Summary   A.I. Generated  MUST CHECK</vt:lpstr>
      <vt:lpstr>weldonbeardain.website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32</cp:revision>
  <dcterms:created xsi:type="dcterms:W3CDTF">2025-06-19T21:30:53Z</dcterms:created>
  <dcterms:modified xsi:type="dcterms:W3CDTF">2025-12-10T05:26:47Z</dcterms:modified>
</cp:coreProperties>
</file>