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7" r:id="rId2"/>
    <p:sldId id="308" r:id="rId3"/>
    <p:sldId id="309" r:id="rId4"/>
    <p:sldId id="290" r:id="rId5"/>
    <p:sldId id="291" r:id="rId6"/>
    <p:sldId id="293" r:id="rId7"/>
    <p:sldId id="302" r:id="rId8"/>
    <p:sldId id="303" r:id="rId9"/>
    <p:sldId id="312" r:id="rId10"/>
    <p:sldId id="310" r:id="rId11"/>
    <p:sldId id="314" r:id="rId12"/>
    <p:sldId id="305" r:id="rId13"/>
    <p:sldId id="306" r:id="rId14"/>
    <p:sldId id="304" r:id="rId15"/>
    <p:sldId id="311" r:id="rId16"/>
    <p:sldId id="315" r:id="rId17"/>
    <p:sldId id="316" r:id="rId18"/>
    <p:sldId id="317" r:id="rId19"/>
    <p:sldId id="320" r:id="rId20"/>
    <p:sldId id="284" r:id="rId21"/>
    <p:sldId id="294" r:id="rId22"/>
    <p:sldId id="299" r:id="rId23"/>
    <p:sldId id="300" r:id="rId24"/>
    <p:sldId id="301" r:id="rId25"/>
    <p:sldId id="295" r:id="rId26"/>
    <p:sldId id="296" r:id="rId27"/>
    <p:sldId id="298" r:id="rId28"/>
    <p:sldId id="259" r:id="rId29"/>
    <p:sldId id="261" r:id="rId30"/>
    <p:sldId id="264" r:id="rId31"/>
    <p:sldId id="262" r:id="rId32"/>
    <p:sldId id="263" r:id="rId33"/>
    <p:sldId id="260" r:id="rId34"/>
    <p:sldId id="278" r:id="rId35"/>
    <p:sldId id="279" r:id="rId36"/>
    <p:sldId id="270" r:id="rId37"/>
    <p:sldId id="282" r:id="rId38"/>
    <p:sldId id="283" r:id="rId39"/>
    <p:sldId id="286" r:id="rId40"/>
    <p:sldId id="280" r:id="rId41"/>
    <p:sldId id="281" r:id="rId42"/>
    <p:sldId id="297" r:id="rId43"/>
    <p:sldId id="285" r:id="rId44"/>
    <p:sldId id="287" r:id="rId45"/>
    <p:sldId id="288" r:id="rId46"/>
    <p:sldId id="289" r:id="rId47"/>
    <p:sldId id="256" r:id="rId48"/>
    <p:sldId id="257" r:id="rId49"/>
    <p:sldId id="318" r:id="rId50"/>
    <p:sldId id="31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6E42D-99F6-45BB-A183-B28E154F45E3}" v="1" dt="2025-11-26T02:06:08.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97" d="100"/>
          <a:sy n="97" d="100"/>
        </p:scale>
        <p:origin x="33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modSld">
      <pc:chgData name="Weldon Beardain" userId="09afe1b543c8f812" providerId="LiveId" clId="{A5A7D76C-337D-4549-9724-80C0153FBD4E}" dt="2025-11-26T02:06:08.214" v="0"/>
      <pc:docMkLst>
        <pc:docMk/>
      </pc:docMkLst>
      <pc:sldChg chg="modSp">
        <pc:chgData name="Weldon Beardain" userId="09afe1b543c8f812" providerId="LiveId" clId="{A5A7D76C-337D-4549-9724-80C0153FBD4E}" dt="2025-11-26T02:06:08.214" v="0"/>
        <pc:sldMkLst>
          <pc:docMk/>
          <pc:sldMk cId="4291102595" sldId="298"/>
        </pc:sldMkLst>
        <pc:spChg chg="mod">
          <ac:chgData name="Weldon Beardain" userId="09afe1b543c8f812" providerId="LiveId" clId="{A5A7D76C-337D-4549-9724-80C0153FBD4E}" dt="2025-11-26T02:06:08.214" v="0"/>
          <ac:spMkLst>
            <pc:docMk/>
            <pc:sldMk cId="4291102595" sldId="298"/>
            <ac:spMk id="2" creationId="{BAE14905-A4CA-B506-60B3-64FBED4189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E9622-061D-3D41-9E16-47D6D3F17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3F788-57D8-9FD9-DB49-7746ECE0D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9464F2-A7F9-A0A2-B1AA-0E6EF54A57A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DB5DB16-627B-2992-081B-941D6181D0CA}"/>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186360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28</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29</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31</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32</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33</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0518-7261-3D23-DD27-97A8BE69D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E17A1-EC9D-273E-B355-960B17BC8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3800A-C756-F0AC-94E0-829788FFB8B0}"/>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D00564C-F633-D91D-17A0-81B6E02D4581}"/>
              </a:ext>
            </a:extLst>
          </p:cNvPr>
          <p:cNvSpPr>
            <a:spLocks noGrp="1"/>
          </p:cNvSpPr>
          <p:nvPr>
            <p:ph type="sldNum" sz="quarter" idx="5"/>
          </p:nvPr>
        </p:nvSpPr>
        <p:spPr/>
        <p:txBody>
          <a:bodyPr/>
          <a:lstStyle/>
          <a:p>
            <a:fld id="{5B29E8E3-AFE1-43BA-A6FC-C25B886F828C}" type="slidenum">
              <a:rPr lang="en-US" smtClean="0"/>
              <a:t>49</a:t>
            </a:fld>
            <a:endParaRPr lang="en-US"/>
          </a:p>
        </p:txBody>
      </p:sp>
    </p:spTree>
    <p:extLst>
      <p:ext uri="{BB962C8B-B14F-4D97-AF65-F5344CB8AC3E}">
        <p14:creationId xmlns:p14="http://schemas.microsoft.com/office/powerpoint/2010/main" val="1042627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39FC-7B67-2890-6426-DFAC0F280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15513-D38B-AA7E-25D5-05182EC67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0652F-1C0E-459E-AC22-4A4E47DF68FA}"/>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59DA23B-E224-80BB-D85B-FDDB8C6A4FB6}"/>
              </a:ext>
            </a:extLst>
          </p:cNvPr>
          <p:cNvSpPr>
            <a:spLocks noGrp="1"/>
          </p:cNvSpPr>
          <p:nvPr>
            <p:ph type="sldNum" sz="quarter" idx="5"/>
          </p:nvPr>
        </p:nvSpPr>
        <p:spPr/>
        <p:txBody>
          <a:bodyPr/>
          <a:lstStyle/>
          <a:p>
            <a:fld id="{5B29E8E3-AFE1-43BA-A6FC-C25B886F828C}" type="slidenum">
              <a:rPr lang="en-US" smtClean="0"/>
              <a:t>50</a:t>
            </a:fld>
            <a:endParaRPr lang="en-US"/>
          </a:p>
        </p:txBody>
      </p:sp>
    </p:spTree>
    <p:extLst>
      <p:ext uri="{BB962C8B-B14F-4D97-AF65-F5344CB8AC3E}">
        <p14:creationId xmlns:p14="http://schemas.microsoft.com/office/powerpoint/2010/main" val="206210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8732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hyperlink" Target="https://biblehub.com/" TargetMode="External"/><Relationship Id="rId3" Type="http://schemas.openxmlformats.org/officeDocument/2006/relationships/hyperlink" Target="https://biblehub.com/sbl/ephesians/1.htm" TargetMode="External"/><Relationship Id="rId7" Type="http://schemas.openxmlformats.org/officeDocument/2006/relationships/hyperlink" Target="https://biblehub.com/bz05/ephesians/1.htm"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biblehub.com/whnac/ephesians/1.htm" TargetMode="External"/><Relationship Id="rId5" Type="http://schemas.openxmlformats.org/officeDocument/2006/relationships/hyperlink" Target="https://biblehub.com/whdc/ephesians/1.htm" TargetMode="External"/><Relationship Id="rId4" Type="http://schemas.openxmlformats.org/officeDocument/2006/relationships/hyperlink" Target="https://biblehub.com/nestle/ephesians/1.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biblehub.com/goc/ephesians/1.htm" TargetMode="External"/><Relationship Id="rId7" Type="http://schemas.openxmlformats.org/officeDocument/2006/relationships/hyperlink" Target="https://biblehub.co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biblehub.com/tr/ephesians/1.htm" TargetMode="External"/><Relationship Id="rId5" Type="http://schemas.openxmlformats.org/officeDocument/2006/relationships/hyperlink" Target="https://biblehub.com/tr94/ephesians/1.htm" TargetMode="External"/><Relationship Id="rId4" Type="http://schemas.openxmlformats.org/officeDocument/2006/relationships/hyperlink" Target="https://biblehub.com/t8/ephesians/1.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10</a:t>
            </a:r>
            <a:endParaRPr lang="en-US" sz="2400" dirty="0"/>
          </a:p>
          <a:p>
            <a:r>
              <a:rPr lang="en-US" sz="2400" dirty="0"/>
              <a:t>The central message of slide 10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BE58B-E682-C9F1-7FAE-143BDB9F296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48B22D-E230-5F69-C14B-3897D9A45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BEACF-6CAF-7B2D-E5A5-59CAE512EF44}"/>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2824BAF-6F22-9796-6845-F8512113D74E}"/>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3CFA9A07-9E75-0DFA-A1E8-926C774216E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u="sng" dirty="0"/>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303372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pray in the Spirit on all occasions with all kinds of prayers and requests. With this in mind, be alert and always keep on praying for all the Lord’s people. </a:t>
            </a:r>
            <a:r>
              <a:rPr lang="en-US" sz="3600" b="1" baseline="30000" dirty="0"/>
              <a:t>19 </a:t>
            </a:r>
            <a:r>
              <a:rPr lang="en-US" sz="3600" dirty="0"/>
              <a:t>Pray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196D-0481-C86D-7EA9-8BA6821E7D6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3C2457-BA65-DC48-A95E-FBF6D3C37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4EE23-1B69-FCAC-3BA7-98BB817EEBD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b="1" dirty="0"/>
              <a:t>Ephesians 1:1</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C6CFB90-3872-EC2F-8914-EAE6872E199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43000" y="558100"/>
            <a:ext cx="10629900" cy="5980176"/>
          </a:xfrm>
        </p:spPr>
        <p:txBody>
          <a:bodyPr>
            <a:noAutofit/>
          </a:bodyPr>
          <a:lstStyle/>
          <a:p>
            <a:endParaRPr lang="en-US" sz="2400" b="1" dirty="0"/>
          </a:p>
          <a:p>
            <a:r>
              <a:rPr lang="en-US" sz="2400" b="1" u="sng" dirty="0">
                <a:hlinkClick r:id="rId3"/>
              </a:rPr>
              <a:t>S</a:t>
            </a:r>
            <a:r>
              <a:rPr lang="en-US" sz="2400" b="1" u="sng" dirty="0">
                <a:hlinkClick r:id="rId3"/>
              </a:rPr>
              <a:t>BL Greek New Testament 2010</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4"/>
              </a:rPr>
              <a:t>Nestle Greek New Testament 1904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5"/>
              </a:rPr>
              <a:t>Westcott and Hort 1881</a:t>
            </a:r>
            <a:br>
              <a:rPr lang="en-US" sz="2400" b="1" dirty="0"/>
            </a:br>
            <a:r>
              <a:rPr lang="en-US" sz="2400" dirty="0"/>
              <a:t>ΠΑΥΛΟΣ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6"/>
              </a:rPr>
              <a:t>Westcott and Hort / [NA27 variants]</a:t>
            </a:r>
            <a:br>
              <a:rPr lang="en-US" sz="2400" b="1" dirty="0"/>
            </a:br>
            <a:r>
              <a:rPr lang="en-US" sz="2400" dirty="0"/>
              <a:t>ΠΑΥΛΟΣ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7"/>
              </a:rPr>
              <a:t>RP Byzantine Majority Text 2005</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endParaRPr lang="en-US" sz="2400" b="1" dirty="0"/>
          </a:p>
        </p:txBody>
      </p:sp>
      <p:sp>
        <p:nvSpPr>
          <p:cNvPr id="7" name="Rectangle 1">
            <a:hlinkClick r:id="rId8"/>
            <a:extLst>
              <a:ext uri="{FF2B5EF4-FFF2-40B4-BE49-F238E27FC236}">
                <a16:creationId xmlns:a16="http://schemas.microsoft.com/office/drawing/2014/main" id="{3A17CE7D-18FD-4738-FB0F-C438F9C48BC9}"/>
              </a:ext>
            </a:extLst>
          </p:cNvPr>
          <p:cNvSpPr>
            <a:spLocks noChangeArrowheads="1"/>
          </p:cNvSpPr>
          <p:nvPr/>
        </p:nvSpPr>
        <p:spPr bwMode="auto">
          <a:xfrm>
            <a:off x="3459874" y="1105733"/>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725158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sz="3600" dirty="0"/>
              <a:t>Normally Heaven is associated as the dwelling place of God and everything good and perfect.</a:t>
            </a:r>
          </a:p>
          <a:p>
            <a:r>
              <a:rPr lang="en-US" sz="3600" dirty="0"/>
              <a:t>The first three instances above could be confused with Heaven.</a:t>
            </a:r>
          </a:p>
          <a:p>
            <a:r>
              <a:rPr lang="en-US" sz="3600" dirty="0"/>
              <a:t>Ephesians 6:12 clearly gives meaning to heavenly realms that Paul is writing about</a:t>
            </a:r>
            <a:r>
              <a:rPr lang="en-US" dirty="0"/>
              <a: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BCAE-E451-B231-92D7-BF490422701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E70B22-6FE2-2676-41AD-AD7C5225A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A96CC-CC72-0CAC-FC71-F16A78CBD593}"/>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b="1" dirty="0"/>
              <a:t>Ephesians 1:1</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607E2228-8E9E-FDCA-06A9-3B045CF61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43000" y="558100"/>
            <a:ext cx="10629900" cy="5980176"/>
          </a:xfrm>
        </p:spPr>
        <p:txBody>
          <a:bodyPr>
            <a:noAutofit/>
          </a:bodyPr>
          <a:lstStyle/>
          <a:p>
            <a:r>
              <a:rPr lang="en-US" sz="2400" b="1" u="sng" dirty="0">
                <a:hlinkClick r:id="rId3"/>
              </a:rPr>
              <a:t>Greek Orthodox Church 1904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4"/>
              </a:rPr>
              <a:t>Tischendorf 8th Edition</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Χριστός</a:t>
            </a:r>
            <a:r>
              <a:rPr lang="en-US" sz="2400" dirty="0"/>
              <a:t> </a:t>
            </a:r>
            <a:r>
              <a:rPr lang="en-US" sz="2400" dirty="0" err="1"/>
              <a:t>Ἰησοῦς</a:t>
            </a:r>
            <a:r>
              <a:rPr lang="en-US" sz="2400" dirty="0"/>
              <a:t> </a:t>
            </a:r>
            <a:r>
              <a:rPr lang="en-US" sz="2400" dirty="0" err="1"/>
              <a:t>διά</a:t>
            </a:r>
            <a:r>
              <a:rPr lang="en-US" sz="2400" dirty="0"/>
              <a:t> </a:t>
            </a:r>
            <a:r>
              <a:rPr lang="en-US" sz="2400" dirty="0" err="1"/>
              <a:t>θέλημ</a:t>
            </a:r>
            <a:r>
              <a:rPr lang="en-US" sz="2400" dirty="0"/>
              <a:t>α θεός ὁ ἅγιος ὁ εἰμί </a:t>
            </a:r>
            <a:r>
              <a:rPr lang="en-US" sz="2400" dirty="0">
                <a:solidFill>
                  <a:srgbClr val="7030A0"/>
                </a:solidFill>
              </a:rPr>
              <a:t>ἐν Ἔφεσος </a:t>
            </a:r>
            <a:r>
              <a:rPr lang="en-US" sz="2400" dirty="0"/>
              <a:t>καί πιστός ἐν Χριστός Ἰησοῦς</a:t>
            </a:r>
          </a:p>
          <a:p>
            <a:r>
              <a:rPr lang="en-US" sz="2400" b="1" u="sng" dirty="0">
                <a:hlinkClick r:id="rId5"/>
              </a:rPr>
              <a:t>Scrivener's Textus Receptus 1894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6"/>
              </a:rPr>
              <a:t>Stephanus Textus Receptus 1550</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endParaRPr lang="en-US" sz="2400" b="1" dirty="0"/>
          </a:p>
        </p:txBody>
      </p:sp>
      <p:sp>
        <p:nvSpPr>
          <p:cNvPr id="7" name="Rectangle 1">
            <a:hlinkClick r:id="rId7"/>
            <a:extLst>
              <a:ext uri="{FF2B5EF4-FFF2-40B4-BE49-F238E27FC236}">
                <a16:creationId xmlns:a16="http://schemas.microsoft.com/office/drawing/2014/main" id="{C8D95A5A-1886-DA41-D4B9-9B0BC3D196AF}"/>
              </a:ext>
            </a:extLst>
          </p:cNvPr>
          <p:cNvSpPr>
            <a:spLocks noChangeArrowheads="1"/>
          </p:cNvSpPr>
          <p:nvPr/>
        </p:nvSpPr>
        <p:spPr bwMode="auto">
          <a:xfrm>
            <a:off x="3459874" y="1105733"/>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94258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2350</TotalTime>
  <Words>4762</Words>
  <Application>Microsoft Office PowerPoint</Application>
  <PresentationFormat>Widescreen</PresentationFormat>
  <Paragraphs>338</Paragraphs>
  <Slides>50</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Aptos</vt:lpstr>
      <vt:lpstr>Aptos Display</vt:lpstr>
      <vt:lpstr>Arial</vt:lpstr>
      <vt:lpstr>Office Theme</vt:lpstr>
      <vt:lpstr>PowerPoint Presentation</vt:lpstr>
      <vt:lpstr>PowerPoint Presentation</vt:lpstr>
      <vt:lpstr>Songs About Heaven</vt:lpstr>
      <vt:lpstr>Book of Ephesians</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PowerPoint Presentation</vt:lpstr>
      <vt:lpstr>PowerPoint Presentation</vt:lpstr>
      <vt:lpstr>PowerPoint Presentation</vt:lpstr>
      <vt:lpstr>PowerPoint Presentation</vt:lpstr>
      <vt:lpstr>PowerPoint Presentation</vt:lpstr>
      <vt:lpstr>Panoply</vt:lpstr>
      <vt:lpstr>             The Armor of God (Panoply)</vt:lpstr>
      <vt:lpstr>             The Armor of God (Panoply)</vt:lpstr>
      <vt:lpstr>             The Armor of God (Panoply)</vt:lpstr>
      <vt:lpstr>             Posture for battle.</vt:lpstr>
      <vt:lpstr>            Heavenly Realms 2 Corinthians 5 Our temporal existence</vt:lpstr>
      <vt:lpstr>             Heavenly Realms Evil Spirts result in Evil Acts</vt:lpstr>
      <vt:lpstr>             Heavenly Realms Ephesians 1:3, 1:20,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lpstr>Book of Ephesians </vt:lpstr>
      <vt:lpstr>Book of Ephesians</vt:lpstr>
      <vt:lpstr>Ephesians 1:1</vt:lpstr>
      <vt:lpstr>Ephesians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20</cp:revision>
  <dcterms:created xsi:type="dcterms:W3CDTF">2025-06-19T21:30:53Z</dcterms:created>
  <dcterms:modified xsi:type="dcterms:W3CDTF">2025-11-26T02:06:17Z</dcterms:modified>
</cp:coreProperties>
</file>