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7" r:id="rId2"/>
    <p:sldId id="308" r:id="rId3"/>
    <p:sldId id="309" r:id="rId4"/>
    <p:sldId id="290" r:id="rId5"/>
    <p:sldId id="291" r:id="rId6"/>
    <p:sldId id="293" r:id="rId7"/>
    <p:sldId id="302" r:id="rId8"/>
    <p:sldId id="303" r:id="rId9"/>
    <p:sldId id="312" r:id="rId10"/>
    <p:sldId id="310" r:id="rId11"/>
    <p:sldId id="314" r:id="rId12"/>
    <p:sldId id="305" r:id="rId13"/>
    <p:sldId id="306" r:id="rId14"/>
    <p:sldId id="304" r:id="rId15"/>
    <p:sldId id="311" r:id="rId16"/>
    <p:sldId id="315" r:id="rId17"/>
    <p:sldId id="316" r:id="rId18"/>
    <p:sldId id="317" r:id="rId19"/>
    <p:sldId id="320" r:id="rId20"/>
    <p:sldId id="284" r:id="rId21"/>
    <p:sldId id="294" r:id="rId22"/>
    <p:sldId id="299" r:id="rId23"/>
    <p:sldId id="300" r:id="rId24"/>
    <p:sldId id="301" r:id="rId25"/>
    <p:sldId id="295" r:id="rId26"/>
    <p:sldId id="296" r:id="rId27"/>
    <p:sldId id="298" r:id="rId28"/>
    <p:sldId id="259" r:id="rId29"/>
    <p:sldId id="261" r:id="rId30"/>
    <p:sldId id="264" r:id="rId31"/>
    <p:sldId id="262" r:id="rId32"/>
    <p:sldId id="263" r:id="rId33"/>
    <p:sldId id="260" r:id="rId34"/>
    <p:sldId id="278" r:id="rId35"/>
    <p:sldId id="279" r:id="rId36"/>
    <p:sldId id="270" r:id="rId37"/>
    <p:sldId id="282" r:id="rId38"/>
    <p:sldId id="283" r:id="rId39"/>
    <p:sldId id="286" r:id="rId40"/>
    <p:sldId id="280" r:id="rId41"/>
    <p:sldId id="281" r:id="rId42"/>
    <p:sldId id="297" r:id="rId43"/>
    <p:sldId id="285" r:id="rId44"/>
    <p:sldId id="287" r:id="rId45"/>
    <p:sldId id="288" r:id="rId46"/>
    <p:sldId id="289" r:id="rId47"/>
    <p:sldId id="256" r:id="rId48"/>
    <p:sldId id="257" r:id="rId49"/>
    <p:sldId id="318"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117C4-8756-4CCA-ABF1-63DB48225332}" v="4" dt="2025-11-25T21:55:42.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97" d="100"/>
          <a:sy n="97" d="100"/>
        </p:scale>
        <p:origin x="3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sldOrd">
      <pc:chgData name="Weldon Beardain" userId="09afe1b543c8f812" providerId="LiveId" clId="{A5A7D76C-337D-4549-9724-80C0153FBD4E}" dt="2025-11-25T22:07:30.273" v="114" actId="1076"/>
      <pc:docMkLst>
        <pc:docMk/>
      </pc:docMkLst>
      <pc:sldChg chg="modSp mod">
        <pc:chgData name="Weldon Beardain" userId="09afe1b543c8f812" providerId="LiveId" clId="{A5A7D76C-337D-4549-9724-80C0153FBD4E}" dt="2025-11-25T22:05:54.738" v="83" actId="207"/>
        <pc:sldMkLst>
          <pc:docMk/>
          <pc:sldMk cId="1103072375" sldId="293"/>
        </pc:sldMkLst>
        <pc:spChg chg="mod">
          <ac:chgData name="Weldon Beardain" userId="09afe1b543c8f812" providerId="LiveId" clId="{A5A7D76C-337D-4549-9724-80C0153FBD4E}" dt="2025-11-25T21:54:46.467" v="13" actId="20577"/>
          <ac:spMkLst>
            <pc:docMk/>
            <pc:sldMk cId="1103072375" sldId="293"/>
            <ac:spMk id="2" creationId="{D3888D8D-7445-350B-CE08-DD8257FBDB3B}"/>
          </ac:spMkLst>
        </pc:spChg>
        <pc:spChg chg="mod">
          <ac:chgData name="Weldon Beardain" userId="09afe1b543c8f812" providerId="LiveId" clId="{A5A7D76C-337D-4549-9724-80C0153FBD4E}" dt="2025-11-25T22:05:54.738" v="83" actId="207"/>
          <ac:spMkLst>
            <pc:docMk/>
            <pc:sldMk cId="1103072375" sldId="293"/>
            <ac:spMk id="3" creationId="{94A8AAD2-4738-BDF7-6CB5-97C394E3D56B}"/>
          </ac:spMkLst>
        </pc:spChg>
      </pc:sldChg>
      <pc:sldChg chg="modSp mod">
        <pc:chgData name="Weldon Beardain" userId="09afe1b543c8f812" providerId="LiveId" clId="{A5A7D76C-337D-4549-9724-80C0153FBD4E}" dt="2025-11-25T22:06:37.539" v="111" actId="403"/>
        <pc:sldMkLst>
          <pc:docMk/>
          <pc:sldMk cId="152956398" sldId="294"/>
        </pc:sldMkLst>
        <pc:spChg chg="mod">
          <ac:chgData name="Weldon Beardain" userId="09afe1b543c8f812" providerId="LiveId" clId="{A5A7D76C-337D-4549-9724-80C0153FBD4E}" dt="2025-11-25T22:06:37.539" v="111" actId="403"/>
          <ac:spMkLst>
            <pc:docMk/>
            <pc:sldMk cId="152956398" sldId="294"/>
            <ac:spMk id="8" creationId="{D8D45243-9789-FBFE-A03F-2DDE7EFB54AF}"/>
          </ac:spMkLst>
        </pc:spChg>
      </pc:sldChg>
      <pc:sldChg chg="modSp mod">
        <pc:chgData name="Weldon Beardain" userId="09afe1b543c8f812" providerId="LiveId" clId="{A5A7D76C-337D-4549-9724-80C0153FBD4E}" dt="2025-11-25T22:07:30.273" v="114" actId="1076"/>
        <pc:sldMkLst>
          <pc:docMk/>
          <pc:sldMk cId="4066036984" sldId="301"/>
        </pc:sldMkLst>
        <pc:spChg chg="mod">
          <ac:chgData name="Weldon Beardain" userId="09afe1b543c8f812" providerId="LiveId" clId="{A5A7D76C-337D-4549-9724-80C0153FBD4E}" dt="2025-11-25T22:07:30.273" v="114" actId="1076"/>
          <ac:spMkLst>
            <pc:docMk/>
            <pc:sldMk cId="4066036984" sldId="301"/>
            <ac:spMk id="8" creationId="{2952C8B9-104E-AFA9-1A1E-B5FF5760493A}"/>
          </ac:spMkLst>
        </pc:spChg>
      </pc:sldChg>
      <pc:sldChg chg="modSp">
        <pc:chgData name="Weldon Beardain" userId="09afe1b543c8f812" providerId="LiveId" clId="{A5A7D76C-337D-4549-9724-80C0153FBD4E}" dt="2025-11-25T21:55:00.015" v="14"/>
        <pc:sldMkLst>
          <pc:docMk/>
          <pc:sldMk cId="2634117506" sldId="302"/>
        </pc:sldMkLst>
        <pc:spChg chg="mod">
          <ac:chgData name="Weldon Beardain" userId="09afe1b543c8f812" providerId="LiveId" clId="{A5A7D76C-337D-4549-9724-80C0153FBD4E}" dt="2025-11-25T21:55:00.015" v="14"/>
          <ac:spMkLst>
            <pc:docMk/>
            <pc:sldMk cId="2634117506" sldId="302"/>
            <ac:spMk id="2" creationId="{E942268A-7589-3661-A6B9-FD5C288E2D52}"/>
          </ac:spMkLst>
        </pc:spChg>
      </pc:sldChg>
      <pc:sldChg chg="modSp">
        <pc:chgData name="Weldon Beardain" userId="09afe1b543c8f812" providerId="LiveId" clId="{A5A7D76C-337D-4549-9724-80C0153FBD4E}" dt="2025-11-25T21:55:17.360" v="15"/>
        <pc:sldMkLst>
          <pc:docMk/>
          <pc:sldMk cId="2318845785" sldId="303"/>
        </pc:sldMkLst>
        <pc:spChg chg="mod">
          <ac:chgData name="Weldon Beardain" userId="09afe1b543c8f812" providerId="LiveId" clId="{A5A7D76C-337D-4549-9724-80C0153FBD4E}" dt="2025-11-25T21:55:17.360" v="15"/>
          <ac:spMkLst>
            <pc:docMk/>
            <pc:sldMk cId="2318845785" sldId="303"/>
            <ac:spMk id="2" creationId="{561F0251-BCDA-4611-5FBD-E4D92465432D}"/>
          </ac:spMkLst>
        </pc:spChg>
      </pc:sldChg>
      <pc:sldChg chg="modSp mod">
        <pc:chgData name="Weldon Beardain" userId="09afe1b543c8f812" providerId="LiveId" clId="{A5A7D76C-337D-4549-9724-80C0153FBD4E}" dt="2025-11-25T22:01:15.364" v="78" actId="14100"/>
        <pc:sldMkLst>
          <pc:docMk/>
          <pc:sldMk cId="1286445722" sldId="304"/>
        </pc:sldMkLst>
        <pc:spChg chg="mod">
          <ac:chgData name="Weldon Beardain" userId="09afe1b543c8f812" providerId="LiveId" clId="{A5A7D76C-337D-4549-9724-80C0153FBD4E}" dt="2025-11-25T22:00:21.204" v="73" actId="20577"/>
          <ac:spMkLst>
            <pc:docMk/>
            <pc:sldMk cId="1286445722" sldId="304"/>
            <ac:spMk id="3" creationId="{38877AC5-F0C3-C391-7A90-273D298AEC20}"/>
          </ac:spMkLst>
        </pc:spChg>
        <pc:spChg chg="mod">
          <ac:chgData name="Weldon Beardain" userId="09afe1b543c8f812" providerId="LiveId" clId="{A5A7D76C-337D-4549-9724-80C0153FBD4E}" dt="2025-11-25T22:01:03.457" v="76" actId="1076"/>
          <ac:spMkLst>
            <pc:docMk/>
            <pc:sldMk cId="1286445722" sldId="304"/>
            <ac:spMk id="14" creationId="{AED64909-53A2-036D-EF45-A4A8DFBC6FAB}"/>
          </ac:spMkLst>
        </pc:spChg>
        <pc:cxnChg chg="mod">
          <ac:chgData name="Weldon Beardain" userId="09afe1b543c8f812" providerId="LiveId" clId="{A5A7D76C-337D-4549-9724-80C0153FBD4E}" dt="2025-11-25T22:01:15.364" v="78" actId="14100"/>
          <ac:cxnSpMkLst>
            <pc:docMk/>
            <pc:sldMk cId="1286445722" sldId="304"/>
            <ac:cxnSpMk id="7" creationId="{49E71B16-7EA3-CB17-4185-BD81EC02DC1B}"/>
          </ac:cxnSpMkLst>
        </pc:cxnChg>
        <pc:cxnChg chg="mod">
          <ac:chgData name="Weldon Beardain" userId="09afe1b543c8f812" providerId="LiveId" clId="{A5A7D76C-337D-4549-9724-80C0153FBD4E}" dt="2025-11-25T22:01:09.974" v="77" actId="14100"/>
          <ac:cxnSpMkLst>
            <pc:docMk/>
            <pc:sldMk cId="1286445722" sldId="304"/>
            <ac:cxnSpMk id="9" creationId="{C5130809-A1CA-CE96-9F38-C9C1245AD169}"/>
          </ac:cxnSpMkLst>
        </pc:cxnChg>
      </pc:sldChg>
      <pc:sldChg chg="delSp modSp mod ord">
        <pc:chgData name="Weldon Beardain" userId="09afe1b543c8f812" providerId="LiveId" clId="{A5A7D76C-337D-4549-9724-80C0153FBD4E}" dt="2025-11-25T21:57:18.024" v="23"/>
        <pc:sldMkLst>
          <pc:docMk/>
          <pc:sldMk cId="1431048143" sldId="305"/>
        </pc:sldMkLst>
        <pc:spChg chg="mod">
          <ac:chgData name="Weldon Beardain" userId="09afe1b543c8f812" providerId="LiveId" clId="{A5A7D76C-337D-4549-9724-80C0153FBD4E}" dt="2025-11-25T21:57:12.211" v="20" actId="6549"/>
          <ac:spMkLst>
            <pc:docMk/>
            <pc:sldMk cId="1431048143" sldId="305"/>
            <ac:spMk id="4" creationId="{7C43309E-6D5B-D18C-3191-B0301D6A00DB}"/>
          </ac:spMkLst>
        </pc:spChg>
        <pc:spChg chg="del mod">
          <ac:chgData name="Weldon Beardain" userId="09afe1b543c8f812" providerId="LiveId" clId="{A5A7D76C-337D-4549-9724-80C0153FBD4E}" dt="2025-11-25T21:57:18.024" v="23"/>
          <ac:spMkLst>
            <pc:docMk/>
            <pc:sldMk cId="1431048143" sldId="305"/>
            <ac:spMk id="5" creationId="{CA510878-B33A-DCA0-E366-33B4ADD7C48D}"/>
          </ac:spMkLst>
        </pc:spChg>
      </pc:sldChg>
      <pc:sldChg chg="ord">
        <pc:chgData name="Weldon Beardain" userId="09afe1b543c8f812" providerId="LiveId" clId="{A5A7D76C-337D-4549-9724-80C0153FBD4E}" dt="2025-11-25T21:59:04.008" v="31"/>
        <pc:sldMkLst>
          <pc:docMk/>
          <pc:sldMk cId="2380916425" sldId="306"/>
        </pc:sldMkLst>
      </pc:sldChg>
      <pc:sldChg chg="modSp">
        <pc:chgData name="Weldon Beardain" userId="09afe1b543c8f812" providerId="LiveId" clId="{A5A7D76C-337D-4549-9724-80C0153FBD4E}" dt="2025-11-25T21:55:42.894" v="17"/>
        <pc:sldMkLst>
          <pc:docMk/>
          <pc:sldMk cId="4172544393" sldId="310"/>
        </pc:sldMkLst>
        <pc:spChg chg="mod">
          <ac:chgData name="Weldon Beardain" userId="09afe1b543c8f812" providerId="LiveId" clId="{A5A7D76C-337D-4549-9724-80C0153FBD4E}" dt="2025-11-25T21:55:42.894" v="17"/>
          <ac:spMkLst>
            <pc:docMk/>
            <pc:sldMk cId="4172544393" sldId="310"/>
            <ac:spMk id="2" creationId="{414D7B16-E3A7-3448-FEDE-552046F9352B}"/>
          </ac:spMkLst>
        </pc:spChg>
      </pc:sldChg>
      <pc:sldChg chg="modSp">
        <pc:chgData name="Weldon Beardain" userId="09afe1b543c8f812" providerId="LiveId" clId="{A5A7D76C-337D-4549-9724-80C0153FBD4E}" dt="2025-11-25T21:55:26.391" v="16"/>
        <pc:sldMkLst>
          <pc:docMk/>
          <pc:sldMk cId="2835990773" sldId="312"/>
        </pc:sldMkLst>
        <pc:spChg chg="mod">
          <ac:chgData name="Weldon Beardain" userId="09afe1b543c8f812" providerId="LiveId" clId="{A5A7D76C-337D-4549-9724-80C0153FBD4E}" dt="2025-11-25T21:55:26.391" v="16"/>
          <ac:spMkLst>
            <pc:docMk/>
            <pc:sldMk cId="2835990773" sldId="312"/>
            <ac:spMk id="2" creationId="{FA6862D0-2C1E-2A2E-AC9A-7E402966140F}"/>
          </ac:spMkLst>
        </pc:spChg>
      </pc:sldChg>
      <pc:sldChg chg="del">
        <pc:chgData name="Weldon Beardain" userId="09afe1b543c8f812" providerId="LiveId" clId="{A5A7D76C-337D-4549-9724-80C0153FBD4E}" dt="2025-11-25T21:59:49.156" v="32" actId="2696"/>
        <pc:sldMkLst>
          <pc:docMk/>
          <pc:sldMk cId="2498457850" sldId="313"/>
        </pc:sldMkLst>
      </pc:sldChg>
      <pc:sldChg chg="modSp mod ord">
        <pc:chgData name="Weldon Beardain" userId="09afe1b543c8f812" providerId="LiveId" clId="{A5A7D76C-337D-4549-9724-80C0153FBD4E}" dt="2025-11-25T21:58:04.846" v="29" actId="207"/>
        <pc:sldMkLst>
          <pc:docMk/>
          <pc:sldMk cId="3727389586" sldId="314"/>
        </pc:sldMkLst>
        <pc:spChg chg="mod">
          <ac:chgData name="Weldon Beardain" userId="09afe1b543c8f812" providerId="LiveId" clId="{A5A7D76C-337D-4549-9724-80C0153FBD4E}" dt="2025-11-25T21:58:04.846" v="29" actId="207"/>
          <ac:spMkLst>
            <pc:docMk/>
            <pc:sldMk cId="3727389586" sldId="314"/>
            <ac:spMk id="12" creationId="{5DC9AA6C-074D-F4D6-5902-252E875E2479}"/>
          </ac:spMkLst>
        </pc:spChg>
        <pc:picChg chg="mod">
          <ac:chgData name="Weldon Beardain" userId="09afe1b543c8f812" providerId="LiveId" clId="{A5A7D76C-337D-4549-9724-80C0153FBD4E}" dt="2025-11-25T21:44:11.516" v="0" actId="14100"/>
          <ac:picMkLst>
            <pc:docMk/>
            <pc:sldMk cId="3727389586" sldId="314"/>
            <ac:picMk id="11" creationId="{37890792-3807-E9CE-5B68-EAF7C80E97B8}"/>
          </ac:picMkLst>
        </pc:picChg>
      </pc:sldChg>
      <pc:sldChg chg="modSp mod">
        <pc:chgData name="Weldon Beardain" userId="09afe1b543c8f812" providerId="LiveId" clId="{A5A7D76C-337D-4549-9724-80C0153FBD4E}" dt="2025-11-25T22:02:40.862" v="79" actId="207"/>
        <pc:sldMkLst>
          <pc:docMk/>
          <pc:sldMk cId="1859948840" sldId="315"/>
        </pc:sldMkLst>
        <pc:spChg chg="mod">
          <ac:chgData name="Weldon Beardain" userId="09afe1b543c8f812" providerId="LiveId" clId="{A5A7D76C-337D-4549-9724-80C0153FBD4E}" dt="2025-11-25T22:02:40.862" v="79" actId="207"/>
          <ac:spMkLst>
            <pc:docMk/>
            <pc:sldMk cId="1859948840" sldId="315"/>
            <ac:spMk id="4" creationId="{940505ED-F9E0-5D50-46A0-CA3032E92F07}"/>
          </ac:spMkLst>
        </pc:spChg>
      </pc:sldChg>
      <pc:sldChg chg="modSp mod">
        <pc:chgData name="Weldon Beardain" userId="09afe1b543c8f812" providerId="LiveId" clId="{A5A7D76C-337D-4549-9724-80C0153FBD4E}" dt="2025-11-25T22:03:10.824" v="81" actId="207"/>
        <pc:sldMkLst>
          <pc:docMk/>
          <pc:sldMk cId="2892267490" sldId="317"/>
        </pc:sldMkLst>
        <pc:spChg chg="mod">
          <ac:chgData name="Weldon Beardain" userId="09afe1b543c8f812" providerId="LiveId" clId="{A5A7D76C-337D-4549-9724-80C0153FBD4E}" dt="2025-11-25T22:03:10.824" v="81" actId="207"/>
          <ac:spMkLst>
            <pc:docMk/>
            <pc:sldMk cId="2892267490" sldId="317"/>
            <ac:spMk id="4" creationId="{4203ACEB-A2FA-A2A9-927E-499C2874F35A}"/>
          </ac:spMkLst>
        </pc:spChg>
      </pc:sldChg>
      <pc:sldChg chg="add">
        <pc:chgData name="Weldon Beardain" userId="09afe1b543c8f812" providerId="LiveId" clId="{A5A7D76C-337D-4549-9724-80C0153FBD4E}" dt="2025-11-25T21:47:14.957" v="7" actId="2890"/>
        <pc:sldMkLst>
          <pc:docMk/>
          <pc:sldMk cId="303372503"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9622-061D-3D41-9E16-47D6D3F17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3F788-57D8-9FD9-DB49-7746ECE0D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464F2-A7F9-A0A2-B1AA-0E6EF54A57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DB5DB16-627B-2992-081B-941D6181D0CA}"/>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186360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0518-7261-3D23-DD27-97A8BE69D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7A1-EC9D-273E-B355-960B17BC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3800A-C756-F0AC-94E0-829788FFB8B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D00564C-F633-D91D-17A0-81B6E02D4581}"/>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104262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39FC-7B67-2890-6426-DFAC0F280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15513-D38B-AA7E-25D5-05182EC67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0652F-1C0E-459E-AC22-4A4E47DF68FA}"/>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9DA23B-E224-80BB-D85B-FDDB8C6A4FB6}"/>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20621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biblehub.com/" TargetMode="External"/><Relationship Id="rId3" Type="http://schemas.openxmlformats.org/officeDocument/2006/relationships/hyperlink" Target="https://biblehub.com/sbl/ephesians/1.htm" TargetMode="External"/><Relationship Id="rId7" Type="http://schemas.openxmlformats.org/officeDocument/2006/relationships/hyperlink" Target="https://biblehub.com/bz05/ephesians/1.ht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biblehub.com/whnac/ephesians/1.htm" TargetMode="External"/><Relationship Id="rId5" Type="http://schemas.openxmlformats.org/officeDocument/2006/relationships/hyperlink" Target="https://biblehub.com/whdc/ephesians/1.htm" TargetMode="External"/><Relationship Id="rId4" Type="http://schemas.openxmlformats.org/officeDocument/2006/relationships/hyperlink" Target="https://biblehub.com/nestle/ephesians/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biblehub.com/goc/ephesians/1.htm" TargetMode="External"/><Relationship Id="rId7" Type="http://schemas.openxmlformats.org/officeDocument/2006/relationships/hyperlink" Target="https://biblehub.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biblehub.com/tr/ephesians/1.htm" TargetMode="External"/><Relationship Id="rId5" Type="http://schemas.openxmlformats.org/officeDocument/2006/relationships/hyperlink" Target="https://biblehub.com/tr94/ephesians/1.htm" TargetMode="External"/><Relationship Id="rId4" Type="http://schemas.openxmlformats.org/officeDocument/2006/relationships/hyperlink" Target="https://biblehub.com/t8/ephesians/1.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10</a:t>
            </a:r>
            <a:endParaRPr lang="en-US" sz="2400" dirty="0"/>
          </a:p>
          <a:p>
            <a:r>
              <a:rPr lang="en-US" sz="2400" dirty="0"/>
              <a:t>The central message of slide 10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58B-E682-C9F1-7FAE-143BDB9F296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48B22D-E230-5F69-C14B-3897D9A45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BEACF-6CAF-7B2D-E5A5-59CAE512EF44}"/>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2824BAF-6F22-9796-6845-F8512113D74E}"/>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3CFA9A07-9E75-0DFA-A1E8-926C774216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303372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pray in the Spirit on all occasions with all kinds of prayers and requests. With this in mind, be alert and always keep on praying for all the Lord’s people. </a:t>
            </a:r>
            <a:r>
              <a:rPr lang="en-US" sz="3600" b="1" baseline="30000" dirty="0"/>
              <a:t>19 </a:t>
            </a:r>
            <a:r>
              <a:rPr lang="en-US" sz="3600" dirty="0"/>
              <a:t>Pray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196D-0481-C86D-7EA9-8BA6821E7D6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3C2457-BA65-DC48-A95E-FBF6D3C37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4EE23-1B69-FCAC-3BA7-98BB817EEB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C6CFB90-3872-EC2F-8914-EAE6872E19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endParaRPr lang="en-US" sz="2400" b="1" dirty="0"/>
          </a:p>
          <a:p>
            <a:r>
              <a:rPr lang="en-US" sz="2400" b="1" u="sng" dirty="0">
                <a:hlinkClick r:id="rId3"/>
              </a:rPr>
              <a:t>S</a:t>
            </a:r>
            <a:r>
              <a:rPr lang="en-US" sz="2400" b="1" u="sng" dirty="0">
                <a:hlinkClick r:id="rId3"/>
              </a:rPr>
              <a:t>BL Greek New Testament 2010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Nestle Greek New Testament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5"/>
              </a:rPr>
              <a:t>Westcott and Hort 1881</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6"/>
              </a:rPr>
              <a:t>Westcott and Hort / [NA27 variants]</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7"/>
              </a:rPr>
              <a:t>RP Byzantine Majority Text 2005</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8"/>
            <a:extLst>
              <a:ext uri="{FF2B5EF4-FFF2-40B4-BE49-F238E27FC236}">
                <a16:creationId xmlns:a16="http://schemas.microsoft.com/office/drawing/2014/main" id="{3A17CE7D-18FD-4738-FB0F-C438F9C48BC9}"/>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25158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BCAE-E451-B231-92D7-BF49042270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70B22-6FE2-2676-41AD-AD7C5225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96CC-CC72-0CAC-FC71-F16A78CBD593}"/>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07E2228-8E9E-FDCA-06A9-3B045CF61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r>
              <a:rPr lang="en-US" sz="2400" b="1" u="sng" dirty="0">
                <a:hlinkClick r:id="rId3"/>
              </a:rPr>
              <a:t>Greek Orthodox Church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Tischendorf 8th Edition</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Χριστός</a:t>
            </a:r>
            <a:r>
              <a:rPr lang="en-US" sz="2400" dirty="0"/>
              <a:t> </a:t>
            </a:r>
            <a:r>
              <a:rPr lang="en-US" sz="2400" dirty="0" err="1"/>
              <a:t>Ἰησοῦς</a:t>
            </a:r>
            <a:r>
              <a:rPr lang="en-US" sz="2400" dirty="0"/>
              <a:t> </a:t>
            </a:r>
            <a:r>
              <a:rPr lang="en-US" sz="2400" dirty="0" err="1"/>
              <a:t>διά</a:t>
            </a:r>
            <a:r>
              <a:rPr lang="en-US" sz="2400" dirty="0"/>
              <a:t> </a:t>
            </a:r>
            <a:r>
              <a:rPr lang="en-US" sz="2400" dirty="0" err="1"/>
              <a:t>θέλημ</a:t>
            </a:r>
            <a:r>
              <a:rPr lang="en-US" sz="2400" dirty="0"/>
              <a:t>α θεός ὁ ἅγιος ὁ εἰμί </a:t>
            </a:r>
            <a:r>
              <a:rPr lang="en-US" sz="2400" dirty="0">
                <a:solidFill>
                  <a:srgbClr val="7030A0"/>
                </a:solidFill>
              </a:rPr>
              <a:t>ἐν Ἔφεσος </a:t>
            </a:r>
            <a:r>
              <a:rPr lang="en-US" sz="2400" dirty="0"/>
              <a:t>καί πιστός ἐν Χριστός Ἰησοῦς</a:t>
            </a:r>
          </a:p>
          <a:p>
            <a:r>
              <a:rPr lang="en-US" sz="2400" b="1" u="sng" dirty="0">
                <a:hlinkClick r:id="rId5"/>
              </a:rPr>
              <a:t>Scrivener's Textus Receptus 1894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6"/>
              </a:rPr>
              <a:t>Stephanus Textus Receptus 1550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7"/>
            <a:extLst>
              <a:ext uri="{FF2B5EF4-FFF2-40B4-BE49-F238E27FC236}">
                <a16:creationId xmlns:a16="http://schemas.microsoft.com/office/drawing/2014/main" id="{C8D95A5A-1886-DA41-D4B9-9B0BC3D196AF}"/>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425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2111</TotalTime>
  <Words>4760</Words>
  <Application>Microsoft Office PowerPoint</Application>
  <PresentationFormat>Widescreen</PresentationFormat>
  <Paragraphs>338</Paragraphs>
  <Slides>50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lpstr>Ephesians 1:1</vt:lpstr>
      <vt:lpstr>Ephesians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19</cp:revision>
  <dcterms:created xsi:type="dcterms:W3CDTF">2025-06-19T21:30:53Z</dcterms:created>
  <dcterms:modified xsi:type="dcterms:W3CDTF">2025-11-25T22:07:32Z</dcterms:modified>
</cp:coreProperties>
</file>