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07" r:id="rId2"/>
    <p:sldId id="308" r:id="rId3"/>
    <p:sldId id="309" r:id="rId4"/>
    <p:sldId id="290" r:id="rId5"/>
    <p:sldId id="291" r:id="rId6"/>
    <p:sldId id="293" r:id="rId7"/>
    <p:sldId id="302" r:id="rId8"/>
    <p:sldId id="303" r:id="rId9"/>
    <p:sldId id="312" r:id="rId10"/>
    <p:sldId id="305" r:id="rId11"/>
    <p:sldId id="310" r:id="rId12"/>
    <p:sldId id="314" r:id="rId13"/>
    <p:sldId id="313" r:id="rId14"/>
    <p:sldId id="306" r:id="rId15"/>
    <p:sldId id="304" r:id="rId16"/>
    <p:sldId id="311" r:id="rId17"/>
    <p:sldId id="315" r:id="rId18"/>
    <p:sldId id="316" r:id="rId19"/>
    <p:sldId id="317" r:id="rId20"/>
    <p:sldId id="284" r:id="rId21"/>
    <p:sldId id="294" r:id="rId22"/>
    <p:sldId id="299" r:id="rId23"/>
    <p:sldId id="300" r:id="rId24"/>
    <p:sldId id="301" r:id="rId25"/>
    <p:sldId id="295" r:id="rId26"/>
    <p:sldId id="296" r:id="rId27"/>
    <p:sldId id="298" r:id="rId28"/>
    <p:sldId id="259" r:id="rId29"/>
    <p:sldId id="261" r:id="rId30"/>
    <p:sldId id="264" r:id="rId31"/>
    <p:sldId id="262" r:id="rId32"/>
    <p:sldId id="263" r:id="rId33"/>
    <p:sldId id="260" r:id="rId34"/>
    <p:sldId id="278" r:id="rId35"/>
    <p:sldId id="279" r:id="rId36"/>
    <p:sldId id="270" r:id="rId37"/>
    <p:sldId id="282" r:id="rId38"/>
    <p:sldId id="283" r:id="rId39"/>
    <p:sldId id="286" r:id="rId40"/>
    <p:sldId id="280" r:id="rId41"/>
    <p:sldId id="281" r:id="rId42"/>
    <p:sldId id="297" r:id="rId43"/>
    <p:sldId id="285" r:id="rId44"/>
    <p:sldId id="287" r:id="rId45"/>
    <p:sldId id="288" r:id="rId46"/>
    <p:sldId id="289" r:id="rId47"/>
    <p:sldId id="256" r:id="rId48"/>
    <p:sldId id="257" r:id="rId49"/>
    <p:sldId id="318" r:id="rId50"/>
    <p:sldId id="31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62C97-2A94-4BD6-A603-4E78C96FC95C}" v="4" dt="2025-11-25T21:33:16.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95" d="100"/>
          <a:sy n="95" d="100"/>
        </p:scale>
        <p:origin x="12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modSld sldOrd">
      <pc:chgData name="Weldon Beardain" userId="09afe1b543c8f812" providerId="LiveId" clId="{A5A7D76C-337D-4549-9724-80C0153FBD4E}" dt="2025-11-25T21:43:10.857" v="88"/>
      <pc:docMkLst>
        <pc:docMk/>
      </pc:docMkLst>
      <pc:sldChg chg="addSp delSp modSp add mod ord">
        <pc:chgData name="Weldon Beardain" userId="09afe1b543c8f812" providerId="LiveId" clId="{A5A7D76C-337D-4549-9724-80C0153FBD4E}" dt="2025-11-25T21:43:10.857" v="88"/>
        <pc:sldMkLst>
          <pc:docMk/>
          <pc:sldMk cId="3572515863" sldId="318"/>
        </pc:sldMkLst>
        <pc:spChg chg="mod">
          <ac:chgData name="Weldon Beardain" userId="09afe1b543c8f812" providerId="LiveId" clId="{A5A7D76C-337D-4549-9724-80C0153FBD4E}" dt="2025-11-25T21:32:35.239" v="10" actId="20577"/>
          <ac:spMkLst>
            <pc:docMk/>
            <pc:sldMk cId="3572515863" sldId="318"/>
            <ac:spMk id="2" creationId="{C174EE23-1B69-FCAC-3BA7-98BB817EEBD1}"/>
          </ac:spMkLst>
        </pc:spChg>
        <pc:spChg chg="mod">
          <ac:chgData name="Weldon Beardain" userId="09afe1b543c8f812" providerId="LiveId" clId="{A5A7D76C-337D-4549-9724-80C0153FBD4E}" dt="2025-11-25T21:42:35.526" v="86" actId="207"/>
          <ac:spMkLst>
            <pc:docMk/>
            <pc:sldMk cId="3572515863" sldId="318"/>
            <ac:spMk id="4" creationId="{4C6CFB90-3872-EC2F-8914-EAE6872E1991}"/>
          </ac:spMkLst>
        </pc:spChg>
        <pc:spChg chg="add del mod">
          <ac:chgData name="Weldon Beardain" userId="09afe1b543c8f812" providerId="LiveId" clId="{A5A7D76C-337D-4549-9724-80C0153FBD4E}" dt="2025-11-25T21:39:13.376" v="61" actId="478"/>
          <ac:spMkLst>
            <pc:docMk/>
            <pc:sldMk cId="3572515863" sldId="318"/>
            <ac:spMk id="7" creationId="{3A17CE7D-18FD-4738-FB0F-C438F9C48BC9}"/>
          </ac:spMkLst>
        </pc:spChg>
        <pc:spChg chg="add del mod">
          <ac:chgData name="Weldon Beardain" userId="09afe1b543c8f812" providerId="LiveId" clId="{A5A7D76C-337D-4549-9724-80C0153FBD4E}" dt="2025-11-25T21:41:57.021" v="81" actId="478"/>
          <ac:spMkLst>
            <pc:docMk/>
            <pc:sldMk cId="3572515863" sldId="318"/>
            <ac:spMk id="9" creationId="{D8F568B3-63FC-8732-75DA-95855E61622B}"/>
          </ac:spMkLst>
        </pc:spChg>
        <pc:graphicFrameChg chg="add del mod">
          <ac:chgData name="Weldon Beardain" userId="09afe1b543c8f812" providerId="LiveId" clId="{A5A7D76C-337D-4549-9724-80C0153FBD4E}" dt="2025-11-25T21:32:20.222" v="8" actId="478"/>
          <ac:graphicFrameMkLst>
            <pc:docMk/>
            <pc:sldMk cId="3572515863" sldId="318"/>
            <ac:graphicFrameMk id="3" creationId="{D24B4A7A-E45B-A7AC-EA69-1E31989ADAFB}"/>
          </ac:graphicFrameMkLst>
        </pc:graphicFrameChg>
        <pc:graphicFrameChg chg="add del mod modGraphic">
          <ac:chgData name="Weldon Beardain" userId="09afe1b543c8f812" providerId="LiveId" clId="{A5A7D76C-337D-4549-9724-80C0153FBD4E}" dt="2025-11-25T21:32:18.721" v="7" actId="478"/>
          <ac:graphicFrameMkLst>
            <pc:docMk/>
            <pc:sldMk cId="3572515863" sldId="318"/>
            <ac:graphicFrameMk id="6" creationId="{24951998-68AD-0E54-2FD3-DB173EC55920}"/>
          </ac:graphicFrameMkLst>
        </pc:graphicFrameChg>
        <pc:picChg chg="del mod">
          <ac:chgData name="Weldon Beardain" userId="09afe1b543c8f812" providerId="LiveId" clId="{A5A7D76C-337D-4549-9724-80C0153FBD4E}" dt="2025-11-25T21:34:16.347" v="21" actId="478"/>
          <ac:picMkLst>
            <pc:docMk/>
            <pc:sldMk cId="3572515863" sldId="318"/>
            <ac:picMk id="5" creationId="{33A6680D-C25B-C592-B10B-CA45B5F7E1F1}"/>
          </ac:picMkLst>
        </pc:picChg>
      </pc:sldChg>
      <pc:sldChg chg="delSp modSp add mod ord">
        <pc:chgData name="Weldon Beardain" userId="09afe1b543c8f812" providerId="LiveId" clId="{A5A7D76C-337D-4549-9724-80C0153FBD4E}" dt="2025-11-25T21:43:10.857" v="88"/>
        <pc:sldMkLst>
          <pc:docMk/>
          <pc:sldMk cId="289425813" sldId="319"/>
        </pc:sldMkLst>
        <pc:spChg chg="mod">
          <ac:chgData name="Weldon Beardain" userId="09afe1b543c8f812" providerId="LiveId" clId="{A5A7D76C-337D-4549-9724-80C0153FBD4E}" dt="2025-11-25T21:41:29.299" v="80" actId="207"/>
          <ac:spMkLst>
            <pc:docMk/>
            <pc:sldMk cId="289425813" sldId="319"/>
            <ac:spMk id="4" creationId="{607E2228-8E9E-FDCA-06A9-3B045CF6147A}"/>
          </ac:spMkLst>
        </pc:spChg>
        <pc:spChg chg="del">
          <ac:chgData name="Weldon Beardain" userId="09afe1b543c8f812" providerId="LiveId" clId="{A5A7D76C-337D-4549-9724-80C0153FBD4E}" dt="2025-11-25T21:39:33.368" v="71" actId="478"/>
          <ac:spMkLst>
            <pc:docMk/>
            <pc:sldMk cId="289425813" sldId="319"/>
            <ac:spMk id="9" creationId="{D99A090F-45E6-7343-C596-83FA1964D9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A87B-6954-E704-19B9-328A0C03D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21A7F-CB48-E6C7-8AA9-AF6304897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7964E-10DD-0A71-92B5-D4811EEF68F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CB2FDD-AE19-C819-AE71-0B3DFA514ED8}"/>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301221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31</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32</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33</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0518-7261-3D23-DD27-97A8BE69D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E17A1-EC9D-273E-B355-960B17BC8A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3800A-C756-F0AC-94E0-829788FFB8B0}"/>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D00564C-F633-D91D-17A0-81B6E02D4581}"/>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1042627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D39FC-7B67-2890-6426-DFAC0F280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15513-D38B-AA7E-25D5-05182EC67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0652F-1C0E-459E-AC22-4A4E47DF68FA}"/>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59DA23B-E224-80BB-D85B-FDDB8C6A4FB6}"/>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206210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8732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8" Type="http://schemas.openxmlformats.org/officeDocument/2006/relationships/hyperlink" Target="https://biblehub.com/" TargetMode="External"/><Relationship Id="rId3" Type="http://schemas.openxmlformats.org/officeDocument/2006/relationships/hyperlink" Target="https://biblehub.com/sbl/ephesians/1.htm" TargetMode="External"/><Relationship Id="rId7" Type="http://schemas.openxmlformats.org/officeDocument/2006/relationships/hyperlink" Target="https://biblehub.com/bz05/ephesians/1.htm"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biblehub.com/whnac/ephesians/1.htm" TargetMode="External"/><Relationship Id="rId5" Type="http://schemas.openxmlformats.org/officeDocument/2006/relationships/hyperlink" Target="https://biblehub.com/whdc/ephesians/1.htm" TargetMode="External"/><Relationship Id="rId4" Type="http://schemas.openxmlformats.org/officeDocument/2006/relationships/hyperlink" Target="https://biblehub.com/nestle/ephesians/1.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biblehub.com/goc/ephesians/1.htm" TargetMode="External"/><Relationship Id="rId7" Type="http://schemas.openxmlformats.org/officeDocument/2006/relationships/hyperlink" Target="https://biblehub.com/"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biblehub.com/tr/ephesians/1.htm" TargetMode="External"/><Relationship Id="rId5" Type="http://schemas.openxmlformats.org/officeDocument/2006/relationships/hyperlink" Target="https://biblehub.com/tr94/ephesians/1.htm" TargetMode="External"/><Relationship Id="rId4" Type="http://schemas.openxmlformats.org/officeDocument/2006/relationships/hyperlink" Target="https://biblehub.com/t8/ephesians/1.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695142" cy="1695142"/>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262979"/>
          </a:xfrm>
          <a:prstGeom prst="rect">
            <a:avLst/>
          </a:prstGeom>
          <a:noFill/>
        </p:spPr>
        <p:txBody>
          <a:bodyPr wrap="none" rtlCol="0">
            <a:spAutoFit/>
          </a:bodyPr>
          <a:lstStyle/>
          <a:p>
            <a:r>
              <a:rPr lang="en-US" sz="2400" dirty="0"/>
              <a:t>What is the key takeaway from this slide?​</a:t>
            </a:r>
          </a:p>
          <a:p>
            <a:r>
              <a:rPr lang="en-US" sz="2400" b="1" dirty="0"/>
              <a:t>Copilot said:</a:t>
            </a:r>
            <a:endParaRPr lang="en-US" sz="2400" dirty="0"/>
          </a:p>
          <a:p>
            <a:r>
              <a:rPr lang="en-US" sz="2400" b="1" dirty="0"/>
              <a:t>Key Takeaway from Slide 11</a:t>
            </a:r>
            <a:endParaRPr lang="en-US" sz="2400" dirty="0"/>
          </a:p>
          <a:p>
            <a:r>
              <a:rPr lang="en-US" sz="2400" dirty="0"/>
              <a:t>The central message of slide 11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E451-232C-27AA-6931-79CE79C20B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9A1EFA-3212-CA78-9360-F9EC2150E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3B498-B314-2408-2046-505ACCA9B699}"/>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7B19EA00-0754-23BC-5E3A-EB19D79392C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AE1EF3F9-4244-DF2A-B678-26EA22F15318}"/>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C22253D6-C51D-4D03-C9A6-A40F2C657095}"/>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9C31B4ED-726B-9D0D-6002-C2FE921B901B}"/>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24984578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seated him at his right hand in the heavenly realms,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u="sng" dirty="0"/>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196D-0481-C86D-7EA9-8BA6821E7D6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3C2457-BA65-DC48-A95E-FBF6D3C37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74EE23-1B69-FCAC-3BA7-98BB817EEB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4C6CFB90-3872-EC2F-8914-EAE6872E19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endParaRPr lang="en-US" sz="2400" b="1" dirty="0"/>
          </a:p>
          <a:p>
            <a:r>
              <a:rPr lang="en-US" sz="2400" b="1" u="sng" dirty="0">
                <a:hlinkClick r:id="rId3"/>
              </a:rPr>
              <a:t>S</a:t>
            </a:r>
            <a:r>
              <a:rPr lang="en-US" sz="2400" b="1" u="sng" dirty="0">
                <a:hlinkClick r:id="rId3"/>
              </a:rPr>
              <a:t>BL Greek New Testament 2010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Nestle Greek New Testament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5"/>
              </a:rPr>
              <a:t>Westcott and Hort 1881</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6"/>
              </a:rPr>
              <a:t>Westcott and Hort / [NA27 variants]</a:t>
            </a:r>
            <a:br>
              <a:rPr lang="en-US" sz="2400" b="1" dirty="0"/>
            </a:br>
            <a:r>
              <a:rPr lang="en-US" sz="2400" dirty="0"/>
              <a:t>ΠΑΥΛΟΣ ἀπ</a:t>
            </a:r>
            <a:r>
              <a:rPr lang="en-US" sz="2400" dirty="0" err="1"/>
              <a:t>όστολος</a:t>
            </a:r>
            <a:r>
              <a:rPr lang="en-US" sz="2400" dirty="0"/>
              <a:t> </a:t>
            </a:r>
            <a:r>
              <a:rPr lang="en-US" sz="2400" dirty="0" err="1"/>
              <a:t>Χριστοῦ</a:t>
            </a:r>
            <a:r>
              <a:rPr lang="en-US" sz="2400" dirty="0"/>
              <a:t> </a:t>
            </a:r>
            <a:r>
              <a:rPr lang="en-US" sz="2400" dirty="0" err="1"/>
              <a:t>Ἰησοῦ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r>
              <a:rPr lang="en-US" sz="2400" b="1" u="sng" dirty="0">
                <a:hlinkClick r:id="rId7"/>
              </a:rPr>
              <a:t>RP Byzantine Majority Text 2005</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8"/>
            <a:extLst>
              <a:ext uri="{FF2B5EF4-FFF2-40B4-BE49-F238E27FC236}">
                <a16:creationId xmlns:a16="http://schemas.microsoft.com/office/drawing/2014/main" id="{3A17CE7D-18FD-4738-FB0F-C438F9C48BC9}"/>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25158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three instances above could be confused with Heaven.</a:t>
            </a:r>
          </a:p>
          <a:p>
            <a:r>
              <a:rPr lang="en-US" sz="3600" dirty="0"/>
              <a:t>Ephesians 6:12 clearly gives meaning to heavenly realms that Paul is writing about</a:t>
            </a:r>
            <a:r>
              <a:rPr lang="en-US" dirty="0"/>
              <a: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3BCAE-E451-B231-92D7-BF490422701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E70B22-6FE2-2676-41AD-AD7C5225A6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9A96CC-CC72-0CAC-FC71-F16A78CBD593}"/>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b="1" dirty="0"/>
              <a:t>Ephesians 1:1</a:t>
            </a:r>
            <a:endParaRPr lang="en-US" sz="3600" b="1"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607E2228-8E9E-FDCA-06A9-3B045CF61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43000" y="558100"/>
            <a:ext cx="10629900" cy="5980176"/>
          </a:xfrm>
        </p:spPr>
        <p:txBody>
          <a:bodyPr>
            <a:noAutofit/>
          </a:bodyPr>
          <a:lstStyle/>
          <a:p>
            <a:r>
              <a:rPr lang="en-US" sz="2400" b="1" u="sng" dirty="0">
                <a:hlinkClick r:id="rId3"/>
              </a:rPr>
              <a:t>Greek Orthodox Church 1904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4"/>
              </a:rPr>
              <a:t>Tischendorf 8th Edition</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Χριστός</a:t>
            </a:r>
            <a:r>
              <a:rPr lang="en-US" sz="2400" dirty="0"/>
              <a:t> </a:t>
            </a:r>
            <a:r>
              <a:rPr lang="en-US" sz="2400" dirty="0" err="1"/>
              <a:t>Ἰησοῦς</a:t>
            </a:r>
            <a:r>
              <a:rPr lang="en-US" sz="2400" dirty="0"/>
              <a:t> </a:t>
            </a:r>
            <a:r>
              <a:rPr lang="en-US" sz="2400" dirty="0" err="1"/>
              <a:t>διά</a:t>
            </a:r>
            <a:r>
              <a:rPr lang="en-US" sz="2400" dirty="0"/>
              <a:t> </a:t>
            </a:r>
            <a:r>
              <a:rPr lang="en-US" sz="2400" dirty="0" err="1"/>
              <a:t>θέλημ</a:t>
            </a:r>
            <a:r>
              <a:rPr lang="en-US" sz="2400" dirty="0"/>
              <a:t>α θεός ὁ ἅγιος ὁ εἰμί </a:t>
            </a:r>
            <a:r>
              <a:rPr lang="en-US" sz="2400" dirty="0">
                <a:solidFill>
                  <a:srgbClr val="7030A0"/>
                </a:solidFill>
              </a:rPr>
              <a:t>ἐν Ἔφεσος </a:t>
            </a:r>
            <a:r>
              <a:rPr lang="en-US" sz="2400" dirty="0"/>
              <a:t>καί πιστός ἐν Χριστός Ἰησοῦς</a:t>
            </a:r>
          </a:p>
          <a:p>
            <a:r>
              <a:rPr lang="en-US" sz="2400" b="1" u="sng" dirty="0">
                <a:hlinkClick r:id="rId5"/>
              </a:rPr>
              <a:t>Scrivener's Textus Receptus 1894</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 </a:t>
            </a:r>
            <a:r>
              <a:rPr lang="en-US" sz="2400" dirty="0"/>
              <a:t>καὶ πιστοῖς ἐν Χριστῷ Ἰησοῦ·</a:t>
            </a:r>
          </a:p>
          <a:p>
            <a:r>
              <a:rPr lang="en-US" sz="2400" b="1" u="sng" dirty="0">
                <a:hlinkClick r:id="rId6"/>
              </a:rPr>
              <a:t>Stephanus Textus Receptus 1550</a:t>
            </a:r>
            <a:br>
              <a:rPr lang="en-US" sz="2400" b="1" dirty="0"/>
            </a:br>
            <a:r>
              <a:rPr lang="en-US" sz="2400" dirty="0"/>
              <a:t>Πα</a:t>
            </a:r>
            <a:r>
              <a:rPr lang="en-US" sz="2400" dirty="0" err="1"/>
              <a:t>ῦλος</a:t>
            </a:r>
            <a:r>
              <a:rPr lang="en-US" sz="2400" dirty="0"/>
              <a:t> ἀπ</a:t>
            </a:r>
            <a:r>
              <a:rPr lang="en-US" sz="2400" dirty="0" err="1"/>
              <a:t>όστολος</a:t>
            </a:r>
            <a:r>
              <a:rPr lang="en-US" sz="2400" dirty="0"/>
              <a:t> </a:t>
            </a:r>
            <a:r>
              <a:rPr lang="en-US" sz="2400" dirty="0" err="1"/>
              <a:t>Ἰησοῦ</a:t>
            </a:r>
            <a:r>
              <a:rPr lang="en-US" sz="2400" dirty="0"/>
              <a:t> </a:t>
            </a:r>
            <a:r>
              <a:rPr lang="en-US" sz="2400" dirty="0" err="1"/>
              <a:t>Χριστοῦ</a:t>
            </a:r>
            <a:r>
              <a:rPr lang="en-US" sz="2400" dirty="0"/>
              <a:t> </a:t>
            </a:r>
            <a:r>
              <a:rPr lang="en-US" sz="2400" dirty="0" err="1"/>
              <a:t>διὰ</a:t>
            </a:r>
            <a:r>
              <a:rPr lang="en-US" sz="2400" dirty="0"/>
              <a:t> </a:t>
            </a:r>
            <a:r>
              <a:rPr lang="en-US" sz="2400" dirty="0" err="1"/>
              <a:t>θελήμ</a:t>
            </a:r>
            <a:r>
              <a:rPr lang="en-US" sz="2400" dirty="0"/>
              <a:t>ατος θεοῦ τοῖς ἁγίοις τοῖς οὖσιν </a:t>
            </a:r>
            <a:r>
              <a:rPr lang="en-US" sz="2400" dirty="0">
                <a:solidFill>
                  <a:srgbClr val="7030A0"/>
                </a:solidFill>
              </a:rPr>
              <a:t>ἐν Ἐφέσῳ</a:t>
            </a:r>
            <a:r>
              <a:rPr lang="en-US" sz="2400" dirty="0"/>
              <a:t> καὶ πιστοῖς ἐν Χριστῷ Ἰησοῦ</a:t>
            </a:r>
          </a:p>
          <a:p>
            <a:endParaRPr lang="en-US" sz="2400" b="1" dirty="0"/>
          </a:p>
        </p:txBody>
      </p:sp>
      <p:sp>
        <p:nvSpPr>
          <p:cNvPr id="7" name="Rectangle 1">
            <a:hlinkClick r:id="rId7"/>
            <a:extLst>
              <a:ext uri="{FF2B5EF4-FFF2-40B4-BE49-F238E27FC236}">
                <a16:creationId xmlns:a16="http://schemas.microsoft.com/office/drawing/2014/main" id="{C8D95A5A-1886-DA41-D4B9-9B0BC3D196AF}"/>
              </a:ext>
            </a:extLst>
          </p:cNvPr>
          <p:cNvSpPr>
            <a:spLocks noChangeArrowheads="1"/>
          </p:cNvSpPr>
          <p:nvPr/>
        </p:nvSpPr>
        <p:spPr bwMode="auto">
          <a:xfrm>
            <a:off x="3459874" y="1105733"/>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4258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2087</TotalTime>
  <Words>4770</Words>
  <Application>Microsoft Office PowerPoint</Application>
  <PresentationFormat>Widescreen</PresentationFormat>
  <Paragraphs>340</Paragraphs>
  <Slides>50</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Aptos</vt:lpstr>
      <vt:lpstr>Aptos Display</vt:lpstr>
      <vt:lpstr>Arial</vt:lpstr>
      <vt:lpstr>Office Theme</vt:lpstr>
      <vt:lpstr>PowerPoint Presentation</vt:lpstr>
      <vt:lpstr>PowerPoint Presentation</vt:lpstr>
      <vt:lpstr>Songs About Heaven</vt:lpstr>
      <vt:lpstr>Book of Ephesians</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Heavenly Realms Ephesians 1:3, 2:6, 3:10,  6:12</vt:lpstr>
      <vt:lpstr>PowerPoint Presentation</vt:lpstr>
      <vt:lpstr> Spiritual Realms O.T. 1 Samuel 16:14</vt:lpstr>
      <vt:lpstr> Spiritual Realms O.T. 1 Kings 11</vt:lpstr>
      <vt:lpstr>             Heavenly Realms Ephesians 1:3, 2:6, 3:10,  6:12</vt:lpstr>
      <vt:lpstr>PowerPoint Presentation</vt:lpstr>
      <vt:lpstr>PowerPoint Presentation</vt:lpstr>
      <vt:lpstr>PowerPoint Presentation</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lpstr>Ephesians 1:1</vt:lpstr>
      <vt:lpstr>Ephesians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18</cp:revision>
  <dcterms:created xsi:type="dcterms:W3CDTF">2025-06-19T21:30:53Z</dcterms:created>
  <dcterms:modified xsi:type="dcterms:W3CDTF">2025-11-25T21:43:21Z</dcterms:modified>
</cp:coreProperties>
</file>