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7" r:id="rId2"/>
    <p:sldId id="308" r:id="rId3"/>
    <p:sldId id="309" r:id="rId4"/>
    <p:sldId id="290" r:id="rId5"/>
    <p:sldId id="291" r:id="rId6"/>
    <p:sldId id="293" r:id="rId7"/>
    <p:sldId id="302" r:id="rId8"/>
    <p:sldId id="303" r:id="rId9"/>
    <p:sldId id="312" r:id="rId10"/>
    <p:sldId id="305" r:id="rId11"/>
    <p:sldId id="310" r:id="rId12"/>
    <p:sldId id="313" r:id="rId13"/>
    <p:sldId id="304" r:id="rId14"/>
    <p:sldId id="306" r:id="rId15"/>
    <p:sldId id="311" r:id="rId16"/>
    <p:sldId id="284" r:id="rId17"/>
    <p:sldId id="294" r:id="rId18"/>
    <p:sldId id="299" r:id="rId19"/>
    <p:sldId id="300" r:id="rId20"/>
    <p:sldId id="301" r:id="rId21"/>
    <p:sldId id="295" r:id="rId22"/>
    <p:sldId id="296" r:id="rId23"/>
    <p:sldId id="298" r:id="rId24"/>
    <p:sldId id="259" r:id="rId25"/>
    <p:sldId id="261" r:id="rId26"/>
    <p:sldId id="264" r:id="rId27"/>
    <p:sldId id="262" r:id="rId28"/>
    <p:sldId id="263" r:id="rId29"/>
    <p:sldId id="260" r:id="rId30"/>
    <p:sldId id="278" r:id="rId31"/>
    <p:sldId id="279" r:id="rId32"/>
    <p:sldId id="270" r:id="rId33"/>
    <p:sldId id="282" r:id="rId34"/>
    <p:sldId id="283" r:id="rId35"/>
    <p:sldId id="286" r:id="rId36"/>
    <p:sldId id="280" r:id="rId37"/>
    <p:sldId id="281" r:id="rId38"/>
    <p:sldId id="297" r:id="rId39"/>
    <p:sldId id="285" r:id="rId40"/>
    <p:sldId id="287" r:id="rId41"/>
    <p:sldId id="288" r:id="rId42"/>
    <p:sldId id="289" r:id="rId43"/>
    <p:sldId id="256" r:id="rId44"/>
    <p:sldId id="25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C75B0-BE6D-45BA-A9B4-8CAA0BFD0B31}" v="2" dt="2025-11-22T21:17:55.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0" d="100"/>
          <a:sy n="50" d="100"/>
        </p:scale>
        <p:origin x="6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undo custSel addSld delSld modSld sldOrd">
      <pc:chgData name="Weldon Beardain" userId="09afe1b543c8f812" providerId="LiveId" clId="{A5A7D76C-337D-4549-9724-80C0153FBD4E}" dt="2025-11-22T21:29:15.262" v="266" actId="14100"/>
      <pc:docMkLst>
        <pc:docMk/>
      </pc:docMkLst>
      <pc:sldChg chg="ord">
        <pc:chgData name="Weldon Beardain" userId="09afe1b543c8f812" providerId="LiveId" clId="{A5A7D76C-337D-4549-9724-80C0153FBD4E}" dt="2025-11-22T19:35:12.384" v="3"/>
        <pc:sldMkLst>
          <pc:docMk/>
          <pc:sldMk cId="3572438894" sldId="256"/>
        </pc:sldMkLst>
      </pc:sldChg>
      <pc:sldChg chg="ord">
        <pc:chgData name="Weldon Beardain" userId="09afe1b543c8f812" providerId="LiveId" clId="{A5A7D76C-337D-4549-9724-80C0153FBD4E}" dt="2025-11-22T19:35:12.384" v="3"/>
        <pc:sldMkLst>
          <pc:docMk/>
          <pc:sldMk cId="3364010084" sldId="257"/>
        </pc:sldMkLst>
      </pc:sldChg>
      <pc:sldChg chg="addSp modSp mod ord">
        <pc:chgData name="Weldon Beardain" userId="09afe1b543c8f812" providerId="LiveId" clId="{A5A7D76C-337D-4549-9724-80C0153FBD4E}" dt="2025-11-22T19:45:19.019" v="50" actId="14100"/>
        <pc:sldMkLst>
          <pc:docMk/>
          <pc:sldMk cId="159206407" sldId="290"/>
        </pc:sldMkLst>
        <pc:spChg chg="add mod">
          <ac:chgData name="Weldon Beardain" userId="09afe1b543c8f812" providerId="LiveId" clId="{A5A7D76C-337D-4549-9724-80C0153FBD4E}" dt="2025-11-22T19:45:19.019" v="50" actId="14100"/>
          <ac:spMkLst>
            <pc:docMk/>
            <pc:sldMk cId="159206407" sldId="290"/>
            <ac:spMk id="3" creationId="{82BCEFB3-4B64-B336-396B-40DF97EDACF8}"/>
          </ac:spMkLst>
        </pc:spChg>
        <pc:spChg chg="mod">
          <ac:chgData name="Weldon Beardain" userId="09afe1b543c8f812" providerId="LiveId" clId="{A5A7D76C-337D-4549-9724-80C0153FBD4E}" dt="2025-11-22T19:44:29.507" v="47" actId="20577"/>
          <ac:spMkLst>
            <pc:docMk/>
            <pc:sldMk cId="159206407" sldId="290"/>
            <ac:spMk id="4" creationId="{73276744-1974-1D38-F5F7-E90F73D665C9}"/>
          </ac:spMkLst>
        </pc:spChg>
      </pc:sldChg>
      <pc:sldChg chg="modSp mod">
        <pc:chgData name="Weldon Beardain" userId="09afe1b543c8f812" providerId="LiveId" clId="{A5A7D76C-337D-4549-9724-80C0153FBD4E}" dt="2025-11-22T20:05:10.784" v="162" actId="255"/>
        <pc:sldMkLst>
          <pc:docMk/>
          <pc:sldMk cId="3222561097" sldId="291"/>
        </pc:sldMkLst>
        <pc:spChg chg="mod">
          <ac:chgData name="Weldon Beardain" userId="09afe1b543c8f812" providerId="LiveId" clId="{A5A7D76C-337D-4549-9724-80C0153FBD4E}" dt="2025-11-22T20:05:10.784" v="162" actId="255"/>
          <ac:spMkLst>
            <pc:docMk/>
            <pc:sldMk cId="3222561097" sldId="291"/>
            <ac:spMk id="8" creationId="{F4705B38-7F28-B827-6B69-984C9AB34A3C}"/>
          </ac:spMkLst>
        </pc:spChg>
      </pc:sldChg>
      <pc:sldChg chg="del ord">
        <pc:chgData name="Weldon Beardain" userId="09afe1b543c8f812" providerId="LiveId" clId="{A5A7D76C-337D-4549-9724-80C0153FBD4E}" dt="2025-11-22T20:06:46.692" v="171" actId="47"/>
        <pc:sldMkLst>
          <pc:docMk/>
          <pc:sldMk cId="2687895603" sldId="292"/>
        </pc:sldMkLst>
      </pc:sldChg>
      <pc:sldChg chg="addSp delSp modSp mod">
        <pc:chgData name="Weldon Beardain" userId="09afe1b543c8f812" providerId="LiveId" clId="{A5A7D76C-337D-4549-9724-80C0153FBD4E}" dt="2025-11-22T20:06:11.305" v="170" actId="20577"/>
        <pc:sldMkLst>
          <pc:docMk/>
          <pc:sldMk cId="1103072375" sldId="293"/>
        </pc:sldMkLst>
        <pc:spChg chg="add del mod">
          <ac:chgData name="Weldon Beardain" userId="09afe1b543c8f812" providerId="LiveId" clId="{A5A7D76C-337D-4549-9724-80C0153FBD4E}" dt="2025-11-22T20:06:11.305" v="170" actId="20577"/>
          <ac:spMkLst>
            <pc:docMk/>
            <pc:sldMk cId="1103072375" sldId="293"/>
            <ac:spMk id="3" creationId="{94A8AAD2-4738-BDF7-6CB5-97C394E3D56B}"/>
          </ac:spMkLst>
        </pc:spChg>
        <pc:spChg chg="add del mod">
          <ac:chgData name="Weldon Beardain" userId="09afe1b543c8f812" providerId="LiveId" clId="{A5A7D76C-337D-4549-9724-80C0153FBD4E}" dt="2025-11-22T20:06:07.544" v="168" actId="478"/>
          <ac:spMkLst>
            <pc:docMk/>
            <pc:sldMk cId="1103072375" sldId="293"/>
            <ac:spMk id="5" creationId="{478FFC8D-9A65-847E-5CB4-225147BEC2D1}"/>
          </ac:spMkLst>
        </pc:spChg>
        <pc:spChg chg="del">
          <ac:chgData name="Weldon Beardain" userId="09afe1b543c8f812" providerId="LiveId" clId="{A5A7D76C-337D-4549-9724-80C0153FBD4E}" dt="2025-11-22T20:05:45.441" v="163" actId="478"/>
          <ac:spMkLst>
            <pc:docMk/>
            <pc:sldMk cId="1103072375" sldId="293"/>
            <ac:spMk id="8" creationId="{9CA8B18F-58A8-5670-AA86-9A088C9F2DBA}"/>
          </ac:spMkLst>
        </pc:spChg>
      </pc:sldChg>
      <pc:sldChg chg="addSp delSp modSp mod">
        <pc:chgData name="Weldon Beardain" userId="09afe1b543c8f812" providerId="LiveId" clId="{A5A7D76C-337D-4549-9724-80C0153FBD4E}" dt="2025-11-22T21:29:15.262" v="266" actId="14100"/>
        <pc:sldMkLst>
          <pc:docMk/>
          <pc:sldMk cId="1985238779" sldId="295"/>
        </pc:sldMkLst>
        <pc:spChg chg="mod">
          <ac:chgData name="Weldon Beardain" userId="09afe1b543c8f812" providerId="LiveId" clId="{A5A7D76C-337D-4549-9724-80C0153FBD4E}" dt="2025-11-22T21:23:36.884" v="257" actId="14100"/>
          <ac:spMkLst>
            <pc:docMk/>
            <pc:sldMk cId="1985238779" sldId="295"/>
            <ac:spMk id="2" creationId="{12A82069-8881-5650-C29F-273249DB866D}"/>
          </ac:spMkLst>
        </pc:spChg>
        <pc:spChg chg="add del">
          <ac:chgData name="Weldon Beardain" userId="09afe1b543c8f812" providerId="LiveId" clId="{A5A7D76C-337D-4549-9724-80C0153FBD4E}" dt="2025-11-22T21:28:59.749" v="263" actId="478"/>
          <ac:spMkLst>
            <pc:docMk/>
            <pc:sldMk cId="1985238779" sldId="295"/>
            <ac:spMk id="4" creationId="{1C53D25D-B6BC-B83B-89BF-969FC886F0BB}"/>
          </ac:spMkLst>
        </pc:spChg>
        <pc:spChg chg="mod">
          <ac:chgData name="Weldon Beardain" userId="09afe1b543c8f812" providerId="LiveId" clId="{A5A7D76C-337D-4549-9724-80C0153FBD4E}" dt="2025-11-22T21:29:05.384" v="264" actId="1076"/>
          <ac:spMkLst>
            <pc:docMk/>
            <pc:sldMk cId="1985238779" sldId="295"/>
            <ac:spMk id="8" creationId="{B95882F5-F7B6-B938-7C43-7535D78D6418}"/>
          </ac:spMkLst>
        </pc:spChg>
        <pc:picChg chg="add mod">
          <ac:chgData name="Weldon Beardain" userId="09afe1b543c8f812" providerId="LiveId" clId="{A5A7D76C-337D-4549-9724-80C0153FBD4E}" dt="2025-11-22T21:29:15.262" v="266" actId="14100"/>
          <ac:picMkLst>
            <pc:docMk/>
            <pc:sldMk cId="1985238779" sldId="295"/>
            <ac:picMk id="6" creationId="{2CB21BA5-8B9D-39C2-B8DF-9B978A4D03D5}"/>
          </ac:picMkLst>
        </pc:picChg>
      </pc:sldChg>
      <pc:sldChg chg="ord">
        <pc:chgData name="Weldon Beardain" userId="09afe1b543c8f812" providerId="LiveId" clId="{A5A7D76C-337D-4549-9724-80C0153FBD4E}" dt="2025-11-22T21:14:31.688" v="178" actId="20578"/>
        <pc:sldMkLst>
          <pc:docMk/>
          <pc:sldMk cId="2634117506" sldId="302"/>
        </pc:sldMkLst>
      </pc:sldChg>
      <pc:sldChg chg="modSp mod ord">
        <pc:chgData name="Weldon Beardain" userId="09afe1b543c8f812" providerId="LiveId" clId="{A5A7D76C-337D-4549-9724-80C0153FBD4E}" dt="2025-11-22T19:42:00.196" v="13"/>
        <pc:sldMkLst>
          <pc:docMk/>
          <pc:sldMk cId="2318845785" sldId="303"/>
        </pc:sldMkLst>
        <pc:cxnChg chg="mod">
          <ac:chgData name="Weldon Beardain" userId="09afe1b543c8f812" providerId="LiveId" clId="{A5A7D76C-337D-4549-9724-80C0153FBD4E}" dt="2025-11-22T19:38:04.389" v="8" actId="1076"/>
          <ac:cxnSpMkLst>
            <pc:docMk/>
            <pc:sldMk cId="2318845785" sldId="303"/>
            <ac:cxnSpMk id="9" creationId="{B3FB2E3A-F93B-6169-3343-869E4F3C7930}"/>
          </ac:cxnSpMkLst>
        </pc:cxnChg>
      </pc:sldChg>
      <pc:sldChg chg="ord">
        <pc:chgData name="Weldon Beardain" userId="09afe1b543c8f812" providerId="LiveId" clId="{A5A7D76C-337D-4549-9724-80C0153FBD4E}" dt="2025-11-22T21:15:03.331" v="180"/>
        <pc:sldMkLst>
          <pc:docMk/>
          <pc:sldMk cId="1431048143" sldId="305"/>
        </pc:sldMkLst>
      </pc:sldChg>
      <pc:sldChg chg="ord">
        <pc:chgData name="Weldon Beardain" userId="09afe1b543c8f812" providerId="LiveId" clId="{A5A7D76C-337D-4549-9724-80C0153FBD4E}" dt="2025-11-22T19:57:10.851" v="88"/>
        <pc:sldMkLst>
          <pc:docMk/>
          <pc:sldMk cId="2380916425" sldId="306"/>
        </pc:sldMkLst>
      </pc:sldChg>
      <pc:sldChg chg="ord">
        <pc:chgData name="Weldon Beardain" userId="09afe1b543c8f812" providerId="LiveId" clId="{A5A7D76C-337D-4549-9724-80C0153FBD4E}" dt="2025-11-22T19:42:12.899" v="19" actId="20578"/>
        <pc:sldMkLst>
          <pc:docMk/>
          <pc:sldMk cId="3700713955" sldId="307"/>
        </pc:sldMkLst>
      </pc:sldChg>
      <pc:sldChg chg="modSp mod">
        <pc:chgData name="Weldon Beardain" userId="09afe1b543c8f812" providerId="LiveId" clId="{A5A7D76C-337D-4549-9724-80C0153FBD4E}" dt="2025-11-22T20:03:51.867" v="161" actId="20577"/>
        <pc:sldMkLst>
          <pc:docMk/>
          <pc:sldMk cId="2939558992" sldId="309"/>
        </pc:sldMkLst>
        <pc:spChg chg="mod">
          <ac:chgData name="Weldon Beardain" userId="09afe1b543c8f812" providerId="LiveId" clId="{A5A7D76C-337D-4549-9724-80C0153FBD4E}" dt="2025-11-22T20:03:51.867" v="161" actId="20577"/>
          <ac:spMkLst>
            <pc:docMk/>
            <pc:sldMk cId="2939558992" sldId="309"/>
            <ac:spMk id="4" creationId="{213DCFD9-F86E-1E65-87F9-B2984734C47A}"/>
          </ac:spMkLst>
        </pc:spChg>
      </pc:sldChg>
      <pc:sldChg chg="addSp modSp add mod ord">
        <pc:chgData name="Weldon Beardain" userId="09afe1b543c8f812" providerId="LiveId" clId="{A5A7D76C-337D-4549-9724-80C0153FBD4E}" dt="2025-11-22T21:20:03.106" v="222" actId="313"/>
        <pc:sldMkLst>
          <pc:docMk/>
          <pc:sldMk cId="4172544393" sldId="310"/>
        </pc:sldMkLst>
        <pc:spChg chg="add mod">
          <ac:chgData name="Weldon Beardain" userId="09afe1b543c8f812" providerId="LiveId" clId="{A5A7D76C-337D-4549-9724-80C0153FBD4E}" dt="2025-11-22T21:16:49.538" v="195" actId="692"/>
          <ac:spMkLst>
            <pc:docMk/>
            <pc:sldMk cId="4172544393" sldId="310"/>
            <ac:spMk id="4" creationId="{B13A1BD1-0DAD-BE8C-828A-C961AD969074}"/>
          </ac:spMkLst>
        </pc:spChg>
        <pc:spChg chg="add mod">
          <ac:chgData name="Weldon Beardain" userId="09afe1b543c8f812" providerId="LiveId" clId="{A5A7D76C-337D-4549-9724-80C0153FBD4E}" dt="2025-11-22T21:20:03.106" v="222" actId="313"/>
          <ac:spMkLst>
            <pc:docMk/>
            <pc:sldMk cId="4172544393" sldId="310"/>
            <ac:spMk id="5" creationId="{0008C212-3AF4-3B04-9BB6-C6E105A1F7D4}"/>
          </ac:spMkLst>
        </pc:spChg>
      </pc:sldChg>
      <pc:sldChg chg="modSp add mod ord">
        <pc:chgData name="Weldon Beardain" userId="09afe1b543c8f812" providerId="LiveId" clId="{A5A7D76C-337D-4549-9724-80C0153FBD4E}" dt="2025-11-22T19:45:51.584" v="52"/>
        <pc:sldMkLst>
          <pc:docMk/>
          <pc:sldMk cId="2615469195" sldId="311"/>
        </pc:sldMkLst>
        <pc:spChg chg="mod">
          <ac:chgData name="Weldon Beardain" userId="09afe1b543c8f812" providerId="LiveId" clId="{A5A7D76C-337D-4549-9724-80C0153FBD4E}" dt="2025-11-22T19:43:36.041" v="42" actId="20577"/>
          <ac:spMkLst>
            <pc:docMk/>
            <pc:sldMk cId="2615469195" sldId="311"/>
            <ac:spMk id="4" creationId="{AFF9741E-F896-D6D6-E983-345AD1E22008}"/>
          </ac:spMkLst>
        </pc:spChg>
      </pc:sldChg>
      <pc:sldChg chg="addSp modSp add mod">
        <pc:chgData name="Weldon Beardain" userId="09afe1b543c8f812" providerId="LiveId" clId="{A5A7D76C-337D-4549-9724-80C0153FBD4E}" dt="2025-11-22T19:47:57.975" v="86" actId="14100"/>
        <pc:sldMkLst>
          <pc:docMk/>
          <pc:sldMk cId="2835990773" sldId="312"/>
        </pc:sldMkLst>
        <pc:spChg chg="add mod">
          <ac:chgData name="Weldon Beardain" userId="09afe1b543c8f812" providerId="LiveId" clId="{A5A7D76C-337D-4549-9724-80C0153FBD4E}" dt="2025-11-22T19:47:57.975" v="86" actId="14100"/>
          <ac:spMkLst>
            <pc:docMk/>
            <pc:sldMk cId="2835990773" sldId="312"/>
            <ac:spMk id="3" creationId="{556E0C96-AE62-C773-4866-8340B1AA9A7B}"/>
          </ac:spMkLst>
        </pc:spChg>
      </pc:sldChg>
      <pc:sldChg chg="add ord">
        <pc:chgData name="Weldon Beardain" userId="09afe1b543c8f812" providerId="LiveId" clId="{A5A7D76C-337D-4549-9724-80C0153FBD4E}" dt="2025-11-22T21:20:59.194" v="225"/>
        <pc:sldMkLst>
          <pc:docMk/>
          <pc:sldMk cId="2498457850"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A87B-6954-E704-19B9-328A0C03D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21A7F-CB48-E6C7-8AA9-AF6304897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7964E-10DD-0A71-92B5-D4811EEF68F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9CB2FDD-AE19-C819-AE71-0B3DFA514ED8}"/>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3012210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24</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25</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27</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28</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29</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44</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8732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CA510878-B33A-DCA0-E366-33B4ADD7C48D}"/>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6E451-232C-27AA-6931-79CE79C20B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9A1EFA-3212-CA78-9360-F9EC2150E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3B498-B314-2408-2046-505ACCA9B699}"/>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7B19EA00-0754-23BC-5E3A-EB19D79392C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AE1EF3F9-4244-DF2A-B678-26EA22F15318}"/>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C22253D6-C51D-4D03-C9A6-A40F2C657095}"/>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9C31B4ED-726B-9D0D-6002-C2FE921B901B}"/>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24984578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10 </a:t>
            </a:r>
            <a:r>
              <a:rPr lang="en-US" dirty="0"/>
              <a:t>Finally, be strong in the Lord and in his mighty power. </a:t>
            </a:r>
            <a:r>
              <a:rPr lang="en-US" b="1" baseline="30000" dirty="0"/>
              <a:t>11 </a:t>
            </a:r>
            <a:r>
              <a:rPr lang="en-US" dirty="0"/>
              <a:t>Put on the full armor of God, so that you can take your stand against the devil’s schemes. </a:t>
            </a:r>
            <a:r>
              <a:rPr lang="en-US" b="1" baseline="30000" dirty="0"/>
              <a:t>12 </a:t>
            </a:r>
            <a:r>
              <a:rPr lang="en-US" dirty="0"/>
              <a:t>For our struggle is not against flesh and blood, but against the rulers, against the authorities, against the powers of this dark world and against the spiritual forces of evil in the heavenly realms. </a:t>
            </a:r>
            <a:r>
              <a:rPr lang="en-US" b="1" baseline="30000" dirty="0"/>
              <a:t>13 </a:t>
            </a:r>
            <a:r>
              <a:rPr lang="en-US"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34813" y="1363492"/>
            <a:ext cx="8230686" cy="2726710"/>
          </a:xfrm>
        </p:spPr>
        <p:txBody>
          <a:bodyPr>
            <a:noAutofit/>
          </a:bodyPr>
          <a:lstStyle/>
          <a:p>
            <a:endParaRPr lang="en-US" dirty="0"/>
          </a:p>
          <a:p>
            <a:r>
              <a:rPr lang="en-US" b="1" baseline="30000" dirty="0"/>
              <a:t>18 </a:t>
            </a:r>
            <a:r>
              <a:rPr lang="en-US" dirty="0"/>
              <a:t>And pray in the Spirit on all occasions with all kinds of prayers and requests. With this in mind, be alert and always keep on praying for all the Lord’s people. </a:t>
            </a:r>
            <a:r>
              <a:rPr lang="en-US" b="1" baseline="30000" dirty="0"/>
              <a:t>19 </a:t>
            </a:r>
            <a:r>
              <a:rPr lang="en-US" dirty="0"/>
              <a:t>Pray also for me, that whenever I speak, words may be given me so that I will fearlessly make known the mystery of the gospel, </a:t>
            </a:r>
            <a:r>
              <a:rPr lang="en-US" b="1" baseline="30000" dirty="0"/>
              <a:t>20 </a:t>
            </a:r>
            <a:r>
              <a:rPr lang="en-US"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sz="3600" dirty="0"/>
              <a:t>Normally Heaven is associated as the dwelling place of God and everything good and perfect.</a:t>
            </a:r>
          </a:p>
          <a:p>
            <a:r>
              <a:rPr lang="en-US" sz="3600" dirty="0"/>
              <a:t>The first three instances above could be confused with Heaven.</a:t>
            </a:r>
          </a:p>
          <a:p>
            <a:r>
              <a:rPr lang="en-US" sz="3600" dirty="0"/>
              <a:t>Ephesians 6:12 clearly gives meaning to heavenly realms that Paul is writing about</a:t>
            </a:r>
            <a:r>
              <a:rPr lang="en-US" dirty="0"/>
              <a: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a:t>
            </a:r>
          </a:p>
          <a:p>
            <a:endParaRPr lang="en-US" sz="3200" dirty="0"/>
          </a:p>
          <a:p>
            <a:r>
              <a:rPr lang="en-US" sz="3200" dirty="0"/>
              <a:t>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1605</TotalTime>
  <Words>3804</Words>
  <Application>Microsoft Office PowerPoint</Application>
  <PresentationFormat>Widescreen</PresentationFormat>
  <Paragraphs>277</Paragraphs>
  <Slides>44</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Aptos</vt:lpstr>
      <vt:lpstr>Aptos Display</vt:lpstr>
      <vt:lpstr>Arial</vt:lpstr>
      <vt:lpstr>Office Theme</vt:lpstr>
      <vt:lpstr>PowerPoint Presentation</vt:lpstr>
      <vt:lpstr>PowerPoint Presentation</vt:lpstr>
      <vt:lpstr>Songs About Heaven</vt:lpstr>
      <vt:lpstr>Book of Ephesians</vt:lpstr>
      <vt:lpstr>             Heavenly Realms Ephesians 1:3, 1:20, 2:6, 3:10,  6:12</vt:lpstr>
      <vt:lpstr>             Heavenly Realms Ephesians 1:3, 2:6, 3:10,  6:12</vt:lpstr>
      <vt:lpstr>             Heavenly Realms Ephesians 1:3, 2:6, 3:10,  6:12</vt:lpstr>
      <vt:lpstr>             Heavenly Realms Ephesians 1:3, 2:6, 3:10,  6:12</vt:lpstr>
      <vt:lpstr>             Heavenly Realms Ephesians 1:3, 2:6, 3:10,  6:12</vt:lpstr>
      <vt:lpstr> Spiritual Realms O.T. 1 Samuel 16:14</vt:lpstr>
      <vt:lpstr>             Heavenly Realms Ephesians 1:3, 2:6, 3:10,  6:12</vt:lpstr>
      <vt:lpstr> Spiritual Realms O.T. 1 Samuel 16:14</vt:lpstr>
      <vt:lpstr>             Heavenly Realms Ephesians 1:3, 2:6, 3:10,  6:12</vt:lpstr>
      <vt:lpstr> Spiritual Realms O.T. 1 Kings 11</vt:lpstr>
      <vt:lpstr>PowerPoint Presentation</vt:lpstr>
      <vt:lpstr>Panoply</vt:lpstr>
      <vt:lpstr>             The Armor of God (Panoply)</vt:lpstr>
      <vt:lpstr>             The Armor of God (Panoply)</vt:lpstr>
      <vt:lpstr>             The Armor of God (Panoply)</vt:lpstr>
      <vt:lpstr>             Posture for battle.</vt:lpstr>
      <vt:lpstr>            Heavenly Realms 2 Corinthians 5 Our temporal existence</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lpstr>Book of Ephesians </vt:lpstr>
      <vt:lpstr>Book of Ephesians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16</cp:revision>
  <dcterms:created xsi:type="dcterms:W3CDTF">2025-06-19T21:30:53Z</dcterms:created>
  <dcterms:modified xsi:type="dcterms:W3CDTF">2025-11-22T21:29:26Z</dcterms:modified>
</cp:coreProperties>
</file>