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90" r:id="rId4"/>
    <p:sldId id="307" r:id="rId5"/>
    <p:sldId id="308" r:id="rId6"/>
    <p:sldId id="309" r:id="rId7"/>
    <p:sldId id="291" r:id="rId8"/>
    <p:sldId id="292" r:id="rId9"/>
    <p:sldId id="293" r:id="rId10"/>
    <p:sldId id="302" r:id="rId11"/>
    <p:sldId id="303" r:id="rId12"/>
    <p:sldId id="304" r:id="rId13"/>
    <p:sldId id="305" r:id="rId14"/>
    <p:sldId id="306" r:id="rId15"/>
    <p:sldId id="284" r:id="rId16"/>
    <p:sldId id="294" r:id="rId17"/>
    <p:sldId id="299" r:id="rId18"/>
    <p:sldId id="300" r:id="rId19"/>
    <p:sldId id="301" r:id="rId20"/>
    <p:sldId id="295" r:id="rId21"/>
    <p:sldId id="296" r:id="rId22"/>
    <p:sldId id="298" r:id="rId23"/>
    <p:sldId id="259" r:id="rId24"/>
    <p:sldId id="261" r:id="rId25"/>
    <p:sldId id="264" r:id="rId26"/>
    <p:sldId id="262" r:id="rId27"/>
    <p:sldId id="263" r:id="rId28"/>
    <p:sldId id="260" r:id="rId29"/>
    <p:sldId id="278" r:id="rId30"/>
    <p:sldId id="279" r:id="rId31"/>
    <p:sldId id="270" r:id="rId32"/>
    <p:sldId id="282" r:id="rId33"/>
    <p:sldId id="283" r:id="rId34"/>
    <p:sldId id="286" r:id="rId35"/>
    <p:sldId id="280" r:id="rId36"/>
    <p:sldId id="281" r:id="rId37"/>
    <p:sldId id="297" r:id="rId38"/>
    <p:sldId id="285" r:id="rId39"/>
    <p:sldId id="287" r:id="rId40"/>
    <p:sldId id="288" r:id="rId41"/>
    <p:sldId id="28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61" d="100"/>
          <a:sy n="61" d="100"/>
        </p:scale>
        <p:origin x="62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undo custSel addSld delSld modSld sldOrd">
      <pc:chgData name="Weldon Beardain" userId="09afe1b543c8f812" providerId="LiveId" clId="{A5A7D76C-337D-4549-9724-80C0153FBD4E}" dt="2025-11-17T22:07:21.005" v="365" actId="478"/>
      <pc:docMkLst>
        <pc:docMk/>
      </pc:docMkLst>
      <pc:sldChg chg="modSp add mod">
        <pc:chgData name="Weldon Beardain" userId="09afe1b543c8f812" providerId="LiveId" clId="{A5A7D76C-337D-4549-9724-80C0153FBD4E}" dt="2025-11-17T22:06:39.564" v="360" actId="255"/>
        <pc:sldMkLst>
          <pc:docMk/>
          <pc:sldMk cId="3700713955" sldId="307"/>
        </pc:sldMkLst>
        <pc:spChg chg="mod">
          <ac:chgData name="Weldon Beardain" userId="09afe1b543c8f812" providerId="LiveId" clId="{A5A7D76C-337D-4549-9724-80C0153FBD4E}" dt="2025-11-17T21:45:33.936" v="3" actId="6549"/>
          <ac:spMkLst>
            <pc:docMk/>
            <pc:sldMk cId="3700713955" sldId="307"/>
            <ac:spMk id="2" creationId="{D3172566-47B1-A5EA-18E2-284C85EEF7D0}"/>
          </ac:spMkLst>
        </pc:spChg>
        <pc:spChg chg="mod">
          <ac:chgData name="Weldon Beardain" userId="09afe1b543c8f812" providerId="LiveId" clId="{A5A7D76C-337D-4549-9724-80C0153FBD4E}" dt="2025-11-17T22:06:39.564" v="360" actId="255"/>
          <ac:spMkLst>
            <pc:docMk/>
            <pc:sldMk cId="3700713955" sldId="307"/>
            <ac:spMk id="4" creationId="{CC128D32-81F9-34C5-E2DA-868AE56F2490}"/>
          </ac:spMkLst>
        </pc:spChg>
      </pc:sldChg>
      <pc:sldChg chg="addSp delSp modSp add del mod ord">
        <pc:chgData name="Weldon Beardain" userId="09afe1b543c8f812" providerId="LiveId" clId="{A5A7D76C-337D-4549-9724-80C0153FBD4E}" dt="2025-11-17T22:07:21.005" v="365" actId="478"/>
        <pc:sldMkLst>
          <pc:docMk/>
          <pc:sldMk cId="3152107202" sldId="308"/>
        </pc:sldMkLst>
        <pc:spChg chg="add del mod">
          <ac:chgData name="Weldon Beardain" userId="09afe1b543c8f812" providerId="LiveId" clId="{A5A7D76C-337D-4549-9724-80C0153FBD4E}" dt="2025-11-17T22:07:21.005" v="365" actId="478"/>
          <ac:spMkLst>
            <pc:docMk/>
            <pc:sldMk cId="3152107202" sldId="308"/>
            <ac:spMk id="4" creationId="{D31EE4C2-2AFC-7504-C6B5-EC3BB7A0F4F3}"/>
          </ac:spMkLst>
        </pc:spChg>
        <pc:spChg chg="add del mod">
          <ac:chgData name="Weldon Beardain" userId="09afe1b543c8f812" providerId="LiveId" clId="{A5A7D76C-337D-4549-9724-80C0153FBD4E}" dt="2025-11-17T22:07:21.005" v="365" actId="478"/>
          <ac:spMkLst>
            <pc:docMk/>
            <pc:sldMk cId="3152107202" sldId="308"/>
            <ac:spMk id="6" creationId="{07B28283-E87C-BE0F-48FF-50676BCD9219}"/>
          </ac:spMkLst>
        </pc:spChg>
      </pc:sldChg>
      <pc:sldChg chg="modSp add mod">
        <pc:chgData name="Weldon Beardain" userId="09afe1b543c8f812" providerId="LiveId" clId="{A5A7D76C-337D-4549-9724-80C0153FBD4E}" dt="2025-11-17T22:05:52.266" v="359" actId="27636"/>
        <pc:sldMkLst>
          <pc:docMk/>
          <pc:sldMk cId="2939558992" sldId="309"/>
        </pc:sldMkLst>
        <pc:spChg chg="mod">
          <ac:chgData name="Weldon Beardain" userId="09afe1b543c8f812" providerId="LiveId" clId="{A5A7D76C-337D-4549-9724-80C0153FBD4E}" dt="2025-11-17T22:05:47.594" v="357" actId="20577"/>
          <ac:spMkLst>
            <pc:docMk/>
            <pc:sldMk cId="2939558992" sldId="309"/>
            <ac:spMk id="2" creationId="{04564064-5517-81AA-B13E-2F118C5C2859}"/>
          </ac:spMkLst>
        </pc:spChg>
        <pc:spChg chg="mod">
          <ac:chgData name="Weldon Beardain" userId="09afe1b543c8f812" providerId="LiveId" clId="{A5A7D76C-337D-4549-9724-80C0153FBD4E}" dt="2025-11-17T22:05:52.266" v="359" actId="27636"/>
          <ac:spMkLst>
            <pc:docMk/>
            <pc:sldMk cId="2939558992" sldId="309"/>
            <ac:spMk id="4" creationId="{213DCFD9-F86E-1E65-87F9-B2984734C4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23</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24</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26</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27</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28</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E6A77-D9E2-3440-DA03-B7FA9FE63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0AC5D-86C3-B097-AAAA-1167E9F479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390E-DB89-9B28-4226-7EF78353AFB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9D78A01D-9C94-177B-CA3E-D97B4F5603C7}"/>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2951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364131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11/17/2025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11/17/2025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70A6B68F-2C24-204D-9645-6F6B9B5F332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40E3459-51FD-5116-849B-AC1BCA17BE15}"/>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Tree>
    <p:extLst>
      <p:ext uri="{BB962C8B-B14F-4D97-AF65-F5344CB8AC3E}">
        <p14:creationId xmlns:p14="http://schemas.microsoft.com/office/powerpoint/2010/main" val="26341175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Spiritual Realms O.T.</a:t>
            </a:r>
            <a:br>
              <a:rPr lang="en-US" sz="3600" b="1" dirty="0"/>
            </a:br>
            <a:r>
              <a:rPr lang="en-US" sz="3600" b="1" dirty="0"/>
              <a:t>2 Samuel 7:15</a:t>
            </a:r>
          </a:p>
        </p:txBody>
      </p:sp>
      <p:sp>
        <p:nvSpPr>
          <p:cNvPr id="5" name="TextBox 4">
            <a:extLst>
              <a:ext uri="{FF2B5EF4-FFF2-40B4-BE49-F238E27FC236}">
                <a16:creationId xmlns:a16="http://schemas.microsoft.com/office/drawing/2014/main" id="{CA510878-B33A-DCA0-E366-33B4ADD7C48D}"/>
              </a:ext>
            </a:extLst>
          </p:cNvPr>
          <p:cNvSpPr txBox="1"/>
          <p:nvPr/>
        </p:nvSpPr>
        <p:spPr>
          <a:xfrm>
            <a:off x="3373554" y="4116917"/>
            <a:ext cx="8684726" cy="1569660"/>
          </a:xfrm>
          <a:prstGeom prst="rect">
            <a:avLst/>
          </a:prstGeom>
          <a:noFill/>
        </p:spPr>
        <p:txBody>
          <a:bodyPr wrap="square" rtlCol="0">
            <a:spAutoFit/>
          </a:bodyPr>
          <a:lstStyle/>
          <a:p>
            <a:r>
              <a:rPr lang="en-US" sz="3200" b="1" baseline="30000" dirty="0"/>
              <a:t>15 </a:t>
            </a:r>
            <a:r>
              <a:rPr lang="en-US" sz="3200" dirty="0"/>
              <a:t>But my love will never be taken away from him, as I took it away from Saul, whom I removed from before you.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10 </a:t>
            </a:r>
            <a:r>
              <a:rPr lang="en-US" dirty="0"/>
              <a:t>Finally, be strong in the Lord and in his mighty power. </a:t>
            </a:r>
            <a:r>
              <a:rPr lang="en-US" b="1" baseline="30000" dirty="0"/>
              <a:t>11 </a:t>
            </a:r>
            <a:r>
              <a:rPr lang="en-US" dirty="0"/>
              <a:t>Put on the full armor of God, so that you can take your stand against the devil’s schemes. </a:t>
            </a:r>
            <a:r>
              <a:rPr lang="en-US" b="1" baseline="30000" dirty="0"/>
              <a:t>12 </a:t>
            </a:r>
            <a:r>
              <a:rPr lang="en-US" dirty="0"/>
              <a:t>For our struggle is not against flesh and blood, but against the rulers, against the authorities, against the powers of this dark world and against the spiritual forces of evil in the heavenly realms. </a:t>
            </a:r>
            <a:r>
              <a:rPr lang="en-US" b="1" baseline="30000" dirty="0"/>
              <a:t>13 </a:t>
            </a:r>
            <a:r>
              <a:rPr lang="en-US"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Tree>
    <p:extLst>
      <p:ext uri="{BB962C8B-B14F-4D97-AF65-F5344CB8AC3E}">
        <p14:creationId xmlns:p14="http://schemas.microsoft.com/office/powerpoint/2010/main" val="302673342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34813" y="1363492"/>
            <a:ext cx="8230686" cy="2726710"/>
          </a:xfrm>
        </p:spPr>
        <p:txBody>
          <a:bodyPr>
            <a:noAutofit/>
          </a:bodyPr>
          <a:lstStyle/>
          <a:p>
            <a:endParaRPr lang="en-US" dirty="0"/>
          </a:p>
          <a:p>
            <a:r>
              <a:rPr lang="en-US" b="1" baseline="30000" dirty="0"/>
              <a:t>18 </a:t>
            </a:r>
            <a:r>
              <a:rPr lang="en-US" dirty="0"/>
              <a:t>And pray in the Spirit on all occasions with all kinds of prayers and requests. With this in mind, be alert and always keep on praying for all the Lord’s people. </a:t>
            </a:r>
            <a:r>
              <a:rPr lang="en-US" b="1" baseline="30000" dirty="0"/>
              <a:t>19 </a:t>
            </a:r>
            <a:r>
              <a:rPr lang="en-US" dirty="0"/>
              <a:t>Pray also for me, that whenever I speak, words may be given me so that I will fearlessly make known the mystery of the gospel, </a:t>
            </a:r>
            <a:r>
              <a:rPr lang="en-US" b="1" baseline="30000" dirty="0"/>
              <a:t>20 </a:t>
            </a:r>
            <a:r>
              <a:rPr lang="en-US"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                2 Corinthians 5</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614855" y="18256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spTree>
    <p:extLst>
      <p:ext uri="{BB962C8B-B14F-4D97-AF65-F5344CB8AC3E}">
        <p14:creationId xmlns:p14="http://schemas.microsoft.com/office/powerpoint/2010/main" val="19852387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D6805EB-297D-BDAD-8F90-40DC3B057BE9}"/>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42911025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Tree>
    <p:extLst>
      <p:ext uri="{BB962C8B-B14F-4D97-AF65-F5344CB8AC3E}">
        <p14:creationId xmlns:p14="http://schemas.microsoft.com/office/powerpoint/2010/main" val="15920640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803D-F8D3-740B-D1C3-5BB3D54D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495B-54B1-237A-2FFF-7CCE17F2A209}"/>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9CE500D-81E4-646E-98A7-E7E8D2F5C58C}"/>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1603230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Heaven?</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Heaven </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Heaven</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r>
              <a:rPr lang="en-US" b="1" dirty="0"/>
              <a:t>Sing to me of Heaven</a:t>
            </a:r>
          </a:p>
          <a:p>
            <a:r>
              <a:rPr lang="en-US" b="1" dirty="0"/>
              <a:t>When We all get to Heaven</a:t>
            </a:r>
          </a:p>
          <a:p>
            <a:r>
              <a:rPr lang="en-US" b="1" dirty="0"/>
              <a:t>Earth Hold no Treasures</a:t>
            </a:r>
          </a:p>
          <a:p>
            <a:r>
              <a:rPr lang="en-US" b="1" dirty="0"/>
              <a:t>How Beautiful Heaven Must Be</a:t>
            </a:r>
          </a:p>
          <a:p>
            <a:r>
              <a:rPr lang="en-US" b="1" dirty="0"/>
              <a:t>Just over in the Glory Land</a:t>
            </a:r>
          </a:p>
          <a:p>
            <a:r>
              <a:rPr lang="en-US" b="1" dirty="0"/>
              <a:t>There’s a Land Beyond the River</a:t>
            </a:r>
          </a:p>
          <a:p>
            <a:r>
              <a:rPr lang="en-US" b="1" dirty="0"/>
              <a:t>Beulah Land</a:t>
            </a:r>
          </a:p>
          <a:p>
            <a:r>
              <a:rPr lang="en-US" b="1" dirty="0"/>
              <a:t>Beyond the Sunset</a:t>
            </a:r>
          </a:p>
          <a:p>
            <a:r>
              <a:rPr lang="en-US" b="1" dirty="0"/>
              <a:t>Beyond this land of Parting</a:t>
            </a:r>
          </a:p>
          <a:p>
            <a:r>
              <a:rPr lang="en-US" b="1" dirty="0"/>
              <a:t>In the Land of Fadeless Day</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Tree>
    <p:extLst>
      <p:ext uri="{BB962C8B-B14F-4D97-AF65-F5344CB8AC3E}">
        <p14:creationId xmlns:p14="http://schemas.microsoft.com/office/powerpoint/2010/main" val="32225610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06F7B-F193-58E2-5785-0742D395AD6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BDF4AD-3069-7CC0-7267-E30B2E6C6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A4427-9F7F-F58B-0D9C-7C20D6AF1E6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C8073D6-168A-402D-DFC3-26D6FE0AB7AD}"/>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AF5D5ABD-9D27-9411-53A5-4B730849808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four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51E7B1CD-F689-EA7F-937C-435EBA4D4266}"/>
              </a:ext>
            </a:extLst>
          </p:cNvPr>
          <p:cNvSpPr txBox="1"/>
          <p:nvPr/>
        </p:nvSpPr>
        <p:spPr>
          <a:xfrm>
            <a:off x="678425" y="4588591"/>
            <a:ext cx="10835149"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p>
        </p:txBody>
      </p:sp>
    </p:spTree>
    <p:extLst>
      <p:ext uri="{BB962C8B-B14F-4D97-AF65-F5344CB8AC3E}">
        <p14:creationId xmlns:p14="http://schemas.microsoft.com/office/powerpoint/2010/main" val="26878956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8B18F-58A8-5670-AA86-9A088C9F2DBA}"/>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4A8AAD2-4738-BDF7-6CB5-97C394E3D56B}"/>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110307237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1102</TotalTime>
  <Words>3632</Words>
  <Application>Microsoft Office PowerPoint</Application>
  <PresentationFormat>Widescreen</PresentationFormat>
  <Paragraphs>250</Paragraphs>
  <Slides>41</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Aptos</vt:lpstr>
      <vt:lpstr>Aptos Display</vt:lpstr>
      <vt:lpstr>Arial</vt:lpstr>
      <vt:lpstr>Office Theme</vt:lpstr>
      <vt:lpstr>Book of Ephesians </vt:lpstr>
      <vt:lpstr>Book of Ephesians</vt:lpstr>
      <vt:lpstr>Book of Ephesians</vt:lpstr>
      <vt:lpstr>PowerPoint Presentation</vt:lpstr>
      <vt:lpstr>PowerPoint Presentation</vt:lpstr>
      <vt:lpstr>Songs About Heaven</vt:lpstr>
      <vt:lpstr>             Heavenly Realms Ephesians 1:3, 1:20, 2:6, 3:10,  6:12</vt:lpstr>
      <vt:lpstr>             Heavenly Realms Ephesians 1:3, 2:6, 3:10,  6:12</vt:lpstr>
      <vt:lpstr>             Heavenly Realms Ephesians 1:3, 2:6, 3:10,  6:12</vt:lpstr>
      <vt:lpstr>             Heavenly Realms Ephesians 1:3, 2:6, 3:10,  6:12</vt:lpstr>
      <vt:lpstr>             Heavenly Realms Ephesians 1:3, 2:6, 3:10,  6:12</vt:lpstr>
      <vt:lpstr>             Heavenly Realms Ephesians 1:3, 2:6, 3:10,  6:12</vt:lpstr>
      <vt:lpstr> Spiritual Realms O.T. 1 Samuel 16:14</vt:lpstr>
      <vt:lpstr> Spiritual Realms O.T. 1 Kings 11</vt:lpstr>
      <vt:lpstr>Panoply</vt:lpstr>
      <vt:lpstr>             The Armor of God (Panoply)</vt:lpstr>
      <vt:lpstr>             The Armor of God (Panoply)</vt:lpstr>
      <vt:lpstr>             The Armor of God (Panoply)</vt:lpstr>
      <vt:lpstr>             Posture for battle.</vt:lpstr>
      <vt:lpstr>             Heavenly Realms                 2 Corinthians 5</vt:lpstr>
      <vt:lpstr>             Heavenly Realms Evil Spirts result in Evil Acts</vt:lpstr>
      <vt:lpstr>             Heavenly Realms Ephesians 1:3, 2:6, 3:10,  6:12</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15</cp:revision>
  <dcterms:created xsi:type="dcterms:W3CDTF">2025-06-19T21:30:53Z</dcterms:created>
  <dcterms:modified xsi:type="dcterms:W3CDTF">2025-11-17T22:07:30Z</dcterms:modified>
</cp:coreProperties>
</file>