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90" r:id="rId4"/>
    <p:sldId id="291" r:id="rId5"/>
    <p:sldId id="292" r:id="rId6"/>
    <p:sldId id="293" r:id="rId7"/>
    <p:sldId id="302" r:id="rId8"/>
    <p:sldId id="303" r:id="rId9"/>
    <p:sldId id="304" r:id="rId10"/>
    <p:sldId id="305" r:id="rId11"/>
    <p:sldId id="306" r:id="rId12"/>
    <p:sldId id="284" r:id="rId13"/>
    <p:sldId id="294" r:id="rId14"/>
    <p:sldId id="299" r:id="rId15"/>
    <p:sldId id="300" r:id="rId16"/>
    <p:sldId id="301" r:id="rId17"/>
    <p:sldId id="295" r:id="rId18"/>
    <p:sldId id="296" r:id="rId19"/>
    <p:sldId id="298" r:id="rId20"/>
    <p:sldId id="259" r:id="rId21"/>
    <p:sldId id="261" r:id="rId22"/>
    <p:sldId id="264" r:id="rId23"/>
    <p:sldId id="262" r:id="rId24"/>
    <p:sldId id="263" r:id="rId25"/>
    <p:sldId id="260" r:id="rId26"/>
    <p:sldId id="278" r:id="rId27"/>
    <p:sldId id="279" r:id="rId28"/>
    <p:sldId id="270" r:id="rId29"/>
    <p:sldId id="282" r:id="rId30"/>
    <p:sldId id="283" r:id="rId31"/>
    <p:sldId id="286" r:id="rId32"/>
    <p:sldId id="280" r:id="rId33"/>
    <p:sldId id="281" r:id="rId34"/>
    <p:sldId id="297" r:id="rId35"/>
    <p:sldId id="285" r:id="rId36"/>
    <p:sldId id="287" r:id="rId37"/>
    <p:sldId id="288" r:id="rId38"/>
    <p:sldId id="28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AE94A1-3230-4240-AD41-719A810E4B7F}" v="20" dt="2025-11-10T15:17:09.9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660"/>
  </p:normalViewPr>
  <p:slideViewPr>
    <p:cSldViewPr snapToGrid="0">
      <p:cViewPr varScale="1">
        <p:scale>
          <a:sx n="56" d="100"/>
          <a:sy n="56" d="100"/>
        </p:scale>
        <p:origin x="108"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A5A7D76C-337D-4549-9724-80C0153FBD4E}"/>
    <pc:docChg chg="undo custSel addSld modSld">
      <pc:chgData name="Weldon Beardain" userId="09afe1b543c8f812" providerId="LiveId" clId="{A5A7D76C-337D-4549-9724-80C0153FBD4E}" dt="2025-11-10T15:18:00.824" v="318" actId="20577"/>
      <pc:docMkLst>
        <pc:docMk/>
      </pc:docMkLst>
      <pc:sldChg chg="modSp mod">
        <pc:chgData name="Weldon Beardain" userId="09afe1b543c8f812" providerId="LiveId" clId="{A5A7D76C-337D-4549-9724-80C0153FBD4E}" dt="2025-11-10T14:02:14.517" v="5" actId="20577"/>
        <pc:sldMkLst>
          <pc:docMk/>
          <pc:sldMk cId="3222561097" sldId="291"/>
        </pc:sldMkLst>
        <pc:spChg chg="mod">
          <ac:chgData name="Weldon Beardain" userId="09afe1b543c8f812" providerId="LiveId" clId="{A5A7D76C-337D-4549-9724-80C0153FBD4E}" dt="2025-11-10T14:02:14.517" v="5" actId="20577"/>
          <ac:spMkLst>
            <pc:docMk/>
            <pc:sldMk cId="3222561097" sldId="291"/>
            <ac:spMk id="2" creationId="{381F281E-09FA-6C6D-E3D8-C5794EAD6ABB}"/>
          </ac:spMkLst>
        </pc:spChg>
      </pc:sldChg>
      <pc:sldChg chg="modSp mod">
        <pc:chgData name="Weldon Beardain" userId="09afe1b543c8f812" providerId="LiveId" clId="{A5A7D76C-337D-4549-9724-80C0153FBD4E}" dt="2025-11-10T14:05:12.982" v="9" actId="20577"/>
        <pc:sldMkLst>
          <pc:docMk/>
          <pc:sldMk cId="2687895603" sldId="292"/>
        </pc:sldMkLst>
        <pc:spChg chg="mod">
          <ac:chgData name="Weldon Beardain" userId="09afe1b543c8f812" providerId="LiveId" clId="{A5A7D76C-337D-4549-9724-80C0153FBD4E}" dt="2025-11-10T14:05:12.982" v="9" actId="20577"/>
          <ac:spMkLst>
            <pc:docMk/>
            <pc:sldMk cId="2687895603" sldId="292"/>
            <ac:spMk id="8" creationId="{AF5D5ABD-9D27-9411-53A5-4B730849808E}"/>
          </ac:spMkLst>
        </pc:spChg>
      </pc:sldChg>
      <pc:sldChg chg="addSp delSp modSp add mod">
        <pc:chgData name="Weldon Beardain" userId="09afe1b543c8f812" providerId="LiveId" clId="{A5A7D76C-337D-4549-9724-80C0153FBD4E}" dt="2025-11-10T14:23:09.222" v="118" actId="692"/>
        <pc:sldMkLst>
          <pc:docMk/>
          <pc:sldMk cId="2634117506" sldId="302"/>
        </pc:sldMkLst>
        <pc:spChg chg="del mod">
          <ac:chgData name="Weldon Beardain" userId="09afe1b543c8f812" providerId="LiveId" clId="{A5A7D76C-337D-4549-9724-80C0153FBD4E}" dt="2025-11-10T14:09:48.994" v="13" actId="478"/>
          <ac:spMkLst>
            <pc:docMk/>
            <pc:sldMk cId="2634117506" sldId="302"/>
            <ac:spMk id="3" creationId="{27D6F661-837B-6A0F-3869-C84AC9E9F2C1}"/>
          </ac:spMkLst>
        </pc:spChg>
        <pc:spChg chg="add del mod">
          <ac:chgData name="Weldon Beardain" userId="09afe1b543c8f812" providerId="LiveId" clId="{A5A7D76C-337D-4549-9724-80C0153FBD4E}" dt="2025-11-10T14:09:52.442" v="14" actId="478"/>
          <ac:spMkLst>
            <pc:docMk/>
            <pc:sldMk cId="2634117506" sldId="302"/>
            <ac:spMk id="5" creationId="{7CAC1491-C3AA-CBDE-3BD2-6A4E17A37623}"/>
          </ac:spMkLst>
        </pc:spChg>
        <pc:spChg chg="del">
          <ac:chgData name="Weldon Beardain" userId="09afe1b543c8f812" providerId="LiveId" clId="{A5A7D76C-337D-4549-9724-80C0153FBD4E}" dt="2025-11-10T14:09:43.946" v="11" actId="478"/>
          <ac:spMkLst>
            <pc:docMk/>
            <pc:sldMk cId="2634117506" sldId="302"/>
            <ac:spMk id="8" creationId="{14A3ECB3-2203-16EB-F234-A9A46645F7F4}"/>
          </ac:spMkLst>
        </pc:spChg>
        <pc:spChg chg="add mod">
          <ac:chgData name="Weldon Beardain" userId="09afe1b543c8f812" providerId="LiveId" clId="{A5A7D76C-337D-4549-9724-80C0153FBD4E}" dt="2025-11-10T14:11:54.062" v="54" actId="1076"/>
          <ac:spMkLst>
            <pc:docMk/>
            <pc:sldMk cId="2634117506" sldId="302"/>
            <ac:spMk id="14" creationId="{52723270-FE8A-B74B-3B50-E1B581D5B295}"/>
          </ac:spMkLst>
        </pc:spChg>
        <pc:spChg chg="add mod">
          <ac:chgData name="Weldon Beardain" userId="09afe1b543c8f812" providerId="LiveId" clId="{A5A7D76C-337D-4549-9724-80C0153FBD4E}" dt="2025-11-10T14:12:18.406" v="66" actId="1076"/>
          <ac:spMkLst>
            <pc:docMk/>
            <pc:sldMk cId="2634117506" sldId="302"/>
            <ac:spMk id="15" creationId="{22E4C87F-E03D-83C4-98C2-F6FE08B07CFD}"/>
          </ac:spMkLst>
        </pc:spChg>
        <pc:spChg chg="add mod">
          <ac:chgData name="Weldon Beardain" userId="09afe1b543c8f812" providerId="LiveId" clId="{A5A7D76C-337D-4549-9724-80C0153FBD4E}" dt="2025-11-10T14:15:01.076" v="96"/>
          <ac:spMkLst>
            <pc:docMk/>
            <pc:sldMk cId="2634117506" sldId="302"/>
            <ac:spMk id="16" creationId="{AD746FAD-4CEF-6CA1-1612-3D72831AA609}"/>
          </ac:spMkLst>
        </pc:spChg>
        <pc:spChg chg="add del mod">
          <ac:chgData name="Weldon Beardain" userId="09afe1b543c8f812" providerId="LiveId" clId="{A5A7D76C-337D-4549-9724-80C0153FBD4E}" dt="2025-11-10T14:14:11.929" v="80" actId="478"/>
          <ac:spMkLst>
            <pc:docMk/>
            <pc:sldMk cId="2634117506" sldId="302"/>
            <ac:spMk id="17" creationId="{CD547A86-902C-7DC8-52A9-259520D18695}"/>
          </ac:spMkLst>
        </pc:spChg>
        <pc:spChg chg="add mod">
          <ac:chgData name="Weldon Beardain" userId="09afe1b543c8f812" providerId="LiveId" clId="{A5A7D76C-337D-4549-9724-80C0153FBD4E}" dt="2025-11-10T14:14:48.927" v="94" actId="20577"/>
          <ac:spMkLst>
            <pc:docMk/>
            <pc:sldMk cId="2634117506" sldId="302"/>
            <ac:spMk id="18" creationId="{EC2B350C-F242-E256-3CC4-CAC4DE09FDCD}"/>
          </ac:spMkLst>
        </pc:spChg>
        <pc:spChg chg="add del mod">
          <ac:chgData name="Weldon Beardain" userId="09afe1b543c8f812" providerId="LiveId" clId="{A5A7D76C-337D-4549-9724-80C0153FBD4E}" dt="2025-11-10T14:15:19.945" v="100" actId="478"/>
          <ac:spMkLst>
            <pc:docMk/>
            <pc:sldMk cId="2634117506" sldId="302"/>
            <ac:spMk id="19" creationId="{712C9373-4746-BAEF-8A66-F5AFC70873B8}"/>
          </ac:spMkLst>
        </pc:spChg>
        <pc:cxnChg chg="add mod">
          <ac:chgData name="Weldon Beardain" userId="09afe1b543c8f812" providerId="LiveId" clId="{A5A7D76C-337D-4549-9724-80C0153FBD4E}" dt="2025-11-10T14:23:01.101" v="110" actId="692"/>
          <ac:cxnSpMkLst>
            <pc:docMk/>
            <pc:sldMk cId="2634117506" sldId="302"/>
            <ac:cxnSpMk id="7" creationId="{70A6B68F-2C24-204D-9645-6F6B9B5F332C}"/>
          </ac:cxnSpMkLst>
        </pc:cxnChg>
        <pc:cxnChg chg="add mod">
          <ac:chgData name="Weldon Beardain" userId="09afe1b543c8f812" providerId="LiveId" clId="{A5A7D76C-337D-4549-9724-80C0153FBD4E}" dt="2025-11-10T14:23:09.222" v="118" actId="692"/>
          <ac:cxnSpMkLst>
            <pc:docMk/>
            <pc:sldMk cId="2634117506" sldId="302"/>
            <ac:cxnSpMk id="9" creationId="{640E3459-51FD-5116-849B-AC1BCA17BE15}"/>
          </ac:cxnSpMkLst>
        </pc:cxnChg>
      </pc:sldChg>
      <pc:sldChg chg="addSp delSp modSp add mod">
        <pc:chgData name="Weldon Beardain" userId="09afe1b543c8f812" providerId="LiveId" clId="{A5A7D76C-337D-4549-9724-80C0153FBD4E}" dt="2025-11-10T14:32:08.529" v="165" actId="20577"/>
        <pc:sldMkLst>
          <pc:docMk/>
          <pc:sldMk cId="2318845785" sldId="303"/>
        </pc:sldMkLst>
        <pc:spChg chg="add del mod">
          <ac:chgData name="Weldon Beardain" userId="09afe1b543c8f812" providerId="LiveId" clId="{A5A7D76C-337D-4549-9724-80C0153FBD4E}" dt="2025-11-10T14:29:53.833" v="123"/>
          <ac:spMkLst>
            <pc:docMk/>
            <pc:sldMk cId="2318845785" sldId="303"/>
            <ac:spMk id="3" creationId="{1A309763-C757-02B5-E1D4-070348FF070B}"/>
          </ac:spMkLst>
        </pc:spChg>
        <pc:spChg chg="add mod">
          <ac:chgData name="Weldon Beardain" userId="09afe1b543c8f812" providerId="LiveId" clId="{A5A7D76C-337D-4549-9724-80C0153FBD4E}" dt="2025-11-10T14:32:05.471" v="164" actId="20577"/>
          <ac:spMkLst>
            <pc:docMk/>
            <pc:sldMk cId="2318845785" sldId="303"/>
            <ac:spMk id="4" creationId="{3DBB7DBC-3B04-F277-FA62-F07E68E9299D}"/>
          </ac:spMkLst>
        </pc:spChg>
        <pc:spChg chg="add mod">
          <ac:chgData name="Weldon Beardain" userId="09afe1b543c8f812" providerId="LiveId" clId="{A5A7D76C-337D-4549-9724-80C0153FBD4E}" dt="2025-11-10T14:32:08.529" v="165" actId="20577"/>
          <ac:spMkLst>
            <pc:docMk/>
            <pc:sldMk cId="2318845785" sldId="303"/>
            <ac:spMk id="5" creationId="{841A294D-0EC7-F693-C44F-6C291E0EBF8E}"/>
          </ac:spMkLst>
        </pc:spChg>
      </pc:sldChg>
      <pc:sldChg chg="addSp modSp add mod">
        <pc:chgData name="Weldon Beardain" userId="09afe1b543c8f812" providerId="LiveId" clId="{A5A7D76C-337D-4549-9724-80C0153FBD4E}" dt="2025-11-10T15:18:00.824" v="318" actId="20577"/>
        <pc:sldMkLst>
          <pc:docMk/>
          <pc:sldMk cId="1286445722" sldId="304"/>
        </pc:sldMkLst>
        <pc:spChg chg="add mod">
          <ac:chgData name="Weldon Beardain" userId="09afe1b543c8f812" providerId="LiveId" clId="{A5A7D76C-337D-4549-9724-80C0153FBD4E}" dt="2025-11-10T15:18:00.824" v="318" actId="20577"/>
          <ac:spMkLst>
            <pc:docMk/>
            <pc:sldMk cId="1286445722" sldId="304"/>
            <ac:spMk id="3" creationId="{38877AC5-F0C3-C391-7A90-273D298AEC20}"/>
          </ac:spMkLst>
        </pc:spChg>
      </pc:sldChg>
      <pc:sldChg chg="addSp delSp modSp add mod">
        <pc:chgData name="Weldon Beardain" userId="09afe1b543c8f812" providerId="LiveId" clId="{A5A7D76C-337D-4549-9724-80C0153FBD4E}" dt="2025-11-10T15:03:47.064" v="261" actId="255"/>
        <pc:sldMkLst>
          <pc:docMk/>
          <pc:sldMk cId="1431048143" sldId="305"/>
        </pc:sldMkLst>
        <pc:spChg chg="mod">
          <ac:chgData name="Weldon Beardain" userId="09afe1b543c8f812" providerId="LiveId" clId="{A5A7D76C-337D-4549-9724-80C0153FBD4E}" dt="2025-11-10T14:43:37.993" v="225" actId="27636"/>
          <ac:spMkLst>
            <pc:docMk/>
            <pc:sldMk cId="1431048143" sldId="305"/>
            <ac:spMk id="2" creationId="{FAB74BBC-C03D-89A2-4380-65130D064124}"/>
          </ac:spMkLst>
        </pc:spChg>
        <pc:spChg chg="add mod">
          <ac:chgData name="Weldon Beardain" userId="09afe1b543c8f812" providerId="LiveId" clId="{A5A7D76C-337D-4549-9724-80C0153FBD4E}" dt="2025-11-10T14:45:21.904" v="250" actId="6549"/>
          <ac:spMkLst>
            <pc:docMk/>
            <pc:sldMk cId="1431048143" sldId="305"/>
            <ac:spMk id="3" creationId="{8767D823-68DA-8834-42C3-280266C5FFA5}"/>
          </ac:spMkLst>
        </pc:spChg>
        <pc:spChg chg="add mod">
          <ac:chgData name="Weldon Beardain" userId="09afe1b543c8f812" providerId="LiveId" clId="{A5A7D76C-337D-4549-9724-80C0153FBD4E}" dt="2025-11-10T15:03:15.433" v="257" actId="20577"/>
          <ac:spMkLst>
            <pc:docMk/>
            <pc:sldMk cId="1431048143" sldId="305"/>
            <ac:spMk id="4" creationId="{7C43309E-6D5B-D18C-3191-B0301D6A00DB}"/>
          </ac:spMkLst>
        </pc:spChg>
        <pc:spChg chg="add mod">
          <ac:chgData name="Weldon Beardain" userId="09afe1b543c8f812" providerId="LiveId" clId="{A5A7D76C-337D-4549-9724-80C0153FBD4E}" dt="2025-11-10T15:03:47.064" v="261" actId="255"/>
          <ac:spMkLst>
            <pc:docMk/>
            <pc:sldMk cId="1431048143" sldId="305"/>
            <ac:spMk id="5" creationId="{CA510878-B33A-DCA0-E366-33B4ADD7C48D}"/>
          </ac:spMkLst>
        </pc:spChg>
        <pc:spChg chg="del">
          <ac:chgData name="Weldon Beardain" userId="09afe1b543c8f812" providerId="LiveId" clId="{A5A7D76C-337D-4549-9724-80C0153FBD4E}" dt="2025-11-10T14:38:54.885" v="169" actId="478"/>
          <ac:spMkLst>
            <pc:docMk/>
            <pc:sldMk cId="1431048143" sldId="305"/>
            <ac:spMk id="14" creationId="{5F686132-E393-A33D-13A7-AF7AFDA93839}"/>
          </ac:spMkLst>
        </pc:spChg>
        <pc:spChg chg="del">
          <ac:chgData name="Weldon Beardain" userId="09afe1b543c8f812" providerId="LiveId" clId="{A5A7D76C-337D-4549-9724-80C0153FBD4E}" dt="2025-11-10T14:38:56.812" v="170" actId="478"/>
          <ac:spMkLst>
            <pc:docMk/>
            <pc:sldMk cId="1431048143" sldId="305"/>
            <ac:spMk id="15" creationId="{28CA1F24-C2C2-2FC7-4D21-E58DE7774087}"/>
          </ac:spMkLst>
        </pc:spChg>
        <pc:spChg chg="del">
          <ac:chgData name="Weldon Beardain" userId="09afe1b543c8f812" providerId="LiveId" clId="{A5A7D76C-337D-4549-9724-80C0153FBD4E}" dt="2025-11-10T14:38:50.324" v="167" actId="478"/>
          <ac:spMkLst>
            <pc:docMk/>
            <pc:sldMk cId="1431048143" sldId="305"/>
            <ac:spMk id="16" creationId="{E0EE76FA-638A-27F3-5725-FEB3CF4D1B8E}"/>
          </ac:spMkLst>
        </pc:spChg>
        <pc:spChg chg="del">
          <ac:chgData name="Weldon Beardain" userId="09afe1b543c8f812" providerId="LiveId" clId="{A5A7D76C-337D-4549-9724-80C0153FBD4E}" dt="2025-11-10T14:38:59.101" v="171" actId="478"/>
          <ac:spMkLst>
            <pc:docMk/>
            <pc:sldMk cId="1431048143" sldId="305"/>
            <ac:spMk id="18" creationId="{EF242861-01A6-3591-18A4-C0B596F84FD2}"/>
          </ac:spMkLst>
        </pc:spChg>
        <pc:cxnChg chg="del">
          <ac:chgData name="Weldon Beardain" userId="09afe1b543c8f812" providerId="LiveId" clId="{A5A7D76C-337D-4549-9724-80C0153FBD4E}" dt="2025-11-10T14:39:00.787" v="172" actId="478"/>
          <ac:cxnSpMkLst>
            <pc:docMk/>
            <pc:sldMk cId="1431048143" sldId="305"/>
            <ac:cxnSpMk id="7" creationId="{3E7A2EF4-53A8-7A1B-5C39-B8AE2BCC1127}"/>
          </ac:cxnSpMkLst>
        </pc:cxnChg>
        <pc:cxnChg chg="del">
          <ac:chgData name="Weldon Beardain" userId="09afe1b543c8f812" providerId="LiveId" clId="{A5A7D76C-337D-4549-9724-80C0153FBD4E}" dt="2025-11-10T14:38:52.547" v="168" actId="478"/>
          <ac:cxnSpMkLst>
            <pc:docMk/>
            <pc:sldMk cId="1431048143" sldId="305"/>
            <ac:cxnSpMk id="9" creationId="{8173DD55-5C33-0912-BCD5-18FEA685F785}"/>
          </ac:cxnSpMkLst>
        </pc:cxnChg>
      </pc:sldChg>
      <pc:sldChg chg="delSp modSp add mod">
        <pc:chgData name="Weldon Beardain" userId="09afe1b543c8f812" providerId="LiveId" clId="{A5A7D76C-337D-4549-9724-80C0153FBD4E}" dt="2025-11-10T15:11:11.537" v="276"/>
        <pc:sldMkLst>
          <pc:docMk/>
          <pc:sldMk cId="2380916425" sldId="306"/>
        </pc:sldMkLst>
        <pc:spChg chg="mod">
          <ac:chgData name="Weldon Beardain" userId="09afe1b543c8f812" providerId="LiveId" clId="{A5A7D76C-337D-4549-9724-80C0153FBD4E}" dt="2025-11-10T15:10:17.928" v="270" actId="20577"/>
          <ac:spMkLst>
            <pc:docMk/>
            <pc:sldMk cId="2380916425" sldId="306"/>
            <ac:spMk id="2" creationId="{8D843BB5-3952-EE6B-8999-BEF93354521F}"/>
          </ac:spMkLst>
        </pc:spChg>
        <pc:spChg chg="mod">
          <ac:chgData name="Weldon Beardain" userId="09afe1b543c8f812" providerId="LiveId" clId="{A5A7D76C-337D-4549-9724-80C0153FBD4E}" dt="2025-11-10T15:11:10.685" v="274" actId="255"/>
          <ac:spMkLst>
            <pc:docMk/>
            <pc:sldMk cId="2380916425" sldId="306"/>
            <ac:spMk id="3" creationId="{61063704-AB9A-6505-58D9-BE4DD0DCCE18}"/>
          </ac:spMkLst>
        </pc:spChg>
        <pc:spChg chg="del">
          <ac:chgData name="Weldon Beardain" userId="09afe1b543c8f812" providerId="LiveId" clId="{A5A7D76C-337D-4549-9724-80C0153FBD4E}" dt="2025-11-10T15:10:33.719" v="271" actId="478"/>
          <ac:spMkLst>
            <pc:docMk/>
            <pc:sldMk cId="2380916425" sldId="306"/>
            <ac:spMk id="4" creationId="{BBF1FEEE-117B-44A1-46E2-61D75B05EA02}"/>
          </ac:spMkLst>
        </pc:spChg>
        <pc:spChg chg="del mod">
          <ac:chgData name="Weldon Beardain" userId="09afe1b543c8f812" providerId="LiveId" clId="{A5A7D76C-337D-4549-9724-80C0153FBD4E}" dt="2025-11-10T15:11:11.537" v="276"/>
          <ac:spMkLst>
            <pc:docMk/>
            <pc:sldMk cId="2380916425" sldId="306"/>
            <ac:spMk id="5" creationId="{63018EC5-9D05-98C8-257C-955578A18E8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11/10/2025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4254698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45D69-EA4E-1821-171A-C6810B9B0C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9B430E-EB48-E86C-165A-47B00B3B15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A7DB7-8A98-6D1E-9B16-099C38740377}"/>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AF50623-8603-C356-4924-13EE26D5F49C}"/>
              </a:ext>
            </a:extLst>
          </p:cNvPr>
          <p:cNvSpPr>
            <a:spLocks noGrp="1"/>
          </p:cNvSpPr>
          <p:nvPr>
            <p:ph type="sldNum" sz="quarter" idx="5"/>
          </p:nvPr>
        </p:nvSpPr>
        <p:spPr/>
        <p:txBody>
          <a:bodyPr/>
          <a:lstStyle/>
          <a:p>
            <a:fld id="{5B29E8E3-AFE1-43BA-A6FC-C25B886F828C}" type="slidenum">
              <a:rPr lang="en-US" smtClean="0"/>
              <a:t>11</a:t>
            </a:fld>
            <a:endParaRPr lang="en-US"/>
          </a:p>
        </p:txBody>
      </p:sp>
    </p:spTree>
    <p:extLst>
      <p:ext uri="{BB962C8B-B14F-4D97-AF65-F5344CB8AC3E}">
        <p14:creationId xmlns:p14="http://schemas.microsoft.com/office/powerpoint/2010/main" val="51397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1400F-D3B1-B820-5B1E-02A37F769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483DB-DDFC-2723-7736-1E67D7B01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6057E-CFE6-A6A3-1740-2983F2B5DF3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D0BCBB-4086-CF97-0D9C-10C24D583480}"/>
              </a:ext>
            </a:extLst>
          </p:cNvPr>
          <p:cNvSpPr>
            <a:spLocks noGrp="1"/>
          </p:cNvSpPr>
          <p:nvPr>
            <p:ph type="sldNum" sz="quarter" idx="5"/>
          </p:nvPr>
        </p:nvSpPr>
        <p:spPr/>
        <p:txBody>
          <a:bodyPr/>
          <a:lstStyle/>
          <a:p>
            <a:fld id="{5B29E8E3-AFE1-43BA-A6FC-C25B886F828C}" type="slidenum">
              <a:rPr lang="en-US" smtClean="0"/>
              <a:t>13</a:t>
            </a:fld>
            <a:endParaRPr lang="en-US"/>
          </a:p>
        </p:txBody>
      </p:sp>
    </p:spTree>
    <p:extLst>
      <p:ext uri="{BB962C8B-B14F-4D97-AF65-F5344CB8AC3E}">
        <p14:creationId xmlns:p14="http://schemas.microsoft.com/office/powerpoint/2010/main" val="1765779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7FD1B-69BB-A2CE-6649-55805DCBF5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69364-AA44-725C-FF0D-520B4FC9D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0CB95-F8BE-11F2-F643-4574FC3A4A4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C192142C-3616-64ED-ABE3-81231A1C4817}"/>
              </a:ext>
            </a:extLst>
          </p:cNvPr>
          <p:cNvSpPr>
            <a:spLocks noGrp="1"/>
          </p:cNvSpPr>
          <p:nvPr>
            <p:ph type="sldNum" sz="quarter" idx="5"/>
          </p:nvPr>
        </p:nvSpPr>
        <p:spPr/>
        <p:txBody>
          <a:bodyPr/>
          <a:lstStyle/>
          <a:p>
            <a:fld id="{5B29E8E3-AFE1-43BA-A6FC-C25B886F828C}" type="slidenum">
              <a:rPr lang="en-US" smtClean="0"/>
              <a:t>14</a:t>
            </a:fld>
            <a:endParaRPr lang="en-US"/>
          </a:p>
        </p:txBody>
      </p:sp>
    </p:spTree>
    <p:extLst>
      <p:ext uri="{BB962C8B-B14F-4D97-AF65-F5344CB8AC3E}">
        <p14:creationId xmlns:p14="http://schemas.microsoft.com/office/powerpoint/2010/main" val="1592596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F5C32-9795-9B86-B0A9-0428FFA31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2A33A-4DE9-C320-CD8F-4D4A43B40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0D52C-9E1D-B39B-EC2B-548D582D851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B777FB7A-BB96-053A-A742-77D61E326861}"/>
              </a:ext>
            </a:extLst>
          </p:cNvPr>
          <p:cNvSpPr>
            <a:spLocks noGrp="1"/>
          </p:cNvSpPr>
          <p:nvPr>
            <p:ph type="sldNum" sz="quarter" idx="5"/>
          </p:nvPr>
        </p:nvSpPr>
        <p:spPr/>
        <p:txBody>
          <a:bodyPr/>
          <a:lstStyle/>
          <a:p>
            <a:fld id="{5B29E8E3-AFE1-43BA-A6FC-C25B886F828C}" type="slidenum">
              <a:rPr lang="en-US" smtClean="0"/>
              <a:t>15</a:t>
            </a:fld>
            <a:endParaRPr lang="en-US"/>
          </a:p>
        </p:txBody>
      </p:sp>
    </p:spTree>
    <p:extLst>
      <p:ext uri="{BB962C8B-B14F-4D97-AF65-F5344CB8AC3E}">
        <p14:creationId xmlns:p14="http://schemas.microsoft.com/office/powerpoint/2010/main" val="2236228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1E2A8-EE5A-28C4-6619-2EEAC06F7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E6AEE1-C137-6D8D-7D40-B6DE09C21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E4F7FA-7A89-FA5C-1D64-043649DB0F6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9D748BD-0BA2-8ADB-998C-2972EA2FCBBF}"/>
              </a:ext>
            </a:extLst>
          </p:cNvPr>
          <p:cNvSpPr>
            <a:spLocks noGrp="1"/>
          </p:cNvSpPr>
          <p:nvPr>
            <p:ph type="sldNum" sz="quarter" idx="5"/>
          </p:nvPr>
        </p:nvSpPr>
        <p:spPr/>
        <p:txBody>
          <a:bodyPr/>
          <a:lstStyle/>
          <a:p>
            <a:fld id="{5B29E8E3-AFE1-43BA-A6FC-C25B886F828C}" type="slidenum">
              <a:rPr lang="en-US" smtClean="0"/>
              <a:t>16</a:t>
            </a:fld>
            <a:endParaRPr lang="en-US"/>
          </a:p>
        </p:txBody>
      </p:sp>
    </p:spTree>
    <p:extLst>
      <p:ext uri="{BB962C8B-B14F-4D97-AF65-F5344CB8AC3E}">
        <p14:creationId xmlns:p14="http://schemas.microsoft.com/office/powerpoint/2010/main" val="387084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2CCDD-5D3C-8CD9-A730-6135B0F11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4F7C4-3667-0F18-66CB-C528DBB06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8CFA8-B524-108A-F44B-3067235CB67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C22BD06-1D33-FD9E-8436-814354E881CB}"/>
              </a:ext>
            </a:extLst>
          </p:cNvPr>
          <p:cNvSpPr>
            <a:spLocks noGrp="1"/>
          </p:cNvSpPr>
          <p:nvPr>
            <p:ph type="sldNum" sz="quarter" idx="5"/>
          </p:nvPr>
        </p:nvSpPr>
        <p:spPr/>
        <p:txBody>
          <a:bodyPr/>
          <a:lstStyle/>
          <a:p>
            <a:fld id="{5B29E8E3-AFE1-43BA-A6FC-C25B886F828C}" type="slidenum">
              <a:rPr lang="en-US" smtClean="0"/>
              <a:t>17</a:t>
            </a:fld>
            <a:endParaRPr lang="en-US"/>
          </a:p>
        </p:txBody>
      </p:sp>
    </p:spTree>
    <p:extLst>
      <p:ext uri="{BB962C8B-B14F-4D97-AF65-F5344CB8AC3E}">
        <p14:creationId xmlns:p14="http://schemas.microsoft.com/office/powerpoint/2010/main" val="1518057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43BC4-4B9A-4BC9-38D6-FFFA8E6C3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5489E-33CA-ABD8-2628-22C59A043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922B8-DDBA-41BE-EBF4-4DB3D0E1A02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466EF61-51FC-2B24-F9D9-49DB40D586A3}"/>
              </a:ext>
            </a:extLst>
          </p:cNvPr>
          <p:cNvSpPr>
            <a:spLocks noGrp="1"/>
          </p:cNvSpPr>
          <p:nvPr>
            <p:ph type="sldNum" sz="quarter" idx="5"/>
          </p:nvPr>
        </p:nvSpPr>
        <p:spPr/>
        <p:txBody>
          <a:bodyPr/>
          <a:lstStyle/>
          <a:p>
            <a:fld id="{5B29E8E3-AFE1-43BA-A6FC-C25B886F828C}" type="slidenum">
              <a:rPr lang="en-US" smtClean="0"/>
              <a:t>18</a:t>
            </a:fld>
            <a:endParaRPr lang="en-US"/>
          </a:p>
        </p:txBody>
      </p:sp>
    </p:spTree>
    <p:extLst>
      <p:ext uri="{BB962C8B-B14F-4D97-AF65-F5344CB8AC3E}">
        <p14:creationId xmlns:p14="http://schemas.microsoft.com/office/powerpoint/2010/main" val="2383705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B259E-EF1D-C2A1-7FA6-95E0EC70D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1C452D-C63A-618D-D292-B612FCADF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13ACF-C9BE-AD2A-9764-BE68E34A9AC9}"/>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E45096F-4C3D-31B8-77C7-DCE353608E05}"/>
              </a:ext>
            </a:extLst>
          </p:cNvPr>
          <p:cNvSpPr>
            <a:spLocks noGrp="1"/>
          </p:cNvSpPr>
          <p:nvPr>
            <p:ph type="sldNum" sz="quarter" idx="5"/>
          </p:nvPr>
        </p:nvSpPr>
        <p:spPr/>
        <p:txBody>
          <a:bodyPr/>
          <a:lstStyle/>
          <a:p>
            <a:fld id="{5B29E8E3-AFE1-43BA-A6FC-C25B886F828C}" type="slidenum">
              <a:rPr lang="en-US" smtClean="0"/>
              <a:t>19</a:t>
            </a:fld>
            <a:endParaRPr lang="en-US"/>
          </a:p>
        </p:txBody>
      </p:sp>
    </p:spTree>
    <p:extLst>
      <p:ext uri="{BB962C8B-B14F-4D97-AF65-F5344CB8AC3E}">
        <p14:creationId xmlns:p14="http://schemas.microsoft.com/office/powerpoint/2010/main" val="829857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p:cNvSpPr>
            <a:spLocks noGrp="1"/>
          </p:cNvSpPr>
          <p:nvPr>
            <p:ph type="sldNum" sz="quarter" idx="5"/>
          </p:nvPr>
        </p:nvSpPr>
        <p:spPr/>
        <p:txBody>
          <a:bodyPr/>
          <a:lstStyle/>
          <a:p>
            <a:fld id="{6FE0DE69-A13F-42AE-9DFB-37B011B768EF}" type="slidenum">
              <a:rPr lang="en-US" smtClean="0"/>
              <a:t>20</a:t>
            </a:fld>
            <a:endParaRPr lang="en-US"/>
          </a:p>
        </p:txBody>
      </p:sp>
    </p:spTree>
    <p:extLst>
      <p:ext uri="{BB962C8B-B14F-4D97-AF65-F5344CB8AC3E}">
        <p14:creationId xmlns:p14="http://schemas.microsoft.com/office/powerpoint/2010/main" val="593164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B3B19-DDB2-065E-F8E5-28C2D9BA1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ADC23-2506-1249-DE9A-1CCC9DA5C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DC7CE-079A-AC1C-8A2F-04E95EBC3C89}"/>
              </a:ext>
            </a:extLst>
          </p:cNvPr>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a:extLst>
              <a:ext uri="{FF2B5EF4-FFF2-40B4-BE49-F238E27FC236}">
                <a16:creationId xmlns:a16="http://schemas.microsoft.com/office/drawing/2014/main" id="{28FF1D72-E8F6-DCEF-EC81-9CDA4D6EDEA0}"/>
              </a:ext>
            </a:extLst>
          </p:cNvPr>
          <p:cNvSpPr>
            <a:spLocks noGrp="1"/>
          </p:cNvSpPr>
          <p:nvPr>
            <p:ph type="sldNum" sz="quarter" idx="5"/>
          </p:nvPr>
        </p:nvSpPr>
        <p:spPr/>
        <p:txBody>
          <a:bodyPr/>
          <a:lstStyle/>
          <a:p>
            <a:fld id="{6FE0DE69-A13F-42AE-9DFB-37B011B768EF}" type="slidenum">
              <a:rPr lang="en-US" smtClean="0"/>
              <a:t>21</a:t>
            </a:fld>
            <a:endParaRPr lang="en-US"/>
          </a:p>
        </p:txBody>
      </p:sp>
    </p:spTree>
    <p:extLst>
      <p:ext uri="{BB962C8B-B14F-4D97-AF65-F5344CB8AC3E}">
        <p14:creationId xmlns:p14="http://schemas.microsoft.com/office/powerpoint/2010/main" val="734227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2E74-9FD1-B38B-4021-C93919571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26A4-CB4F-259C-02B5-7EC93BE1B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8A16C-E219-EF79-6BEC-E6A31DF46C3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B5F7351-4409-B54E-67F8-E7401D4E725C}"/>
              </a:ext>
            </a:extLst>
          </p:cNvPr>
          <p:cNvSpPr>
            <a:spLocks noGrp="1"/>
          </p:cNvSpPr>
          <p:nvPr>
            <p:ph type="sldNum" sz="quarter" idx="5"/>
          </p:nvPr>
        </p:nvSpPr>
        <p:spPr/>
        <p:txBody>
          <a:bodyPr/>
          <a:lstStyle/>
          <a:p>
            <a:fld id="{5B29E8E3-AFE1-43BA-A6FC-C25B886F828C}" type="slidenum">
              <a:rPr lang="en-US" smtClean="0"/>
              <a:t>3</a:t>
            </a:fld>
            <a:endParaRPr lang="en-US"/>
          </a:p>
        </p:txBody>
      </p:sp>
    </p:spTree>
    <p:extLst>
      <p:ext uri="{BB962C8B-B14F-4D97-AF65-F5344CB8AC3E}">
        <p14:creationId xmlns:p14="http://schemas.microsoft.com/office/powerpoint/2010/main" val="69978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p:cNvSpPr>
            <a:spLocks noGrp="1"/>
          </p:cNvSpPr>
          <p:nvPr>
            <p:ph type="sldNum" sz="quarter" idx="5"/>
          </p:nvPr>
        </p:nvSpPr>
        <p:spPr/>
        <p:txBody>
          <a:bodyPr/>
          <a:lstStyle/>
          <a:p>
            <a:fld id="{6FE0DE69-A13F-42AE-9DFB-37B011B768EF}" type="slidenum">
              <a:rPr lang="en-US" smtClean="0"/>
              <a:t>23</a:t>
            </a:fld>
            <a:endParaRPr lang="en-US"/>
          </a:p>
        </p:txBody>
      </p:sp>
    </p:spTree>
    <p:extLst>
      <p:ext uri="{BB962C8B-B14F-4D97-AF65-F5344CB8AC3E}">
        <p14:creationId xmlns:p14="http://schemas.microsoft.com/office/powerpoint/2010/main" val="165757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8C756-AB54-F844-3360-2959B15E5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870F2-E03F-72E1-B031-A87AF6A88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C5C9F-209C-93C2-37AF-537629D35F4D}"/>
              </a:ext>
            </a:extLst>
          </p:cNvPr>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a:extLst>
              <a:ext uri="{FF2B5EF4-FFF2-40B4-BE49-F238E27FC236}">
                <a16:creationId xmlns:a16="http://schemas.microsoft.com/office/drawing/2014/main" id="{C0A2C847-E29C-394C-6E31-29725C04732A}"/>
              </a:ext>
            </a:extLst>
          </p:cNvPr>
          <p:cNvSpPr>
            <a:spLocks noGrp="1"/>
          </p:cNvSpPr>
          <p:nvPr>
            <p:ph type="sldNum" sz="quarter" idx="5"/>
          </p:nvPr>
        </p:nvSpPr>
        <p:spPr/>
        <p:txBody>
          <a:bodyPr/>
          <a:lstStyle/>
          <a:p>
            <a:fld id="{6FE0DE69-A13F-42AE-9DFB-37B011B768EF}" type="slidenum">
              <a:rPr lang="en-US" smtClean="0"/>
              <a:t>24</a:t>
            </a:fld>
            <a:endParaRPr lang="en-US"/>
          </a:p>
        </p:txBody>
      </p:sp>
    </p:spTree>
    <p:extLst>
      <p:ext uri="{BB962C8B-B14F-4D97-AF65-F5344CB8AC3E}">
        <p14:creationId xmlns:p14="http://schemas.microsoft.com/office/powerpoint/2010/main" val="1908965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p:cNvSpPr>
            <a:spLocks noGrp="1"/>
          </p:cNvSpPr>
          <p:nvPr>
            <p:ph type="sldNum" sz="quarter" idx="5"/>
          </p:nvPr>
        </p:nvSpPr>
        <p:spPr/>
        <p:txBody>
          <a:bodyPr/>
          <a:lstStyle/>
          <a:p>
            <a:fld id="{6FE0DE69-A13F-42AE-9DFB-37B011B768EF}" type="slidenum">
              <a:rPr lang="en-US" smtClean="0"/>
              <a:t>25</a:t>
            </a:fld>
            <a:endParaRPr lang="en-US"/>
          </a:p>
        </p:txBody>
      </p:sp>
    </p:spTree>
    <p:extLst>
      <p:ext uri="{BB962C8B-B14F-4D97-AF65-F5344CB8AC3E}">
        <p14:creationId xmlns:p14="http://schemas.microsoft.com/office/powerpoint/2010/main" val="3802340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5914B-6E49-1441-9DA8-333302882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215F6-A39C-2E80-116E-B1F859A1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70D83D-CF65-47D1-1295-B94D82367B4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7CCB82-D322-6D5E-BBDD-197AB39920B8}"/>
              </a:ext>
            </a:extLst>
          </p:cNvPr>
          <p:cNvSpPr>
            <a:spLocks noGrp="1"/>
          </p:cNvSpPr>
          <p:nvPr>
            <p:ph type="sldNum" sz="quarter" idx="5"/>
          </p:nvPr>
        </p:nvSpPr>
        <p:spPr/>
        <p:txBody>
          <a:bodyPr/>
          <a:lstStyle/>
          <a:p>
            <a:fld id="{5B29E8E3-AFE1-43BA-A6FC-C25B886F828C}" type="slidenum">
              <a:rPr lang="en-US" smtClean="0"/>
              <a:t>4</a:t>
            </a:fld>
            <a:endParaRPr lang="en-US"/>
          </a:p>
        </p:txBody>
      </p:sp>
    </p:spTree>
    <p:extLst>
      <p:ext uri="{BB962C8B-B14F-4D97-AF65-F5344CB8AC3E}">
        <p14:creationId xmlns:p14="http://schemas.microsoft.com/office/powerpoint/2010/main" val="305750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E6A77-D9E2-3440-DA03-B7FA9FE635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90AC5D-86C3-B097-AAAA-1167E9F479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390E-DB89-9B28-4226-7EF78353AFB8}"/>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9D78A01D-9C94-177B-CA3E-D97B4F5603C7}"/>
              </a:ext>
            </a:extLst>
          </p:cNvPr>
          <p:cNvSpPr>
            <a:spLocks noGrp="1"/>
          </p:cNvSpPr>
          <p:nvPr>
            <p:ph type="sldNum" sz="quarter" idx="5"/>
          </p:nvPr>
        </p:nvSpPr>
        <p:spPr/>
        <p:txBody>
          <a:bodyPr/>
          <a:lstStyle/>
          <a:p>
            <a:fld id="{5B29E8E3-AFE1-43BA-A6FC-C25B886F828C}" type="slidenum">
              <a:rPr lang="en-US" smtClean="0"/>
              <a:t>5</a:t>
            </a:fld>
            <a:endParaRPr lang="en-US"/>
          </a:p>
        </p:txBody>
      </p:sp>
    </p:spTree>
    <p:extLst>
      <p:ext uri="{BB962C8B-B14F-4D97-AF65-F5344CB8AC3E}">
        <p14:creationId xmlns:p14="http://schemas.microsoft.com/office/powerpoint/2010/main" val="29517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39A28-8D1D-119C-27C3-C69CB75C0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5216C-0FD0-FB7E-ADFC-C4FA5BDF4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76E68-960F-A59B-9CAF-087DCBA9E91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FD4652F-FFC9-9338-7415-6D80C193A140}"/>
              </a:ext>
            </a:extLst>
          </p:cNvPr>
          <p:cNvSpPr>
            <a:spLocks noGrp="1"/>
          </p:cNvSpPr>
          <p:nvPr>
            <p:ph type="sldNum" sz="quarter" idx="5"/>
          </p:nvPr>
        </p:nvSpPr>
        <p:spPr/>
        <p:txBody>
          <a:bodyPr/>
          <a:lstStyle/>
          <a:p>
            <a:fld id="{5B29E8E3-AFE1-43BA-A6FC-C25B886F828C}" type="slidenum">
              <a:rPr lang="en-US" smtClean="0"/>
              <a:t>6</a:t>
            </a:fld>
            <a:endParaRPr lang="en-US"/>
          </a:p>
        </p:txBody>
      </p:sp>
    </p:spTree>
    <p:extLst>
      <p:ext uri="{BB962C8B-B14F-4D97-AF65-F5344CB8AC3E}">
        <p14:creationId xmlns:p14="http://schemas.microsoft.com/office/powerpoint/2010/main" val="1493758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D76EE-4C9D-5F59-9B62-04E7AF2E1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D51CA-2F1C-2796-FC5C-BA746685A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2377F-9CB9-6E1E-0706-30BA8EB73AD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B21419B-E178-1B63-B873-AD78250A8523}"/>
              </a:ext>
            </a:extLst>
          </p:cNvPr>
          <p:cNvSpPr>
            <a:spLocks noGrp="1"/>
          </p:cNvSpPr>
          <p:nvPr>
            <p:ph type="sldNum" sz="quarter" idx="5"/>
          </p:nvPr>
        </p:nvSpPr>
        <p:spPr/>
        <p:txBody>
          <a:bodyPr/>
          <a:lstStyle/>
          <a:p>
            <a:fld id="{5B29E8E3-AFE1-43BA-A6FC-C25B886F828C}" type="slidenum">
              <a:rPr lang="en-US" smtClean="0"/>
              <a:t>7</a:t>
            </a:fld>
            <a:endParaRPr lang="en-US"/>
          </a:p>
        </p:txBody>
      </p:sp>
    </p:spTree>
    <p:extLst>
      <p:ext uri="{BB962C8B-B14F-4D97-AF65-F5344CB8AC3E}">
        <p14:creationId xmlns:p14="http://schemas.microsoft.com/office/powerpoint/2010/main" val="3641311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48D39-0E08-CC61-7067-4980728EC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A15D3-4F58-44A8-6C35-3DE758EAA8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AC7AFC-9284-FC0D-993E-0D751AD6F3E5}"/>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F192D4-B0D9-5FF2-09F9-8486E3F76DBE}"/>
              </a:ext>
            </a:extLst>
          </p:cNvPr>
          <p:cNvSpPr>
            <a:spLocks noGrp="1"/>
          </p:cNvSpPr>
          <p:nvPr>
            <p:ph type="sldNum" sz="quarter" idx="5"/>
          </p:nvPr>
        </p:nvSpPr>
        <p:spPr/>
        <p:txBody>
          <a:bodyPr/>
          <a:lstStyle/>
          <a:p>
            <a:fld id="{5B29E8E3-AFE1-43BA-A6FC-C25B886F828C}" type="slidenum">
              <a:rPr lang="en-US" smtClean="0"/>
              <a:t>8</a:t>
            </a:fld>
            <a:endParaRPr lang="en-US"/>
          </a:p>
        </p:txBody>
      </p:sp>
    </p:spTree>
    <p:extLst>
      <p:ext uri="{BB962C8B-B14F-4D97-AF65-F5344CB8AC3E}">
        <p14:creationId xmlns:p14="http://schemas.microsoft.com/office/powerpoint/2010/main" val="1585216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085B3-B9BC-A6FD-D67C-BB39C080DB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BB61D8-F0CF-3084-1AE9-2BF56A8E69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5E7E06-86A8-6999-8944-27B6994C4C0D}"/>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ACF6912-73E8-40D1-BA41-279F9D8EC15C}"/>
              </a:ext>
            </a:extLst>
          </p:cNvPr>
          <p:cNvSpPr>
            <a:spLocks noGrp="1"/>
          </p:cNvSpPr>
          <p:nvPr>
            <p:ph type="sldNum" sz="quarter" idx="5"/>
          </p:nvPr>
        </p:nvSpPr>
        <p:spPr/>
        <p:txBody>
          <a:bodyPr/>
          <a:lstStyle/>
          <a:p>
            <a:fld id="{5B29E8E3-AFE1-43BA-A6FC-C25B886F828C}" type="slidenum">
              <a:rPr lang="en-US" smtClean="0"/>
              <a:t>9</a:t>
            </a:fld>
            <a:endParaRPr lang="en-US"/>
          </a:p>
        </p:txBody>
      </p:sp>
    </p:spTree>
    <p:extLst>
      <p:ext uri="{BB962C8B-B14F-4D97-AF65-F5344CB8AC3E}">
        <p14:creationId xmlns:p14="http://schemas.microsoft.com/office/powerpoint/2010/main" val="536870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C360E-33F2-0D69-23B7-4B91B3A95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33E25-666E-6FDA-1CDF-5BD75A95C0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EE9843-2518-7432-B150-076E2A36DFD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2EE3643-F9CB-628E-5D8F-DC10CE66D9D2}"/>
              </a:ext>
            </a:extLst>
          </p:cNvPr>
          <p:cNvSpPr>
            <a:spLocks noGrp="1"/>
          </p:cNvSpPr>
          <p:nvPr>
            <p:ph type="sldNum" sz="quarter" idx="5"/>
          </p:nvPr>
        </p:nvSpPr>
        <p:spPr/>
        <p:txBody>
          <a:bodyPr/>
          <a:lstStyle/>
          <a:p>
            <a:fld id="{5B29E8E3-AFE1-43BA-A6FC-C25B886F828C}" type="slidenum">
              <a:rPr lang="en-US" smtClean="0"/>
              <a:t>10</a:t>
            </a:fld>
            <a:endParaRPr lang="en-US"/>
          </a:p>
        </p:txBody>
      </p:sp>
    </p:spTree>
    <p:extLst>
      <p:ext uri="{BB962C8B-B14F-4D97-AF65-F5344CB8AC3E}">
        <p14:creationId xmlns:p14="http://schemas.microsoft.com/office/powerpoint/2010/main" val="1817638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11/10/2025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11/10/2025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11/10/2025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11/10/2025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11/10/2025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11/10/2025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11/10/2025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11/10/2025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11/10/2025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11/10/2025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11/10/2025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11/10/2025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biblegateway.com/passage/?search=John%203%3A20&amp;version=NIV"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www.biblegateway.com/passage/?search=Romans%201%3A29&amp;version=NIV" TargetMode="External"/><Relationship Id="rId5" Type="http://schemas.openxmlformats.org/officeDocument/2006/relationships/hyperlink" Target="https://www.biblegateway.com/passage/?search=Romans%202%3A8&amp;version=NIV" TargetMode="External"/><Relationship Id="rId4" Type="http://schemas.openxmlformats.org/officeDocument/2006/relationships/hyperlink" Target="https://www.biblegateway.com/passage/?search=John%2017%3A15&amp;version=NI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archive.org/details/ephesianspattern0000summ/mode/1u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merriam-webster.com/dictionary/dehumaniz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E891-2A14-B6AA-2986-9291CF4AD35C}"/>
              </a:ext>
            </a:extLst>
          </p:cNvPr>
          <p:cNvSpPr>
            <a:spLocks noGrp="1"/>
          </p:cNvSpPr>
          <p:nvPr>
            <p:ph type="ctrTitle"/>
          </p:nvPr>
        </p:nvSpPr>
        <p:spPr/>
        <p:txBody>
          <a:bodyPr/>
          <a:lstStyle/>
          <a:p>
            <a:r>
              <a:rPr lang="en-US" b="1" dirty="0"/>
              <a:t>Book of Ephesians</a:t>
            </a:r>
            <a:br>
              <a:rPr lang="en-US" b="1" dirty="0"/>
            </a:br>
            <a:endParaRPr lang="en-US" dirty="0"/>
          </a:p>
        </p:txBody>
      </p:sp>
      <p:sp>
        <p:nvSpPr>
          <p:cNvPr id="3" name="Subtitle 2">
            <a:extLst>
              <a:ext uri="{FF2B5EF4-FFF2-40B4-BE49-F238E27FC236}">
                <a16:creationId xmlns:a16="http://schemas.microsoft.com/office/drawing/2014/main" id="{DCA0A6B0-91F2-287D-33CF-7BE0235AA2F1}"/>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9283BED8-B8C9-BD3C-67F3-136696C5AE8F}"/>
              </a:ext>
            </a:extLst>
          </p:cNvPr>
          <p:cNvSpPr txBox="1">
            <a:spLocks/>
          </p:cNvSpPr>
          <p:nvPr/>
        </p:nvSpPr>
        <p:spPr>
          <a:xfrm>
            <a:off x="5568534" y="603504"/>
            <a:ext cx="5916169" cy="547379"/>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t>Book of Ephesians</a:t>
            </a:r>
          </a:p>
        </p:txBody>
      </p:sp>
    </p:spTree>
    <p:extLst>
      <p:ext uri="{BB962C8B-B14F-4D97-AF65-F5344CB8AC3E}">
        <p14:creationId xmlns:p14="http://schemas.microsoft.com/office/powerpoint/2010/main" val="3572438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1F984-C6F2-2E53-A23B-4BAA8963620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E1C9E4-9085-192A-9496-728A28B37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B74BBC-C03D-89A2-4380-65130D064124}"/>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Samuel 16:14</a:t>
            </a:r>
          </a:p>
        </p:txBody>
      </p:sp>
      <p:pic>
        <p:nvPicPr>
          <p:cNvPr id="11" name="Content Placeholder 10">
            <a:extLst>
              <a:ext uri="{FF2B5EF4-FFF2-40B4-BE49-F238E27FC236}">
                <a16:creationId xmlns:a16="http://schemas.microsoft.com/office/drawing/2014/main" id="{B3E693FE-1412-8659-55D2-CF3E225A597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8767D823-68DA-8834-42C3-280266C5FFA5}"/>
              </a:ext>
            </a:extLst>
          </p:cNvPr>
          <p:cNvSpPr txBox="1"/>
          <p:nvPr/>
        </p:nvSpPr>
        <p:spPr>
          <a:xfrm>
            <a:off x="3373554" y="1410365"/>
            <a:ext cx="8684726" cy="1569660"/>
          </a:xfrm>
          <a:prstGeom prst="rect">
            <a:avLst/>
          </a:prstGeom>
          <a:noFill/>
        </p:spPr>
        <p:txBody>
          <a:bodyPr wrap="square" rtlCol="0">
            <a:spAutoFit/>
          </a:bodyPr>
          <a:lstStyle/>
          <a:p>
            <a:r>
              <a:rPr lang="en-US" sz="3200" b="1" baseline="30000" dirty="0"/>
              <a:t>14 </a:t>
            </a:r>
            <a:r>
              <a:rPr lang="en-US" sz="3200" dirty="0"/>
              <a:t>Now the Spirit of the </a:t>
            </a:r>
            <a:r>
              <a:rPr lang="en-US" sz="3200" cap="small" dirty="0"/>
              <a:t>Lord</a:t>
            </a:r>
            <a:r>
              <a:rPr lang="en-US" sz="3200" dirty="0"/>
              <a:t> had departed from Saul, and an evil spirit from the </a:t>
            </a:r>
            <a:r>
              <a:rPr lang="en-US" sz="3200" cap="small" dirty="0"/>
              <a:t>Lord</a:t>
            </a:r>
            <a:r>
              <a:rPr lang="en-US" sz="3200" dirty="0"/>
              <a:t> tormented him.</a:t>
            </a:r>
          </a:p>
        </p:txBody>
      </p:sp>
      <p:sp>
        <p:nvSpPr>
          <p:cNvPr id="4" name="Title 1">
            <a:extLst>
              <a:ext uri="{FF2B5EF4-FFF2-40B4-BE49-F238E27FC236}">
                <a16:creationId xmlns:a16="http://schemas.microsoft.com/office/drawing/2014/main" id="{7C43309E-6D5B-D18C-3191-B0301D6A00DB}"/>
              </a:ext>
            </a:extLst>
          </p:cNvPr>
          <p:cNvSpPr txBox="1">
            <a:spLocks/>
          </p:cNvSpPr>
          <p:nvPr/>
        </p:nvSpPr>
        <p:spPr>
          <a:xfrm>
            <a:off x="3628753" y="2630949"/>
            <a:ext cx="6607277" cy="1143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 Spiritual Realms O.T.</a:t>
            </a:r>
            <a:br>
              <a:rPr lang="en-US" sz="3600" b="1" dirty="0"/>
            </a:br>
            <a:r>
              <a:rPr lang="en-US" sz="3600" b="1" dirty="0"/>
              <a:t>2 Samuel 7:15</a:t>
            </a:r>
          </a:p>
        </p:txBody>
      </p:sp>
      <p:sp>
        <p:nvSpPr>
          <p:cNvPr id="5" name="TextBox 4">
            <a:extLst>
              <a:ext uri="{FF2B5EF4-FFF2-40B4-BE49-F238E27FC236}">
                <a16:creationId xmlns:a16="http://schemas.microsoft.com/office/drawing/2014/main" id="{CA510878-B33A-DCA0-E366-33B4ADD7C48D}"/>
              </a:ext>
            </a:extLst>
          </p:cNvPr>
          <p:cNvSpPr txBox="1"/>
          <p:nvPr/>
        </p:nvSpPr>
        <p:spPr>
          <a:xfrm>
            <a:off x="3373554" y="4116917"/>
            <a:ext cx="8684726" cy="1569660"/>
          </a:xfrm>
          <a:prstGeom prst="rect">
            <a:avLst/>
          </a:prstGeom>
          <a:noFill/>
        </p:spPr>
        <p:txBody>
          <a:bodyPr wrap="square" rtlCol="0">
            <a:spAutoFit/>
          </a:bodyPr>
          <a:lstStyle/>
          <a:p>
            <a:r>
              <a:rPr lang="en-US" sz="3200" b="1" baseline="30000" dirty="0"/>
              <a:t>15 </a:t>
            </a:r>
            <a:r>
              <a:rPr lang="en-US" sz="3200" dirty="0"/>
              <a:t>But my love will never be taken away from him, as I took it away from Saul, whom I removed from before you. </a:t>
            </a:r>
          </a:p>
        </p:txBody>
      </p:sp>
    </p:spTree>
    <p:extLst>
      <p:ext uri="{BB962C8B-B14F-4D97-AF65-F5344CB8AC3E}">
        <p14:creationId xmlns:p14="http://schemas.microsoft.com/office/powerpoint/2010/main" val="143104814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F5436-62E2-6CFA-2AF0-C4ECCDAD1EB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CF3DCB9-9E3C-1C77-0220-C57A3B0DBB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843BB5-3952-EE6B-8999-BEF93354521F}"/>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Kings 11</a:t>
            </a:r>
          </a:p>
        </p:txBody>
      </p:sp>
      <p:pic>
        <p:nvPicPr>
          <p:cNvPr id="11" name="Content Placeholder 10">
            <a:extLst>
              <a:ext uri="{FF2B5EF4-FFF2-40B4-BE49-F238E27FC236}">
                <a16:creationId xmlns:a16="http://schemas.microsoft.com/office/drawing/2014/main" id="{25D87E1E-4BE3-0A90-CAF9-D3ED91B225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61063704-AB9A-6505-58D9-BE4DD0DCCE18}"/>
              </a:ext>
            </a:extLst>
          </p:cNvPr>
          <p:cNvSpPr txBox="1"/>
          <p:nvPr/>
        </p:nvSpPr>
        <p:spPr>
          <a:xfrm>
            <a:off x="3373554" y="1410365"/>
            <a:ext cx="8684726" cy="4524315"/>
          </a:xfrm>
          <a:prstGeom prst="rect">
            <a:avLst/>
          </a:prstGeom>
          <a:noFill/>
        </p:spPr>
        <p:txBody>
          <a:bodyPr wrap="square" rtlCol="0">
            <a:spAutoFit/>
          </a:bodyPr>
          <a:lstStyle/>
          <a:p>
            <a:r>
              <a:rPr lang="en-US" sz="3200" b="1" baseline="30000" dirty="0"/>
              <a:t>4 </a:t>
            </a:r>
            <a:r>
              <a:rPr lang="en-US" sz="3200" dirty="0"/>
              <a:t>As Solomon grew old, his wives turned his heart after other gods, and his heart was not fully devoted to the </a:t>
            </a:r>
            <a:r>
              <a:rPr lang="en-US" sz="3200" cap="small" dirty="0"/>
              <a:t>Lord</a:t>
            </a:r>
            <a:r>
              <a:rPr lang="en-US" sz="3200" dirty="0"/>
              <a:t> his God, as the heart of David his father had been. </a:t>
            </a:r>
            <a:r>
              <a:rPr lang="en-US" sz="3200" b="1" baseline="30000" dirty="0"/>
              <a:t>5 </a:t>
            </a:r>
            <a:r>
              <a:rPr lang="en-US" sz="3200" dirty="0"/>
              <a:t>He followed Ashtoreth the goddess of the Sidonians, and Molek the detestable god of the Ammonites. </a:t>
            </a:r>
            <a:r>
              <a:rPr lang="en-US" sz="3200" b="1" baseline="30000" dirty="0"/>
              <a:t>6 </a:t>
            </a:r>
            <a:r>
              <a:rPr lang="en-US" sz="3200" dirty="0"/>
              <a:t>So Solomon did evil in the eyes of the </a:t>
            </a:r>
            <a:r>
              <a:rPr lang="en-US" sz="3200" cap="small" dirty="0"/>
              <a:t>Lord</a:t>
            </a:r>
            <a:r>
              <a:rPr lang="en-US" sz="3200" dirty="0"/>
              <a:t>; he did not follow the </a:t>
            </a:r>
            <a:r>
              <a:rPr lang="en-US" sz="3200" cap="small" dirty="0"/>
              <a:t>Lord</a:t>
            </a:r>
            <a:r>
              <a:rPr lang="en-US" sz="3200" dirty="0"/>
              <a:t> completely, as David his father had done.</a:t>
            </a:r>
          </a:p>
        </p:txBody>
      </p:sp>
    </p:spTree>
    <p:extLst>
      <p:ext uri="{BB962C8B-B14F-4D97-AF65-F5344CB8AC3E}">
        <p14:creationId xmlns:p14="http://schemas.microsoft.com/office/powerpoint/2010/main" val="238091642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C6434-CB4A-EDC9-700E-C28C9B4791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C967B-925B-EC92-7343-6B9CEA8C6DE8}"/>
              </a:ext>
            </a:extLst>
          </p:cNvPr>
          <p:cNvSpPr>
            <a:spLocks noGrp="1"/>
          </p:cNvSpPr>
          <p:nvPr>
            <p:ph type="title"/>
          </p:nvPr>
        </p:nvSpPr>
        <p:spPr>
          <a:xfrm>
            <a:off x="838200" y="365126"/>
            <a:ext cx="10515600" cy="1164130"/>
          </a:xfrm>
        </p:spPr>
        <p:txBody>
          <a:bodyPr>
            <a:normAutofit/>
          </a:bodyPr>
          <a:lstStyle/>
          <a:p>
            <a:r>
              <a:rPr lang="en-US" sz="6000" dirty="0"/>
              <a:t>Panoply</a:t>
            </a:r>
          </a:p>
        </p:txBody>
      </p:sp>
      <p:pic>
        <p:nvPicPr>
          <p:cNvPr id="4" name="Picture 3">
            <a:extLst>
              <a:ext uri="{FF2B5EF4-FFF2-40B4-BE49-F238E27FC236}">
                <a16:creationId xmlns:a16="http://schemas.microsoft.com/office/drawing/2014/main" id="{2E299BEE-C36C-85EE-2922-88E8951CCF3B}"/>
              </a:ext>
            </a:extLst>
          </p:cNvPr>
          <p:cNvPicPr>
            <a:picLocks noChangeAspect="1"/>
          </p:cNvPicPr>
          <p:nvPr/>
        </p:nvPicPr>
        <p:blipFill>
          <a:blip r:embed="rId2"/>
          <a:stretch>
            <a:fillRect/>
          </a:stretch>
        </p:blipFill>
        <p:spPr>
          <a:xfrm>
            <a:off x="322049" y="1403132"/>
            <a:ext cx="11223230" cy="5297213"/>
          </a:xfrm>
          <a:prstGeom prst="rect">
            <a:avLst/>
          </a:prstGeom>
        </p:spPr>
      </p:pic>
    </p:spTree>
    <p:extLst>
      <p:ext uri="{BB962C8B-B14F-4D97-AF65-F5344CB8AC3E}">
        <p14:creationId xmlns:p14="http://schemas.microsoft.com/office/powerpoint/2010/main" val="3915661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E5FFA-CFCA-0AEE-A869-6745B5A0EAF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9FF6ED-229A-F1C8-E5C2-241AABA1B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87A0C-EB75-380E-6837-249A336647A3}"/>
              </a:ext>
            </a:extLst>
          </p:cNvPr>
          <p:cNvSpPr>
            <a:spLocks noGrp="1"/>
          </p:cNvSpPr>
          <p:nvPr>
            <p:ph type="title"/>
          </p:nvPr>
        </p:nvSpPr>
        <p:spPr>
          <a:xfrm>
            <a:off x="3234813" y="133658"/>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2ECCAF2E-6C81-392D-2E28-F8378CC97D64}"/>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D8D45243-9789-FBFE-A03F-2DDE7EFB54AF}"/>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b="1" baseline="30000" dirty="0"/>
              <a:t>10 </a:t>
            </a:r>
            <a:r>
              <a:rPr lang="en-US" dirty="0"/>
              <a:t>Finally, be strong in the Lord and in his mighty power. </a:t>
            </a:r>
            <a:r>
              <a:rPr lang="en-US" b="1" baseline="30000" dirty="0"/>
              <a:t>11 </a:t>
            </a:r>
            <a:r>
              <a:rPr lang="en-US" dirty="0"/>
              <a:t>Put on the full armor of God, so that you can take your stand against the devil’s schemes. </a:t>
            </a:r>
            <a:r>
              <a:rPr lang="en-US" b="1" baseline="30000" dirty="0"/>
              <a:t>12 </a:t>
            </a:r>
            <a:r>
              <a:rPr lang="en-US" dirty="0"/>
              <a:t>For our struggle is not against flesh and blood, but against the rulers, against the authorities, against the powers of this dark world and against the spiritual forces of evil in the heavenly realms. </a:t>
            </a:r>
            <a:r>
              <a:rPr lang="en-US" b="1" baseline="30000" dirty="0"/>
              <a:t>13 </a:t>
            </a:r>
            <a:r>
              <a:rPr lang="en-US" dirty="0"/>
              <a:t>Therefore put on the full armor of God, so that when the day of evil comes, you may be able to stand your ground, and after you have done everything, to stand. </a:t>
            </a:r>
          </a:p>
        </p:txBody>
      </p:sp>
      <p:sp>
        <p:nvSpPr>
          <p:cNvPr id="3" name="TextBox 2">
            <a:extLst>
              <a:ext uri="{FF2B5EF4-FFF2-40B4-BE49-F238E27FC236}">
                <a16:creationId xmlns:a16="http://schemas.microsoft.com/office/drawing/2014/main" id="{F4AABF6A-7302-CD89-11E8-0C8EFD5F0630}"/>
              </a:ext>
            </a:extLst>
          </p:cNvPr>
          <p:cNvSpPr txBox="1"/>
          <p:nvPr/>
        </p:nvSpPr>
        <p:spPr>
          <a:xfrm>
            <a:off x="250441" y="4588591"/>
            <a:ext cx="11455690" cy="1077218"/>
          </a:xfrm>
          <a:prstGeom prst="rect">
            <a:avLst/>
          </a:prstGeom>
          <a:noFill/>
        </p:spPr>
        <p:txBody>
          <a:bodyPr wrap="square" rtlCol="0">
            <a:spAutoFit/>
          </a:bodyPr>
          <a:lstStyle/>
          <a:p>
            <a:r>
              <a:rPr lang="en-US" sz="3200" dirty="0"/>
              <a:t> </a:t>
            </a:r>
            <a:endParaRPr lang="en-US" b="1" dirty="0"/>
          </a:p>
          <a:p>
            <a:endParaRPr lang="en-US" sz="3200" dirty="0">
              <a:solidFill>
                <a:srgbClr val="7030A0"/>
              </a:solidFill>
            </a:endParaRPr>
          </a:p>
        </p:txBody>
      </p:sp>
    </p:spTree>
    <p:extLst>
      <p:ext uri="{BB962C8B-B14F-4D97-AF65-F5344CB8AC3E}">
        <p14:creationId xmlns:p14="http://schemas.microsoft.com/office/powerpoint/2010/main" val="15295639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2DAC8-5E77-F639-BE1D-1EB3DE031AF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200EDAF-442C-BAEB-2A5F-9893FE694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5D1B3-B075-CC1B-C027-90C5AA9D4569}"/>
              </a:ext>
            </a:extLst>
          </p:cNvPr>
          <p:cNvSpPr>
            <a:spLocks noGrp="1"/>
          </p:cNvSpPr>
          <p:nvPr>
            <p:ph type="title"/>
          </p:nvPr>
        </p:nvSpPr>
        <p:spPr>
          <a:xfrm>
            <a:off x="3234813" y="133658"/>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1A844B42-EA4A-A3BF-90FB-DCD91F3CCA4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C4E9B182-2C55-D03C-6CFD-D36F0EA1DE87}"/>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b="1" baseline="30000" dirty="0"/>
              <a:t>14 </a:t>
            </a:r>
            <a:r>
              <a:rPr lang="en-US" dirty="0"/>
              <a:t>Stand firm then, with the belt of truth buckled around your waist, with the breastplate of righteousness in place, </a:t>
            </a:r>
            <a:r>
              <a:rPr lang="en-US" b="1" baseline="30000" dirty="0"/>
              <a:t>15 </a:t>
            </a:r>
            <a:r>
              <a:rPr lang="en-US" dirty="0"/>
              <a:t>and with your feet fitted with the readiness that comes from the gospel of peace. </a:t>
            </a:r>
            <a:r>
              <a:rPr lang="en-US" b="1" baseline="30000" dirty="0"/>
              <a:t>16 </a:t>
            </a:r>
            <a:r>
              <a:rPr lang="en-US" dirty="0"/>
              <a:t>In addition to all this, take up the shield of faith, with which you can extinguish all the flaming arrows of the evil one. </a:t>
            </a:r>
            <a:r>
              <a:rPr lang="en-US" b="1" baseline="30000" dirty="0"/>
              <a:t>17 </a:t>
            </a:r>
            <a:r>
              <a:rPr lang="en-US" dirty="0"/>
              <a:t>Take the helmet of salvation and the sword of the Spirit, which is the word of God.</a:t>
            </a:r>
          </a:p>
        </p:txBody>
      </p:sp>
      <p:sp>
        <p:nvSpPr>
          <p:cNvPr id="3" name="TextBox 2">
            <a:extLst>
              <a:ext uri="{FF2B5EF4-FFF2-40B4-BE49-F238E27FC236}">
                <a16:creationId xmlns:a16="http://schemas.microsoft.com/office/drawing/2014/main" id="{E93AF963-D007-D351-3CCB-B4E7CC3F001A}"/>
              </a:ext>
            </a:extLst>
          </p:cNvPr>
          <p:cNvSpPr txBox="1"/>
          <p:nvPr/>
        </p:nvSpPr>
        <p:spPr>
          <a:xfrm>
            <a:off x="250441" y="4588591"/>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24563141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AE28F-FFCE-52A8-3258-1E00E37D64C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B47C188-31AD-FB12-D22A-CBD8BEF08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BBD273-36FB-2C6A-4438-9AA18F97888F}"/>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F085D1F5-539F-F6D0-0045-304B993AEB0C}"/>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9CAC8677-413A-FC19-073A-36FAED5B680B}"/>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dirty="0"/>
              <a:t> belt of truth buckled around your waist</a:t>
            </a:r>
          </a:p>
          <a:p>
            <a:r>
              <a:rPr lang="en-US" dirty="0"/>
              <a:t> breastplate of righteousness in place</a:t>
            </a:r>
          </a:p>
          <a:p>
            <a:r>
              <a:rPr lang="en-US" dirty="0"/>
              <a:t>your feet fitted with the readiness that comes from the gospel of peace </a:t>
            </a:r>
          </a:p>
          <a:p>
            <a:r>
              <a:rPr lang="en-US" dirty="0"/>
              <a:t>shield of faith, with which you can extinguish all the flaming arrows of the evil one </a:t>
            </a:r>
          </a:p>
          <a:p>
            <a:r>
              <a:rPr lang="en-US" dirty="0"/>
              <a:t>helmet of salvation and the sword of the Spirit, which is the word of God of God.</a:t>
            </a:r>
          </a:p>
        </p:txBody>
      </p:sp>
    </p:spTree>
    <p:extLst>
      <p:ext uri="{BB962C8B-B14F-4D97-AF65-F5344CB8AC3E}">
        <p14:creationId xmlns:p14="http://schemas.microsoft.com/office/powerpoint/2010/main" val="302673342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CB648-CFA3-D5F1-CC0A-EEFA980376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44CC7C-2E87-E63E-C3A0-1751DFDD7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EDDF6E-08AD-0516-37C2-C0E11197A169}"/>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Posture for battle.</a:t>
            </a:r>
          </a:p>
        </p:txBody>
      </p:sp>
      <p:pic>
        <p:nvPicPr>
          <p:cNvPr id="11" name="Content Placeholder 10">
            <a:extLst>
              <a:ext uri="{FF2B5EF4-FFF2-40B4-BE49-F238E27FC236}">
                <a16:creationId xmlns:a16="http://schemas.microsoft.com/office/drawing/2014/main" id="{3B782F1A-61B3-B69C-DF6D-98872959B56B}"/>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2952C8B9-104E-AFA9-1A1E-B5FF5760493A}"/>
              </a:ext>
            </a:extLst>
          </p:cNvPr>
          <p:cNvSpPr>
            <a:spLocks noGrp="1"/>
          </p:cNvSpPr>
          <p:nvPr>
            <p:ph sz="half" idx="2"/>
          </p:nvPr>
        </p:nvSpPr>
        <p:spPr>
          <a:xfrm>
            <a:off x="3234813" y="1363492"/>
            <a:ext cx="8230686" cy="2726710"/>
          </a:xfrm>
        </p:spPr>
        <p:txBody>
          <a:bodyPr>
            <a:noAutofit/>
          </a:bodyPr>
          <a:lstStyle/>
          <a:p>
            <a:endParaRPr lang="en-US" dirty="0"/>
          </a:p>
          <a:p>
            <a:r>
              <a:rPr lang="en-US" b="1" baseline="30000" dirty="0"/>
              <a:t>18 </a:t>
            </a:r>
            <a:r>
              <a:rPr lang="en-US" dirty="0"/>
              <a:t>And pray in the Spirit on all occasions with all kinds of prayers and requests. With this in mind, be alert and always keep on praying for all the Lord’s people. </a:t>
            </a:r>
            <a:r>
              <a:rPr lang="en-US" b="1" baseline="30000" dirty="0"/>
              <a:t>19 </a:t>
            </a:r>
            <a:r>
              <a:rPr lang="en-US" dirty="0"/>
              <a:t>Pray also for me, that whenever I speak, words may be given me so that I will fearlessly make known the mystery of the gospel, </a:t>
            </a:r>
            <a:r>
              <a:rPr lang="en-US" b="1" baseline="30000" dirty="0"/>
              <a:t>20 </a:t>
            </a:r>
            <a:r>
              <a:rPr lang="en-US" dirty="0"/>
              <a:t>for which I am an ambassador in chains. Pray that I may declare it fearlessly, as I should.</a:t>
            </a:r>
          </a:p>
        </p:txBody>
      </p:sp>
      <p:sp>
        <p:nvSpPr>
          <p:cNvPr id="3" name="TextBox 2">
            <a:extLst>
              <a:ext uri="{FF2B5EF4-FFF2-40B4-BE49-F238E27FC236}">
                <a16:creationId xmlns:a16="http://schemas.microsoft.com/office/drawing/2014/main" id="{0E002EF0-3B79-2555-E9F2-4AC965A95DB4}"/>
              </a:ext>
            </a:extLst>
          </p:cNvPr>
          <p:cNvSpPr txBox="1"/>
          <p:nvPr/>
        </p:nvSpPr>
        <p:spPr>
          <a:xfrm>
            <a:off x="250440" y="5181602"/>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406603698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FE19C-B625-C27B-0256-F97E8F0F533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92C8CA-55B3-AD4C-EF09-4C994B2A7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82069-8881-5650-C29F-273249DB866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                2 Corinthians 5</a:t>
            </a:r>
          </a:p>
        </p:txBody>
      </p:sp>
      <p:sp>
        <p:nvSpPr>
          <p:cNvPr id="8" name="Content Placeholder 7">
            <a:extLst>
              <a:ext uri="{FF2B5EF4-FFF2-40B4-BE49-F238E27FC236}">
                <a16:creationId xmlns:a16="http://schemas.microsoft.com/office/drawing/2014/main" id="{B95882F5-F7B6-B938-7C43-7535D78D6418}"/>
              </a:ext>
            </a:extLst>
          </p:cNvPr>
          <p:cNvSpPr>
            <a:spLocks noGrp="1"/>
          </p:cNvSpPr>
          <p:nvPr>
            <p:ph sz="half" idx="2"/>
          </p:nvPr>
        </p:nvSpPr>
        <p:spPr>
          <a:xfrm>
            <a:off x="614855" y="1825625"/>
            <a:ext cx="10738945" cy="4165272"/>
          </a:xfrm>
        </p:spPr>
        <p:txBody>
          <a:bodyPr>
            <a:normAutofit fontScale="55000" lnSpcReduction="20000"/>
          </a:bodyPr>
          <a:lstStyle/>
          <a:p>
            <a:r>
              <a:rPr lang="en-US" sz="5800" b="1" dirty="0"/>
              <a:t>5 </a:t>
            </a:r>
            <a:r>
              <a:rPr lang="en-US" sz="5800" dirty="0"/>
              <a:t>For we know that if the earthly tent we live in is destroyed, we have a building from God, an eternal house in heaven, not built by human hands. </a:t>
            </a:r>
            <a:r>
              <a:rPr lang="en-US" sz="5800" b="1" baseline="30000" dirty="0"/>
              <a:t>2 </a:t>
            </a:r>
            <a:r>
              <a:rPr lang="en-US" sz="5800" dirty="0"/>
              <a:t>Meanwhile we groan, longing to be clothed instead with our heavenly dwelling, </a:t>
            </a:r>
            <a:r>
              <a:rPr lang="en-US" sz="5800" b="1" baseline="30000" dirty="0"/>
              <a:t>3 </a:t>
            </a:r>
            <a:r>
              <a:rPr lang="en-US" sz="5800" dirty="0"/>
              <a:t>because when we are clothed, we will not be found naked. </a:t>
            </a:r>
            <a:r>
              <a:rPr lang="en-US" sz="5800" b="1" baseline="30000" dirty="0"/>
              <a:t>4 </a:t>
            </a:r>
            <a:r>
              <a:rPr lang="en-US" sz="5800" dirty="0"/>
              <a:t>For while we are in this tent, we groan and are burdened, because we do not wish to be unclothed but to be clothed instead with our heavenly dwelling, so that what is mortal may be swallowed up by life. </a:t>
            </a:r>
            <a:r>
              <a:rPr lang="en-US" sz="5800" b="1" baseline="30000" dirty="0"/>
              <a:t>5 </a:t>
            </a:r>
            <a:r>
              <a:rPr lang="en-US" sz="5800" dirty="0"/>
              <a:t>Now the one who has fashioned us for this very purpose is God, who has given us the Spirit as a deposit, guaranteeing what is to come.. </a:t>
            </a:r>
          </a:p>
          <a:p>
            <a:endParaRPr lang="en-US" dirty="0"/>
          </a:p>
        </p:txBody>
      </p:sp>
    </p:spTree>
    <p:extLst>
      <p:ext uri="{BB962C8B-B14F-4D97-AF65-F5344CB8AC3E}">
        <p14:creationId xmlns:p14="http://schemas.microsoft.com/office/powerpoint/2010/main" val="198523877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39B74-1309-75B8-BD80-A1362C1204B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BC4124-419B-EFB1-B8AF-34313CC83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BC7D6-A077-ECFF-8536-BD7AB262021F}"/>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Evil Spirts result in Evil Acts</a:t>
            </a:r>
          </a:p>
        </p:txBody>
      </p:sp>
      <p:sp>
        <p:nvSpPr>
          <p:cNvPr id="8" name="Content Placeholder 7">
            <a:extLst>
              <a:ext uri="{FF2B5EF4-FFF2-40B4-BE49-F238E27FC236}">
                <a16:creationId xmlns:a16="http://schemas.microsoft.com/office/drawing/2014/main" id="{8C36C5A2-A188-EA16-C19D-5007331EA984}"/>
              </a:ext>
            </a:extLst>
          </p:cNvPr>
          <p:cNvSpPr>
            <a:spLocks noGrp="1"/>
          </p:cNvSpPr>
          <p:nvPr>
            <p:ph sz="half" idx="2"/>
          </p:nvPr>
        </p:nvSpPr>
        <p:spPr>
          <a:xfrm>
            <a:off x="520262" y="1551316"/>
            <a:ext cx="10738945" cy="4165272"/>
          </a:xfrm>
        </p:spPr>
        <p:txBody>
          <a:bodyPr>
            <a:normAutofit fontScale="70000" lnSpcReduction="20000"/>
          </a:bodyPr>
          <a:lstStyle/>
          <a:p>
            <a:r>
              <a:rPr lang="en-US" sz="3600" dirty="0">
                <a:hlinkClick r:id="rId3"/>
              </a:rPr>
              <a:t>John 3:20</a:t>
            </a:r>
            <a:r>
              <a:rPr lang="en-US" sz="3600" dirty="0"/>
              <a:t> Everyone who does </a:t>
            </a:r>
            <a:r>
              <a:rPr lang="en-US" sz="3600" b="1" dirty="0"/>
              <a:t>evil</a:t>
            </a:r>
            <a:r>
              <a:rPr lang="en-US" sz="3600" dirty="0"/>
              <a:t> hates the light and will not come into the light for fear that their deeds will be exposed.</a:t>
            </a:r>
          </a:p>
          <a:p>
            <a:r>
              <a:rPr lang="en-US" sz="3600" dirty="0">
                <a:hlinkClick r:id="rId4"/>
              </a:rPr>
              <a:t>John 17:15</a:t>
            </a:r>
            <a:r>
              <a:rPr lang="en-US" sz="3600" dirty="0"/>
              <a:t> My prayer is not that you take them out of the world but that you protect them from the </a:t>
            </a:r>
            <a:r>
              <a:rPr lang="en-US" sz="3600" b="1" dirty="0"/>
              <a:t>evil</a:t>
            </a:r>
            <a:r>
              <a:rPr lang="en-US" sz="3600" dirty="0"/>
              <a:t> one.</a:t>
            </a:r>
          </a:p>
          <a:p>
            <a:endParaRPr lang="en-US" sz="3600" dirty="0">
              <a:hlinkClick r:id="rId5"/>
            </a:endParaRPr>
          </a:p>
          <a:p>
            <a:r>
              <a:rPr lang="en-US" sz="3600" dirty="0">
                <a:hlinkClick r:id="rId5"/>
              </a:rPr>
              <a:t>Romans 2:8</a:t>
            </a:r>
            <a:r>
              <a:rPr lang="en-US" sz="3600" dirty="0"/>
              <a:t>  But for those who are self-seeking and who reject the truth and follow </a:t>
            </a:r>
            <a:r>
              <a:rPr lang="en-US" sz="3600" b="1" dirty="0"/>
              <a:t>evil</a:t>
            </a:r>
            <a:r>
              <a:rPr lang="en-US" sz="3600" dirty="0"/>
              <a:t>, there will be wrath and anger.</a:t>
            </a:r>
          </a:p>
          <a:p>
            <a:r>
              <a:rPr lang="en-US" sz="3600" dirty="0">
                <a:hlinkClick r:id="rId6"/>
              </a:rPr>
              <a:t>Romans 1:29</a:t>
            </a:r>
            <a:r>
              <a:rPr lang="en-US" sz="3600" dirty="0"/>
              <a:t>-</a:t>
            </a:r>
            <a:r>
              <a:rPr lang="en-US" sz="3600" dirty="0">
                <a:hlinkClick r:id="rId6"/>
              </a:rPr>
              <a:t>Romans 1:29</a:t>
            </a:r>
            <a:endParaRPr lang="en-US" sz="3600" dirty="0"/>
          </a:p>
          <a:p>
            <a:r>
              <a:rPr lang="en-US" sz="3600" dirty="0"/>
              <a:t>They have become filled with every kind of wickedness, </a:t>
            </a:r>
            <a:r>
              <a:rPr lang="en-US" sz="3600" b="1" dirty="0"/>
              <a:t>evil</a:t>
            </a:r>
            <a:r>
              <a:rPr lang="en-US" sz="3600" dirty="0"/>
              <a:t>, greed and depravity. They are full of envy, murder, strife, deceit and malice. They are gossips, slanderers, God-haters, insolent, arrogant and boastful; they invent ways of doing </a:t>
            </a:r>
            <a:r>
              <a:rPr lang="en-US" sz="3600" b="1" dirty="0"/>
              <a:t>evil</a:t>
            </a:r>
            <a:r>
              <a:rPr lang="en-US" sz="3600" dirty="0"/>
              <a:t>; they disobey their parents;</a:t>
            </a:r>
          </a:p>
          <a:p>
            <a:endParaRPr lang="en-US" dirty="0"/>
          </a:p>
          <a:p>
            <a:endParaRPr lang="en-US" dirty="0"/>
          </a:p>
          <a:p>
            <a:endParaRPr lang="en-US" dirty="0"/>
          </a:p>
        </p:txBody>
      </p:sp>
    </p:spTree>
    <p:extLst>
      <p:ext uri="{BB962C8B-B14F-4D97-AF65-F5344CB8AC3E}">
        <p14:creationId xmlns:p14="http://schemas.microsoft.com/office/powerpoint/2010/main" val="153657635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BC12F-4FE9-3FE2-C4A4-E93A597E58A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D997B4E-76DD-C28E-7872-B072FFE9E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E14905-A4CA-B506-60B3-64FBED418908}"/>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A85603C0-C116-D7A3-165D-709FF887621E}"/>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C3AFF83B-D234-48B5-8A1E-01BBE4C241CE}"/>
              </a:ext>
            </a:extLst>
          </p:cNvPr>
          <p:cNvSpPr>
            <a:spLocks noGrp="1"/>
          </p:cNvSpPr>
          <p:nvPr>
            <p:ph sz="half" idx="2"/>
          </p:nvPr>
        </p:nvSpPr>
        <p:spPr>
          <a:xfrm>
            <a:off x="3123114" y="1825625"/>
            <a:ext cx="8230686" cy="2726710"/>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
        <p:nvSpPr>
          <p:cNvPr id="3" name="TextBox 2">
            <a:extLst>
              <a:ext uri="{FF2B5EF4-FFF2-40B4-BE49-F238E27FC236}">
                <a16:creationId xmlns:a16="http://schemas.microsoft.com/office/drawing/2014/main" id="{9D6805EB-297D-BDAD-8F90-40DC3B057BE9}"/>
              </a:ext>
            </a:extLst>
          </p:cNvPr>
          <p:cNvSpPr txBox="1"/>
          <p:nvPr/>
        </p:nvSpPr>
        <p:spPr>
          <a:xfrm>
            <a:off x="250441" y="4588591"/>
            <a:ext cx="11455690" cy="2062103"/>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      </a:t>
            </a:r>
            <a:r>
              <a:rPr lang="en-US" sz="3200" dirty="0">
                <a:solidFill>
                  <a:srgbClr val="7030A0"/>
                </a:solidFill>
              </a:rPr>
              <a:t>Where are the heavenly (spiritual) realms?</a:t>
            </a:r>
          </a:p>
        </p:txBody>
      </p:sp>
    </p:spTree>
    <p:extLst>
      <p:ext uri="{BB962C8B-B14F-4D97-AF65-F5344CB8AC3E}">
        <p14:creationId xmlns:p14="http://schemas.microsoft.com/office/powerpoint/2010/main" val="429110259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0C6A5-F237-0FAD-550D-EF8D1830F620}"/>
              </a:ext>
            </a:extLst>
          </p:cNvPr>
          <p:cNvSpPr>
            <a:spLocks noGrp="1"/>
          </p:cNvSpPr>
          <p:nvPr>
            <p:ph type="title"/>
          </p:nvPr>
        </p:nvSpPr>
        <p:spPr>
          <a:xfrm>
            <a:off x="5568534" y="60350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512595DF-4608-4FC5-9CD9-8544F320EF9F}"/>
              </a:ext>
            </a:extLst>
          </p:cNvPr>
          <p:cNvPicPr>
            <a:picLocks noGrp="1" noChangeAspect="1"/>
          </p:cNvPicPr>
          <p:nvPr>
            <p:ph sz="half" idx="1"/>
          </p:nvPr>
        </p:nvPicPr>
        <p:blipFill>
          <a:blip r:embed="rId3"/>
          <a:srcRect l="5557" r="46650" b="-1"/>
          <a:stretch>
            <a:fillRect/>
          </a:stretch>
        </p:blipFill>
        <p:spPr>
          <a:xfrm>
            <a:off x="157675" y="10"/>
            <a:ext cx="4910308" cy="6857990"/>
          </a:xfrm>
          <a:prstGeom prst="rect">
            <a:avLst/>
          </a:prstGeom>
        </p:spPr>
      </p:pic>
      <p:sp>
        <p:nvSpPr>
          <p:cNvPr id="4" name="Content Placeholder 3">
            <a:extLst>
              <a:ext uri="{FF2B5EF4-FFF2-40B4-BE49-F238E27FC236}">
                <a16:creationId xmlns:a16="http://schemas.microsoft.com/office/drawing/2014/main" id="{0832541D-8B91-AF5C-BAA9-DEDFC616A4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25658" y="1150883"/>
            <a:ext cx="6566949" cy="5158477"/>
          </a:xfrm>
        </p:spPr>
        <p:txBody>
          <a:bodyPr>
            <a:normAutofit lnSpcReduction="10000"/>
          </a:bodyPr>
          <a:lstStyle/>
          <a:p>
            <a:pPr marL="0" indent="0">
              <a:spcBef>
                <a:spcPts val="2500"/>
              </a:spcBef>
              <a:buNone/>
            </a:pPr>
            <a:r>
              <a:rPr lang="en-US" sz="2400" b="1" dirty="0"/>
              <a:t>Key Themes</a:t>
            </a:r>
          </a:p>
          <a:p>
            <a:pPr marL="0" lvl="1" indent="0">
              <a:buNone/>
            </a:pPr>
            <a:r>
              <a:rPr lang="en-US" dirty="0"/>
              <a:t>The Book of Ephesians addresses themes of unity, love, grace, and spiritual growth within the Christian community.</a:t>
            </a:r>
          </a:p>
          <a:p>
            <a:pPr marL="0" indent="0">
              <a:spcBef>
                <a:spcPts val="2500"/>
              </a:spcBef>
              <a:buNone/>
            </a:pPr>
            <a:r>
              <a:rPr lang="en-US" sz="2400" b="1" dirty="0"/>
              <a:t>Paul's Message</a:t>
            </a:r>
          </a:p>
          <a:p>
            <a:pPr marL="0" lvl="1" indent="0">
              <a:buNone/>
            </a:pPr>
            <a:r>
              <a:rPr lang="en-US" dirty="0"/>
              <a:t>Paul's letter emphasizes the importance of living a life worthy of the calling received, and the transformative power of God's love and grace.</a:t>
            </a:r>
          </a:p>
          <a:p>
            <a:pPr marL="0" indent="0">
              <a:spcBef>
                <a:spcPts val="2500"/>
              </a:spcBef>
              <a:buNone/>
            </a:pPr>
            <a:r>
              <a:rPr lang="en-US" sz="2400" b="1" dirty="0"/>
              <a:t>Modern Relevance</a:t>
            </a:r>
          </a:p>
          <a:p>
            <a:pPr marL="0" lvl="1" indent="0">
              <a:buNone/>
            </a:pPr>
            <a:r>
              <a:rPr lang="en-US" dirty="0"/>
              <a:t>The teachings in Ephesians are relevant to modern Christian life, offering guidance on how to live harmoniously and faithfully in today's world.</a:t>
            </a:r>
          </a:p>
        </p:txBody>
      </p:sp>
    </p:spTree>
    <p:extLst>
      <p:ext uri="{BB962C8B-B14F-4D97-AF65-F5344CB8AC3E}">
        <p14:creationId xmlns:p14="http://schemas.microsoft.com/office/powerpoint/2010/main" val="336401008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03836FC6-824D-7C60-9CB4-F847565146F0}"/>
              </a:ext>
            </a:extLst>
          </p:cNvPr>
          <p:cNvSpPr>
            <a:spLocks noGrp="1"/>
          </p:cNvSpPr>
          <p:nvPr>
            <p:ph type="title"/>
          </p:nvPr>
        </p:nvSpPr>
        <p:spPr>
          <a:xfrm>
            <a:off x="838200" y="365125"/>
            <a:ext cx="10515600" cy="790815"/>
          </a:xfrm>
        </p:spPr>
        <p:txBody>
          <a:bodyPr/>
          <a:lstStyle/>
          <a:p>
            <a:pPr algn="ctr"/>
            <a:r>
              <a:rPr lang="en-US" b="1" dirty="0"/>
              <a:t>Ephesus Amphitheater 50 CE</a:t>
            </a:r>
            <a:endParaRPr lang="en-US" dirty="0"/>
          </a:p>
        </p:txBody>
      </p:sp>
      <p:sp>
        <p:nvSpPr>
          <p:cNvPr id="12" name="Content Placeholder 3">
            <a:extLst>
              <a:ext uri="{FF2B5EF4-FFF2-40B4-BE49-F238E27FC236}">
                <a16:creationId xmlns:a16="http://schemas.microsoft.com/office/drawing/2014/main" id="{0ADE5ED5-14DB-873C-FCD1-4649B1689BFB}"/>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3563" y="1369413"/>
            <a:ext cx="7208533" cy="5123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3200" b="1" dirty="0"/>
              <a:t>Ancient Roman Architecture</a:t>
            </a:r>
          </a:p>
          <a:p>
            <a:pPr marL="0" lvl="1" indent="0">
              <a:buFont typeface="Arial" panose="020B0604020202020204" pitchFamily="34" charset="0"/>
              <a:buNone/>
            </a:pPr>
            <a:r>
              <a:rPr lang="en-US" sz="3200" dirty="0"/>
              <a:t>The Ephesus amphitheater is an exemplary model of ancient Roman architecture, showcasing remarkable construction techniques and design.</a:t>
            </a:r>
          </a:p>
          <a:p>
            <a:pPr marL="0" indent="0">
              <a:spcBef>
                <a:spcPts val="2500"/>
              </a:spcBef>
              <a:buFont typeface="Arial" panose="020B0604020202020204" pitchFamily="34" charset="0"/>
              <a:buNone/>
            </a:pPr>
            <a:r>
              <a:rPr lang="en-US" sz="3200" b="1" dirty="0"/>
              <a:t>Versatile Venue</a:t>
            </a:r>
          </a:p>
          <a:p>
            <a:pPr marL="0" lvl="1" indent="0">
              <a:buFont typeface="Arial" panose="020B0604020202020204" pitchFamily="34" charset="0"/>
              <a:buNone/>
            </a:pPr>
            <a:r>
              <a:rPr lang="en-US" sz="3200" dirty="0"/>
              <a:t>The amphitheater was used for gladiatorial games, performances, and public gatherings, making it a central hub for events.</a:t>
            </a:r>
          </a:p>
        </p:txBody>
      </p:sp>
      <p:pic>
        <p:nvPicPr>
          <p:cNvPr id="13" name="Content Placeholder 4" descr="Aspendos Ancient City at Antalya Turkey">
            <a:extLst>
              <a:ext uri="{FF2B5EF4-FFF2-40B4-BE49-F238E27FC236}">
                <a16:creationId xmlns:a16="http://schemas.microsoft.com/office/drawing/2014/main" id="{CDEA6F4B-4737-BD13-F2C4-53928A4141F6}"/>
              </a:ext>
            </a:extLst>
          </p:cNvPr>
          <p:cNvPicPr>
            <a:picLocks noGrp="1" noChangeAspect="1"/>
          </p:cNvPicPr>
          <p:nvPr>
            <p:ph sz="half" idx="1"/>
          </p:nvPr>
        </p:nvPicPr>
        <p:blipFill>
          <a:blip r:embed="rId3"/>
          <a:srcRect l="6510" r="29274" b="2"/>
          <a:stretch>
            <a:fillRect/>
          </a:stretch>
        </p:blipFill>
        <p:spPr>
          <a:xfrm>
            <a:off x="7666103" y="1369413"/>
            <a:ext cx="4292334" cy="4461637"/>
          </a:xfrm>
          <a:prstGeom prst="rect">
            <a:avLst/>
          </a:prstGeom>
        </p:spPr>
      </p:pic>
    </p:spTree>
    <p:extLst>
      <p:ext uri="{BB962C8B-B14F-4D97-AF65-F5344CB8AC3E}">
        <p14:creationId xmlns:p14="http://schemas.microsoft.com/office/powerpoint/2010/main" val="246651451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B0AAB-BD39-DE41-CBFA-445E5746D37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C41CA9-15DF-66CC-FC8D-51133207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ooking at the famous amphitheater - Large Theater of the ancient city of Pompeii. The Large Theatre was built by exploiting the natural slope of the hill for the construction of the auditorium. The staircase was separated into three areas with corridors, which were in turn divided into five sectors, and was based on a passage with a barrel vault. Pompeii is an ancient Roman city that was buried under 4 to 6 m (13 to 20 ft) of volcanic ash and pumice in the eruption of Mount Vesuvius in AD 79. Today Pompeii is a UNESCO World Heritage Site and is one of the most popular tourist attractions in Italy.">
            <a:extLst>
              <a:ext uri="{FF2B5EF4-FFF2-40B4-BE49-F238E27FC236}">
                <a16:creationId xmlns:a16="http://schemas.microsoft.com/office/drawing/2014/main" id="{1CAED4A1-AB14-47EC-91F0-8C2EA689A2F9}"/>
              </a:ext>
            </a:extLst>
          </p:cNvPr>
          <p:cNvPicPr>
            <a:picLocks noGrp="1" noChangeAspect="1"/>
          </p:cNvPicPr>
          <p:nvPr>
            <p:ph sz="half" idx="1"/>
          </p:nvPr>
        </p:nvPicPr>
        <p:blipFill>
          <a:blip r:embed="rId3"/>
          <a:srcRect l="26381" r="25825" b="-1"/>
          <a:stretch>
            <a:fillRect/>
          </a:stretch>
        </p:blipFill>
        <p:spPr>
          <a:xfrm>
            <a:off x="362329" y="719070"/>
            <a:ext cx="4002637" cy="5590290"/>
          </a:xfrm>
          <a:prstGeom prst="rect">
            <a:avLst/>
          </a:prstGeom>
        </p:spPr>
      </p:pic>
      <p:sp>
        <p:nvSpPr>
          <p:cNvPr id="4" name="Content Placeholder 3">
            <a:extLst>
              <a:ext uri="{FF2B5EF4-FFF2-40B4-BE49-F238E27FC236}">
                <a16:creationId xmlns:a16="http://schemas.microsoft.com/office/drawing/2014/main" id="{EE873276-682B-8233-A4EB-A411611224A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27295" y="1066149"/>
            <a:ext cx="7102376" cy="5243211"/>
          </a:xfrm>
        </p:spPr>
        <p:txBody>
          <a:bodyPr>
            <a:noAutofit/>
          </a:bodyPr>
          <a:lstStyle/>
          <a:p>
            <a:pPr marL="0" indent="0">
              <a:spcBef>
                <a:spcPts val="2500"/>
              </a:spcBef>
              <a:buNone/>
            </a:pPr>
            <a:r>
              <a:rPr lang="en-US" b="1" dirty="0"/>
              <a:t>Historical Construction</a:t>
            </a:r>
          </a:p>
          <a:p>
            <a:pPr marL="0" lvl="1" indent="0">
              <a:buNone/>
            </a:pPr>
            <a:r>
              <a:rPr lang="en-US" sz="2800" dirty="0"/>
              <a:t>The Ephesus Theater was constructed in the 3rd century BC and later expanded during the Roman period.</a:t>
            </a:r>
          </a:p>
          <a:p>
            <a:pPr marL="0" indent="0">
              <a:spcBef>
                <a:spcPts val="2500"/>
              </a:spcBef>
              <a:buNone/>
            </a:pPr>
            <a:r>
              <a:rPr lang="en-US" b="1" dirty="0"/>
              <a:t>Large Seating Capacity</a:t>
            </a:r>
          </a:p>
          <a:p>
            <a:pPr marL="0" lvl="1" indent="0">
              <a:buNone/>
            </a:pPr>
            <a:r>
              <a:rPr lang="en-US" sz="2800" dirty="0"/>
              <a:t>By 50 AD, the theater could seat approximately 25,000 spectators, making it one of the largest of its time.</a:t>
            </a:r>
          </a:p>
        </p:txBody>
      </p:sp>
      <p:pic>
        <p:nvPicPr>
          <p:cNvPr id="7" name="Picture 6">
            <a:extLst>
              <a:ext uri="{FF2B5EF4-FFF2-40B4-BE49-F238E27FC236}">
                <a16:creationId xmlns:a16="http://schemas.microsoft.com/office/drawing/2014/main" id="{D04A7FC1-C5D0-BDC0-E807-A2C566F65552}"/>
              </a:ext>
            </a:extLst>
          </p:cNvPr>
          <p:cNvPicPr>
            <a:picLocks noChangeAspect="1"/>
          </p:cNvPicPr>
          <p:nvPr/>
        </p:nvPicPr>
        <p:blipFill>
          <a:blip r:embed="rId4"/>
          <a:stretch>
            <a:fillRect/>
          </a:stretch>
        </p:blipFill>
        <p:spPr>
          <a:xfrm>
            <a:off x="968191" y="-110481"/>
            <a:ext cx="10516511" cy="1176630"/>
          </a:xfrm>
          <a:prstGeom prst="rect">
            <a:avLst/>
          </a:prstGeom>
        </p:spPr>
      </p:pic>
    </p:spTree>
    <p:extLst>
      <p:ext uri="{BB962C8B-B14F-4D97-AF65-F5344CB8AC3E}">
        <p14:creationId xmlns:p14="http://schemas.microsoft.com/office/powerpoint/2010/main" val="336635730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2171-A164-7154-0944-6573E4D75A9B}"/>
              </a:ext>
            </a:extLst>
          </p:cNvPr>
          <p:cNvSpPr>
            <a:spLocks noGrp="1"/>
          </p:cNvSpPr>
          <p:nvPr>
            <p:ph type="title"/>
          </p:nvPr>
        </p:nvSpPr>
        <p:spPr>
          <a:xfrm>
            <a:off x="838200" y="365125"/>
            <a:ext cx="10515600" cy="880351"/>
          </a:xfrm>
        </p:spPr>
        <p:txBody>
          <a:bodyPr/>
          <a:lstStyle/>
          <a:p>
            <a:pPr algn="ctr"/>
            <a:r>
              <a:rPr lang="en-US" b="1" dirty="0"/>
              <a:t>Paul’s Preaching Sparks Uproar</a:t>
            </a:r>
            <a:endParaRPr lang="en-US" dirty="0"/>
          </a:p>
        </p:txBody>
      </p:sp>
      <p:sp>
        <p:nvSpPr>
          <p:cNvPr id="3" name="Content Placeholder 2">
            <a:extLst>
              <a:ext uri="{FF2B5EF4-FFF2-40B4-BE49-F238E27FC236}">
                <a16:creationId xmlns:a16="http://schemas.microsoft.com/office/drawing/2014/main" id="{7428FF49-1280-8A99-9180-576E0A11CAD0}"/>
              </a:ext>
            </a:extLst>
          </p:cNvPr>
          <p:cNvSpPr>
            <a:spLocks noGrp="1"/>
          </p:cNvSpPr>
          <p:nvPr>
            <p:ph sz="half" idx="1"/>
          </p:nvPr>
        </p:nvSpPr>
        <p:spPr>
          <a:xfrm>
            <a:off x="315310" y="1399957"/>
            <a:ext cx="6936828" cy="4351338"/>
          </a:xfrm>
        </p:spPr>
        <p:txBody>
          <a:bodyPr>
            <a:noAutofit/>
          </a:bodyPr>
          <a:lstStyle/>
          <a:p>
            <a:pPr marL="0" indent="0">
              <a:spcBef>
                <a:spcPts val="2500"/>
              </a:spcBef>
              <a:buNone/>
            </a:pPr>
            <a:r>
              <a:rPr lang="en-US" b="1" dirty="0"/>
              <a:t>Challenging Artemis Worship</a:t>
            </a:r>
          </a:p>
          <a:p>
            <a:pPr marL="0" lvl="1" indent="0">
              <a:buNone/>
            </a:pPr>
            <a:r>
              <a:rPr lang="en-US" sz="2800" dirty="0"/>
              <a:t>Paul's message questioned the traditional worship of Artemis, shaking the foundation of the city's religious identity.</a:t>
            </a:r>
          </a:p>
          <a:p>
            <a:pPr marL="0" indent="0">
              <a:spcBef>
                <a:spcPts val="2500"/>
              </a:spcBef>
              <a:buNone/>
            </a:pPr>
            <a:r>
              <a:rPr lang="en-US" b="1" dirty="0"/>
              <a:t>Impact on Silversmiths’ Trade</a:t>
            </a:r>
          </a:p>
          <a:p>
            <a:pPr marL="0" lvl="1" indent="0">
              <a:buNone/>
            </a:pPr>
            <a:r>
              <a:rPr lang="en-US" sz="2800" dirty="0"/>
              <a:t>Silversmiths profiting from idol-making saw their livelihoods threatened by Paul's teachings, fueling their anger.</a:t>
            </a:r>
          </a:p>
          <a:p>
            <a:pPr marL="0" indent="0">
              <a:spcBef>
                <a:spcPts val="2500"/>
              </a:spcBef>
              <a:buNone/>
            </a:pPr>
            <a:r>
              <a:rPr lang="en-US" b="1" dirty="0"/>
              <a:t>Theater Revolt and Uproar</a:t>
            </a:r>
          </a:p>
          <a:p>
            <a:pPr marL="0" lvl="1" indent="0">
              <a:buNone/>
            </a:pPr>
            <a:r>
              <a:rPr lang="en-US" sz="2800" dirty="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54D0D3A3-9F00-30EB-9E32-0C40F68F3B18}"/>
              </a:ext>
            </a:extLst>
          </p:cNvPr>
          <p:cNvPicPr>
            <a:picLocks noGrp="1" noChangeAspect="1"/>
          </p:cNvPicPr>
          <p:nvPr>
            <p:ph sz="half" idx="2"/>
          </p:nvPr>
        </p:nvPicPr>
        <p:blipFill>
          <a:blip r:embed="rId2"/>
          <a:stretch>
            <a:fillRect/>
          </a:stretch>
        </p:blipFill>
        <p:spPr>
          <a:xfrm>
            <a:off x="7252138" y="1835102"/>
            <a:ext cx="4782862" cy="3187796"/>
          </a:xfrm>
          <a:prstGeom prst="rect">
            <a:avLst/>
          </a:prstGeom>
        </p:spPr>
      </p:pic>
      <p:pic>
        <p:nvPicPr>
          <p:cNvPr id="6" name="Content Placeholder 4" descr="Ancient columns in a row.">
            <a:extLst>
              <a:ext uri="{FF2B5EF4-FFF2-40B4-BE49-F238E27FC236}">
                <a16:creationId xmlns:a16="http://schemas.microsoft.com/office/drawing/2014/main" id="{521652A3-1BEF-07CB-0E23-1880F634060B}"/>
              </a:ext>
            </a:extLst>
          </p:cNvPr>
          <p:cNvPicPr>
            <a:picLocks noChangeAspect="1"/>
          </p:cNvPicPr>
          <p:nvPr/>
        </p:nvPicPr>
        <p:blipFill>
          <a:blip r:embed="rId2"/>
          <a:srcRect l="27692" r="25137" b="-1"/>
          <a:stretch>
            <a:fillRect/>
          </a:stretch>
        </p:blipFill>
        <p:spPr>
          <a:xfrm>
            <a:off x="7775514" y="415217"/>
            <a:ext cx="4259486" cy="6027566"/>
          </a:xfrm>
          <a:prstGeom prst="rect">
            <a:avLst/>
          </a:prstGeom>
        </p:spPr>
      </p:pic>
    </p:spTree>
    <p:extLst>
      <p:ext uri="{BB962C8B-B14F-4D97-AF65-F5344CB8AC3E}">
        <p14:creationId xmlns:p14="http://schemas.microsoft.com/office/powerpoint/2010/main" val="1539473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023FC-36BF-9B66-0FBE-636F41814F39}"/>
              </a:ext>
            </a:extLst>
          </p:cNvPr>
          <p:cNvSpPr>
            <a:spLocks noGrp="1"/>
          </p:cNvSpPr>
          <p:nvPr>
            <p:ph type="title"/>
          </p:nvPr>
        </p:nvSpPr>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pic>
        <p:nvPicPr>
          <p:cNvPr id="5" name="Content Placeholder 4" descr="Ancient columns in a row.">
            <a:extLst>
              <a:ext uri="{FF2B5EF4-FFF2-40B4-BE49-F238E27FC236}">
                <a16:creationId xmlns:a16="http://schemas.microsoft.com/office/drawing/2014/main" id="{3937D16D-3ADD-491A-AA22-8405E683540E}"/>
              </a:ext>
            </a:extLst>
          </p:cNvPr>
          <p:cNvPicPr>
            <a:picLocks noGrp="1" noChangeAspect="1"/>
          </p:cNvPicPr>
          <p:nvPr>
            <p:ph idx="1"/>
          </p:nvPr>
        </p:nvPicPr>
        <p:blipFill>
          <a:blip r:embed="rId3"/>
          <a:stretch>
            <a:fillRect/>
          </a:stretch>
        </p:blipFill>
        <p:spPr>
          <a:xfrm>
            <a:off x="5183188" y="1367340"/>
            <a:ext cx="6172200" cy="4113795"/>
          </a:xfrm>
          <a:prstGeom prst="rect">
            <a:avLst/>
          </a:prstGeom>
        </p:spPr>
      </p:pic>
      <p:sp>
        <p:nvSpPr>
          <p:cNvPr id="4" name="Content Placeholder 3">
            <a:extLst>
              <a:ext uri="{FF2B5EF4-FFF2-40B4-BE49-F238E27FC236}">
                <a16:creationId xmlns:a16="http://schemas.microsoft.com/office/drawing/2014/main" id="{B6B96E7E-3185-EB08-B46B-2FE703E82326}"/>
              </a:ext>
            </a:extLst>
          </p:cNvPr>
          <p:cNvSpPr>
            <a:spLocks noGrp="1"/>
          </p:cNvSpPr>
          <p:nvPr>
            <p:ph type="body"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sz="1400" b="1" dirty="0"/>
              <a:t>Challenging Artemis Worship</a:t>
            </a:r>
          </a:p>
          <a:p>
            <a:pPr marL="0" lvl="1" indent="0">
              <a:buFont typeface="Arial" panose="020B0604020202020204" pitchFamily="34" charset="0"/>
              <a:buNone/>
            </a:pPr>
            <a:r>
              <a:rPr lang="en-US" sz="1400" dirty="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dirty="0"/>
              <a:t>Impact on Silversmiths’ Trade</a:t>
            </a:r>
          </a:p>
          <a:p>
            <a:pPr marL="0" lvl="1" indent="0">
              <a:buFont typeface="Arial" panose="020B0604020202020204" pitchFamily="34" charset="0"/>
              <a:buNone/>
            </a:pPr>
            <a:r>
              <a:rPr lang="en-US" sz="1400" dirty="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dirty="0"/>
              <a:t>Theater Revolt and Uproar</a:t>
            </a:r>
          </a:p>
          <a:p>
            <a:pPr marL="0" lvl="1" indent="0">
              <a:buFont typeface="Arial" panose="020B0604020202020204" pitchFamily="34" charset="0"/>
              <a:buNone/>
            </a:pPr>
            <a:r>
              <a:rPr lang="en-US" sz="1400" dirty="0"/>
              <a:t>A large, agitated crowd gathered in the city's theater, resulting in a major confrontation and unrest.</a:t>
            </a:r>
          </a:p>
        </p:txBody>
      </p:sp>
    </p:spTree>
    <p:extLst>
      <p:ext uri="{BB962C8B-B14F-4D97-AF65-F5344CB8AC3E}">
        <p14:creationId xmlns:p14="http://schemas.microsoft.com/office/powerpoint/2010/main" val="159406812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9EC4E8-2412-FC5F-CDE7-8EE4B62A6E7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0E009F-2EE9-16F6-19EF-F19C6F744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D26E8-EEF5-E916-BBF8-A35FD2A3643D}"/>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sp>
        <p:nvSpPr>
          <p:cNvPr id="4" name="Content Placeholder 3">
            <a:extLst>
              <a:ext uri="{FF2B5EF4-FFF2-40B4-BE49-F238E27FC236}">
                <a16:creationId xmlns:a16="http://schemas.microsoft.com/office/drawing/2014/main" id="{DC48220D-C173-4B4F-7A14-B631FC00993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Font typeface="Arial" panose="020B0604020202020204" pitchFamily="34" charset="0"/>
              <a:buNone/>
            </a:pPr>
            <a:r>
              <a:rPr lang="en-US" sz="1400" b="1"/>
              <a:t>Challenging Artemis Worship</a:t>
            </a:r>
          </a:p>
          <a:p>
            <a:pPr marL="0" lvl="1" indent="0">
              <a:buFont typeface="Arial" panose="020B0604020202020204" pitchFamily="34" charset="0"/>
              <a:buNone/>
            </a:pPr>
            <a:r>
              <a:rPr lang="en-US" sz="140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a:t>Impact on Silversmiths’ Trade</a:t>
            </a:r>
          </a:p>
          <a:p>
            <a:pPr marL="0" lvl="1" indent="0">
              <a:buFont typeface="Arial" panose="020B0604020202020204" pitchFamily="34" charset="0"/>
              <a:buNone/>
            </a:pPr>
            <a:r>
              <a:rPr lang="en-US" sz="140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a:t>Theater Revolt and Uproar</a:t>
            </a:r>
          </a:p>
          <a:p>
            <a:pPr marL="0" lvl="1" indent="0">
              <a:buFont typeface="Arial" panose="020B0604020202020204" pitchFamily="34" charset="0"/>
              <a:buNone/>
            </a:pPr>
            <a:r>
              <a:rPr lang="en-US" sz="140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6532171D-F592-13F0-AE25-CC189CF18F5A}"/>
              </a:ext>
            </a:extLst>
          </p:cNvPr>
          <p:cNvPicPr>
            <a:picLocks noGrp="1" noChangeAspect="1"/>
          </p:cNvPicPr>
          <p:nvPr>
            <p:ph sz="half" idx="1"/>
          </p:nvPr>
        </p:nvPicPr>
        <p:blipFill>
          <a:blip r:embed="rId3"/>
          <a:srcRect l="27692" r="25137"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322846043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590B-EB5B-C48B-25A0-32EBAA98B986}"/>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sz="4000" b="1"/>
              <a:t>Paul's Teachings in Ephesus</a:t>
            </a:r>
          </a:p>
        </p:txBody>
      </p:sp>
      <p:pic>
        <p:nvPicPr>
          <p:cNvPr id="5" name="Content Placeholder 4" descr="Amphitheater Of Ephesus">
            <a:extLst>
              <a:ext uri="{FF2B5EF4-FFF2-40B4-BE49-F238E27FC236}">
                <a16:creationId xmlns:a16="http://schemas.microsoft.com/office/drawing/2014/main" id="{E085CCEA-DF5E-4C19-B8D0-B9D4FAAFC82F}"/>
              </a:ext>
            </a:extLst>
          </p:cNvPr>
          <p:cNvPicPr>
            <a:picLocks noGrp="1" noChangeAspect="1"/>
          </p:cNvPicPr>
          <p:nvPr>
            <p:ph sz="half" idx="1"/>
          </p:nvPr>
        </p:nvPicPr>
        <p:blipFill>
          <a:blip r:embed="rId3"/>
          <a:srcRect l="18223" r="22429" b="-2"/>
          <a:stretch>
            <a:fill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Content Placeholder 3">
            <a:extLst>
              <a:ext uri="{FF2B5EF4-FFF2-40B4-BE49-F238E27FC236}">
                <a16:creationId xmlns:a16="http://schemas.microsoft.com/office/drawing/2014/main" id="{CE60FDB9-75C9-7E94-51C9-CBD1DF75F1B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7734" y="2614612"/>
            <a:ext cx="5291663" cy="3752849"/>
          </a:xfrm>
        </p:spPr>
        <p:txBody>
          <a:bodyPr>
            <a:normAutofit/>
          </a:bodyPr>
          <a:lstStyle/>
          <a:p>
            <a:pPr marL="0" indent="0">
              <a:spcBef>
                <a:spcPts val="2500"/>
              </a:spcBef>
              <a:buNone/>
            </a:pPr>
            <a:r>
              <a:rPr lang="en-US" sz="1400" b="1" dirty="0"/>
              <a:t>Lecture Hall of Tyrannus</a:t>
            </a:r>
          </a:p>
          <a:p>
            <a:pPr marL="0" lvl="1" indent="0">
              <a:buNone/>
            </a:pPr>
            <a:r>
              <a:rPr lang="en-US" sz="1400" dirty="0"/>
              <a:t>Paul's teachings in Ephesus primarily occurred in the lecture hall of Tyrannus, where he spent over two years.</a:t>
            </a:r>
          </a:p>
          <a:p>
            <a:pPr marL="0" indent="0">
              <a:spcBef>
                <a:spcPts val="2500"/>
              </a:spcBef>
              <a:buNone/>
            </a:pPr>
            <a:r>
              <a:rPr lang="en-US" sz="1400" b="1" dirty="0"/>
              <a:t>Confrontation at the Theater</a:t>
            </a:r>
          </a:p>
          <a:p>
            <a:pPr marL="0" lvl="1" indent="0">
              <a:buNone/>
            </a:pPr>
            <a:r>
              <a:rPr lang="en-US" sz="1400" dirty="0"/>
              <a:t>A significant confrontation took place at the theater, where silversmiths rioted against Paul due to the threat his teachings posed to their trade.</a:t>
            </a:r>
          </a:p>
          <a:p>
            <a:pPr marL="0" indent="0">
              <a:spcBef>
                <a:spcPts val="2500"/>
              </a:spcBef>
              <a:buNone/>
            </a:pPr>
            <a:r>
              <a:rPr lang="en-US" sz="1400" b="1" dirty="0"/>
              <a:t>Paul's Missionary Activities</a:t>
            </a:r>
          </a:p>
          <a:p>
            <a:pPr marL="0" lvl="1" indent="0">
              <a:buNone/>
            </a:pPr>
            <a:r>
              <a:rPr lang="en-US" sz="1400" dirty="0"/>
              <a:t>Paul's missionary activities in Ephesus were impactful, leading to both widespread teachings and significant confrontations.</a:t>
            </a:r>
          </a:p>
        </p:txBody>
      </p:sp>
    </p:spTree>
    <p:extLst>
      <p:ext uri="{BB962C8B-B14F-4D97-AF65-F5344CB8AC3E}">
        <p14:creationId xmlns:p14="http://schemas.microsoft.com/office/powerpoint/2010/main" val="97875056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103E1-9792-0DAA-8802-C8B78B3A6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96716-BFA2-46CF-9615-734D4C6E0517}"/>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6962103A-1D1B-5A13-D905-4F79120CB883}"/>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459420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8385C-9A1B-31DE-B738-62AB96BB3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0BCBC-A139-F52B-A8C4-BB1A095A102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ADC3C2F3-6098-81A5-A43B-639EFF63B1EE}"/>
              </a:ext>
            </a:extLst>
          </p:cNvPr>
          <p:cNvSpPr>
            <a:spLocks noGrp="1"/>
          </p:cNvSpPr>
          <p:nvPr>
            <p:ph idx="1"/>
          </p:nvPr>
        </p:nvSpPr>
        <p:spPr>
          <a:xfrm>
            <a:off x="838200" y="1825625"/>
            <a:ext cx="6493042" cy="4351338"/>
          </a:xfrm>
        </p:spPr>
        <p:txBody>
          <a:bodyPr>
            <a:normAutofit/>
          </a:bodyPr>
          <a:lstStyle/>
          <a:p>
            <a:r>
              <a:rPr lang="en-US" sz="3600" dirty="0"/>
              <a:t>Complete text of commentary at:</a:t>
            </a:r>
            <a:br>
              <a:rPr lang="en-US" sz="3600" dirty="0"/>
            </a:br>
            <a:r>
              <a:rPr lang="en-US" sz="3600" dirty="0">
                <a:hlinkClick r:id="rId2"/>
              </a:rPr>
              <a:t>Ephesians : pattern for Christian living : Summers, Ray : Free Download, Borrow, and Streaming : Internet Archive</a:t>
            </a:r>
            <a:endParaRPr lang="en-US" sz="3600" dirty="0"/>
          </a:p>
        </p:txBody>
      </p:sp>
      <p:pic>
        <p:nvPicPr>
          <p:cNvPr id="5" name="Picture 4">
            <a:extLst>
              <a:ext uri="{FF2B5EF4-FFF2-40B4-BE49-F238E27FC236}">
                <a16:creationId xmlns:a16="http://schemas.microsoft.com/office/drawing/2014/main" id="{7BB35F0E-16BD-8885-BC88-19FE22395382}"/>
              </a:ext>
            </a:extLst>
          </p:cNvPr>
          <p:cNvPicPr>
            <a:picLocks noChangeAspect="1"/>
          </p:cNvPicPr>
          <p:nvPr/>
        </p:nvPicPr>
        <p:blipFill>
          <a:blip r:embed="rId3"/>
          <a:stretch>
            <a:fillRect/>
          </a:stretch>
        </p:blipFill>
        <p:spPr>
          <a:xfrm>
            <a:off x="7657584" y="1690688"/>
            <a:ext cx="3696216" cy="5153744"/>
          </a:xfrm>
          <a:prstGeom prst="rect">
            <a:avLst/>
          </a:prstGeom>
        </p:spPr>
      </p:pic>
    </p:spTree>
    <p:extLst>
      <p:ext uri="{BB962C8B-B14F-4D97-AF65-F5344CB8AC3E}">
        <p14:creationId xmlns:p14="http://schemas.microsoft.com/office/powerpoint/2010/main" val="1326647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C5A6-8628-5007-67AB-B92E20A435C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51FA8BE5-8558-0C10-27A9-E521FAA174E0}"/>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2517804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4AA17-FDE4-1C7B-06F8-5E165CF29C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36CE8-BE8A-D0EF-37C6-4410070EBEE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D9B54B66-BF04-3A01-5012-FEB4292D9C13}"/>
              </a:ext>
            </a:extLst>
          </p:cNvPr>
          <p:cNvSpPr>
            <a:spLocks noGrp="1"/>
          </p:cNvSpPr>
          <p:nvPr>
            <p:ph idx="1"/>
          </p:nvPr>
        </p:nvSpPr>
        <p:spPr/>
        <p:txBody>
          <a:bodyPr>
            <a:normAutofit/>
          </a:bodyPr>
          <a:lstStyle/>
          <a:p>
            <a:endParaRPr lang="en-US" sz="3600" dirty="0"/>
          </a:p>
        </p:txBody>
      </p:sp>
      <p:pic>
        <p:nvPicPr>
          <p:cNvPr id="5" name="Picture 4">
            <a:extLst>
              <a:ext uri="{FF2B5EF4-FFF2-40B4-BE49-F238E27FC236}">
                <a16:creationId xmlns:a16="http://schemas.microsoft.com/office/drawing/2014/main" id="{D2E06C59-248F-D377-6B71-1369ADE262BE}"/>
              </a:ext>
            </a:extLst>
          </p:cNvPr>
          <p:cNvPicPr>
            <a:picLocks noChangeAspect="1"/>
          </p:cNvPicPr>
          <p:nvPr/>
        </p:nvPicPr>
        <p:blipFill>
          <a:blip r:embed="rId2"/>
          <a:stretch>
            <a:fillRect/>
          </a:stretch>
        </p:blipFill>
        <p:spPr>
          <a:xfrm>
            <a:off x="551640" y="1791578"/>
            <a:ext cx="11398658" cy="3947741"/>
          </a:xfrm>
          <a:prstGeom prst="rect">
            <a:avLst/>
          </a:prstGeom>
        </p:spPr>
      </p:pic>
    </p:spTree>
    <p:extLst>
      <p:ext uri="{BB962C8B-B14F-4D97-AF65-F5344CB8AC3E}">
        <p14:creationId xmlns:p14="http://schemas.microsoft.com/office/powerpoint/2010/main" val="3271918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1452-A0E8-C392-6018-1CB5221CDB3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063C8D-BC1E-AC5F-4114-4A3A16B95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C7266-E845-5BC3-6F52-8C4649BD5C9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1E23AAA-7E2E-9A1E-5395-2BA48C005CB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73276744-1974-1D38-F5F7-E90F73D665C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lnSpcReduction="10000"/>
          </a:bodyPr>
          <a:lstStyle/>
          <a:p>
            <a:r>
              <a:rPr lang="en-US" b="1" dirty="0"/>
              <a:t>Heavenly Realms</a:t>
            </a:r>
          </a:p>
          <a:p>
            <a:r>
              <a:rPr lang="en-US" b="1" dirty="0"/>
              <a:t>The mystery</a:t>
            </a:r>
          </a:p>
          <a:p>
            <a:r>
              <a:rPr lang="en-US" b="1" dirty="0"/>
              <a:t>Spiritual Tools and Heavenly Armor</a:t>
            </a:r>
          </a:p>
          <a:p>
            <a:r>
              <a:rPr lang="en-US" b="1" dirty="0"/>
              <a:t>Spiritual Blessings in Christ</a:t>
            </a:r>
          </a:p>
          <a:p>
            <a:r>
              <a:rPr lang="en-US" b="1" dirty="0"/>
              <a:t>Made Alive in Christ</a:t>
            </a:r>
          </a:p>
          <a:p>
            <a:r>
              <a:rPr lang="en-US" b="1" dirty="0"/>
              <a:t>The New Spiritual Humanity</a:t>
            </a:r>
          </a:p>
          <a:p>
            <a:r>
              <a:rPr lang="en-US" b="1" dirty="0"/>
              <a:t>The Cornerstone and the New Building</a:t>
            </a:r>
          </a:p>
          <a:p>
            <a:r>
              <a:rPr lang="en-US" b="1" dirty="0"/>
              <a:t>Love that is wide, long, and high.  The infinite God</a:t>
            </a:r>
          </a:p>
          <a:p>
            <a:r>
              <a:rPr lang="en-US" b="1" dirty="0"/>
              <a:t>Worthy calling -  Unity and oneness _</a:t>
            </a:r>
          </a:p>
          <a:p>
            <a:r>
              <a:rPr lang="en-US" b="1" dirty="0"/>
              <a:t>Futile thinking contrasted with  Wisdom and Discretion</a:t>
            </a:r>
          </a:p>
          <a:p>
            <a:r>
              <a:rPr lang="en-US" b="1" dirty="0"/>
              <a:t>Quirky things about Ephesians, The Colossian Heresy, Papyrus 46</a:t>
            </a:r>
          </a:p>
          <a:p>
            <a:r>
              <a:rPr lang="en-US" b="1" dirty="0"/>
              <a:t>Chistian Living Impacting Relationships.</a:t>
            </a:r>
          </a:p>
          <a:p>
            <a:endParaRPr lang="en-US" b="1" dirty="0"/>
          </a:p>
          <a:p>
            <a:endParaRPr lang="en-US" b="1" dirty="0"/>
          </a:p>
          <a:p>
            <a:endParaRPr lang="en-US" b="1" dirty="0"/>
          </a:p>
        </p:txBody>
      </p:sp>
    </p:spTree>
    <p:extLst>
      <p:ext uri="{BB962C8B-B14F-4D97-AF65-F5344CB8AC3E}">
        <p14:creationId xmlns:p14="http://schemas.microsoft.com/office/powerpoint/2010/main" val="15920640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549BE-2939-7ECB-A952-4770DA67D6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25653-2C42-573C-C599-EFE42CAE175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2D3ABF88-EF15-21F0-5405-D2D54DAD3ED5}"/>
              </a:ext>
            </a:extLst>
          </p:cNvPr>
          <p:cNvSpPr>
            <a:spLocks noGrp="1"/>
          </p:cNvSpPr>
          <p:nvPr>
            <p:ph idx="1"/>
          </p:nvPr>
        </p:nvSpPr>
        <p:spPr/>
        <p:txBody>
          <a:bodyPr>
            <a:normAutofit/>
          </a:bodyPr>
          <a:lstStyle/>
          <a:p>
            <a:endParaRPr lang="en-US" sz="3600" dirty="0"/>
          </a:p>
        </p:txBody>
      </p:sp>
      <p:pic>
        <p:nvPicPr>
          <p:cNvPr id="6" name="Picture 5">
            <a:extLst>
              <a:ext uri="{FF2B5EF4-FFF2-40B4-BE49-F238E27FC236}">
                <a16:creationId xmlns:a16="http://schemas.microsoft.com/office/drawing/2014/main" id="{6CC050F2-60A1-0B53-6E1F-A6A89C793302}"/>
              </a:ext>
            </a:extLst>
          </p:cNvPr>
          <p:cNvPicPr>
            <a:picLocks noChangeAspect="1"/>
          </p:cNvPicPr>
          <p:nvPr/>
        </p:nvPicPr>
        <p:blipFill>
          <a:blip r:embed="rId2"/>
          <a:stretch>
            <a:fillRect/>
          </a:stretch>
        </p:blipFill>
        <p:spPr>
          <a:xfrm>
            <a:off x="203673" y="1891634"/>
            <a:ext cx="11784654" cy="4285329"/>
          </a:xfrm>
          <a:prstGeom prst="rect">
            <a:avLst/>
          </a:prstGeom>
        </p:spPr>
      </p:pic>
    </p:spTree>
    <p:extLst>
      <p:ext uri="{BB962C8B-B14F-4D97-AF65-F5344CB8AC3E}">
        <p14:creationId xmlns:p14="http://schemas.microsoft.com/office/powerpoint/2010/main" val="2932363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7AD92-3430-8EDB-31BB-772A63D75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5D2BE-C9DE-1E61-E367-2689A64F9C5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a:t>
            </a:r>
          </a:p>
        </p:txBody>
      </p:sp>
      <p:graphicFrame>
        <p:nvGraphicFramePr>
          <p:cNvPr id="4" name="Content Placeholder 3">
            <a:extLst>
              <a:ext uri="{FF2B5EF4-FFF2-40B4-BE49-F238E27FC236}">
                <a16:creationId xmlns:a16="http://schemas.microsoft.com/office/drawing/2014/main" id="{025E96E0-2036-C9E0-33E4-4D52D1912441}"/>
              </a:ext>
            </a:extLst>
          </p:cNvPr>
          <p:cNvGraphicFramePr>
            <a:graphicFrameLocks noGrp="1"/>
          </p:cNvGraphicFramePr>
          <p:nvPr>
            <p:ph idx="1"/>
            <p:extLst>
              <p:ext uri="{D42A27DB-BD31-4B8C-83A1-F6EECF244321}">
                <p14:modId xmlns:p14="http://schemas.microsoft.com/office/powerpoint/2010/main" val="2141224273"/>
              </p:ext>
            </p:extLst>
          </p:nvPr>
        </p:nvGraphicFramePr>
        <p:xfrm>
          <a:off x="1353266" y="2543534"/>
          <a:ext cx="10128115" cy="4198747"/>
        </p:xfrm>
        <a:graphic>
          <a:graphicData uri="http://schemas.openxmlformats.org/drawingml/2006/table">
            <a:tbl>
              <a:tblPr firstRow="1" firstCol="1" bandRow="1">
                <a:tableStyleId>{5C22544A-7EE6-4342-B048-85BDC9FD1C3A}</a:tableStyleId>
              </a:tblPr>
              <a:tblGrid>
                <a:gridCol w="3375317">
                  <a:extLst>
                    <a:ext uri="{9D8B030D-6E8A-4147-A177-3AD203B41FA5}">
                      <a16:colId xmlns:a16="http://schemas.microsoft.com/office/drawing/2014/main" val="1278521191"/>
                    </a:ext>
                  </a:extLst>
                </a:gridCol>
                <a:gridCol w="3376399">
                  <a:extLst>
                    <a:ext uri="{9D8B030D-6E8A-4147-A177-3AD203B41FA5}">
                      <a16:colId xmlns:a16="http://schemas.microsoft.com/office/drawing/2014/main" val="2330290565"/>
                    </a:ext>
                  </a:extLst>
                </a:gridCol>
                <a:gridCol w="3376399">
                  <a:extLst>
                    <a:ext uri="{9D8B030D-6E8A-4147-A177-3AD203B41FA5}">
                      <a16:colId xmlns:a16="http://schemas.microsoft.com/office/drawing/2014/main" val="1545392374"/>
                    </a:ext>
                  </a:extLst>
                </a:gridCol>
              </a:tblGrid>
              <a:tr h="384213">
                <a:tc>
                  <a:txBody>
                    <a:bodyPr/>
                    <a:lstStyle/>
                    <a:p>
                      <a:pPr marL="0" marR="0" algn="ctr">
                        <a:lnSpc>
                          <a:spcPct val="115000"/>
                        </a:lnSpc>
                        <a:spcAft>
                          <a:spcPts val="800"/>
                        </a:spcAft>
                        <a:buNone/>
                      </a:pPr>
                      <a:r>
                        <a:rPr lang="en-US" sz="3600" kern="100" dirty="0">
                          <a:solidFill>
                            <a:schemeClr val="tx1"/>
                          </a:solidFill>
                          <a:effectLst/>
                        </a:rPr>
                        <a:t>Epistle</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Doctrine </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Application</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B w="762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4973283"/>
                  </a:ext>
                </a:extLst>
              </a:tr>
              <a:tr h="564205">
                <a:tc>
                  <a:txBody>
                    <a:bodyPr/>
                    <a:lstStyle/>
                    <a:p>
                      <a:pPr marL="0" marR="0" algn="ctr">
                        <a:lnSpc>
                          <a:spcPct val="115000"/>
                        </a:lnSpc>
                        <a:spcAft>
                          <a:spcPts val="800"/>
                        </a:spcAft>
                        <a:buNone/>
                      </a:pPr>
                      <a:r>
                        <a:rPr lang="en-US" sz="3600" kern="100" dirty="0">
                          <a:solidFill>
                            <a:schemeClr val="tx1"/>
                          </a:solidFill>
                          <a:effectLst/>
                        </a:rPr>
                        <a:t>Ephesians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1-3</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4-6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3126809"/>
                  </a:ext>
                </a:extLst>
              </a:tr>
              <a:tr h="564205">
                <a:tc>
                  <a:txBody>
                    <a:bodyPr/>
                    <a:lstStyle/>
                    <a:p>
                      <a:pPr marL="0" marR="0" algn="ctr">
                        <a:lnSpc>
                          <a:spcPct val="115000"/>
                        </a:lnSpc>
                        <a:spcAft>
                          <a:spcPts val="800"/>
                        </a:spcAft>
                        <a:buNone/>
                      </a:pPr>
                      <a:r>
                        <a:rPr lang="en-US" sz="3600" kern="100" dirty="0">
                          <a:solidFill>
                            <a:schemeClr val="tx1"/>
                          </a:solidFill>
                          <a:effectLst/>
                        </a:rPr>
                        <a:t>Romans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1-11</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12-16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3546917"/>
                  </a:ext>
                </a:extLst>
              </a:tr>
              <a:tr h="564205">
                <a:tc>
                  <a:txBody>
                    <a:bodyPr/>
                    <a:lstStyle/>
                    <a:p>
                      <a:pPr marL="0" marR="0" algn="ctr">
                        <a:lnSpc>
                          <a:spcPct val="115000"/>
                        </a:lnSpc>
                        <a:spcAft>
                          <a:spcPts val="800"/>
                        </a:spcAft>
                        <a:buNone/>
                      </a:pPr>
                      <a:r>
                        <a:rPr lang="en-US" sz="3600" kern="100" dirty="0">
                          <a:solidFill>
                            <a:schemeClr val="tx1"/>
                          </a:solidFill>
                          <a:effectLst/>
                        </a:rPr>
                        <a:t>Galatians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5-6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259094"/>
                  </a:ext>
                </a:extLst>
              </a:tr>
              <a:tr h="564205">
                <a:tc>
                  <a:txBody>
                    <a:bodyPr/>
                    <a:lstStyle/>
                    <a:p>
                      <a:pPr marL="0" marR="0" algn="ctr">
                        <a:lnSpc>
                          <a:spcPct val="115000"/>
                        </a:lnSpc>
                        <a:spcAft>
                          <a:spcPts val="800"/>
                        </a:spcAft>
                        <a:buNone/>
                      </a:pPr>
                      <a:r>
                        <a:rPr lang="en-US" sz="3600" kern="100" dirty="0">
                          <a:solidFill>
                            <a:schemeClr val="tx1"/>
                          </a:solidFill>
                          <a:effectLst/>
                        </a:rPr>
                        <a:t>Colossians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3.4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896057"/>
                  </a:ext>
                </a:extLst>
              </a:tr>
              <a:tr h="564205">
                <a:tc>
                  <a:txBody>
                    <a:bodyPr/>
                    <a:lstStyle/>
                    <a:p>
                      <a:pPr marL="0" marR="0" algn="ctr">
                        <a:lnSpc>
                          <a:spcPct val="115000"/>
                        </a:lnSpc>
                        <a:spcAft>
                          <a:spcPts val="800"/>
                        </a:spcAft>
                        <a:buNone/>
                      </a:pPr>
                      <a:r>
                        <a:rPr lang="en-US" sz="3600" kern="100" dirty="0">
                          <a:solidFill>
                            <a:schemeClr val="tx1"/>
                          </a:solidFill>
                          <a:effectLst/>
                        </a:rPr>
                        <a:t>1 Peter</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 to 2:10</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2:11 to 5:14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325014"/>
                  </a:ext>
                </a:extLst>
              </a:tr>
              <a:tr h="564205">
                <a:tc>
                  <a:txBody>
                    <a:bodyPr/>
                    <a:lstStyle/>
                    <a:p>
                      <a:pPr marL="0" marR="0" algn="ctr">
                        <a:lnSpc>
                          <a:spcPct val="115000"/>
                        </a:lnSpc>
                        <a:spcAft>
                          <a:spcPts val="800"/>
                        </a:spcAft>
                        <a:buNone/>
                      </a:pPr>
                      <a:r>
                        <a:rPr lang="en-US" sz="3600" kern="100" dirty="0">
                          <a:solidFill>
                            <a:schemeClr val="tx1"/>
                          </a:solidFill>
                          <a:effectLst/>
                        </a:rPr>
                        <a:t>Hebrews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1:1 top 10:18</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10:19 to 13:25</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0648096"/>
                  </a:ext>
                </a:extLst>
              </a:tr>
            </a:tbl>
          </a:graphicData>
        </a:graphic>
      </p:graphicFrame>
      <p:sp>
        <p:nvSpPr>
          <p:cNvPr id="5" name="TextBox 4">
            <a:extLst>
              <a:ext uri="{FF2B5EF4-FFF2-40B4-BE49-F238E27FC236}">
                <a16:creationId xmlns:a16="http://schemas.microsoft.com/office/drawing/2014/main" id="{C4CC4477-D08F-7988-C72A-AAEF679A225E}"/>
              </a:ext>
            </a:extLst>
          </p:cNvPr>
          <p:cNvSpPr txBox="1"/>
          <p:nvPr/>
        </p:nvSpPr>
        <p:spPr>
          <a:xfrm>
            <a:off x="341522" y="1623159"/>
            <a:ext cx="12151605" cy="954107"/>
          </a:xfrm>
          <a:prstGeom prst="rect">
            <a:avLst/>
          </a:prstGeom>
          <a:noFill/>
        </p:spPr>
        <p:txBody>
          <a:bodyPr wrap="square" rtlCol="0">
            <a:spAutoFit/>
          </a:bodyPr>
          <a:lstStyle/>
          <a:p>
            <a:r>
              <a:rPr lang="en-US" sz="2800" dirty="0"/>
              <a:t>Ray Summers makes a distinction  between doctrine and application as follows:</a:t>
            </a:r>
          </a:p>
        </p:txBody>
      </p:sp>
    </p:spTree>
    <p:extLst>
      <p:ext uri="{BB962C8B-B14F-4D97-AF65-F5344CB8AC3E}">
        <p14:creationId xmlns:p14="http://schemas.microsoft.com/office/powerpoint/2010/main" val="305649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D9D5F-4EAE-6A6A-FF1C-2413D59635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64218-4B68-03AD-D785-0D2D9E12D355}"/>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0200F345-CD08-7A07-0A5C-5859970F5A50}"/>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A7BCA734-742F-140A-9199-ABC2E54F116C}"/>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 Calvinist Election)</a:t>
            </a:r>
          </a:p>
          <a:p>
            <a:r>
              <a:rPr lang="en-US" sz="2800" dirty="0"/>
              <a:t>Contains a Colossians vs Ephesians Comparison (21 pages)</a:t>
            </a:r>
          </a:p>
        </p:txBody>
      </p:sp>
    </p:spTree>
    <p:extLst>
      <p:ext uri="{BB962C8B-B14F-4D97-AF65-F5344CB8AC3E}">
        <p14:creationId xmlns:p14="http://schemas.microsoft.com/office/powerpoint/2010/main" val="2382797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304B2-17A3-4451-CA5C-D6631656D0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24325B-A6E8-F19D-51EE-EAC575811A3C}"/>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936121D2-F11D-4DFA-EE4E-91D98C418C0C}"/>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E81932F3-DFA5-4647-6C37-6219C375BDA7}"/>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a:t>
            </a:r>
            <a:r>
              <a:rPr lang="en-US" sz="2800" dirty="0">
                <a:solidFill>
                  <a:schemeClr val="accent4"/>
                </a:solidFill>
              </a:rPr>
              <a:t>( Calvinist Election not good)</a:t>
            </a:r>
          </a:p>
          <a:p>
            <a:r>
              <a:rPr lang="en-US" sz="2800" dirty="0"/>
              <a:t>Contains a Colossians vs Ephesians Comparison (21 pages) (</a:t>
            </a:r>
            <a:r>
              <a:rPr lang="en-US" sz="2800" dirty="0">
                <a:solidFill>
                  <a:schemeClr val="accent4"/>
                </a:solidFill>
              </a:rPr>
              <a:t>Helpful)</a:t>
            </a:r>
          </a:p>
        </p:txBody>
      </p:sp>
      <p:sp>
        <p:nvSpPr>
          <p:cNvPr id="3" name="TextBox 2">
            <a:extLst>
              <a:ext uri="{FF2B5EF4-FFF2-40B4-BE49-F238E27FC236}">
                <a16:creationId xmlns:a16="http://schemas.microsoft.com/office/drawing/2014/main" id="{86BFE26C-AB02-4507-C076-856F2B606002}"/>
              </a:ext>
            </a:extLst>
          </p:cNvPr>
          <p:cNvSpPr txBox="1"/>
          <p:nvPr/>
        </p:nvSpPr>
        <p:spPr>
          <a:xfrm>
            <a:off x="4669277" y="1883990"/>
            <a:ext cx="6387005" cy="646331"/>
          </a:xfrm>
          <a:prstGeom prst="rect">
            <a:avLst/>
          </a:prstGeom>
          <a:noFill/>
        </p:spPr>
        <p:txBody>
          <a:bodyPr wrap="none" rtlCol="0">
            <a:spAutoFit/>
          </a:bodyPr>
          <a:lstStyle/>
          <a:p>
            <a:r>
              <a:rPr lang="en-US" sz="3600" dirty="0">
                <a:solidFill>
                  <a:schemeClr val="accent4"/>
                </a:solidFill>
              </a:rPr>
              <a:t>The good with the questionable</a:t>
            </a:r>
          </a:p>
        </p:txBody>
      </p:sp>
    </p:spTree>
    <p:extLst>
      <p:ext uri="{BB962C8B-B14F-4D97-AF65-F5344CB8AC3E}">
        <p14:creationId xmlns:p14="http://schemas.microsoft.com/office/powerpoint/2010/main" val="571810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803D-F8D3-740B-D1C3-5BB3D54DA3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85495B-54B1-237A-2FFF-7CCE17F2A209}"/>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14" name="Picture 13">
            <a:extLst>
              <a:ext uri="{FF2B5EF4-FFF2-40B4-BE49-F238E27FC236}">
                <a16:creationId xmlns:a16="http://schemas.microsoft.com/office/drawing/2014/main" id="{99CE500D-81E4-646E-98A7-E7E8D2F5C58C}"/>
              </a:ext>
            </a:extLst>
          </p:cNvPr>
          <p:cNvPicPr>
            <a:picLocks noChangeAspect="1"/>
          </p:cNvPicPr>
          <p:nvPr/>
        </p:nvPicPr>
        <p:blipFill>
          <a:blip r:embed="rId2"/>
          <a:stretch>
            <a:fillRect/>
          </a:stretch>
        </p:blipFill>
        <p:spPr>
          <a:xfrm>
            <a:off x="205260" y="1400783"/>
            <a:ext cx="11389105" cy="5247735"/>
          </a:xfrm>
          <a:prstGeom prst="rect">
            <a:avLst/>
          </a:prstGeom>
        </p:spPr>
      </p:pic>
    </p:spTree>
    <p:extLst>
      <p:ext uri="{BB962C8B-B14F-4D97-AF65-F5344CB8AC3E}">
        <p14:creationId xmlns:p14="http://schemas.microsoft.com/office/powerpoint/2010/main" val="1603230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515ED-7215-A878-4209-A9452B1779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1DBE8-9CC8-D973-FCA8-4A4B48E47947}"/>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4" name="Picture 3">
            <a:extLst>
              <a:ext uri="{FF2B5EF4-FFF2-40B4-BE49-F238E27FC236}">
                <a16:creationId xmlns:a16="http://schemas.microsoft.com/office/drawing/2014/main" id="{A4AF2E61-0145-E63C-9066-A56776A3090E}"/>
              </a:ext>
            </a:extLst>
          </p:cNvPr>
          <p:cNvPicPr>
            <a:picLocks noChangeAspect="1"/>
          </p:cNvPicPr>
          <p:nvPr/>
        </p:nvPicPr>
        <p:blipFill>
          <a:blip r:embed="rId2"/>
          <a:stretch>
            <a:fillRect/>
          </a:stretch>
        </p:blipFill>
        <p:spPr>
          <a:xfrm>
            <a:off x="213320" y="1457224"/>
            <a:ext cx="11765359" cy="4802187"/>
          </a:xfrm>
          <a:prstGeom prst="rect">
            <a:avLst/>
          </a:prstGeom>
        </p:spPr>
      </p:pic>
    </p:spTree>
    <p:extLst>
      <p:ext uri="{BB962C8B-B14F-4D97-AF65-F5344CB8AC3E}">
        <p14:creationId xmlns:p14="http://schemas.microsoft.com/office/powerpoint/2010/main" val="2728431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0F0D1-B116-53FD-FE1E-74C5846A44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61738-BF49-53F6-EB94-33A5D4AC31D6}"/>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689B6F43-3146-3B51-8EC8-410C884639A3}"/>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2764731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CF1DE-6B47-C59E-80BA-C4763B31CD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E304E9-B39F-544E-39EE-0FA6E813E497}"/>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B8FFD892-04F9-3F5F-E9EC-34B47D3C13E0}"/>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3141283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BBD69-080E-DC70-8922-C262DFF697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70653A-8F4D-60F5-AB78-ADD76A550351}"/>
              </a:ext>
            </a:extLst>
          </p:cNvPr>
          <p:cNvSpPr>
            <a:spLocks noGrp="1"/>
          </p:cNvSpPr>
          <p:nvPr>
            <p:ph type="title"/>
          </p:nvPr>
        </p:nvSpPr>
        <p:spPr/>
        <p:txBody>
          <a:bodyPr/>
          <a:lstStyle/>
          <a:p>
            <a:endParaRPr lang="en-US" dirty="0"/>
          </a:p>
        </p:txBody>
      </p:sp>
      <p:sp>
        <p:nvSpPr>
          <p:cNvPr id="6" name="TextBox 5">
            <a:extLst>
              <a:ext uri="{FF2B5EF4-FFF2-40B4-BE49-F238E27FC236}">
                <a16:creationId xmlns:a16="http://schemas.microsoft.com/office/drawing/2014/main" id="{0620ABFA-4672-785D-017D-EB8D7A0614C0}"/>
              </a:ext>
            </a:extLst>
          </p:cNvPr>
          <p:cNvSpPr txBox="1"/>
          <p:nvPr/>
        </p:nvSpPr>
        <p:spPr>
          <a:xfrm>
            <a:off x="424930" y="1951672"/>
            <a:ext cx="10928870" cy="1200329"/>
          </a:xfrm>
          <a:prstGeom prst="rect">
            <a:avLst/>
          </a:prstGeom>
          <a:noFill/>
        </p:spPr>
        <p:txBody>
          <a:bodyPr wrap="square" rtlCol="0">
            <a:spAutoFit/>
          </a:bodyPr>
          <a:lstStyle/>
          <a:p>
            <a:r>
              <a:rPr lang="en-US" sz="3600" b="1" dirty="0"/>
              <a:t>Dystopia : </a:t>
            </a:r>
            <a:r>
              <a:rPr lang="en-US" sz="3600" dirty="0"/>
              <a:t>an imagined world or society in which people lead wretched, </a:t>
            </a:r>
            <a:r>
              <a:rPr lang="en-US" sz="3600" u="sng" dirty="0">
                <a:hlinkClick r:id="rId2">
                  <a:extLst>
                    <a:ext uri="{A12FA001-AC4F-418D-AE19-62706E023703}">
                      <ahyp:hlinkClr xmlns:ahyp="http://schemas.microsoft.com/office/drawing/2018/hyperlinkcolor" val="tx"/>
                    </a:ext>
                  </a:extLst>
                </a:hlinkClick>
              </a:rPr>
              <a:t>dehumanized</a:t>
            </a:r>
            <a:r>
              <a:rPr lang="en-US" sz="3600" dirty="0"/>
              <a:t>, fearful lives</a:t>
            </a:r>
          </a:p>
        </p:txBody>
      </p:sp>
    </p:spTree>
    <p:extLst>
      <p:ext uri="{BB962C8B-B14F-4D97-AF65-F5344CB8AC3E}">
        <p14:creationId xmlns:p14="http://schemas.microsoft.com/office/powerpoint/2010/main" val="2567523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7C16E-BAF8-D359-9DEC-A0527551298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2634AA1-03A7-3DFD-2D7C-FB5FDD4A9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F281E-09FA-6C6D-E3D8-C5794EAD6AB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2683F0BD-29CE-B44F-73CB-164B9C552B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F4705B38-7F28-B827-6B69-984C9AB34A3C}"/>
              </a:ext>
            </a:extLst>
          </p:cNvPr>
          <p:cNvSpPr>
            <a:spLocks noGrp="1"/>
          </p:cNvSpPr>
          <p:nvPr>
            <p:ph sz="half" idx="2"/>
          </p:nvPr>
        </p:nvSpPr>
        <p:spPr>
          <a:xfrm>
            <a:off x="3123114" y="1825625"/>
            <a:ext cx="8230686" cy="4351338"/>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Tree>
    <p:extLst>
      <p:ext uri="{BB962C8B-B14F-4D97-AF65-F5344CB8AC3E}">
        <p14:creationId xmlns:p14="http://schemas.microsoft.com/office/powerpoint/2010/main" val="322256109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06F7B-F193-58E2-5785-0742D395AD6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BDF4AD-3069-7CC0-7267-E30B2E6C6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9A4427-9F7F-F58B-0D9C-7C20D6AF1E6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4C8073D6-168A-402D-DFC3-26D6FE0AB7AD}"/>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AF5D5ABD-9D27-9411-53A5-4B730849808E}"/>
              </a:ext>
            </a:extLst>
          </p:cNvPr>
          <p:cNvSpPr>
            <a:spLocks noGrp="1"/>
          </p:cNvSpPr>
          <p:nvPr>
            <p:ph sz="half" idx="2"/>
          </p:nvPr>
        </p:nvSpPr>
        <p:spPr>
          <a:xfrm>
            <a:off x="3123114" y="1825625"/>
            <a:ext cx="8230686" cy="2726710"/>
          </a:xfrm>
        </p:spPr>
        <p:txBody>
          <a:bodyPr/>
          <a:lstStyle/>
          <a:p>
            <a:r>
              <a:rPr lang="en-US" dirty="0"/>
              <a:t>Normally Heaven is associated as the dwelling place of God and everything good and perfect.</a:t>
            </a:r>
          </a:p>
          <a:p>
            <a:r>
              <a:rPr lang="en-US" dirty="0"/>
              <a:t>The first four instances above could be confused with Heaven.</a:t>
            </a:r>
          </a:p>
          <a:p>
            <a:r>
              <a:rPr lang="en-US" dirty="0"/>
              <a:t>Ephesians 6:12 clearly gives meaning to heavenly realms that Paul is writing about. </a:t>
            </a:r>
          </a:p>
          <a:p>
            <a:endParaRPr lang="en-US" dirty="0"/>
          </a:p>
        </p:txBody>
      </p:sp>
      <p:sp>
        <p:nvSpPr>
          <p:cNvPr id="3" name="TextBox 2">
            <a:extLst>
              <a:ext uri="{FF2B5EF4-FFF2-40B4-BE49-F238E27FC236}">
                <a16:creationId xmlns:a16="http://schemas.microsoft.com/office/drawing/2014/main" id="{51E7B1CD-F689-EA7F-937C-435EBA4D4266}"/>
              </a:ext>
            </a:extLst>
          </p:cNvPr>
          <p:cNvSpPr txBox="1"/>
          <p:nvPr/>
        </p:nvSpPr>
        <p:spPr>
          <a:xfrm>
            <a:off x="678425" y="4588591"/>
            <a:ext cx="10835149" cy="2062103"/>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 </a:t>
            </a:r>
          </a:p>
        </p:txBody>
      </p:sp>
    </p:spTree>
    <p:extLst>
      <p:ext uri="{BB962C8B-B14F-4D97-AF65-F5344CB8AC3E}">
        <p14:creationId xmlns:p14="http://schemas.microsoft.com/office/powerpoint/2010/main" val="268789560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78B02-5D2A-2D8B-AC80-2EE82A34CC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8B4618-95E4-87FD-43E7-D8DEF414F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88D8D-7445-350B-CE08-DD8257FBDB3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436BAABB-A5AE-E779-908F-496832FACB1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9CA8B18F-58A8-5670-AA86-9A088C9F2DBA}"/>
              </a:ext>
            </a:extLst>
          </p:cNvPr>
          <p:cNvSpPr>
            <a:spLocks noGrp="1"/>
          </p:cNvSpPr>
          <p:nvPr>
            <p:ph sz="half" idx="2"/>
          </p:nvPr>
        </p:nvSpPr>
        <p:spPr>
          <a:xfrm>
            <a:off x="3123114" y="1825625"/>
            <a:ext cx="8230686" cy="2726710"/>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
        <p:nvSpPr>
          <p:cNvPr id="3" name="TextBox 2">
            <a:extLst>
              <a:ext uri="{FF2B5EF4-FFF2-40B4-BE49-F238E27FC236}">
                <a16:creationId xmlns:a16="http://schemas.microsoft.com/office/drawing/2014/main" id="{94A8AAD2-4738-BDF7-6CB5-97C394E3D56B}"/>
              </a:ext>
            </a:extLst>
          </p:cNvPr>
          <p:cNvSpPr txBox="1"/>
          <p:nvPr/>
        </p:nvSpPr>
        <p:spPr>
          <a:xfrm>
            <a:off x="250441" y="4588591"/>
            <a:ext cx="11455690" cy="2062103"/>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      </a:t>
            </a:r>
            <a:r>
              <a:rPr lang="en-US" sz="3200" dirty="0">
                <a:solidFill>
                  <a:srgbClr val="7030A0"/>
                </a:solidFill>
              </a:rPr>
              <a:t>Where are the heavenly (spiritual) realms?</a:t>
            </a:r>
          </a:p>
        </p:txBody>
      </p:sp>
    </p:spTree>
    <p:extLst>
      <p:ext uri="{BB962C8B-B14F-4D97-AF65-F5344CB8AC3E}">
        <p14:creationId xmlns:p14="http://schemas.microsoft.com/office/powerpoint/2010/main" val="110307237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140F1-2A38-4DF1-F2DB-D80B04E2E51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25BE2FA-0C00-9985-A2D0-214B9EA21E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2268A-7589-3661-A6B9-FD5C288E2D52}"/>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6AB29ABA-CE16-16FD-2E43-53A32ACBAAA5}"/>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70A6B68F-2C24-204D-9645-6F6B9B5F332C}"/>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40E3459-51FD-5116-849B-AC1BCA17BE15}"/>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2723270-FE8A-B74B-3B50-E1B581D5B295}"/>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22E4C87F-E03D-83C4-98C2-F6FE08B07CFD}"/>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AD746FAD-4CEF-6CA1-1612-3D72831AA609}"/>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EC2B350C-F242-E256-3CC4-CAC4DE09FDCD}"/>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Tree>
    <p:extLst>
      <p:ext uri="{BB962C8B-B14F-4D97-AF65-F5344CB8AC3E}">
        <p14:creationId xmlns:p14="http://schemas.microsoft.com/office/powerpoint/2010/main" val="263411750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4B49E-4CFC-7953-6305-D4408B2D615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AC0B4C-44B5-AC86-E1F9-8786BF7C9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F0251-BCDA-4611-5FBD-E4D92465432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5C94F48F-45DC-B711-3904-BF27FB5EDBA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F1388550-1B69-7E08-80E3-A369534FFB15}"/>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3FB2E3A-F93B-6169-3343-869E4F3C7930}"/>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91B1695-46C6-7268-E457-510C9DD492A5}"/>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7AD0AD48-A52C-E08E-F8AB-88D7841E7EEF}"/>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D122CDA1-3857-350A-7403-399C4E54A12D}"/>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2CC0D6C6-B735-D80F-8CBC-634F78B396EE}"/>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3DBB7DBC-3B04-F277-FA62-F07E68E9299D}"/>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841A294D-0EC7-F693-C44F-6C291E0EBF8E}"/>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Tree>
    <p:extLst>
      <p:ext uri="{BB962C8B-B14F-4D97-AF65-F5344CB8AC3E}">
        <p14:creationId xmlns:p14="http://schemas.microsoft.com/office/powerpoint/2010/main" val="231884578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C76F4-87C6-1F78-25C1-8F58C1C302F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A54CCE-351B-6FFA-0E64-AD319C303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500F79-DFF4-8228-5345-89E797751BA7}"/>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E29CAA9D-B8ED-17E1-76A8-D9798C65BE70}"/>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49E71B16-7EA3-CB17-4185-BD81EC02DC1B}"/>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5130809-A1CA-CE96-9F38-C9C1245AD169}"/>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ED64909-53A2-036D-EF45-A4A8DFBC6FAB}"/>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7034CB8-D2D6-03D7-20CD-AED626E2D2A8}"/>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575D5F94-60B8-0F32-2BDA-B60B0EC1F89F}"/>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35EC064B-E39A-E444-45A4-D83E73D4D42A}"/>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38877AC5-F0C3-C391-7A90-273D298AEC20}"/>
              </a:ext>
            </a:extLst>
          </p:cNvPr>
          <p:cNvSpPr txBox="1"/>
          <p:nvPr/>
        </p:nvSpPr>
        <p:spPr>
          <a:xfrm>
            <a:off x="465826" y="4045181"/>
            <a:ext cx="2646622" cy="1846659"/>
          </a:xfrm>
          <a:prstGeom prst="rect">
            <a:avLst/>
          </a:prstGeom>
          <a:noFill/>
        </p:spPr>
        <p:txBody>
          <a:bodyPr wrap="none" rtlCol="0">
            <a:spAutoFit/>
          </a:bodyPr>
          <a:lstStyle/>
          <a:p>
            <a:r>
              <a:rPr lang="en-US" sz="3200"/>
              <a:t>Contrast </a:t>
            </a:r>
            <a:r>
              <a:rPr lang="en-US" sz="3200" dirty="0"/>
              <a:t>with</a:t>
            </a:r>
          </a:p>
          <a:p>
            <a:r>
              <a:rPr lang="en-US" sz="3200" dirty="0"/>
              <a:t>Gen 1:1</a:t>
            </a:r>
          </a:p>
          <a:p>
            <a:r>
              <a:rPr lang="en-US" sz="3200" dirty="0"/>
              <a:t>Gen 3:15</a:t>
            </a:r>
          </a:p>
          <a:p>
            <a:endParaRPr lang="en-US" dirty="0"/>
          </a:p>
        </p:txBody>
      </p:sp>
    </p:spTree>
    <p:extLst>
      <p:ext uri="{BB962C8B-B14F-4D97-AF65-F5344CB8AC3E}">
        <p14:creationId xmlns:p14="http://schemas.microsoft.com/office/powerpoint/2010/main" val="1286445722"/>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1050</TotalTime>
  <Words>3442</Words>
  <Application>Microsoft Office PowerPoint</Application>
  <PresentationFormat>Widescreen</PresentationFormat>
  <Paragraphs>226</Paragraphs>
  <Slides>38</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Aptos</vt:lpstr>
      <vt:lpstr>Aptos Display</vt:lpstr>
      <vt:lpstr>Arial</vt:lpstr>
      <vt:lpstr>Office Theme</vt:lpstr>
      <vt:lpstr>Book of Ephesians </vt:lpstr>
      <vt:lpstr>Book of Ephesians</vt:lpstr>
      <vt:lpstr>Book of Ephesians</vt:lpstr>
      <vt:lpstr>             Heavenly Realms Ephesians 1:3, 1:20, 2:6, 3:10,  6:12</vt:lpstr>
      <vt:lpstr>             Heavenly Realms Ephesians 1:3, 2:6, 3:10,  6:12</vt:lpstr>
      <vt:lpstr>             Heavenly Realms Ephesians 1:3, 2:6, 3:10,  6:12</vt:lpstr>
      <vt:lpstr>             Heavenly Realms Ephesians 1:3, 2:6, 3:10,  6:12</vt:lpstr>
      <vt:lpstr>             Heavenly Realms Ephesians 1:3, 2:6, 3:10,  6:12</vt:lpstr>
      <vt:lpstr>             Heavenly Realms Ephesians 1:3, 2:6, 3:10,  6:12</vt:lpstr>
      <vt:lpstr> Spiritual Realms O.T. 1 Samuel 16:14</vt:lpstr>
      <vt:lpstr> Spiritual Realms O.T. 1 Kings 11</vt:lpstr>
      <vt:lpstr>Panoply</vt:lpstr>
      <vt:lpstr>             The Armor of God (Panoply)</vt:lpstr>
      <vt:lpstr>             The Armor of God (Panoply)</vt:lpstr>
      <vt:lpstr>             The Armor of God (Panoply)</vt:lpstr>
      <vt:lpstr>             Posture for battle.</vt:lpstr>
      <vt:lpstr>             Heavenly Realms                 2 Corinthians 5</vt:lpstr>
      <vt:lpstr>             Heavenly Realms Evil Spirts result in Evil Acts</vt:lpstr>
      <vt:lpstr>             Heavenly Realms Ephesians 1:3, 2:6, 3:10,  6:12</vt:lpstr>
      <vt:lpstr>Ephesus Amphitheater 50 CE</vt:lpstr>
      <vt:lpstr>PowerPoint Presentation</vt:lpstr>
      <vt:lpstr>Paul’s Preaching Sparks Uproar</vt:lpstr>
      <vt:lpstr>Paul’s Preaching Sparks Uproar</vt:lpstr>
      <vt:lpstr>Paul’s Preaching Sparks Uproar</vt:lpstr>
      <vt:lpstr>Paul's Teachings in Ephesus</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vt:lpstr>
      <vt:lpstr>New Testament Commentary Willliam Hendriksen Baker Book Houses © 1967</vt:lpstr>
      <vt:lpstr>New Testament Commentary Willliam Hendriksen Baker Book Houses © 1967</vt:lpstr>
      <vt:lpstr>New Testament Commentary Willliam Hendriksen Baker Book Houses © 1967</vt:lpstr>
      <vt:lpstr>New Testament Commentary Willliam Hendriksen Baker Book Houses © 1967</vt:lpstr>
      <vt:lpstr>New Testament Commentary Willliam Hendriksen Baker Book Houses © 1967  Approximately 55 verses in Colossians are duplicated in Ephesians</vt:lpstr>
      <vt:lpstr>New Testament Commentary Willliam Hendriksen Baker Book Houses © 1967  Approximately 55 verses in Colossians are duplicated in Ephesians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14</cp:revision>
  <dcterms:created xsi:type="dcterms:W3CDTF">2025-06-19T21:30:53Z</dcterms:created>
  <dcterms:modified xsi:type="dcterms:W3CDTF">2025-11-10T15:18:06Z</dcterms:modified>
</cp:coreProperties>
</file>