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90" r:id="rId4"/>
    <p:sldId id="291" r:id="rId5"/>
    <p:sldId id="292" r:id="rId6"/>
    <p:sldId id="293" r:id="rId7"/>
    <p:sldId id="294" r:id="rId8"/>
    <p:sldId id="295" r:id="rId9"/>
    <p:sldId id="296" r:id="rId10"/>
    <p:sldId id="259" r:id="rId11"/>
    <p:sldId id="261" r:id="rId12"/>
    <p:sldId id="264" r:id="rId13"/>
    <p:sldId id="262" r:id="rId14"/>
    <p:sldId id="263" r:id="rId15"/>
    <p:sldId id="260" r:id="rId16"/>
    <p:sldId id="278" r:id="rId17"/>
    <p:sldId id="279" r:id="rId18"/>
    <p:sldId id="270" r:id="rId19"/>
    <p:sldId id="282" r:id="rId20"/>
    <p:sldId id="283" r:id="rId21"/>
    <p:sldId id="286" r:id="rId22"/>
    <p:sldId id="280" r:id="rId23"/>
    <p:sldId id="281" r:id="rId24"/>
    <p:sldId id="284" r:id="rId25"/>
    <p:sldId id="285" r:id="rId26"/>
    <p:sldId id="287" r:id="rId27"/>
    <p:sldId id="288" r:id="rId28"/>
    <p:sldId id="28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518736-D08F-4A94-92D2-08AE6811818A}" v="6" dt="2025-10-30T20:38:57.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61" d="100"/>
          <a:sy n="61" d="100"/>
        </p:scale>
        <p:origin x="62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custSel addSld modSld">
      <pc:chgData name="Weldon Beardain" userId="09afe1b543c8f812" providerId="LiveId" clId="{A5A7D76C-337D-4549-9724-80C0153FBD4E}" dt="2025-10-30T20:45:52.564" v="132" actId="27636"/>
      <pc:docMkLst>
        <pc:docMk/>
      </pc:docMkLst>
      <pc:sldChg chg="addSp delSp modSp add mod">
        <pc:chgData name="Weldon Beardain" userId="09afe1b543c8f812" providerId="LiveId" clId="{A5A7D76C-337D-4549-9724-80C0153FBD4E}" dt="2025-10-30T20:23:21.327" v="49" actId="20577"/>
        <pc:sldMkLst>
          <pc:docMk/>
          <pc:sldMk cId="1985238779" sldId="295"/>
        </pc:sldMkLst>
        <pc:spChg chg="mod">
          <ac:chgData name="Weldon Beardain" userId="09afe1b543c8f812" providerId="LiveId" clId="{A5A7D76C-337D-4549-9724-80C0153FBD4E}" dt="2025-10-30T20:23:21.327" v="49" actId="20577"/>
          <ac:spMkLst>
            <pc:docMk/>
            <pc:sldMk cId="1985238779" sldId="295"/>
            <ac:spMk id="2" creationId="{12A82069-8881-5650-C29F-273249DB866D}"/>
          </ac:spMkLst>
        </pc:spChg>
        <pc:spChg chg="del mod">
          <ac:chgData name="Weldon Beardain" userId="09afe1b543c8f812" providerId="LiveId" clId="{A5A7D76C-337D-4549-9724-80C0153FBD4E}" dt="2025-10-30T20:22:18.647" v="30" actId="478"/>
          <ac:spMkLst>
            <pc:docMk/>
            <pc:sldMk cId="1985238779" sldId="295"/>
            <ac:spMk id="3" creationId="{5DEB1653-E797-28E8-16AB-9453C4E7D255}"/>
          </ac:spMkLst>
        </pc:spChg>
        <pc:spChg chg="add del mod">
          <ac:chgData name="Weldon Beardain" userId="09afe1b543c8f812" providerId="LiveId" clId="{A5A7D76C-337D-4549-9724-80C0153FBD4E}" dt="2025-10-30T20:21:42.975" v="22" actId="478"/>
          <ac:spMkLst>
            <pc:docMk/>
            <pc:sldMk cId="1985238779" sldId="295"/>
            <ac:spMk id="5" creationId="{9404080E-3482-3210-0D4D-2D51060977A1}"/>
          </ac:spMkLst>
        </pc:spChg>
        <pc:spChg chg="mod">
          <ac:chgData name="Weldon Beardain" userId="09afe1b543c8f812" providerId="LiveId" clId="{A5A7D76C-337D-4549-9724-80C0153FBD4E}" dt="2025-10-30T20:22:48.402" v="33" actId="255"/>
          <ac:spMkLst>
            <pc:docMk/>
            <pc:sldMk cId="1985238779" sldId="295"/>
            <ac:spMk id="8" creationId="{B95882F5-F7B6-B938-7C43-7535D78D6418}"/>
          </ac:spMkLst>
        </pc:spChg>
        <pc:picChg chg="del">
          <ac:chgData name="Weldon Beardain" userId="09afe1b543c8f812" providerId="LiveId" clId="{A5A7D76C-337D-4549-9724-80C0153FBD4E}" dt="2025-10-30T20:21:09.400" v="1" actId="478"/>
          <ac:picMkLst>
            <pc:docMk/>
            <pc:sldMk cId="1985238779" sldId="295"/>
            <ac:picMk id="11" creationId="{6FAF748E-A33C-C020-8411-B4749A0E7B6F}"/>
          </ac:picMkLst>
        </pc:picChg>
      </pc:sldChg>
      <pc:sldChg chg="modSp add mod">
        <pc:chgData name="Weldon Beardain" userId="09afe1b543c8f812" providerId="LiveId" clId="{A5A7D76C-337D-4549-9724-80C0153FBD4E}" dt="2025-10-30T20:45:52.564" v="132" actId="27636"/>
        <pc:sldMkLst>
          <pc:docMk/>
          <pc:sldMk cId="1536576358" sldId="296"/>
        </pc:sldMkLst>
        <pc:spChg chg="mod">
          <ac:chgData name="Weldon Beardain" userId="09afe1b543c8f812" providerId="LiveId" clId="{A5A7D76C-337D-4549-9724-80C0153FBD4E}" dt="2025-10-30T20:32:43.361" v="86" actId="20577"/>
          <ac:spMkLst>
            <pc:docMk/>
            <pc:sldMk cId="1536576358" sldId="296"/>
            <ac:spMk id="2" creationId="{FCDBC7D6-A077-ECFF-8536-BD7AB262021F}"/>
          </ac:spMkLst>
        </pc:spChg>
        <pc:spChg chg="mod">
          <ac:chgData name="Weldon Beardain" userId="09afe1b543c8f812" providerId="LiveId" clId="{A5A7D76C-337D-4549-9724-80C0153FBD4E}" dt="2025-10-30T20:45:52.564" v="132" actId="27636"/>
          <ac:spMkLst>
            <pc:docMk/>
            <pc:sldMk cId="1536576358" sldId="296"/>
            <ac:spMk id="8" creationId="{8C36C5A2-A188-EA16-C19D-5007331EA9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11</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13</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14</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15</a:t>
            </a:fld>
            <a:endParaRPr lang="en-US"/>
          </a:p>
        </p:txBody>
      </p:sp>
    </p:spTree>
    <p:extLst>
      <p:ext uri="{BB962C8B-B14F-4D97-AF65-F5344CB8AC3E}">
        <p14:creationId xmlns:p14="http://schemas.microsoft.com/office/powerpoint/2010/main" val="380234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E6A77-D9E2-3440-DA03-B7FA9FE63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0AC5D-86C3-B097-AAAA-1167E9F479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390E-DB89-9B28-4226-7EF78353AFB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9D78A01D-9C94-177B-CA3E-D97B4F5603C7}"/>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2951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10</a:t>
            </a:fld>
            <a:endParaRPr lang="en-US"/>
          </a:p>
        </p:txBody>
      </p:sp>
    </p:spTree>
    <p:extLst>
      <p:ext uri="{BB962C8B-B14F-4D97-AF65-F5344CB8AC3E}">
        <p14:creationId xmlns:p14="http://schemas.microsoft.com/office/powerpoint/2010/main" val="593164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10/30/2025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r>
              <a:rPr lang="en-US" b="1" dirty="0"/>
              <a:t>Book of Ephesians</a:t>
            </a:r>
            <a:br>
              <a:rPr lang="en-US" b="1" dirty="0"/>
            </a:br>
            <a:endParaRPr lang="en-US" dirty="0"/>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9283BED8-B8C9-BD3C-67F3-136696C5AE8F}"/>
              </a:ext>
            </a:extLst>
          </p:cNvPr>
          <p:cNvSpPr txBox="1">
            <a:spLocks/>
          </p:cNvSpPr>
          <p:nvPr/>
        </p:nvSpPr>
        <p:spPr>
          <a:xfrm>
            <a:off x="5568534" y="603504"/>
            <a:ext cx="5916169" cy="5473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Book of Ephesians</a:t>
            </a:r>
          </a:p>
        </p:txBody>
      </p:sp>
    </p:spTree>
    <p:extLst>
      <p:ext uri="{BB962C8B-B14F-4D97-AF65-F5344CB8AC3E}">
        <p14:creationId xmlns:p14="http://schemas.microsoft.com/office/powerpoint/2010/main" val="357243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57675"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5658" y="1150883"/>
            <a:ext cx="6566949" cy="5158477"/>
          </a:xfrm>
        </p:spPr>
        <p:txBody>
          <a:bodyPr>
            <a:normAutofit lnSpcReduction="10000"/>
          </a:bodyPr>
          <a:lstStyle/>
          <a:p>
            <a:pPr marL="0" indent="0">
              <a:spcBef>
                <a:spcPts val="2500"/>
              </a:spcBef>
              <a:buNone/>
            </a:pPr>
            <a:r>
              <a:rPr lang="en-US" sz="2400" b="1" dirty="0"/>
              <a:t>Key Themes</a:t>
            </a:r>
          </a:p>
          <a:p>
            <a:pPr marL="0" lvl="1" indent="0">
              <a:buNone/>
            </a:pPr>
            <a:r>
              <a:rPr lang="en-US" dirty="0"/>
              <a:t>The Book of Ephesians addresses themes of unity, love, grace, and spiritual growth within the Christian community.</a:t>
            </a:r>
          </a:p>
          <a:p>
            <a:pPr marL="0" indent="0">
              <a:spcBef>
                <a:spcPts val="2500"/>
              </a:spcBef>
              <a:buNone/>
            </a:pPr>
            <a:r>
              <a:rPr lang="en-US" sz="2400" b="1" dirty="0"/>
              <a:t>Paul's Message</a:t>
            </a:r>
          </a:p>
          <a:p>
            <a:pPr marL="0" lvl="1" indent="0">
              <a:buNone/>
            </a:pPr>
            <a:r>
              <a:rPr lang="en-US" dirty="0"/>
              <a:t>Paul's letter emphasizes the importance of living a life worthy of the calling received, and the transformative power of God's love and grace.</a:t>
            </a:r>
          </a:p>
          <a:p>
            <a:pPr marL="0" indent="0">
              <a:spcBef>
                <a:spcPts val="2500"/>
              </a:spcBef>
              <a:buNone/>
            </a:pPr>
            <a:r>
              <a:rPr lang="en-US" sz="2400" b="1" dirty="0"/>
              <a:t>Modern Relevance</a:t>
            </a:r>
          </a:p>
          <a:p>
            <a:pPr marL="0" lvl="1" indent="0">
              <a:buNone/>
            </a:pPr>
            <a:r>
              <a:rPr lang="en-US"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32359CA-67B5-D581-42E7-C0E17E82B891}"/>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p:txBody>
      </p:sp>
    </p:spTree>
    <p:extLst>
      <p:ext uri="{BB962C8B-B14F-4D97-AF65-F5344CB8AC3E}">
        <p14:creationId xmlns:p14="http://schemas.microsoft.com/office/powerpoint/2010/main" val="256752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Tree>
    <p:extLst>
      <p:ext uri="{BB962C8B-B14F-4D97-AF65-F5344CB8AC3E}">
        <p14:creationId xmlns:p14="http://schemas.microsoft.com/office/powerpoint/2010/main" val="15920640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Tree>
    <p:extLst>
      <p:ext uri="{BB962C8B-B14F-4D97-AF65-F5344CB8AC3E}">
        <p14:creationId xmlns:p14="http://schemas.microsoft.com/office/powerpoint/2010/main" val="32225610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06F7B-F193-58E2-5785-0742D395AD6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BDF4AD-3069-7CC0-7267-E30B2E6C6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9A4427-9F7F-F58B-0D9C-7C20D6AF1E6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C8073D6-168A-402D-DFC3-26D6FE0AB7AD}"/>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AF5D5ABD-9D27-9411-53A5-4B730849808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51E7B1CD-F689-EA7F-937C-435EBA4D4266}"/>
              </a:ext>
            </a:extLst>
          </p:cNvPr>
          <p:cNvSpPr txBox="1"/>
          <p:nvPr/>
        </p:nvSpPr>
        <p:spPr>
          <a:xfrm>
            <a:off x="678425" y="4588591"/>
            <a:ext cx="10835149"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p>
        </p:txBody>
      </p:sp>
    </p:spTree>
    <p:extLst>
      <p:ext uri="{BB962C8B-B14F-4D97-AF65-F5344CB8AC3E}">
        <p14:creationId xmlns:p14="http://schemas.microsoft.com/office/powerpoint/2010/main" val="26878956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8B18F-58A8-5670-AA86-9A088C9F2DBA}"/>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4A8AAD2-4738-BDF7-6CB5-97C394E3D56B}"/>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11030723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15295639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                2 Corinthians 5</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614855" y="18256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spTree>
    <p:extLst>
      <p:ext uri="{BB962C8B-B14F-4D97-AF65-F5344CB8AC3E}">
        <p14:creationId xmlns:p14="http://schemas.microsoft.com/office/powerpoint/2010/main" val="198523877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613</TotalTime>
  <Words>2360</Words>
  <Application>Microsoft Office PowerPoint</Application>
  <PresentationFormat>Widescreen</PresentationFormat>
  <Paragraphs>164</Paragraphs>
  <Slides>28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Aptos</vt:lpstr>
      <vt:lpstr>Aptos Display</vt:lpstr>
      <vt:lpstr>Arial</vt:lpstr>
      <vt:lpstr>Office Theme</vt:lpstr>
      <vt:lpstr>Book of Ephesians </vt:lpstr>
      <vt:lpstr>Book of Ephesians</vt:lpstr>
      <vt:lpstr>Book of Ephesians</vt:lpstr>
      <vt:lpstr>             Heavenly Realms Ephesians 1:3, 2:6, 3:10,  6:12</vt:lpstr>
      <vt:lpstr>             Heavenly Realms Ephesians 1:3, 2:6, 3:10,  6:12</vt:lpstr>
      <vt:lpstr>             Heavenly Realms Ephesians 1:3, 2:6, 3:10,  6:12</vt:lpstr>
      <vt:lpstr>             Heavenly Realms Ephesians 1:3, 2:6, 3:10,  6:12</vt:lpstr>
      <vt:lpstr>             Heavenly Realms                 2 Corinthians 5</vt:lpstr>
      <vt:lpstr>             Heavenly Realms Evil Spirts result in Evil Acts</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11</cp:revision>
  <dcterms:created xsi:type="dcterms:W3CDTF">2025-06-19T21:30:53Z</dcterms:created>
  <dcterms:modified xsi:type="dcterms:W3CDTF">2025-10-30T20:46:01Z</dcterms:modified>
</cp:coreProperties>
</file>