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7" r:id="rId2"/>
    <p:sldId id="322" r:id="rId3"/>
    <p:sldId id="321" r:id="rId4"/>
    <p:sldId id="331" r:id="rId5"/>
    <p:sldId id="308" r:id="rId6"/>
    <p:sldId id="309" r:id="rId7"/>
    <p:sldId id="290" r:id="rId8"/>
    <p:sldId id="291" r:id="rId9"/>
    <p:sldId id="293" r:id="rId10"/>
    <p:sldId id="302" r:id="rId11"/>
    <p:sldId id="303" r:id="rId12"/>
    <p:sldId id="312" r:id="rId13"/>
    <p:sldId id="310" r:id="rId14"/>
    <p:sldId id="314" r:id="rId15"/>
    <p:sldId id="305" r:id="rId16"/>
    <p:sldId id="306" r:id="rId17"/>
    <p:sldId id="304" r:id="rId18"/>
    <p:sldId id="332" r:id="rId19"/>
    <p:sldId id="311" r:id="rId20"/>
    <p:sldId id="315" r:id="rId21"/>
    <p:sldId id="316" r:id="rId22"/>
    <p:sldId id="317" r:id="rId23"/>
    <p:sldId id="333" r:id="rId24"/>
    <p:sldId id="294" r:id="rId25"/>
    <p:sldId id="334" r:id="rId26"/>
    <p:sldId id="284" r:id="rId27"/>
    <p:sldId id="299" r:id="rId28"/>
    <p:sldId id="300" r:id="rId29"/>
    <p:sldId id="301" r:id="rId30"/>
    <p:sldId id="295" r:id="rId31"/>
    <p:sldId id="335" r:id="rId32"/>
    <p:sldId id="29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3" autoAdjust="0"/>
    <p:restoredTop sz="94660"/>
  </p:normalViewPr>
  <p:slideViewPr>
    <p:cSldViewPr snapToGrid="0">
      <p:cViewPr varScale="1">
        <p:scale>
          <a:sx n="97" d="100"/>
          <a:sy n="97" d="100"/>
        </p:scale>
        <p:origin x="1056"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9E5310-B1FD-4F16-B10E-540EBC53AFBF}" type="datetimeFigureOut">
              <a:rPr lang="en-US" smtClean="0"/>
              <a:t>12/4/2025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E0DE69-A13F-42AE-9DFB-37B011B768EF}" type="slidenum">
              <a:rPr lang="en-US" smtClean="0"/>
              <a:t>‹#›</a:t>
            </a:fld>
            <a:endParaRPr lang="en-US"/>
          </a:p>
        </p:txBody>
      </p:sp>
    </p:spTree>
    <p:extLst>
      <p:ext uri="{BB962C8B-B14F-4D97-AF65-F5344CB8AC3E}">
        <p14:creationId xmlns:p14="http://schemas.microsoft.com/office/powerpoint/2010/main" val="3860880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0C69F-9E39-B73B-04A5-FBEA03CAEB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0148A1-D766-5243-FF13-19C23DAFCC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BB0615-3CC7-E3B9-256F-0BFF8D832BE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BB9189F-66E2-9037-F2E8-A4B62067F07B}"/>
              </a:ext>
            </a:extLst>
          </p:cNvPr>
          <p:cNvSpPr>
            <a:spLocks noGrp="1"/>
          </p:cNvSpPr>
          <p:nvPr>
            <p:ph type="sldNum" sz="quarter" idx="5"/>
          </p:nvPr>
        </p:nvSpPr>
        <p:spPr/>
        <p:txBody>
          <a:bodyPr/>
          <a:lstStyle/>
          <a:p>
            <a:fld id="{5B29E8E3-AFE1-43BA-A6FC-C25B886F828C}" type="slidenum">
              <a:rPr lang="en-US" smtClean="0"/>
              <a:t>1</a:t>
            </a:fld>
            <a:endParaRPr lang="en-US"/>
          </a:p>
        </p:txBody>
      </p:sp>
    </p:spTree>
    <p:extLst>
      <p:ext uri="{BB962C8B-B14F-4D97-AF65-F5344CB8AC3E}">
        <p14:creationId xmlns:p14="http://schemas.microsoft.com/office/powerpoint/2010/main" val="404008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D76EE-4C9D-5F59-9B62-04E7AF2E1D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ED51CA-2F1C-2796-FC5C-BA746685A9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42377F-9CB9-6E1E-0706-30BA8EB73AD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B21419B-E178-1B63-B873-AD78250A8523}"/>
              </a:ext>
            </a:extLst>
          </p:cNvPr>
          <p:cNvSpPr>
            <a:spLocks noGrp="1"/>
          </p:cNvSpPr>
          <p:nvPr>
            <p:ph type="sldNum" sz="quarter" idx="5"/>
          </p:nvPr>
        </p:nvSpPr>
        <p:spPr/>
        <p:txBody>
          <a:bodyPr/>
          <a:lstStyle/>
          <a:p>
            <a:fld id="{5B29E8E3-AFE1-43BA-A6FC-C25B886F828C}" type="slidenum">
              <a:rPr lang="en-US" smtClean="0"/>
              <a:t>10</a:t>
            </a:fld>
            <a:endParaRPr lang="en-US"/>
          </a:p>
        </p:txBody>
      </p:sp>
    </p:spTree>
    <p:extLst>
      <p:ext uri="{BB962C8B-B14F-4D97-AF65-F5344CB8AC3E}">
        <p14:creationId xmlns:p14="http://schemas.microsoft.com/office/powerpoint/2010/main" val="3641311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48D39-0E08-CC61-7067-4980728EC3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EA15D3-4F58-44A8-6C35-3DE758EAA8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AC7AFC-9284-FC0D-993E-0D751AD6F3E5}"/>
              </a:ext>
            </a:extLst>
          </p:cNvPr>
          <p:cNvSpPr>
            <a:spLocks noGrp="1"/>
          </p:cNvSpPr>
          <p:nvPr>
            <p:ph type="body" idx="1"/>
          </p:nvPr>
        </p:nvSpPr>
        <p:spPr/>
        <p:txBody>
          <a:bodyPr/>
          <a:lstStyle/>
          <a:p>
            <a:r>
              <a:rPr lang="en-US" dirty="0"/>
              <a:t>.</a:t>
            </a:r>
          </a:p>
        </p:txBody>
      </p:sp>
      <p:sp>
        <p:nvSpPr>
          <p:cNvPr id="4" name="Slide Number Placeholder 3">
            <a:extLst>
              <a:ext uri="{FF2B5EF4-FFF2-40B4-BE49-F238E27FC236}">
                <a16:creationId xmlns:a16="http://schemas.microsoft.com/office/drawing/2014/main" id="{E5F192D4-B0D9-5FF2-09F9-8486E3F76DBE}"/>
              </a:ext>
            </a:extLst>
          </p:cNvPr>
          <p:cNvSpPr>
            <a:spLocks noGrp="1"/>
          </p:cNvSpPr>
          <p:nvPr>
            <p:ph type="sldNum" sz="quarter" idx="5"/>
          </p:nvPr>
        </p:nvSpPr>
        <p:spPr/>
        <p:txBody>
          <a:bodyPr/>
          <a:lstStyle/>
          <a:p>
            <a:fld id="{5B29E8E3-AFE1-43BA-A6FC-C25B886F828C}" type="slidenum">
              <a:rPr lang="en-US" smtClean="0"/>
              <a:t>11</a:t>
            </a:fld>
            <a:endParaRPr lang="en-US"/>
          </a:p>
        </p:txBody>
      </p:sp>
    </p:spTree>
    <p:extLst>
      <p:ext uri="{BB962C8B-B14F-4D97-AF65-F5344CB8AC3E}">
        <p14:creationId xmlns:p14="http://schemas.microsoft.com/office/powerpoint/2010/main" val="1585216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38056-B7ED-3C92-1E08-746607AEFB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CEA212-1E19-B9D5-3DD7-A03E78B9DC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B5AF1A-E049-CC59-71BA-2D7F179323C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0B9063C-0E10-2BBF-B52F-54347B1F4D79}"/>
              </a:ext>
            </a:extLst>
          </p:cNvPr>
          <p:cNvSpPr>
            <a:spLocks noGrp="1"/>
          </p:cNvSpPr>
          <p:nvPr>
            <p:ph type="sldNum" sz="quarter" idx="5"/>
          </p:nvPr>
        </p:nvSpPr>
        <p:spPr/>
        <p:txBody>
          <a:bodyPr/>
          <a:lstStyle/>
          <a:p>
            <a:fld id="{5B29E8E3-AFE1-43BA-A6FC-C25B886F828C}" type="slidenum">
              <a:rPr lang="en-US" smtClean="0"/>
              <a:t>12</a:t>
            </a:fld>
            <a:endParaRPr lang="en-US"/>
          </a:p>
        </p:txBody>
      </p:sp>
    </p:spTree>
    <p:extLst>
      <p:ext uri="{BB962C8B-B14F-4D97-AF65-F5344CB8AC3E}">
        <p14:creationId xmlns:p14="http://schemas.microsoft.com/office/powerpoint/2010/main" val="18732796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23570-64EA-FFD0-5EE4-A06A9B05E2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223383-3686-95C5-D0C7-34FB6705F5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193003-4116-AF52-948B-6C893535F813}"/>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What is the key takeaway from this slide?​</a:t>
            </a:r>
          </a:p>
          <a:p>
            <a:r>
              <a:rPr lang="en-US" sz="1200" b="1" kern="1200" dirty="0">
                <a:solidFill>
                  <a:schemeClr val="tx1"/>
                </a:solidFill>
                <a:effectLst/>
                <a:latin typeface="+mn-lt"/>
                <a:ea typeface="+mn-ea"/>
                <a:cs typeface="+mn-cs"/>
              </a:rPr>
              <a:t>Copilot said: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Copilot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Takeaway from Slide 11</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central message of slide 11 is a comparison of different realms as described in the Book of Ephesians. It highlights four distinct realms:</a:t>
            </a:r>
          </a:p>
          <a:p>
            <a:pPr lvl="0"/>
            <a:r>
              <a:rPr lang="en-US" sz="1200" b="1" kern="1200" dirty="0">
                <a:solidFill>
                  <a:schemeClr val="tx1"/>
                </a:solidFill>
                <a:effectLst/>
                <a:latin typeface="+mn-lt"/>
                <a:ea typeface="+mn-ea"/>
                <a:cs typeface="+mn-cs"/>
              </a:rPr>
              <a:t>Heavenly Realm Aligned with God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Heavenly Realm Not Aligned with God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Physical Realm Aligned with God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Physical Realm Not Aligned with God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slide also references Genesis 1:1 and Genesis 3:15, suggesting a contrast between God's creation and the spiritual realities discussed in Ephesians. The overall takeaway is that Ephesians explores the interaction and distinction between spiritual and physical realms, emphasizing the importance of alignment with God </a:t>
            </a:r>
            <a:endParaRPr lang="en-US" dirty="0"/>
          </a:p>
        </p:txBody>
      </p:sp>
      <p:sp>
        <p:nvSpPr>
          <p:cNvPr id="4" name="Slide Number Placeholder 3">
            <a:extLst>
              <a:ext uri="{FF2B5EF4-FFF2-40B4-BE49-F238E27FC236}">
                <a16:creationId xmlns:a16="http://schemas.microsoft.com/office/drawing/2014/main" id="{09669EBE-2652-64D8-1775-B1212285A127}"/>
              </a:ext>
            </a:extLst>
          </p:cNvPr>
          <p:cNvSpPr>
            <a:spLocks noGrp="1"/>
          </p:cNvSpPr>
          <p:nvPr>
            <p:ph type="sldNum" sz="quarter" idx="5"/>
          </p:nvPr>
        </p:nvSpPr>
        <p:spPr/>
        <p:txBody>
          <a:bodyPr/>
          <a:lstStyle/>
          <a:p>
            <a:fld id="{5B29E8E3-AFE1-43BA-A6FC-C25B886F828C}" type="slidenum">
              <a:rPr lang="en-US" smtClean="0"/>
              <a:t>13</a:t>
            </a:fld>
            <a:endParaRPr lang="en-US"/>
          </a:p>
        </p:txBody>
      </p:sp>
    </p:spTree>
    <p:extLst>
      <p:ext uri="{BB962C8B-B14F-4D97-AF65-F5344CB8AC3E}">
        <p14:creationId xmlns:p14="http://schemas.microsoft.com/office/powerpoint/2010/main" val="4183526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95681-60CB-1158-4313-181B480D8C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56A70D-A37C-A901-B945-BA195E74DB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1B1373-5BC2-86E2-48A5-BDAC4B3C437D}"/>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What is the key takeaway from this slide?​</a:t>
            </a:r>
          </a:p>
          <a:p>
            <a:r>
              <a:rPr lang="en-US" sz="1200" b="1" kern="1200" dirty="0">
                <a:solidFill>
                  <a:schemeClr val="tx1"/>
                </a:solidFill>
                <a:effectLst/>
                <a:latin typeface="+mn-lt"/>
                <a:ea typeface="+mn-ea"/>
                <a:cs typeface="+mn-cs"/>
              </a:rPr>
              <a:t>Copilot said: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Copilot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Takeaway from Slide 11</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central message of slide 11 is a comparison of different realms as described in the Book of Ephesians. It highlights four distinct realms:</a:t>
            </a:r>
          </a:p>
          <a:p>
            <a:pPr lvl="0"/>
            <a:r>
              <a:rPr lang="en-US" sz="1200" b="1" kern="1200" dirty="0">
                <a:solidFill>
                  <a:schemeClr val="tx1"/>
                </a:solidFill>
                <a:effectLst/>
                <a:latin typeface="+mn-lt"/>
                <a:ea typeface="+mn-ea"/>
                <a:cs typeface="+mn-cs"/>
              </a:rPr>
              <a:t>Heavenly Realm Aligned with God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Heavenly Realm Not Aligned with God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Physical Realm Aligned with God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Physical Realm Not Aligned with God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slide also references Genesis 1:1 and Genesis 3:15, suggesting a contrast between God's creation and the spiritual realities discussed in Ephesians. The overall takeaway is that Ephesians explores the interaction and distinction between spiritual and physical realms, emphasizing the importance of alignment with God </a:t>
            </a:r>
            <a:endParaRPr lang="en-US" dirty="0"/>
          </a:p>
        </p:txBody>
      </p:sp>
      <p:sp>
        <p:nvSpPr>
          <p:cNvPr id="4" name="Slide Number Placeholder 3">
            <a:extLst>
              <a:ext uri="{FF2B5EF4-FFF2-40B4-BE49-F238E27FC236}">
                <a16:creationId xmlns:a16="http://schemas.microsoft.com/office/drawing/2014/main" id="{E762120C-DCDC-25CA-80BC-505FEF22198C}"/>
              </a:ext>
            </a:extLst>
          </p:cNvPr>
          <p:cNvSpPr>
            <a:spLocks noGrp="1"/>
          </p:cNvSpPr>
          <p:nvPr>
            <p:ph type="sldNum" sz="quarter" idx="5"/>
          </p:nvPr>
        </p:nvSpPr>
        <p:spPr/>
        <p:txBody>
          <a:bodyPr/>
          <a:lstStyle/>
          <a:p>
            <a:fld id="{5B29E8E3-AFE1-43BA-A6FC-C25B886F828C}" type="slidenum">
              <a:rPr lang="en-US" smtClean="0"/>
              <a:t>14</a:t>
            </a:fld>
            <a:endParaRPr lang="en-US"/>
          </a:p>
        </p:txBody>
      </p:sp>
    </p:spTree>
    <p:extLst>
      <p:ext uri="{BB962C8B-B14F-4D97-AF65-F5344CB8AC3E}">
        <p14:creationId xmlns:p14="http://schemas.microsoft.com/office/powerpoint/2010/main" val="2003735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C360E-33F2-0D69-23B7-4B91B3A955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533E25-666E-6FDA-1CDF-5BD75A95C0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EE9843-2518-7432-B150-076E2A36DF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2EE3643-F9CB-628E-5D8F-DC10CE66D9D2}"/>
              </a:ext>
            </a:extLst>
          </p:cNvPr>
          <p:cNvSpPr>
            <a:spLocks noGrp="1"/>
          </p:cNvSpPr>
          <p:nvPr>
            <p:ph type="sldNum" sz="quarter" idx="5"/>
          </p:nvPr>
        </p:nvSpPr>
        <p:spPr/>
        <p:txBody>
          <a:bodyPr/>
          <a:lstStyle/>
          <a:p>
            <a:fld id="{5B29E8E3-AFE1-43BA-A6FC-C25B886F828C}" type="slidenum">
              <a:rPr lang="en-US" smtClean="0"/>
              <a:t>15</a:t>
            </a:fld>
            <a:endParaRPr lang="en-US"/>
          </a:p>
        </p:txBody>
      </p:sp>
    </p:spTree>
    <p:extLst>
      <p:ext uri="{BB962C8B-B14F-4D97-AF65-F5344CB8AC3E}">
        <p14:creationId xmlns:p14="http://schemas.microsoft.com/office/powerpoint/2010/main" val="1817638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45D69-EA4E-1821-171A-C6810B9B0C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9B430E-EB48-E86C-165A-47B00B3B15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7A7DB7-8A98-6D1E-9B16-099C3874037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AF50623-8603-C356-4924-13EE26D5F49C}"/>
              </a:ext>
            </a:extLst>
          </p:cNvPr>
          <p:cNvSpPr>
            <a:spLocks noGrp="1"/>
          </p:cNvSpPr>
          <p:nvPr>
            <p:ph type="sldNum" sz="quarter" idx="5"/>
          </p:nvPr>
        </p:nvSpPr>
        <p:spPr/>
        <p:txBody>
          <a:bodyPr/>
          <a:lstStyle/>
          <a:p>
            <a:fld id="{5B29E8E3-AFE1-43BA-A6FC-C25B886F828C}" type="slidenum">
              <a:rPr lang="en-US" smtClean="0"/>
              <a:t>16</a:t>
            </a:fld>
            <a:endParaRPr lang="en-US"/>
          </a:p>
        </p:txBody>
      </p:sp>
    </p:spTree>
    <p:extLst>
      <p:ext uri="{BB962C8B-B14F-4D97-AF65-F5344CB8AC3E}">
        <p14:creationId xmlns:p14="http://schemas.microsoft.com/office/powerpoint/2010/main" val="513971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085B3-B9BC-A6FD-D67C-BB39C080DB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BB61D8-F0CF-3084-1AE9-2BF56A8E69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5E7E06-86A8-6999-8944-27B6994C4C0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ACF6912-73E8-40D1-BA41-279F9D8EC15C}"/>
              </a:ext>
            </a:extLst>
          </p:cNvPr>
          <p:cNvSpPr>
            <a:spLocks noGrp="1"/>
          </p:cNvSpPr>
          <p:nvPr>
            <p:ph type="sldNum" sz="quarter" idx="5"/>
          </p:nvPr>
        </p:nvSpPr>
        <p:spPr/>
        <p:txBody>
          <a:bodyPr/>
          <a:lstStyle/>
          <a:p>
            <a:fld id="{5B29E8E3-AFE1-43BA-A6FC-C25B886F828C}" type="slidenum">
              <a:rPr lang="en-US" smtClean="0"/>
              <a:t>17</a:t>
            </a:fld>
            <a:endParaRPr lang="en-US"/>
          </a:p>
        </p:txBody>
      </p:sp>
    </p:spTree>
    <p:extLst>
      <p:ext uri="{BB962C8B-B14F-4D97-AF65-F5344CB8AC3E}">
        <p14:creationId xmlns:p14="http://schemas.microsoft.com/office/powerpoint/2010/main" val="5368706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5E9A8-624B-4363-6BD4-DE8AE974AD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AD2712-E13B-F95B-A6FE-43DBFE34A4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1C8DFC-B8AD-AADA-192C-81952710C15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8C8C32A-EC6A-515C-2335-DC0BB7F40D0E}"/>
              </a:ext>
            </a:extLst>
          </p:cNvPr>
          <p:cNvSpPr>
            <a:spLocks noGrp="1"/>
          </p:cNvSpPr>
          <p:nvPr>
            <p:ph type="sldNum" sz="quarter" idx="5"/>
          </p:nvPr>
        </p:nvSpPr>
        <p:spPr/>
        <p:txBody>
          <a:bodyPr/>
          <a:lstStyle/>
          <a:p>
            <a:fld id="{5B29E8E3-AFE1-43BA-A6FC-C25B886F828C}" type="slidenum">
              <a:rPr lang="en-US" smtClean="0"/>
              <a:t>18</a:t>
            </a:fld>
            <a:endParaRPr lang="en-US"/>
          </a:p>
        </p:txBody>
      </p:sp>
    </p:spTree>
    <p:extLst>
      <p:ext uri="{BB962C8B-B14F-4D97-AF65-F5344CB8AC3E}">
        <p14:creationId xmlns:p14="http://schemas.microsoft.com/office/powerpoint/2010/main" val="33243067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CA8BB-AC2C-8B1B-451C-ED1668F708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D56748-2A49-63C6-CE4B-442358DDE2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36D62E-C7F0-B893-E333-ED2F2737D7E1}"/>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FBAFD552-8CDC-9166-47C6-D9F654A24DBF}"/>
              </a:ext>
            </a:extLst>
          </p:cNvPr>
          <p:cNvSpPr>
            <a:spLocks noGrp="1"/>
          </p:cNvSpPr>
          <p:nvPr>
            <p:ph type="sldNum" sz="quarter" idx="5"/>
          </p:nvPr>
        </p:nvSpPr>
        <p:spPr/>
        <p:txBody>
          <a:bodyPr/>
          <a:lstStyle/>
          <a:p>
            <a:fld id="{5B29E8E3-AFE1-43BA-A6FC-C25B886F828C}" type="slidenum">
              <a:rPr lang="en-US" smtClean="0"/>
              <a:t>19</a:t>
            </a:fld>
            <a:endParaRPr lang="en-US"/>
          </a:p>
        </p:txBody>
      </p:sp>
    </p:spTree>
    <p:extLst>
      <p:ext uri="{BB962C8B-B14F-4D97-AF65-F5344CB8AC3E}">
        <p14:creationId xmlns:p14="http://schemas.microsoft.com/office/powerpoint/2010/main" val="2683742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634DD-9B58-5C94-0F1B-61D29FD953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866E01-3E30-F05A-45E6-47F6B703AF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202510-AB4D-C94A-C8FC-DBD4376F678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80408C3-9518-2A7E-F2E7-FBEA49DD04E8}"/>
              </a:ext>
            </a:extLst>
          </p:cNvPr>
          <p:cNvSpPr>
            <a:spLocks noGrp="1"/>
          </p:cNvSpPr>
          <p:nvPr>
            <p:ph type="sldNum" sz="quarter" idx="5"/>
          </p:nvPr>
        </p:nvSpPr>
        <p:spPr/>
        <p:txBody>
          <a:bodyPr/>
          <a:lstStyle/>
          <a:p>
            <a:fld id="{5B29E8E3-AFE1-43BA-A6FC-C25B886F828C}" type="slidenum">
              <a:rPr lang="en-US" smtClean="0"/>
              <a:t>2</a:t>
            </a:fld>
            <a:endParaRPr lang="en-US"/>
          </a:p>
        </p:txBody>
      </p:sp>
    </p:spTree>
    <p:extLst>
      <p:ext uri="{BB962C8B-B14F-4D97-AF65-F5344CB8AC3E}">
        <p14:creationId xmlns:p14="http://schemas.microsoft.com/office/powerpoint/2010/main" val="2197226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3DD74-86D1-1D7A-DF2F-0762BB0058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62B824-80DB-16DA-880F-1787DD81A7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2F4255-1908-3723-16CD-959D120C6A80}"/>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44B912F5-64C2-11AF-864F-29AF0E46BB81}"/>
              </a:ext>
            </a:extLst>
          </p:cNvPr>
          <p:cNvSpPr>
            <a:spLocks noGrp="1"/>
          </p:cNvSpPr>
          <p:nvPr>
            <p:ph type="sldNum" sz="quarter" idx="5"/>
          </p:nvPr>
        </p:nvSpPr>
        <p:spPr/>
        <p:txBody>
          <a:bodyPr/>
          <a:lstStyle/>
          <a:p>
            <a:fld id="{5B29E8E3-AFE1-43BA-A6FC-C25B886F828C}" type="slidenum">
              <a:rPr lang="en-US" smtClean="0"/>
              <a:t>20</a:t>
            </a:fld>
            <a:endParaRPr lang="en-US"/>
          </a:p>
        </p:txBody>
      </p:sp>
    </p:spTree>
    <p:extLst>
      <p:ext uri="{BB962C8B-B14F-4D97-AF65-F5344CB8AC3E}">
        <p14:creationId xmlns:p14="http://schemas.microsoft.com/office/powerpoint/2010/main" val="32158191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88920-8271-B168-1EA8-50120A496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653B23-D2C3-37DD-53F5-0792328196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F7B9F-E277-5994-0BB3-853C57E7BA2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8A2A839-D687-39F1-4F30-9DB9A87493C8}"/>
              </a:ext>
            </a:extLst>
          </p:cNvPr>
          <p:cNvSpPr>
            <a:spLocks noGrp="1"/>
          </p:cNvSpPr>
          <p:nvPr>
            <p:ph type="sldNum" sz="quarter" idx="5"/>
          </p:nvPr>
        </p:nvSpPr>
        <p:spPr/>
        <p:txBody>
          <a:bodyPr/>
          <a:lstStyle/>
          <a:p>
            <a:fld id="{5B29E8E3-AFE1-43BA-A6FC-C25B886F828C}" type="slidenum">
              <a:rPr lang="en-US" smtClean="0"/>
              <a:t>21</a:t>
            </a:fld>
            <a:endParaRPr lang="en-US"/>
          </a:p>
        </p:txBody>
      </p:sp>
    </p:spTree>
    <p:extLst>
      <p:ext uri="{BB962C8B-B14F-4D97-AF65-F5344CB8AC3E}">
        <p14:creationId xmlns:p14="http://schemas.microsoft.com/office/powerpoint/2010/main" val="17625173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0309A-DE8E-1A5F-3678-A4BA109B66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DDE752-182E-469B-0607-C80D9233B8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7EE586-BEDA-1544-F5A9-B1677870ABB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9B69B7E-AD41-FEE1-9074-AAFEC32C19C6}"/>
              </a:ext>
            </a:extLst>
          </p:cNvPr>
          <p:cNvSpPr>
            <a:spLocks noGrp="1"/>
          </p:cNvSpPr>
          <p:nvPr>
            <p:ph type="sldNum" sz="quarter" idx="5"/>
          </p:nvPr>
        </p:nvSpPr>
        <p:spPr/>
        <p:txBody>
          <a:bodyPr/>
          <a:lstStyle/>
          <a:p>
            <a:fld id="{5B29E8E3-AFE1-43BA-A6FC-C25B886F828C}" type="slidenum">
              <a:rPr lang="en-US" smtClean="0"/>
              <a:t>22</a:t>
            </a:fld>
            <a:endParaRPr lang="en-US"/>
          </a:p>
        </p:txBody>
      </p:sp>
    </p:spTree>
    <p:extLst>
      <p:ext uri="{BB962C8B-B14F-4D97-AF65-F5344CB8AC3E}">
        <p14:creationId xmlns:p14="http://schemas.microsoft.com/office/powerpoint/2010/main" val="39869880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989882-6B9B-9190-42A3-2BC85404A9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B54BF8-2212-0F8D-8417-9954FB2338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A5C3FC-F193-490F-E630-75BFFB6719DC}"/>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A4A2305C-CF97-8C6A-F9E4-BA4DDF14DB80}"/>
              </a:ext>
            </a:extLst>
          </p:cNvPr>
          <p:cNvSpPr>
            <a:spLocks noGrp="1"/>
          </p:cNvSpPr>
          <p:nvPr>
            <p:ph type="sldNum" sz="quarter" idx="5"/>
          </p:nvPr>
        </p:nvSpPr>
        <p:spPr/>
        <p:txBody>
          <a:bodyPr/>
          <a:lstStyle/>
          <a:p>
            <a:fld id="{5B29E8E3-AFE1-43BA-A6FC-C25B886F828C}" type="slidenum">
              <a:rPr lang="en-US" smtClean="0"/>
              <a:t>23</a:t>
            </a:fld>
            <a:endParaRPr lang="en-US"/>
          </a:p>
        </p:txBody>
      </p:sp>
    </p:spTree>
    <p:extLst>
      <p:ext uri="{BB962C8B-B14F-4D97-AF65-F5344CB8AC3E}">
        <p14:creationId xmlns:p14="http://schemas.microsoft.com/office/powerpoint/2010/main" val="1921035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1400F-D3B1-B820-5B1E-02A37F7697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A483DB-DDFC-2723-7736-1E67D7B01D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C6057E-CFE6-A6A3-1740-2983F2B5DF3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5D0BCBB-4086-CF97-0D9C-10C24D583480}"/>
              </a:ext>
            </a:extLst>
          </p:cNvPr>
          <p:cNvSpPr>
            <a:spLocks noGrp="1"/>
          </p:cNvSpPr>
          <p:nvPr>
            <p:ph type="sldNum" sz="quarter" idx="5"/>
          </p:nvPr>
        </p:nvSpPr>
        <p:spPr/>
        <p:txBody>
          <a:bodyPr/>
          <a:lstStyle/>
          <a:p>
            <a:fld id="{5B29E8E3-AFE1-43BA-A6FC-C25B886F828C}" type="slidenum">
              <a:rPr lang="en-US" smtClean="0"/>
              <a:t>24</a:t>
            </a:fld>
            <a:endParaRPr lang="en-US"/>
          </a:p>
        </p:txBody>
      </p:sp>
    </p:spTree>
    <p:extLst>
      <p:ext uri="{BB962C8B-B14F-4D97-AF65-F5344CB8AC3E}">
        <p14:creationId xmlns:p14="http://schemas.microsoft.com/office/powerpoint/2010/main" val="17657796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2430B4-563F-4E65-4B44-96E1B0C188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1363F5-3D7C-408B-C44C-C2A5E9EB57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1E1056-4A44-B94E-A07F-7809C2022E75}"/>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A6D3BA51-6123-FCE3-DDEE-778FFE9FC351}"/>
              </a:ext>
            </a:extLst>
          </p:cNvPr>
          <p:cNvSpPr>
            <a:spLocks noGrp="1"/>
          </p:cNvSpPr>
          <p:nvPr>
            <p:ph type="sldNum" sz="quarter" idx="5"/>
          </p:nvPr>
        </p:nvSpPr>
        <p:spPr/>
        <p:txBody>
          <a:bodyPr/>
          <a:lstStyle/>
          <a:p>
            <a:fld id="{5B29E8E3-AFE1-43BA-A6FC-C25B886F828C}" type="slidenum">
              <a:rPr lang="en-US" smtClean="0"/>
              <a:t>25</a:t>
            </a:fld>
            <a:endParaRPr lang="en-US"/>
          </a:p>
        </p:txBody>
      </p:sp>
    </p:spTree>
    <p:extLst>
      <p:ext uri="{BB962C8B-B14F-4D97-AF65-F5344CB8AC3E}">
        <p14:creationId xmlns:p14="http://schemas.microsoft.com/office/powerpoint/2010/main" val="471053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7FD1B-69BB-A2CE-6649-55805DCBF5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669364-AA44-725C-FF0D-520B4FC9D9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D0CB95-F8BE-11F2-F643-4574FC3A4A4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192142C-3616-64ED-ABE3-81231A1C4817}"/>
              </a:ext>
            </a:extLst>
          </p:cNvPr>
          <p:cNvSpPr>
            <a:spLocks noGrp="1"/>
          </p:cNvSpPr>
          <p:nvPr>
            <p:ph type="sldNum" sz="quarter" idx="5"/>
          </p:nvPr>
        </p:nvSpPr>
        <p:spPr/>
        <p:txBody>
          <a:bodyPr/>
          <a:lstStyle/>
          <a:p>
            <a:fld id="{5B29E8E3-AFE1-43BA-A6FC-C25B886F828C}" type="slidenum">
              <a:rPr lang="en-US" smtClean="0"/>
              <a:t>27</a:t>
            </a:fld>
            <a:endParaRPr lang="en-US"/>
          </a:p>
        </p:txBody>
      </p:sp>
    </p:spTree>
    <p:extLst>
      <p:ext uri="{BB962C8B-B14F-4D97-AF65-F5344CB8AC3E}">
        <p14:creationId xmlns:p14="http://schemas.microsoft.com/office/powerpoint/2010/main" val="15925965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F5C32-9795-9B86-B0A9-0428FFA31E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02A33A-4DE9-C320-CD8F-4D4A43B408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E0D52C-9E1D-B39B-EC2B-548D582D851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777FB7A-BB96-053A-A742-77D61E326861}"/>
              </a:ext>
            </a:extLst>
          </p:cNvPr>
          <p:cNvSpPr>
            <a:spLocks noGrp="1"/>
          </p:cNvSpPr>
          <p:nvPr>
            <p:ph type="sldNum" sz="quarter" idx="5"/>
          </p:nvPr>
        </p:nvSpPr>
        <p:spPr/>
        <p:txBody>
          <a:bodyPr/>
          <a:lstStyle/>
          <a:p>
            <a:fld id="{5B29E8E3-AFE1-43BA-A6FC-C25B886F828C}" type="slidenum">
              <a:rPr lang="en-US" smtClean="0"/>
              <a:t>28</a:t>
            </a:fld>
            <a:endParaRPr lang="en-US"/>
          </a:p>
        </p:txBody>
      </p:sp>
    </p:spTree>
    <p:extLst>
      <p:ext uri="{BB962C8B-B14F-4D97-AF65-F5344CB8AC3E}">
        <p14:creationId xmlns:p14="http://schemas.microsoft.com/office/powerpoint/2010/main" val="22362289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1E2A8-EE5A-28C4-6619-2EEAC06F75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E6AEE1-C137-6D8D-7D40-B6DE09C214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E4F7FA-7A89-FA5C-1D64-043649DB0F6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9D748BD-0BA2-8ADB-998C-2972EA2FCBBF}"/>
              </a:ext>
            </a:extLst>
          </p:cNvPr>
          <p:cNvSpPr>
            <a:spLocks noGrp="1"/>
          </p:cNvSpPr>
          <p:nvPr>
            <p:ph type="sldNum" sz="quarter" idx="5"/>
          </p:nvPr>
        </p:nvSpPr>
        <p:spPr/>
        <p:txBody>
          <a:bodyPr/>
          <a:lstStyle/>
          <a:p>
            <a:fld id="{5B29E8E3-AFE1-43BA-A6FC-C25B886F828C}" type="slidenum">
              <a:rPr lang="en-US" smtClean="0"/>
              <a:t>29</a:t>
            </a:fld>
            <a:endParaRPr lang="en-US"/>
          </a:p>
        </p:txBody>
      </p:sp>
    </p:spTree>
    <p:extLst>
      <p:ext uri="{BB962C8B-B14F-4D97-AF65-F5344CB8AC3E}">
        <p14:creationId xmlns:p14="http://schemas.microsoft.com/office/powerpoint/2010/main" val="3870844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2CCDD-5D3C-8CD9-A730-6135B0F11E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74F7C4-3667-0F18-66CB-C528DBB06C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98CFA8-B524-108A-F44B-3067235CB67A}"/>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6C22BD06-1D33-FD9E-8436-814354E881CB}"/>
              </a:ext>
            </a:extLst>
          </p:cNvPr>
          <p:cNvSpPr>
            <a:spLocks noGrp="1"/>
          </p:cNvSpPr>
          <p:nvPr>
            <p:ph type="sldNum" sz="quarter" idx="5"/>
          </p:nvPr>
        </p:nvSpPr>
        <p:spPr/>
        <p:txBody>
          <a:bodyPr/>
          <a:lstStyle/>
          <a:p>
            <a:fld id="{5B29E8E3-AFE1-43BA-A6FC-C25B886F828C}" type="slidenum">
              <a:rPr lang="en-US" smtClean="0"/>
              <a:t>30</a:t>
            </a:fld>
            <a:endParaRPr lang="en-US"/>
          </a:p>
        </p:txBody>
      </p:sp>
    </p:spTree>
    <p:extLst>
      <p:ext uri="{BB962C8B-B14F-4D97-AF65-F5344CB8AC3E}">
        <p14:creationId xmlns:p14="http://schemas.microsoft.com/office/powerpoint/2010/main" val="1518057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95F0D4-90FA-1A45-4D45-487DFC0C7B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3C9E-06D5-134E-BDA7-C4F55FCF36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768419-D10F-4C6B-5D9C-0E3F72E1CCB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CB126F6-5D89-340D-7360-DA4D05BE4730}"/>
              </a:ext>
            </a:extLst>
          </p:cNvPr>
          <p:cNvSpPr>
            <a:spLocks noGrp="1"/>
          </p:cNvSpPr>
          <p:nvPr>
            <p:ph type="sldNum" sz="quarter" idx="5"/>
          </p:nvPr>
        </p:nvSpPr>
        <p:spPr/>
        <p:txBody>
          <a:bodyPr/>
          <a:lstStyle/>
          <a:p>
            <a:fld id="{5B29E8E3-AFE1-43BA-A6FC-C25B886F828C}" type="slidenum">
              <a:rPr lang="en-US" smtClean="0"/>
              <a:t>3</a:t>
            </a:fld>
            <a:endParaRPr lang="en-US"/>
          </a:p>
        </p:txBody>
      </p:sp>
    </p:spTree>
    <p:extLst>
      <p:ext uri="{BB962C8B-B14F-4D97-AF65-F5344CB8AC3E}">
        <p14:creationId xmlns:p14="http://schemas.microsoft.com/office/powerpoint/2010/main" val="37546490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E60DD-ACB1-6DD7-7B6E-CF5D6875AB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8CF7A9-38EB-7C6C-85FB-8EEED6AA14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753F2C-A066-232C-E398-FF4263CA64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A34AAD0-5FEC-90BE-FEA7-0DE32827133C}"/>
              </a:ext>
            </a:extLst>
          </p:cNvPr>
          <p:cNvSpPr>
            <a:spLocks noGrp="1"/>
          </p:cNvSpPr>
          <p:nvPr>
            <p:ph type="sldNum" sz="quarter" idx="5"/>
          </p:nvPr>
        </p:nvSpPr>
        <p:spPr/>
        <p:txBody>
          <a:bodyPr/>
          <a:lstStyle/>
          <a:p>
            <a:fld id="{5B29E8E3-AFE1-43BA-A6FC-C25B886F828C}" type="slidenum">
              <a:rPr lang="en-US" smtClean="0"/>
              <a:t>31</a:t>
            </a:fld>
            <a:endParaRPr lang="en-US"/>
          </a:p>
        </p:txBody>
      </p:sp>
    </p:spTree>
    <p:extLst>
      <p:ext uri="{BB962C8B-B14F-4D97-AF65-F5344CB8AC3E}">
        <p14:creationId xmlns:p14="http://schemas.microsoft.com/office/powerpoint/2010/main" val="27665306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43BC4-4B9A-4BC9-38D6-FFFA8E6C32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55489E-33CA-ABD8-2628-22C59A0439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A922B8-DDBA-41BE-EBF4-4DB3D0E1A02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466EF61-51FC-2B24-F9D9-49DB40D586A3}"/>
              </a:ext>
            </a:extLst>
          </p:cNvPr>
          <p:cNvSpPr>
            <a:spLocks noGrp="1"/>
          </p:cNvSpPr>
          <p:nvPr>
            <p:ph type="sldNum" sz="quarter" idx="5"/>
          </p:nvPr>
        </p:nvSpPr>
        <p:spPr/>
        <p:txBody>
          <a:bodyPr/>
          <a:lstStyle/>
          <a:p>
            <a:fld id="{5B29E8E3-AFE1-43BA-A6FC-C25B886F828C}" type="slidenum">
              <a:rPr lang="en-US" smtClean="0"/>
              <a:t>32</a:t>
            </a:fld>
            <a:endParaRPr lang="en-US"/>
          </a:p>
        </p:txBody>
      </p:sp>
    </p:spTree>
    <p:extLst>
      <p:ext uri="{BB962C8B-B14F-4D97-AF65-F5344CB8AC3E}">
        <p14:creationId xmlns:p14="http://schemas.microsoft.com/office/powerpoint/2010/main" val="2383705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F0023-682D-9C62-BB8E-7CF269513D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A7C38B-9436-5564-0D62-98AC286398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9F8C7F-2A78-962A-9C36-626CD0A3E5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BA9ED84-7B4D-4DB3-0832-1C0D854A1386}"/>
              </a:ext>
            </a:extLst>
          </p:cNvPr>
          <p:cNvSpPr>
            <a:spLocks noGrp="1"/>
          </p:cNvSpPr>
          <p:nvPr>
            <p:ph type="sldNum" sz="quarter" idx="5"/>
          </p:nvPr>
        </p:nvSpPr>
        <p:spPr/>
        <p:txBody>
          <a:bodyPr/>
          <a:lstStyle/>
          <a:p>
            <a:fld id="{5B29E8E3-AFE1-43BA-A6FC-C25B886F828C}" type="slidenum">
              <a:rPr lang="en-US" smtClean="0"/>
              <a:t>4</a:t>
            </a:fld>
            <a:endParaRPr lang="en-US"/>
          </a:p>
        </p:txBody>
      </p:sp>
    </p:spTree>
    <p:extLst>
      <p:ext uri="{BB962C8B-B14F-4D97-AF65-F5344CB8AC3E}">
        <p14:creationId xmlns:p14="http://schemas.microsoft.com/office/powerpoint/2010/main" val="248271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7081B1-38CB-D7BD-3F33-309D17D082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14BA9D-661C-FC2E-C42E-E329148071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4A0A07-5518-0537-2CA3-AA37D815CAF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2B4A54C-93D5-BD3F-7337-D424B17ECAC6}"/>
              </a:ext>
            </a:extLst>
          </p:cNvPr>
          <p:cNvSpPr>
            <a:spLocks noGrp="1"/>
          </p:cNvSpPr>
          <p:nvPr>
            <p:ph type="sldNum" sz="quarter" idx="5"/>
          </p:nvPr>
        </p:nvSpPr>
        <p:spPr/>
        <p:txBody>
          <a:bodyPr/>
          <a:lstStyle/>
          <a:p>
            <a:fld id="{5B29E8E3-AFE1-43BA-A6FC-C25B886F828C}" type="slidenum">
              <a:rPr lang="en-US" smtClean="0"/>
              <a:t>5</a:t>
            </a:fld>
            <a:endParaRPr lang="en-US"/>
          </a:p>
        </p:txBody>
      </p:sp>
    </p:spTree>
    <p:extLst>
      <p:ext uri="{BB962C8B-B14F-4D97-AF65-F5344CB8AC3E}">
        <p14:creationId xmlns:p14="http://schemas.microsoft.com/office/powerpoint/2010/main" val="3828777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4396D-8A4D-EE0B-4139-FD0819A979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49FC9F-8888-8DFF-7AAA-5C15611F61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AC209E-46DF-704E-10B5-B8252159492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601EBF8-6DAE-3017-5F0B-3474740D14EB}"/>
              </a:ext>
            </a:extLst>
          </p:cNvPr>
          <p:cNvSpPr>
            <a:spLocks noGrp="1"/>
          </p:cNvSpPr>
          <p:nvPr>
            <p:ph type="sldNum" sz="quarter" idx="5"/>
          </p:nvPr>
        </p:nvSpPr>
        <p:spPr/>
        <p:txBody>
          <a:bodyPr/>
          <a:lstStyle/>
          <a:p>
            <a:fld id="{5B29E8E3-AFE1-43BA-A6FC-C25B886F828C}" type="slidenum">
              <a:rPr lang="en-US" smtClean="0"/>
              <a:t>6</a:t>
            </a:fld>
            <a:endParaRPr lang="en-US"/>
          </a:p>
        </p:txBody>
      </p:sp>
    </p:spTree>
    <p:extLst>
      <p:ext uri="{BB962C8B-B14F-4D97-AF65-F5344CB8AC3E}">
        <p14:creationId xmlns:p14="http://schemas.microsoft.com/office/powerpoint/2010/main" val="2480651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22E74-9FD1-B38B-4021-C939195715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8126A4-CB4F-259C-02B5-7EC93BE1BC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58A16C-E219-EF79-6BEC-E6A31DF46C36}"/>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AB5F7351-4409-B54E-67F8-E7401D4E725C}"/>
              </a:ext>
            </a:extLst>
          </p:cNvPr>
          <p:cNvSpPr>
            <a:spLocks noGrp="1"/>
          </p:cNvSpPr>
          <p:nvPr>
            <p:ph type="sldNum" sz="quarter" idx="5"/>
          </p:nvPr>
        </p:nvSpPr>
        <p:spPr/>
        <p:txBody>
          <a:bodyPr/>
          <a:lstStyle/>
          <a:p>
            <a:fld id="{5B29E8E3-AFE1-43BA-A6FC-C25B886F828C}" type="slidenum">
              <a:rPr lang="en-US" smtClean="0"/>
              <a:t>7</a:t>
            </a:fld>
            <a:endParaRPr lang="en-US"/>
          </a:p>
        </p:txBody>
      </p:sp>
    </p:spTree>
    <p:extLst>
      <p:ext uri="{BB962C8B-B14F-4D97-AF65-F5344CB8AC3E}">
        <p14:creationId xmlns:p14="http://schemas.microsoft.com/office/powerpoint/2010/main" val="69978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5914B-6E49-1441-9DA8-333302882C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C215F6-A39C-2E80-116E-B1F859A15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70D83D-CF65-47D1-1295-B94D82367B4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B7CCB82-D322-6D5E-BBDD-197AB39920B8}"/>
              </a:ext>
            </a:extLst>
          </p:cNvPr>
          <p:cNvSpPr>
            <a:spLocks noGrp="1"/>
          </p:cNvSpPr>
          <p:nvPr>
            <p:ph type="sldNum" sz="quarter" idx="5"/>
          </p:nvPr>
        </p:nvSpPr>
        <p:spPr/>
        <p:txBody>
          <a:bodyPr/>
          <a:lstStyle/>
          <a:p>
            <a:fld id="{5B29E8E3-AFE1-43BA-A6FC-C25B886F828C}" type="slidenum">
              <a:rPr lang="en-US" smtClean="0"/>
              <a:t>8</a:t>
            </a:fld>
            <a:endParaRPr lang="en-US"/>
          </a:p>
        </p:txBody>
      </p:sp>
    </p:spTree>
    <p:extLst>
      <p:ext uri="{BB962C8B-B14F-4D97-AF65-F5344CB8AC3E}">
        <p14:creationId xmlns:p14="http://schemas.microsoft.com/office/powerpoint/2010/main" val="305750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C39A28-8D1D-119C-27C3-C69CB75C0C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E5216C-0FD0-FB7E-ADFC-C4FA5BDF4B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A76E68-960F-A59B-9CAF-087DCBA9E91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D4652F-FFC9-9338-7415-6D80C193A140}"/>
              </a:ext>
            </a:extLst>
          </p:cNvPr>
          <p:cNvSpPr>
            <a:spLocks noGrp="1"/>
          </p:cNvSpPr>
          <p:nvPr>
            <p:ph type="sldNum" sz="quarter" idx="5"/>
          </p:nvPr>
        </p:nvSpPr>
        <p:spPr/>
        <p:txBody>
          <a:bodyPr/>
          <a:lstStyle/>
          <a:p>
            <a:fld id="{5B29E8E3-AFE1-43BA-A6FC-C25B886F828C}" type="slidenum">
              <a:rPr lang="en-US" smtClean="0"/>
              <a:t>9</a:t>
            </a:fld>
            <a:endParaRPr lang="en-US"/>
          </a:p>
        </p:txBody>
      </p:sp>
    </p:spTree>
    <p:extLst>
      <p:ext uri="{BB962C8B-B14F-4D97-AF65-F5344CB8AC3E}">
        <p14:creationId xmlns:p14="http://schemas.microsoft.com/office/powerpoint/2010/main" val="1493758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D0F14-B16D-0C08-0420-708E0DA602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D05EB8-7CFA-B75F-C6B9-996F99B206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25DC61-8FF7-0691-2FA8-64565BB7109B}"/>
              </a:ext>
            </a:extLst>
          </p:cNvPr>
          <p:cNvSpPr>
            <a:spLocks noGrp="1"/>
          </p:cNvSpPr>
          <p:nvPr>
            <p:ph type="dt" sz="half" idx="10"/>
          </p:nvPr>
        </p:nvSpPr>
        <p:spPr/>
        <p:txBody>
          <a:bodyPr/>
          <a:lstStyle/>
          <a:p>
            <a:fld id="{DA038CFD-C811-4165-B077-0E7D930D4EB4}" type="datetimeFigureOut">
              <a:rPr lang="en-US" smtClean="0"/>
              <a:t>12/4/2025</a:t>
            </a:fld>
            <a:endParaRPr lang="en-US"/>
          </a:p>
        </p:txBody>
      </p:sp>
      <p:sp>
        <p:nvSpPr>
          <p:cNvPr id="5" name="Footer Placeholder 4">
            <a:extLst>
              <a:ext uri="{FF2B5EF4-FFF2-40B4-BE49-F238E27FC236}">
                <a16:creationId xmlns:a16="http://schemas.microsoft.com/office/drawing/2014/main" id="{419C9FCA-FA03-4F0D-16B7-62CD2E1194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CB509A-CD1A-5375-44E1-08AEF030A98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494242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EA412-E010-C1FE-6E57-944AC8B09A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64F1BE-9C88-0E1E-198F-4A7F6B4D2E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5003F9-DF5C-2C34-420B-443777CC509B}"/>
              </a:ext>
            </a:extLst>
          </p:cNvPr>
          <p:cNvSpPr>
            <a:spLocks noGrp="1"/>
          </p:cNvSpPr>
          <p:nvPr>
            <p:ph type="dt" sz="half" idx="10"/>
          </p:nvPr>
        </p:nvSpPr>
        <p:spPr/>
        <p:txBody>
          <a:bodyPr/>
          <a:lstStyle/>
          <a:p>
            <a:fld id="{DA038CFD-C811-4165-B077-0E7D930D4EB4}" type="datetimeFigureOut">
              <a:rPr lang="en-US" smtClean="0"/>
              <a:t>12/4/2025</a:t>
            </a:fld>
            <a:endParaRPr lang="en-US"/>
          </a:p>
        </p:txBody>
      </p:sp>
      <p:sp>
        <p:nvSpPr>
          <p:cNvPr id="5" name="Footer Placeholder 4">
            <a:extLst>
              <a:ext uri="{FF2B5EF4-FFF2-40B4-BE49-F238E27FC236}">
                <a16:creationId xmlns:a16="http://schemas.microsoft.com/office/drawing/2014/main" id="{76FFFB9F-363D-F9EE-DFFE-1856243B3E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363324-0FD9-F14F-8950-FE964BC1D3D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841073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937697-9031-DDAA-875B-8102FE5C82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297564-22A5-63F9-6B12-36BD5B82EE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1FB213-14D2-15D4-04D0-CDA0D41F3C98}"/>
              </a:ext>
            </a:extLst>
          </p:cNvPr>
          <p:cNvSpPr>
            <a:spLocks noGrp="1"/>
          </p:cNvSpPr>
          <p:nvPr>
            <p:ph type="dt" sz="half" idx="10"/>
          </p:nvPr>
        </p:nvSpPr>
        <p:spPr/>
        <p:txBody>
          <a:bodyPr/>
          <a:lstStyle/>
          <a:p>
            <a:fld id="{DA038CFD-C811-4165-B077-0E7D930D4EB4}" type="datetimeFigureOut">
              <a:rPr lang="en-US" smtClean="0"/>
              <a:t>12/4/2025</a:t>
            </a:fld>
            <a:endParaRPr lang="en-US"/>
          </a:p>
        </p:txBody>
      </p:sp>
      <p:sp>
        <p:nvSpPr>
          <p:cNvPr id="5" name="Footer Placeholder 4">
            <a:extLst>
              <a:ext uri="{FF2B5EF4-FFF2-40B4-BE49-F238E27FC236}">
                <a16:creationId xmlns:a16="http://schemas.microsoft.com/office/drawing/2014/main" id="{321E8957-9673-B7D4-883A-A03FC6A7E1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4EAD78-D01A-14FC-D73C-FC0BAF9DE3E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30355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39BF8-92F8-A1AE-8DD6-00347FCB59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5D32CC-2EC0-42CE-AB68-4C6168D4EB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06101C-DCB1-EC3A-3A38-7B620F003FB7}"/>
              </a:ext>
            </a:extLst>
          </p:cNvPr>
          <p:cNvSpPr>
            <a:spLocks noGrp="1"/>
          </p:cNvSpPr>
          <p:nvPr>
            <p:ph type="dt" sz="half" idx="10"/>
          </p:nvPr>
        </p:nvSpPr>
        <p:spPr/>
        <p:txBody>
          <a:bodyPr/>
          <a:lstStyle/>
          <a:p>
            <a:fld id="{DA038CFD-C811-4165-B077-0E7D930D4EB4}" type="datetimeFigureOut">
              <a:rPr lang="en-US" smtClean="0"/>
              <a:t>12/4/2025</a:t>
            </a:fld>
            <a:endParaRPr lang="en-US"/>
          </a:p>
        </p:txBody>
      </p:sp>
      <p:sp>
        <p:nvSpPr>
          <p:cNvPr id="5" name="Footer Placeholder 4">
            <a:extLst>
              <a:ext uri="{FF2B5EF4-FFF2-40B4-BE49-F238E27FC236}">
                <a16:creationId xmlns:a16="http://schemas.microsoft.com/office/drawing/2014/main" id="{DA78F6AB-F8AF-0ECF-36C4-38ED90DBAB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7DB85B-8CC3-4C19-45E2-75719CDD84D1}"/>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299555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62816-87FD-E285-AEB0-B741AF6087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C290AC-2AF7-C57F-780E-3864DEA680F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80C91A-E10C-966C-29C1-6BEC9FE24B47}"/>
              </a:ext>
            </a:extLst>
          </p:cNvPr>
          <p:cNvSpPr>
            <a:spLocks noGrp="1"/>
          </p:cNvSpPr>
          <p:nvPr>
            <p:ph type="dt" sz="half" idx="10"/>
          </p:nvPr>
        </p:nvSpPr>
        <p:spPr/>
        <p:txBody>
          <a:bodyPr/>
          <a:lstStyle/>
          <a:p>
            <a:fld id="{DA038CFD-C811-4165-B077-0E7D930D4EB4}" type="datetimeFigureOut">
              <a:rPr lang="en-US" smtClean="0"/>
              <a:t>12/4/2025</a:t>
            </a:fld>
            <a:endParaRPr lang="en-US"/>
          </a:p>
        </p:txBody>
      </p:sp>
      <p:sp>
        <p:nvSpPr>
          <p:cNvPr id="5" name="Footer Placeholder 4">
            <a:extLst>
              <a:ext uri="{FF2B5EF4-FFF2-40B4-BE49-F238E27FC236}">
                <a16:creationId xmlns:a16="http://schemas.microsoft.com/office/drawing/2014/main" id="{D936531A-2E1D-D51A-4FBD-0ED4050D68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4E8D28-8DE6-36E3-E94A-D6C53B8B88D4}"/>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94401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F4705-5EB9-412E-3FD3-CD2771715B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D003E0-E8A3-F6DF-8D37-7152E0D751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C4C091-263C-1399-89F6-987FB25D89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195F82-E19C-EC67-9EE2-A5F9F3554F04}"/>
              </a:ext>
            </a:extLst>
          </p:cNvPr>
          <p:cNvSpPr>
            <a:spLocks noGrp="1"/>
          </p:cNvSpPr>
          <p:nvPr>
            <p:ph type="dt" sz="half" idx="10"/>
          </p:nvPr>
        </p:nvSpPr>
        <p:spPr/>
        <p:txBody>
          <a:bodyPr/>
          <a:lstStyle/>
          <a:p>
            <a:fld id="{DA038CFD-C811-4165-B077-0E7D930D4EB4}" type="datetimeFigureOut">
              <a:rPr lang="en-US" smtClean="0"/>
              <a:t>12/4/2025</a:t>
            </a:fld>
            <a:endParaRPr lang="en-US"/>
          </a:p>
        </p:txBody>
      </p:sp>
      <p:sp>
        <p:nvSpPr>
          <p:cNvPr id="6" name="Footer Placeholder 5">
            <a:extLst>
              <a:ext uri="{FF2B5EF4-FFF2-40B4-BE49-F238E27FC236}">
                <a16:creationId xmlns:a16="http://schemas.microsoft.com/office/drawing/2014/main" id="{8517754D-2FD8-B0BB-7182-45FFEF105F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3A4DE6-0CEE-75CE-8478-106F9AF0D12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6871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CE9CD-E2B2-7CE0-C19A-B7BB432AEA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B9A943-5BF8-5486-154B-F490592F32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8B7DED-D487-87B1-D62D-40609B8FE4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3359E3-1C90-54CE-875B-29C9DEEBE9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95702D-BAFF-FCD7-7A39-C80347D987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08FD1C-50E1-CC5C-C7D7-A1318D33AFF3}"/>
              </a:ext>
            </a:extLst>
          </p:cNvPr>
          <p:cNvSpPr>
            <a:spLocks noGrp="1"/>
          </p:cNvSpPr>
          <p:nvPr>
            <p:ph type="dt" sz="half" idx="10"/>
          </p:nvPr>
        </p:nvSpPr>
        <p:spPr/>
        <p:txBody>
          <a:bodyPr/>
          <a:lstStyle/>
          <a:p>
            <a:fld id="{DA038CFD-C811-4165-B077-0E7D930D4EB4}" type="datetimeFigureOut">
              <a:rPr lang="en-US" smtClean="0"/>
              <a:t>12/4/2025</a:t>
            </a:fld>
            <a:endParaRPr lang="en-US"/>
          </a:p>
        </p:txBody>
      </p:sp>
      <p:sp>
        <p:nvSpPr>
          <p:cNvPr id="8" name="Footer Placeholder 7">
            <a:extLst>
              <a:ext uri="{FF2B5EF4-FFF2-40B4-BE49-F238E27FC236}">
                <a16:creationId xmlns:a16="http://schemas.microsoft.com/office/drawing/2014/main" id="{9F53510A-7787-E5E9-8151-D59A69A3B8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1D926F-B0F9-57CA-32CD-DFAD898354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792829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3C78-F088-3011-81D8-6A03D9B6F4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6760B7-0785-7694-7932-199B0CD4710C}"/>
              </a:ext>
            </a:extLst>
          </p:cNvPr>
          <p:cNvSpPr>
            <a:spLocks noGrp="1"/>
          </p:cNvSpPr>
          <p:nvPr>
            <p:ph type="dt" sz="half" idx="10"/>
          </p:nvPr>
        </p:nvSpPr>
        <p:spPr/>
        <p:txBody>
          <a:bodyPr/>
          <a:lstStyle/>
          <a:p>
            <a:fld id="{DA038CFD-C811-4165-B077-0E7D930D4EB4}" type="datetimeFigureOut">
              <a:rPr lang="en-US" smtClean="0"/>
              <a:t>12/4/2025</a:t>
            </a:fld>
            <a:endParaRPr lang="en-US"/>
          </a:p>
        </p:txBody>
      </p:sp>
      <p:sp>
        <p:nvSpPr>
          <p:cNvPr id="4" name="Footer Placeholder 3">
            <a:extLst>
              <a:ext uri="{FF2B5EF4-FFF2-40B4-BE49-F238E27FC236}">
                <a16:creationId xmlns:a16="http://schemas.microsoft.com/office/drawing/2014/main" id="{91B5B0FE-3BC9-6597-BB0E-A9FD1563BE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F1AA90-4B9A-B533-B817-EF8D264B448F}"/>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171805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207932-778A-5D2F-C4CF-3E6189F5A0CC}"/>
              </a:ext>
            </a:extLst>
          </p:cNvPr>
          <p:cNvSpPr>
            <a:spLocks noGrp="1"/>
          </p:cNvSpPr>
          <p:nvPr>
            <p:ph type="dt" sz="half" idx="10"/>
          </p:nvPr>
        </p:nvSpPr>
        <p:spPr/>
        <p:txBody>
          <a:bodyPr/>
          <a:lstStyle/>
          <a:p>
            <a:fld id="{DA038CFD-C811-4165-B077-0E7D930D4EB4}" type="datetimeFigureOut">
              <a:rPr lang="en-US" smtClean="0"/>
              <a:t>12/4/2025</a:t>
            </a:fld>
            <a:endParaRPr lang="en-US"/>
          </a:p>
        </p:txBody>
      </p:sp>
      <p:sp>
        <p:nvSpPr>
          <p:cNvPr id="3" name="Footer Placeholder 2">
            <a:extLst>
              <a:ext uri="{FF2B5EF4-FFF2-40B4-BE49-F238E27FC236}">
                <a16:creationId xmlns:a16="http://schemas.microsoft.com/office/drawing/2014/main" id="{A2A8A2DE-578D-9A87-741D-FC64A50406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76BF24-5B1F-27B7-F78F-3B7EE76BC84A}"/>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92843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4259B-1CBA-F29E-E470-3032CE247B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BAA0B4-48CB-9D4A-4B84-03B160761F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DF8951-272B-B61E-26F5-2A33F6F777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CA7B62-5C6F-C829-FF92-E8C42AB97E45}"/>
              </a:ext>
            </a:extLst>
          </p:cNvPr>
          <p:cNvSpPr>
            <a:spLocks noGrp="1"/>
          </p:cNvSpPr>
          <p:nvPr>
            <p:ph type="dt" sz="half" idx="10"/>
          </p:nvPr>
        </p:nvSpPr>
        <p:spPr/>
        <p:txBody>
          <a:bodyPr/>
          <a:lstStyle/>
          <a:p>
            <a:fld id="{DA038CFD-C811-4165-B077-0E7D930D4EB4}" type="datetimeFigureOut">
              <a:rPr lang="en-US" smtClean="0"/>
              <a:t>12/4/2025</a:t>
            </a:fld>
            <a:endParaRPr lang="en-US"/>
          </a:p>
        </p:txBody>
      </p:sp>
      <p:sp>
        <p:nvSpPr>
          <p:cNvPr id="6" name="Footer Placeholder 5">
            <a:extLst>
              <a:ext uri="{FF2B5EF4-FFF2-40B4-BE49-F238E27FC236}">
                <a16:creationId xmlns:a16="http://schemas.microsoft.com/office/drawing/2014/main" id="{052F046C-FA99-2512-ACF4-788FCDE4EF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620B91-DF6D-F849-3DFA-55FF8B5F51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40933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2BEF6-85F0-0F5A-2EAD-3FC943C131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C2D98C-4CA1-73F6-2320-AE4C32EAB5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46C524-3093-5D87-B409-165B53ABAB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434550-EA6B-58C7-7C54-CEECB62DF2C4}"/>
              </a:ext>
            </a:extLst>
          </p:cNvPr>
          <p:cNvSpPr>
            <a:spLocks noGrp="1"/>
          </p:cNvSpPr>
          <p:nvPr>
            <p:ph type="dt" sz="half" idx="10"/>
          </p:nvPr>
        </p:nvSpPr>
        <p:spPr/>
        <p:txBody>
          <a:bodyPr/>
          <a:lstStyle/>
          <a:p>
            <a:fld id="{DA038CFD-C811-4165-B077-0E7D930D4EB4}" type="datetimeFigureOut">
              <a:rPr lang="en-US" smtClean="0"/>
              <a:t>12/4/2025</a:t>
            </a:fld>
            <a:endParaRPr lang="en-US"/>
          </a:p>
        </p:txBody>
      </p:sp>
      <p:sp>
        <p:nvSpPr>
          <p:cNvPr id="6" name="Footer Placeholder 5">
            <a:extLst>
              <a:ext uri="{FF2B5EF4-FFF2-40B4-BE49-F238E27FC236}">
                <a16:creationId xmlns:a16="http://schemas.microsoft.com/office/drawing/2014/main" id="{6ECB1773-7D1D-3329-BD2A-A940EDDEE1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52076B-4E16-21BD-6D38-CF90A5C50329}"/>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036517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FFF33C-E123-AB2E-6EAE-03703D6776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48D68C-E4A2-9E21-0FF3-52D33E74A2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C63F4F-6623-2D70-E77D-FF37188B26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A038CFD-C811-4165-B077-0E7D930D4EB4}" type="datetimeFigureOut">
              <a:rPr lang="en-US" smtClean="0"/>
              <a:t>12/4/2025</a:t>
            </a:fld>
            <a:endParaRPr lang="en-US"/>
          </a:p>
        </p:txBody>
      </p:sp>
      <p:sp>
        <p:nvSpPr>
          <p:cNvPr id="5" name="Footer Placeholder 4">
            <a:extLst>
              <a:ext uri="{FF2B5EF4-FFF2-40B4-BE49-F238E27FC236}">
                <a16:creationId xmlns:a16="http://schemas.microsoft.com/office/drawing/2014/main" id="{4A11B0A9-59A9-8281-5E24-104CA411D8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3E4AC1B-C322-394C-61CF-F72181A49F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BD51266-7D67-4839-AF90-836683A59A4E}" type="slidenum">
              <a:rPr lang="en-US" smtClean="0"/>
              <a:t>‹#›</a:t>
            </a:fld>
            <a:endParaRPr lang="en-US"/>
          </a:p>
        </p:txBody>
      </p:sp>
    </p:spTree>
    <p:extLst>
      <p:ext uri="{BB962C8B-B14F-4D97-AF65-F5344CB8AC3E}">
        <p14:creationId xmlns:p14="http://schemas.microsoft.com/office/powerpoint/2010/main" val="776913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mailto:wbeardain@gmail.com"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s://www.biblegateway.com/passage/?search=John%203%3A20&amp;version=NIV"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hyperlink" Target="https://www.biblegateway.com/passage/?search=Romans%201%3A29&amp;version=NIV" TargetMode="External"/><Relationship Id="rId5" Type="http://schemas.openxmlformats.org/officeDocument/2006/relationships/hyperlink" Target="https://www.biblegateway.com/passage/?search=Romans%202%3A8&amp;version=NIV" TargetMode="External"/><Relationship Id="rId4" Type="http://schemas.openxmlformats.org/officeDocument/2006/relationships/hyperlink" Target="https://www.biblegateway.com/passage/?search=John%2017%3A15&amp;version=NI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4A8F1-CD95-1969-1807-EBFD1ED91B0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C0BD0C1-69BB-DD80-2815-6F1E47ACB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172566-47B1-A5EA-18E2-284C85EEF7D0}"/>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25D96C3D-90DE-4096-DB25-DE880C2FC3DD}"/>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CC128D32-81F9-34C5-E2DA-868AE56F249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400" b="1" dirty="0"/>
              <a:t>We are eternal spiritual beings living in a temporary earthly realm.</a:t>
            </a:r>
          </a:p>
          <a:p>
            <a:r>
              <a:rPr lang="en-US" sz="4400" b="1" dirty="0"/>
              <a:t>Goal:  Explore the heavenly realms described in Ephesians and review scriptures  in light of what we learn. </a:t>
            </a:r>
          </a:p>
        </p:txBody>
      </p:sp>
    </p:spTree>
    <p:extLst>
      <p:ext uri="{BB962C8B-B14F-4D97-AF65-F5344CB8AC3E}">
        <p14:creationId xmlns:p14="http://schemas.microsoft.com/office/powerpoint/2010/main" val="370071395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140F1-2A38-4DF1-F2DB-D80B04E2E51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25BE2FA-0C00-9985-A2D0-214B9EA21E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42268A-7589-3661-A6B9-FD5C288E2D52}"/>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1:20, 2:6, 3:10,  6:12</a:t>
            </a:r>
          </a:p>
        </p:txBody>
      </p:sp>
      <p:pic>
        <p:nvPicPr>
          <p:cNvPr id="11" name="Content Placeholder 10">
            <a:extLst>
              <a:ext uri="{FF2B5EF4-FFF2-40B4-BE49-F238E27FC236}">
                <a16:creationId xmlns:a16="http://schemas.microsoft.com/office/drawing/2014/main" id="{6AB29ABA-CE16-16FD-2E43-53A32ACBAAA5}"/>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cxnSp>
        <p:nvCxnSpPr>
          <p:cNvPr id="7" name="Straight Connector 6">
            <a:extLst>
              <a:ext uri="{FF2B5EF4-FFF2-40B4-BE49-F238E27FC236}">
                <a16:creationId xmlns:a16="http://schemas.microsoft.com/office/drawing/2014/main" id="{70A6B68F-2C24-204D-9645-6F6B9B5F332C}"/>
              </a:ext>
            </a:extLst>
          </p:cNvPr>
          <p:cNvCxnSpPr/>
          <p:nvPr/>
        </p:nvCxnSpPr>
        <p:spPr>
          <a:xfrm>
            <a:off x="6337738" y="1828800"/>
            <a:ext cx="141890" cy="4635062"/>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640E3459-51FD-5116-849B-AC1BCA17BE15}"/>
              </a:ext>
            </a:extLst>
          </p:cNvPr>
          <p:cNvCxnSpPr>
            <a:cxnSpLocks/>
          </p:cNvCxnSpPr>
          <p:nvPr/>
        </p:nvCxnSpPr>
        <p:spPr>
          <a:xfrm>
            <a:off x="3484179" y="3957145"/>
            <a:ext cx="6227380" cy="126124"/>
          </a:xfrm>
          <a:prstGeom prst="line">
            <a:avLst/>
          </a:prstGeom>
          <a:ln w="44450"/>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52723270-FE8A-B74B-3B50-E1B581D5B295}"/>
              </a:ext>
            </a:extLst>
          </p:cNvPr>
          <p:cNvSpPr txBox="1"/>
          <p:nvPr/>
        </p:nvSpPr>
        <p:spPr>
          <a:xfrm>
            <a:off x="3542757" y="1402600"/>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22E4C87F-E03D-83C4-98C2-F6FE08B07CFD}"/>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AD746FAD-4CEF-6CA1-1612-3D72831AA609}"/>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EC2B350C-F242-E256-3CC4-CAC4DE09FDCD}"/>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Tree>
    <p:extLst>
      <p:ext uri="{BB962C8B-B14F-4D97-AF65-F5344CB8AC3E}">
        <p14:creationId xmlns:p14="http://schemas.microsoft.com/office/powerpoint/2010/main" val="263411750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4B49E-4CFC-7953-6305-D4408B2D615D}"/>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BAC0B4C-44B5-AC86-E1F9-8786BF7C9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1F0251-BCDA-4611-5FBD-E4D92465432D}"/>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1:20, 2:6, 3:10,  6:12</a:t>
            </a:r>
          </a:p>
        </p:txBody>
      </p:sp>
      <p:pic>
        <p:nvPicPr>
          <p:cNvPr id="11" name="Content Placeholder 10">
            <a:extLst>
              <a:ext uri="{FF2B5EF4-FFF2-40B4-BE49-F238E27FC236}">
                <a16:creationId xmlns:a16="http://schemas.microsoft.com/office/drawing/2014/main" id="{5C94F48F-45DC-B711-3904-BF27FB5EDBAA}"/>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cxnSp>
        <p:nvCxnSpPr>
          <p:cNvPr id="7" name="Straight Connector 6">
            <a:extLst>
              <a:ext uri="{FF2B5EF4-FFF2-40B4-BE49-F238E27FC236}">
                <a16:creationId xmlns:a16="http://schemas.microsoft.com/office/drawing/2014/main" id="{F1388550-1B69-7E08-80E3-A369534FFB15}"/>
              </a:ext>
            </a:extLst>
          </p:cNvPr>
          <p:cNvCxnSpPr/>
          <p:nvPr/>
        </p:nvCxnSpPr>
        <p:spPr>
          <a:xfrm>
            <a:off x="6337738" y="1828800"/>
            <a:ext cx="141890" cy="4635062"/>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B3FB2E3A-F93B-6169-3343-869E4F3C7930}"/>
              </a:ext>
            </a:extLst>
          </p:cNvPr>
          <p:cNvCxnSpPr>
            <a:cxnSpLocks/>
          </p:cNvCxnSpPr>
          <p:nvPr/>
        </p:nvCxnSpPr>
        <p:spPr>
          <a:xfrm>
            <a:off x="3542757" y="4020207"/>
            <a:ext cx="6168802" cy="0"/>
          </a:xfrm>
          <a:prstGeom prst="line">
            <a:avLst/>
          </a:prstGeom>
          <a:ln w="44450">
            <a:prstDash val="dashDot"/>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291B1695-46C6-7268-E457-510C9DD492A5}"/>
              </a:ext>
            </a:extLst>
          </p:cNvPr>
          <p:cNvSpPr txBox="1"/>
          <p:nvPr/>
        </p:nvSpPr>
        <p:spPr>
          <a:xfrm>
            <a:off x="3542757" y="1402600"/>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7AD0AD48-A52C-E08E-F8AB-88D7841E7EEF}"/>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D122CDA1-3857-350A-7403-399C4E54A12D}"/>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2CC0D6C6-B735-D80F-8CBC-634F78B396EE}"/>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
        <p:nvSpPr>
          <p:cNvPr id="4" name="TextBox 3">
            <a:extLst>
              <a:ext uri="{FF2B5EF4-FFF2-40B4-BE49-F238E27FC236}">
                <a16:creationId xmlns:a16="http://schemas.microsoft.com/office/drawing/2014/main" id="{3DBB7DBC-3B04-F277-FA62-F07E68E9299D}"/>
              </a:ext>
            </a:extLst>
          </p:cNvPr>
          <p:cNvSpPr txBox="1"/>
          <p:nvPr/>
        </p:nvSpPr>
        <p:spPr>
          <a:xfrm>
            <a:off x="5578703" y="1056345"/>
            <a:ext cx="1637905" cy="646331"/>
          </a:xfrm>
          <a:prstGeom prst="rect">
            <a:avLst/>
          </a:prstGeom>
          <a:noFill/>
        </p:spPr>
        <p:txBody>
          <a:bodyPr wrap="square" rtlCol="0">
            <a:spAutoFit/>
          </a:bodyPr>
          <a:lstStyle/>
          <a:p>
            <a:r>
              <a:rPr lang="en-US" sz="3600" dirty="0">
                <a:solidFill>
                  <a:srgbClr val="7030A0"/>
                </a:solidFill>
              </a:rPr>
              <a:t>eternal</a:t>
            </a:r>
          </a:p>
        </p:txBody>
      </p:sp>
      <p:sp>
        <p:nvSpPr>
          <p:cNvPr id="5" name="TextBox 4">
            <a:extLst>
              <a:ext uri="{FF2B5EF4-FFF2-40B4-BE49-F238E27FC236}">
                <a16:creationId xmlns:a16="http://schemas.microsoft.com/office/drawing/2014/main" id="{841A294D-0EC7-F693-C44F-6C291E0EBF8E}"/>
              </a:ext>
            </a:extLst>
          </p:cNvPr>
          <p:cNvSpPr txBox="1"/>
          <p:nvPr/>
        </p:nvSpPr>
        <p:spPr>
          <a:xfrm>
            <a:off x="5588591" y="6337793"/>
            <a:ext cx="2451228" cy="646331"/>
          </a:xfrm>
          <a:prstGeom prst="rect">
            <a:avLst/>
          </a:prstGeom>
          <a:noFill/>
        </p:spPr>
        <p:txBody>
          <a:bodyPr wrap="square" rtlCol="0">
            <a:spAutoFit/>
          </a:bodyPr>
          <a:lstStyle/>
          <a:p>
            <a:r>
              <a:rPr lang="en-US" sz="3600" dirty="0">
                <a:solidFill>
                  <a:srgbClr val="7030A0"/>
                </a:solidFill>
              </a:rPr>
              <a:t>temporary</a:t>
            </a:r>
          </a:p>
        </p:txBody>
      </p:sp>
      <p:sp>
        <p:nvSpPr>
          <p:cNvPr id="3" name="TextBox 2">
            <a:extLst>
              <a:ext uri="{FF2B5EF4-FFF2-40B4-BE49-F238E27FC236}">
                <a16:creationId xmlns:a16="http://schemas.microsoft.com/office/drawing/2014/main" id="{CD0CF5DA-4860-D70F-4DCC-E68CEDD56402}"/>
              </a:ext>
            </a:extLst>
          </p:cNvPr>
          <p:cNvSpPr txBox="1"/>
          <p:nvPr/>
        </p:nvSpPr>
        <p:spPr>
          <a:xfrm>
            <a:off x="148897" y="3429000"/>
            <a:ext cx="2944027" cy="2677656"/>
          </a:xfrm>
          <a:prstGeom prst="rect">
            <a:avLst/>
          </a:prstGeom>
          <a:noFill/>
        </p:spPr>
        <p:txBody>
          <a:bodyPr wrap="square" rtlCol="0">
            <a:spAutoFit/>
          </a:bodyPr>
          <a:lstStyle/>
          <a:p>
            <a:r>
              <a:rPr lang="en-US" sz="2800" dirty="0"/>
              <a:t>The dotted line is </a:t>
            </a:r>
          </a:p>
          <a:p>
            <a:r>
              <a:rPr lang="en-US" sz="2800" dirty="0"/>
              <a:t>Intentional.</a:t>
            </a:r>
          </a:p>
          <a:p>
            <a:r>
              <a:rPr lang="en-US" sz="2800" dirty="0"/>
              <a:t>As humans we reside in both the physical and </a:t>
            </a:r>
          </a:p>
          <a:p>
            <a:r>
              <a:rPr lang="en-US" sz="2800" dirty="0"/>
              <a:t>Spiritual realms.</a:t>
            </a:r>
          </a:p>
        </p:txBody>
      </p:sp>
    </p:spTree>
    <p:extLst>
      <p:ext uri="{BB962C8B-B14F-4D97-AF65-F5344CB8AC3E}">
        <p14:creationId xmlns:p14="http://schemas.microsoft.com/office/powerpoint/2010/main" val="231884578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69F553-BE6E-607E-8B7D-B78927D2942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5946012-8EB9-A2C9-04B8-A32F8474E7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6862D0-2C1E-2A2E-AC9A-7E402966140F}"/>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1:20, 2:6, 3:10,  6:12</a:t>
            </a:r>
          </a:p>
        </p:txBody>
      </p:sp>
      <p:pic>
        <p:nvPicPr>
          <p:cNvPr id="11" name="Content Placeholder 10">
            <a:extLst>
              <a:ext uri="{FF2B5EF4-FFF2-40B4-BE49-F238E27FC236}">
                <a16:creationId xmlns:a16="http://schemas.microsoft.com/office/drawing/2014/main" id="{8C2E9B81-B1A3-EA68-1505-BB5D4D2BD1E2}"/>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cxnSp>
        <p:nvCxnSpPr>
          <p:cNvPr id="7" name="Straight Connector 6">
            <a:extLst>
              <a:ext uri="{FF2B5EF4-FFF2-40B4-BE49-F238E27FC236}">
                <a16:creationId xmlns:a16="http://schemas.microsoft.com/office/drawing/2014/main" id="{9208EA9B-5958-786B-2D2E-834A34DD5F89}"/>
              </a:ext>
            </a:extLst>
          </p:cNvPr>
          <p:cNvCxnSpPr/>
          <p:nvPr/>
        </p:nvCxnSpPr>
        <p:spPr>
          <a:xfrm>
            <a:off x="6337738" y="1828800"/>
            <a:ext cx="141890" cy="4635062"/>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11A273C2-39D8-5008-C67A-CE820B3EFDAC}"/>
              </a:ext>
            </a:extLst>
          </p:cNvPr>
          <p:cNvCxnSpPr>
            <a:cxnSpLocks/>
          </p:cNvCxnSpPr>
          <p:nvPr/>
        </p:nvCxnSpPr>
        <p:spPr>
          <a:xfrm>
            <a:off x="3542757" y="4020207"/>
            <a:ext cx="6168802" cy="0"/>
          </a:xfrm>
          <a:prstGeom prst="line">
            <a:avLst/>
          </a:prstGeom>
          <a:ln w="44450">
            <a:prstDash val="dashDot"/>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495286FD-CD82-B470-FFD7-95487763CA84}"/>
              </a:ext>
            </a:extLst>
          </p:cNvPr>
          <p:cNvSpPr txBox="1"/>
          <p:nvPr/>
        </p:nvSpPr>
        <p:spPr>
          <a:xfrm>
            <a:off x="3542757" y="1402600"/>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6EF24A36-C0FA-0041-B271-31D5EBE15D35}"/>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79E3FF47-2AC7-E890-9F16-D6C3D5AB0729}"/>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C47BE003-73AE-E273-CF72-FEC1BD34DF5B}"/>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
        <p:nvSpPr>
          <p:cNvPr id="4" name="TextBox 3">
            <a:extLst>
              <a:ext uri="{FF2B5EF4-FFF2-40B4-BE49-F238E27FC236}">
                <a16:creationId xmlns:a16="http://schemas.microsoft.com/office/drawing/2014/main" id="{B01DC880-9CD6-13B5-0D8B-E5CFC53E32EF}"/>
              </a:ext>
            </a:extLst>
          </p:cNvPr>
          <p:cNvSpPr txBox="1"/>
          <p:nvPr/>
        </p:nvSpPr>
        <p:spPr>
          <a:xfrm>
            <a:off x="5578703" y="1056345"/>
            <a:ext cx="1637905" cy="646331"/>
          </a:xfrm>
          <a:prstGeom prst="rect">
            <a:avLst/>
          </a:prstGeom>
          <a:noFill/>
        </p:spPr>
        <p:txBody>
          <a:bodyPr wrap="square" rtlCol="0">
            <a:spAutoFit/>
          </a:bodyPr>
          <a:lstStyle/>
          <a:p>
            <a:r>
              <a:rPr lang="en-US" sz="3600" dirty="0">
                <a:solidFill>
                  <a:srgbClr val="7030A0"/>
                </a:solidFill>
              </a:rPr>
              <a:t>eternal</a:t>
            </a:r>
          </a:p>
        </p:txBody>
      </p:sp>
      <p:sp>
        <p:nvSpPr>
          <p:cNvPr id="5" name="TextBox 4">
            <a:extLst>
              <a:ext uri="{FF2B5EF4-FFF2-40B4-BE49-F238E27FC236}">
                <a16:creationId xmlns:a16="http://schemas.microsoft.com/office/drawing/2014/main" id="{2EA11A3B-559E-245B-CBFF-763D757BBB53}"/>
              </a:ext>
            </a:extLst>
          </p:cNvPr>
          <p:cNvSpPr txBox="1"/>
          <p:nvPr/>
        </p:nvSpPr>
        <p:spPr>
          <a:xfrm>
            <a:off x="5588591" y="6337793"/>
            <a:ext cx="2451228" cy="646331"/>
          </a:xfrm>
          <a:prstGeom prst="rect">
            <a:avLst/>
          </a:prstGeom>
          <a:noFill/>
        </p:spPr>
        <p:txBody>
          <a:bodyPr wrap="square" rtlCol="0">
            <a:spAutoFit/>
          </a:bodyPr>
          <a:lstStyle/>
          <a:p>
            <a:r>
              <a:rPr lang="en-US" sz="3600" dirty="0">
                <a:solidFill>
                  <a:srgbClr val="7030A0"/>
                </a:solidFill>
              </a:rPr>
              <a:t>temporary</a:t>
            </a:r>
          </a:p>
        </p:txBody>
      </p:sp>
      <p:sp>
        <p:nvSpPr>
          <p:cNvPr id="3" name="TextBox 2">
            <a:extLst>
              <a:ext uri="{FF2B5EF4-FFF2-40B4-BE49-F238E27FC236}">
                <a16:creationId xmlns:a16="http://schemas.microsoft.com/office/drawing/2014/main" id="{556E0C96-AE62-C773-4866-8340B1AA9A7B}"/>
              </a:ext>
            </a:extLst>
          </p:cNvPr>
          <p:cNvSpPr txBox="1"/>
          <p:nvPr/>
        </p:nvSpPr>
        <p:spPr>
          <a:xfrm>
            <a:off x="483079" y="3957145"/>
            <a:ext cx="2640035" cy="1938992"/>
          </a:xfrm>
          <a:prstGeom prst="rect">
            <a:avLst/>
          </a:prstGeom>
          <a:noFill/>
        </p:spPr>
        <p:txBody>
          <a:bodyPr wrap="square" rtlCol="0">
            <a:spAutoFit/>
          </a:bodyPr>
          <a:lstStyle/>
          <a:p>
            <a:r>
              <a:rPr lang="en-US" sz="4000" dirty="0"/>
              <a:t>Interaction Between Realms</a:t>
            </a:r>
          </a:p>
        </p:txBody>
      </p:sp>
    </p:spTree>
    <p:extLst>
      <p:ext uri="{BB962C8B-B14F-4D97-AF65-F5344CB8AC3E}">
        <p14:creationId xmlns:p14="http://schemas.microsoft.com/office/powerpoint/2010/main" val="283599077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F2141-2B48-004E-5C74-DA0050D6194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87BD672-22CC-8038-7EFD-C8A950CFE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4D7B16-E3A7-3448-FEDE-552046F9352B}"/>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1:20, 2:6, 3:10,  6:12</a:t>
            </a:r>
          </a:p>
        </p:txBody>
      </p:sp>
      <p:pic>
        <p:nvPicPr>
          <p:cNvPr id="11" name="Content Placeholder 10">
            <a:extLst>
              <a:ext uri="{FF2B5EF4-FFF2-40B4-BE49-F238E27FC236}">
                <a16:creationId xmlns:a16="http://schemas.microsoft.com/office/drawing/2014/main" id="{398C2DB3-441C-B112-01F0-B2EE582A91AA}"/>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cxnSp>
        <p:nvCxnSpPr>
          <p:cNvPr id="7" name="Straight Connector 6">
            <a:extLst>
              <a:ext uri="{FF2B5EF4-FFF2-40B4-BE49-F238E27FC236}">
                <a16:creationId xmlns:a16="http://schemas.microsoft.com/office/drawing/2014/main" id="{5B450E45-20F7-E8C3-0FBC-8522CCA961BB}"/>
              </a:ext>
            </a:extLst>
          </p:cNvPr>
          <p:cNvCxnSpPr/>
          <p:nvPr/>
        </p:nvCxnSpPr>
        <p:spPr>
          <a:xfrm>
            <a:off x="6337738" y="1828800"/>
            <a:ext cx="141890" cy="4635062"/>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EB28657C-2C22-AE34-D9C8-1E823D200C49}"/>
              </a:ext>
            </a:extLst>
          </p:cNvPr>
          <p:cNvCxnSpPr>
            <a:cxnSpLocks/>
          </p:cNvCxnSpPr>
          <p:nvPr/>
        </p:nvCxnSpPr>
        <p:spPr>
          <a:xfrm>
            <a:off x="3484179" y="3957145"/>
            <a:ext cx="6227380" cy="126124"/>
          </a:xfrm>
          <a:prstGeom prst="line">
            <a:avLst/>
          </a:prstGeom>
          <a:ln w="44450"/>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BF341516-4451-E5A6-B859-50E177BE6FA4}"/>
              </a:ext>
            </a:extLst>
          </p:cNvPr>
          <p:cNvSpPr txBox="1"/>
          <p:nvPr/>
        </p:nvSpPr>
        <p:spPr>
          <a:xfrm>
            <a:off x="3542757" y="1402600"/>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1DAEE54C-7E92-E68A-43D7-4DCD57E2263E}"/>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0F727DE5-8F3A-FE65-F1F5-FF287CD5B532}"/>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F7261022-6C21-1C23-731B-BE0106EF9A24}"/>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
        <p:nvSpPr>
          <p:cNvPr id="3" name="TextBox 2">
            <a:extLst>
              <a:ext uri="{FF2B5EF4-FFF2-40B4-BE49-F238E27FC236}">
                <a16:creationId xmlns:a16="http://schemas.microsoft.com/office/drawing/2014/main" id="{C99B3726-3D6B-910E-CE2F-EF4E6562C5B5}"/>
              </a:ext>
            </a:extLst>
          </p:cNvPr>
          <p:cNvSpPr txBox="1"/>
          <p:nvPr/>
        </p:nvSpPr>
        <p:spPr>
          <a:xfrm>
            <a:off x="465826" y="4045181"/>
            <a:ext cx="2646622" cy="1846659"/>
          </a:xfrm>
          <a:prstGeom prst="rect">
            <a:avLst/>
          </a:prstGeom>
          <a:noFill/>
        </p:spPr>
        <p:txBody>
          <a:bodyPr wrap="none" rtlCol="0">
            <a:spAutoFit/>
          </a:bodyPr>
          <a:lstStyle/>
          <a:p>
            <a:r>
              <a:rPr lang="en-US" sz="3200" dirty="0"/>
              <a:t>Contrast with</a:t>
            </a:r>
          </a:p>
          <a:p>
            <a:r>
              <a:rPr lang="en-US" sz="3200" dirty="0"/>
              <a:t>Gen 1:1</a:t>
            </a:r>
          </a:p>
          <a:p>
            <a:r>
              <a:rPr lang="en-US" sz="3200" dirty="0"/>
              <a:t>Gen 3:15</a:t>
            </a:r>
          </a:p>
          <a:p>
            <a:endParaRPr lang="en-US" dirty="0"/>
          </a:p>
        </p:txBody>
      </p:sp>
      <p:sp>
        <p:nvSpPr>
          <p:cNvPr id="4" name="Rectangle 3">
            <a:extLst>
              <a:ext uri="{FF2B5EF4-FFF2-40B4-BE49-F238E27FC236}">
                <a16:creationId xmlns:a16="http://schemas.microsoft.com/office/drawing/2014/main" id="{B13A1BD1-0DAD-BE8C-828A-C961AD969074}"/>
              </a:ext>
            </a:extLst>
          </p:cNvPr>
          <p:cNvSpPr/>
          <p:nvPr/>
        </p:nvSpPr>
        <p:spPr>
          <a:xfrm>
            <a:off x="3234813" y="1402600"/>
            <a:ext cx="7220402" cy="5321742"/>
          </a:xfrm>
          <a:prstGeom prst="rect">
            <a:avLst/>
          </a:prstGeom>
          <a:noFill/>
          <a:ln w="539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008C212-3AF4-3B04-9BB6-C6E105A1F7D4}"/>
              </a:ext>
            </a:extLst>
          </p:cNvPr>
          <p:cNvSpPr txBox="1"/>
          <p:nvPr/>
        </p:nvSpPr>
        <p:spPr>
          <a:xfrm rot="16200000">
            <a:off x="9135135" y="3603201"/>
            <a:ext cx="3465201" cy="707886"/>
          </a:xfrm>
          <a:prstGeom prst="rect">
            <a:avLst/>
          </a:prstGeom>
          <a:noFill/>
        </p:spPr>
        <p:txBody>
          <a:bodyPr wrap="square" rtlCol="0">
            <a:spAutoFit/>
          </a:bodyPr>
          <a:lstStyle/>
          <a:p>
            <a:r>
              <a:rPr lang="en-US" sz="4000" dirty="0">
                <a:solidFill>
                  <a:schemeClr val="accent5">
                    <a:lumMod val="75000"/>
                  </a:schemeClr>
                </a:solidFill>
              </a:rPr>
              <a:t>God’s Creation</a:t>
            </a:r>
          </a:p>
        </p:txBody>
      </p:sp>
    </p:spTree>
    <p:extLst>
      <p:ext uri="{BB962C8B-B14F-4D97-AF65-F5344CB8AC3E}">
        <p14:creationId xmlns:p14="http://schemas.microsoft.com/office/powerpoint/2010/main" val="417254439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38B20-9CBF-A64E-D427-8DDFD0C3CA5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A9435FE-5B02-9592-CF9A-AC5A645F0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10">
            <a:extLst>
              <a:ext uri="{FF2B5EF4-FFF2-40B4-BE49-F238E27FC236}">
                <a16:creationId xmlns:a16="http://schemas.microsoft.com/office/drawing/2014/main" id="{37890792-3807-E9CE-5B68-EAF7C80E97B8}"/>
              </a:ext>
            </a:extLst>
          </p:cNvPr>
          <p:cNvPicPr>
            <a:picLocks noGrp="1" noChangeAspect="1"/>
          </p:cNvPicPr>
          <p:nvPr>
            <p:ph sz="half" idx="1"/>
          </p:nvPr>
        </p:nvPicPr>
        <p:blipFill>
          <a:blip r:embed="rId3"/>
          <a:stretch>
            <a:fillRect/>
          </a:stretch>
        </p:blipFill>
        <p:spPr>
          <a:xfrm>
            <a:off x="250440" y="133658"/>
            <a:ext cx="1400174" cy="1400174"/>
          </a:xfrm>
          <a:prstGeom prst="rect">
            <a:avLst/>
          </a:prstGeom>
        </p:spPr>
      </p:pic>
      <p:sp>
        <p:nvSpPr>
          <p:cNvPr id="12" name="TextBox 11">
            <a:extLst>
              <a:ext uri="{FF2B5EF4-FFF2-40B4-BE49-F238E27FC236}">
                <a16:creationId xmlns:a16="http://schemas.microsoft.com/office/drawing/2014/main" id="{5DC9AA6C-074D-F4D6-5902-252E875E2479}"/>
              </a:ext>
            </a:extLst>
          </p:cNvPr>
          <p:cNvSpPr txBox="1"/>
          <p:nvPr/>
        </p:nvSpPr>
        <p:spPr>
          <a:xfrm>
            <a:off x="1829280" y="797510"/>
            <a:ext cx="10479023" cy="5324535"/>
          </a:xfrm>
          <a:prstGeom prst="rect">
            <a:avLst/>
          </a:prstGeom>
          <a:noFill/>
        </p:spPr>
        <p:txBody>
          <a:bodyPr wrap="none" rtlCol="0">
            <a:spAutoFit/>
          </a:bodyPr>
          <a:lstStyle/>
          <a:p>
            <a:r>
              <a:rPr lang="en-US" sz="2800" b="1" dirty="0"/>
              <a:t>What is the key takeaway from this slide?​</a:t>
            </a:r>
          </a:p>
          <a:p>
            <a:r>
              <a:rPr lang="en-US" sz="2400" b="1" dirty="0">
                <a:solidFill>
                  <a:srgbClr val="7030A0"/>
                </a:solidFill>
              </a:rPr>
              <a:t>Copilot said:</a:t>
            </a:r>
            <a:endParaRPr lang="en-US" sz="2400" dirty="0">
              <a:solidFill>
                <a:srgbClr val="7030A0"/>
              </a:solidFill>
            </a:endParaRPr>
          </a:p>
          <a:p>
            <a:r>
              <a:rPr lang="en-US" sz="2400" b="1" dirty="0"/>
              <a:t>Key Takeaway from Slide 13</a:t>
            </a:r>
            <a:endParaRPr lang="en-US" sz="2400" dirty="0"/>
          </a:p>
          <a:p>
            <a:r>
              <a:rPr lang="en-US" sz="2400" dirty="0"/>
              <a:t>The central message of slide 13 is a comparison of different realms</a:t>
            </a:r>
          </a:p>
          <a:p>
            <a:r>
              <a:rPr lang="en-US" sz="2400" dirty="0"/>
              <a:t> as described in the Book of Ephesians. It highlights four distinct realms:</a:t>
            </a:r>
          </a:p>
          <a:p>
            <a:pPr lvl="0"/>
            <a:r>
              <a:rPr lang="en-US" sz="2400" b="1" dirty="0"/>
              <a:t>Heavenly Realm Aligned with God</a:t>
            </a:r>
            <a:endParaRPr lang="en-US" sz="2400" dirty="0"/>
          </a:p>
          <a:p>
            <a:pPr lvl="0"/>
            <a:r>
              <a:rPr lang="en-US" sz="2400" b="1" dirty="0"/>
              <a:t>Heavenly Realm Not Aligned with God</a:t>
            </a:r>
            <a:endParaRPr lang="en-US" sz="2400" dirty="0"/>
          </a:p>
          <a:p>
            <a:pPr lvl="0"/>
            <a:r>
              <a:rPr lang="en-US" sz="2400" b="1" dirty="0"/>
              <a:t>Physical Realm Aligned with God</a:t>
            </a:r>
            <a:endParaRPr lang="en-US" sz="2400" dirty="0"/>
          </a:p>
          <a:p>
            <a:pPr lvl="0"/>
            <a:r>
              <a:rPr lang="en-US" sz="2400" b="1" dirty="0"/>
              <a:t>Physical Realm Not Aligned with God</a:t>
            </a:r>
            <a:endParaRPr lang="en-US" sz="2400" dirty="0"/>
          </a:p>
          <a:p>
            <a:r>
              <a:rPr lang="en-US" sz="2400" dirty="0"/>
              <a:t>The slide also references Genesis 1:1 and Genesis 3:15, suggesting a contrast </a:t>
            </a:r>
          </a:p>
          <a:p>
            <a:r>
              <a:rPr lang="en-US" sz="2400" dirty="0"/>
              <a:t>between God's creation and the spiritual realities discussed in Ephesians. </a:t>
            </a:r>
          </a:p>
          <a:p>
            <a:r>
              <a:rPr lang="en-US" sz="2400" dirty="0"/>
              <a:t>The overall takeaway is that Ephesians explores the interaction and distinction</a:t>
            </a:r>
          </a:p>
          <a:p>
            <a:r>
              <a:rPr lang="en-US" sz="2400" dirty="0"/>
              <a:t> between spiritual and physical realms, emphasizing the importance </a:t>
            </a:r>
          </a:p>
          <a:p>
            <a:r>
              <a:rPr lang="en-US" sz="2400" dirty="0"/>
              <a:t>of alignment with God </a:t>
            </a:r>
          </a:p>
        </p:txBody>
      </p:sp>
    </p:spTree>
    <p:extLst>
      <p:ext uri="{BB962C8B-B14F-4D97-AF65-F5344CB8AC3E}">
        <p14:creationId xmlns:p14="http://schemas.microsoft.com/office/powerpoint/2010/main" val="372738958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1F984-C6F2-2E53-A23B-4BAA8963620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FE1C9E4-9085-192A-9496-728A28B37F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B74BBC-C03D-89A2-4380-65130D064124}"/>
              </a:ext>
            </a:extLst>
          </p:cNvPr>
          <p:cNvSpPr>
            <a:spLocks noGrp="1"/>
          </p:cNvSpPr>
          <p:nvPr>
            <p:ph type="title"/>
          </p:nvPr>
        </p:nvSpPr>
        <p:spPr>
          <a:xfrm>
            <a:off x="3234813" y="133657"/>
            <a:ext cx="6607277" cy="1143051"/>
          </a:xfrm>
        </p:spPr>
        <p:txBody>
          <a:bodyPr vert="horz" lIns="91440" tIns="45720" rIns="91440" bIns="45720" rtlCol="0" anchor="b">
            <a:normAutofit/>
          </a:bodyPr>
          <a:lstStyle/>
          <a:p>
            <a:pPr algn="ctr"/>
            <a:r>
              <a:rPr lang="en-US" sz="3600" b="1" dirty="0"/>
              <a:t> Spiritual Realms O.T.</a:t>
            </a:r>
            <a:br>
              <a:rPr lang="en-US" sz="3600" b="1" dirty="0"/>
            </a:br>
            <a:r>
              <a:rPr lang="en-US" sz="3600" b="1" dirty="0"/>
              <a:t>1 Samuel 16:14</a:t>
            </a:r>
          </a:p>
        </p:txBody>
      </p:sp>
      <p:pic>
        <p:nvPicPr>
          <p:cNvPr id="11" name="Content Placeholder 10">
            <a:extLst>
              <a:ext uri="{FF2B5EF4-FFF2-40B4-BE49-F238E27FC236}">
                <a16:creationId xmlns:a16="http://schemas.microsoft.com/office/drawing/2014/main" id="{B3E693FE-1412-8659-55D2-CF3E225A597A}"/>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3" name="TextBox 2">
            <a:extLst>
              <a:ext uri="{FF2B5EF4-FFF2-40B4-BE49-F238E27FC236}">
                <a16:creationId xmlns:a16="http://schemas.microsoft.com/office/drawing/2014/main" id="{8767D823-68DA-8834-42C3-280266C5FFA5}"/>
              </a:ext>
            </a:extLst>
          </p:cNvPr>
          <p:cNvSpPr txBox="1"/>
          <p:nvPr/>
        </p:nvSpPr>
        <p:spPr>
          <a:xfrm>
            <a:off x="3373554" y="1410365"/>
            <a:ext cx="8684726" cy="1569660"/>
          </a:xfrm>
          <a:prstGeom prst="rect">
            <a:avLst/>
          </a:prstGeom>
          <a:noFill/>
        </p:spPr>
        <p:txBody>
          <a:bodyPr wrap="square" rtlCol="0">
            <a:spAutoFit/>
          </a:bodyPr>
          <a:lstStyle/>
          <a:p>
            <a:r>
              <a:rPr lang="en-US" sz="3200" b="1" baseline="30000" dirty="0"/>
              <a:t>14 </a:t>
            </a:r>
            <a:r>
              <a:rPr lang="en-US" sz="3200" dirty="0"/>
              <a:t>Now the Spirit of the </a:t>
            </a:r>
            <a:r>
              <a:rPr lang="en-US" sz="3200" cap="small" dirty="0"/>
              <a:t>Lord</a:t>
            </a:r>
            <a:r>
              <a:rPr lang="en-US" sz="3200" dirty="0"/>
              <a:t> had departed from Saul, and an evil spirit from the </a:t>
            </a:r>
            <a:r>
              <a:rPr lang="en-US" sz="3200" cap="small" dirty="0"/>
              <a:t>Lord</a:t>
            </a:r>
            <a:r>
              <a:rPr lang="en-US" sz="3200" dirty="0"/>
              <a:t> tormented him.</a:t>
            </a:r>
          </a:p>
        </p:txBody>
      </p:sp>
      <p:sp>
        <p:nvSpPr>
          <p:cNvPr id="4" name="Title 1">
            <a:extLst>
              <a:ext uri="{FF2B5EF4-FFF2-40B4-BE49-F238E27FC236}">
                <a16:creationId xmlns:a16="http://schemas.microsoft.com/office/drawing/2014/main" id="{7C43309E-6D5B-D18C-3191-B0301D6A00DB}"/>
              </a:ext>
            </a:extLst>
          </p:cNvPr>
          <p:cNvSpPr txBox="1">
            <a:spLocks/>
          </p:cNvSpPr>
          <p:nvPr/>
        </p:nvSpPr>
        <p:spPr>
          <a:xfrm>
            <a:off x="3628753" y="2630949"/>
            <a:ext cx="6607277" cy="114305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t> </a:t>
            </a:r>
          </a:p>
        </p:txBody>
      </p:sp>
    </p:spTree>
    <p:extLst>
      <p:ext uri="{BB962C8B-B14F-4D97-AF65-F5344CB8AC3E}">
        <p14:creationId xmlns:p14="http://schemas.microsoft.com/office/powerpoint/2010/main" val="143104814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F5436-62E2-6CFA-2AF0-C4ECCDAD1EB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CF3DCB9-9E3C-1C77-0220-C57A3B0DBB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843BB5-3952-EE6B-8999-BEF93354521F}"/>
              </a:ext>
            </a:extLst>
          </p:cNvPr>
          <p:cNvSpPr>
            <a:spLocks noGrp="1"/>
          </p:cNvSpPr>
          <p:nvPr>
            <p:ph type="title"/>
          </p:nvPr>
        </p:nvSpPr>
        <p:spPr>
          <a:xfrm>
            <a:off x="3234813" y="133657"/>
            <a:ext cx="6607277" cy="1143051"/>
          </a:xfrm>
        </p:spPr>
        <p:txBody>
          <a:bodyPr vert="horz" lIns="91440" tIns="45720" rIns="91440" bIns="45720" rtlCol="0" anchor="b">
            <a:normAutofit/>
          </a:bodyPr>
          <a:lstStyle/>
          <a:p>
            <a:pPr algn="ctr"/>
            <a:r>
              <a:rPr lang="en-US" sz="3600" b="1" dirty="0"/>
              <a:t> Spiritual Realms O.T.</a:t>
            </a:r>
            <a:br>
              <a:rPr lang="en-US" sz="3600" b="1" dirty="0"/>
            </a:br>
            <a:r>
              <a:rPr lang="en-US" sz="3600" b="1" dirty="0"/>
              <a:t>1 Kings 11</a:t>
            </a:r>
          </a:p>
        </p:txBody>
      </p:sp>
      <p:pic>
        <p:nvPicPr>
          <p:cNvPr id="11" name="Content Placeholder 10">
            <a:extLst>
              <a:ext uri="{FF2B5EF4-FFF2-40B4-BE49-F238E27FC236}">
                <a16:creationId xmlns:a16="http://schemas.microsoft.com/office/drawing/2014/main" id="{25D87E1E-4BE3-0A90-CAF9-D3ED91B22599}"/>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3" name="TextBox 2">
            <a:extLst>
              <a:ext uri="{FF2B5EF4-FFF2-40B4-BE49-F238E27FC236}">
                <a16:creationId xmlns:a16="http://schemas.microsoft.com/office/drawing/2014/main" id="{61063704-AB9A-6505-58D9-BE4DD0DCCE18}"/>
              </a:ext>
            </a:extLst>
          </p:cNvPr>
          <p:cNvSpPr txBox="1"/>
          <p:nvPr/>
        </p:nvSpPr>
        <p:spPr>
          <a:xfrm>
            <a:off x="3373554" y="1410365"/>
            <a:ext cx="8684726" cy="4524315"/>
          </a:xfrm>
          <a:prstGeom prst="rect">
            <a:avLst/>
          </a:prstGeom>
          <a:noFill/>
        </p:spPr>
        <p:txBody>
          <a:bodyPr wrap="square" rtlCol="0">
            <a:spAutoFit/>
          </a:bodyPr>
          <a:lstStyle/>
          <a:p>
            <a:r>
              <a:rPr lang="en-US" sz="3200" b="1" baseline="30000" dirty="0"/>
              <a:t>4 </a:t>
            </a:r>
            <a:r>
              <a:rPr lang="en-US" sz="3200" dirty="0"/>
              <a:t>As Solomon grew old, his wives turned his heart after other gods, and his heart was not fully devoted to the </a:t>
            </a:r>
            <a:r>
              <a:rPr lang="en-US" sz="3200" cap="small" dirty="0"/>
              <a:t>Lord</a:t>
            </a:r>
            <a:r>
              <a:rPr lang="en-US" sz="3200" dirty="0"/>
              <a:t> his God, as the heart of David his father had been. </a:t>
            </a:r>
            <a:r>
              <a:rPr lang="en-US" sz="3200" b="1" baseline="30000" dirty="0"/>
              <a:t>5 </a:t>
            </a:r>
            <a:r>
              <a:rPr lang="en-US" sz="3200" dirty="0"/>
              <a:t>He followed Ashtoreth the goddess of the Sidonians, and Molek the detestable god of the Ammonites. </a:t>
            </a:r>
            <a:r>
              <a:rPr lang="en-US" sz="3200" b="1" baseline="30000" dirty="0"/>
              <a:t>6 </a:t>
            </a:r>
            <a:r>
              <a:rPr lang="en-US" sz="3200" dirty="0"/>
              <a:t>So Solomon did evil in the eyes of the </a:t>
            </a:r>
            <a:r>
              <a:rPr lang="en-US" sz="3200" cap="small" dirty="0"/>
              <a:t>Lord</a:t>
            </a:r>
            <a:r>
              <a:rPr lang="en-US" sz="3200" dirty="0"/>
              <a:t>; he did not follow the </a:t>
            </a:r>
            <a:r>
              <a:rPr lang="en-US" sz="3200" cap="small" dirty="0"/>
              <a:t>Lord</a:t>
            </a:r>
            <a:r>
              <a:rPr lang="en-US" sz="3200" dirty="0"/>
              <a:t> completely, as David his father had done.</a:t>
            </a:r>
          </a:p>
        </p:txBody>
      </p:sp>
    </p:spTree>
    <p:extLst>
      <p:ext uri="{BB962C8B-B14F-4D97-AF65-F5344CB8AC3E}">
        <p14:creationId xmlns:p14="http://schemas.microsoft.com/office/powerpoint/2010/main" val="238091642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C76F4-87C6-1F78-25C1-8F58C1C302F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3A54CCE-351B-6FFA-0E64-AD319C3030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500F79-DFF4-8228-5345-89E797751BA7}"/>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2:6, 3:10,  6:12</a:t>
            </a:r>
          </a:p>
        </p:txBody>
      </p:sp>
      <p:pic>
        <p:nvPicPr>
          <p:cNvPr id="11" name="Content Placeholder 10">
            <a:extLst>
              <a:ext uri="{FF2B5EF4-FFF2-40B4-BE49-F238E27FC236}">
                <a16:creationId xmlns:a16="http://schemas.microsoft.com/office/drawing/2014/main" id="{E29CAA9D-B8ED-17E1-76A8-D9798C65BE70}"/>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cxnSp>
        <p:nvCxnSpPr>
          <p:cNvPr id="7" name="Straight Connector 6">
            <a:extLst>
              <a:ext uri="{FF2B5EF4-FFF2-40B4-BE49-F238E27FC236}">
                <a16:creationId xmlns:a16="http://schemas.microsoft.com/office/drawing/2014/main" id="{49E71B16-7EA3-CB17-4185-BD81EC02DC1B}"/>
              </a:ext>
            </a:extLst>
          </p:cNvPr>
          <p:cNvCxnSpPr>
            <a:cxnSpLocks/>
          </p:cNvCxnSpPr>
          <p:nvPr/>
        </p:nvCxnSpPr>
        <p:spPr>
          <a:xfrm>
            <a:off x="6479628" y="1870113"/>
            <a:ext cx="0" cy="4593749"/>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C5130809-A1CA-CE96-9F38-C9C1245AD169}"/>
              </a:ext>
            </a:extLst>
          </p:cNvPr>
          <p:cNvCxnSpPr>
            <a:cxnSpLocks/>
          </p:cNvCxnSpPr>
          <p:nvPr/>
        </p:nvCxnSpPr>
        <p:spPr>
          <a:xfrm>
            <a:off x="3417858" y="4041956"/>
            <a:ext cx="6293701" cy="41313"/>
          </a:xfrm>
          <a:prstGeom prst="line">
            <a:avLst/>
          </a:prstGeom>
          <a:ln w="44450">
            <a:prstDash val="sysDash"/>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AED64909-53A2-036D-EF45-A4A8DFBC6FAB}"/>
              </a:ext>
            </a:extLst>
          </p:cNvPr>
          <p:cNvSpPr txBox="1"/>
          <p:nvPr/>
        </p:nvSpPr>
        <p:spPr>
          <a:xfrm>
            <a:off x="3417858" y="1254681"/>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17034CB8-D2D6-03D7-20CD-AED626E2D2A8}"/>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575D5F94-60B8-0F32-2BDA-B60B0EC1F89F}"/>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35EC064B-E39A-E444-45A4-D83E73D4D42A}"/>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
        <p:nvSpPr>
          <p:cNvPr id="3" name="TextBox 2">
            <a:extLst>
              <a:ext uri="{FF2B5EF4-FFF2-40B4-BE49-F238E27FC236}">
                <a16:creationId xmlns:a16="http://schemas.microsoft.com/office/drawing/2014/main" id="{38877AC5-F0C3-C391-7A90-273D298AEC20}"/>
              </a:ext>
            </a:extLst>
          </p:cNvPr>
          <p:cNvSpPr txBox="1"/>
          <p:nvPr/>
        </p:nvSpPr>
        <p:spPr>
          <a:xfrm>
            <a:off x="465826" y="4045181"/>
            <a:ext cx="2305631" cy="2831544"/>
          </a:xfrm>
          <a:prstGeom prst="rect">
            <a:avLst/>
          </a:prstGeom>
          <a:noFill/>
        </p:spPr>
        <p:txBody>
          <a:bodyPr wrap="none" rtlCol="0">
            <a:spAutoFit/>
          </a:bodyPr>
          <a:lstStyle/>
          <a:p>
            <a:r>
              <a:rPr lang="en-US" sz="3200" dirty="0"/>
              <a:t>Realm</a:t>
            </a:r>
          </a:p>
          <a:p>
            <a:r>
              <a:rPr lang="en-US" sz="3200" dirty="0"/>
              <a:t>Interactions</a:t>
            </a:r>
          </a:p>
          <a:p>
            <a:r>
              <a:rPr lang="en-US" sz="3200" dirty="0"/>
              <a:t>For Saul</a:t>
            </a:r>
          </a:p>
          <a:p>
            <a:r>
              <a:rPr lang="en-US" sz="3200" dirty="0"/>
              <a:t>And</a:t>
            </a:r>
          </a:p>
          <a:p>
            <a:r>
              <a:rPr lang="en-US" sz="3200" dirty="0"/>
              <a:t>Solomon</a:t>
            </a:r>
          </a:p>
          <a:p>
            <a:endParaRPr lang="en-US" dirty="0"/>
          </a:p>
        </p:txBody>
      </p:sp>
    </p:spTree>
    <p:extLst>
      <p:ext uri="{BB962C8B-B14F-4D97-AF65-F5344CB8AC3E}">
        <p14:creationId xmlns:p14="http://schemas.microsoft.com/office/powerpoint/2010/main" val="128644572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0313C-2EE2-A108-2E5E-7AC61F9B06BD}"/>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DAA6A68-6B5E-1EC7-417F-9382D4EC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236AF6-BC15-1E2E-AF42-5543D92A0905}"/>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2:6, 3:10,  6:12</a:t>
            </a:r>
          </a:p>
        </p:txBody>
      </p:sp>
      <p:pic>
        <p:nvPicPr>
          <p:cNvPr id="11" name="Content Placeholder 10">
            <a:extLst>
              <a:ext uri="{FF2B5EF4-FFF2-40B4-BE49-F238E27FC236}">
                <a16:creationId xmlns:a16="http://schemas.microsoft.com/office/drawing/2014/main" id="{7EFBC96A-67D6-7106-31E9-4628FB24B74C}"/>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cxnSp>
        <p:nvCxnSpPr>
          <p:cNvPr id="7" name="Straight Connector 6">
            <a:extLst>
              <a:ext uri="{FF2B5EF4-FFF2-40B4-BE49-F238E27FC236}">
                <a16:creationId xmlns:a16="http://schemas.microsoft.com/office/drawing/2014/main" id="{A7B1D7C6-3701-1A71-5214-CDD6935CB483}"/>
              </a:ext>
            </a:extLst>
          </p:cNvPr>
          <p:cNvCxnSpPr>
            <a:cxnSpLocks/>
          </p:cNvCxnSpPr>
          <p:nvPr/>
        </p:nvCxnSpPr>
        <p:spPr>
          <a:xfrm>
            <a:off x="6479628" y="1870113"/>
            <a:ext cx="0" cy="4593749"/>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FB14346A-448A-34EB-8D00-A2B77D05029F}"/>
              </a:ext>
            </a:extLst>
          </p:cNvPr>
          <p:cNvCxnSpPr>
            <a:cxnSpLocks/>
          </p:cNvCxnSpPr>
          <p:nvPr/>
        </p:nvCxnSpPr>
        <p:spPr>
          <a:xfrm>
            <a:off x="3417858" y="4041956"/>
            <a:ext cx="6293701" cy="41313"/>
          </a:xfrm>
          <a:prstGeom prst="line">
            <a:avLst/>
          </a:prstGeom>
          <a:ln w="44450">
            <a:prstDash val="sysDash"/>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51F972AA-DAC4-718A-F5A6-2354A3A14C2F}"/>
              </a:ext>
            </a:extLst>
          </p:cNvPr>
          <p:cNvSpPr txBox="1"/>
          <p:nvPr/>
        </p:nvSpPr>
        <p:spPr>
          <a:xfrm>
            <a:off x="3417858" y="1254681"/>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5871913A-8A49-C7A1-2E3A-2EA317DF24F7}"/>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F162AE77-C0C2-7F9A-F503-420249998C4E}"/>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51637024-1E74-41F6-492B-A1D81E8AC9EE}"/>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
        <p:nvSpPr>
          <p:cNvPr id="3" name="TextBox 2">
            <a:extLst>
              <a:ext uri="{FF2B5EF4-FFF2-40B4-BE49-F238E27FC236}">
                <a16:creationId xmlns:a16="http://schemas.microsoft.com/office/drawing/2014/main" id="{7E02246B-E41A-42BF-0801-78807291F368}"/>
              </a:ext>
            </a:extLst>
          </p:cNvPr>
          <p:cNvSpPr txBox="1"/>
          <p:nvPr/>
        </p:nvSpPr>
        <p:spPr>
          <a:xfrm>
            <a:off x="375023" y="3533971"/>
            <a:ext cx="2872675" cy="3323987"/>
          </a:xfrm>
          <a:prstGeom prst="rect">
            <a:avLst/>
          </a:prstGeom>
          <a:noFill/>
        </p:spPr>
        <p:txBody>
          <a:bodyPr wrap="square" rtlCol="0">
            <a:spAutoFit/>
          </a:bodyPr>
          <a:lstStyle/>
          <a:p>
            <a:r>
              <a:rPr lang="en-US" sz="3200" dirty="0"/>
              <a:t>New Testament</a:t>
            </a:r>
          </a:p>
          <a:p>
            <a:r>
              <a:rPr lang="en-US" sz="3200" dirty="0"/>
              <a:t>Is thematic in</a:t>
            </a:r>
          </a:p>
          <a:p>
            <a:r>
              <a:rPr lang="en-US" sz="3200" dirty="0"/>
              <a:t>contrasting </a:t>
            </a:r>
          </a:p>
          <a:p>
            <a:r>
              <a:rPr lang="en-US" sz="3200" dirty="0"/>
              <a:t>Between the realms </a:t>
            </a:r>
          </a:p>
          <a:p>
            <a:endParaRPr lang="en-US" dirty="0"/>
          </a:p>
        </p:txBody>
      </p:sp>
    </p:spTree>
    <p:extLst>
      <p:ext uri="{BB962C8B-B14F-4D97-AF65-F5344CB8AC3E}">
        <p14:creationId xmlns:p14="http://schemas.microsoft.com/office/powerpoint/2010/main" val="55784274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FE296E-A64B-6A6A-8E14-E09424B0892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13E7C19-4945-9F8E-0893-FE11E3961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EC26E8-57E4-A1C9-E550-B28A6F682CD5}"/>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DBC7834C-F691-4AAD-B923-D7343A854CF6}"/>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AFF9741E-F896-D6D6-E983-345AD1E2200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400" b="1" dirty="0"/>
              <a:t>Where is Christ Seated?</a:t>
            </a:r>
          </a:p>
        </p:txBody>
      </p:sp>
    </p:spTree>
    <p:extLst>
      <p:ext uri="{BB962C8B-B14F-4D97-AF65-F5344CB8AC3E}">
        <p14:creationId xmlns:p14="http://schemas.microsoft.com/office/powerpoint/2010/main" val="261546919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DE3CF-5298-837A-F4DE-16BA68C639D8}"/>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7BFD7A9-9DFF-FB79-FE4D-4220E0DB4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89675F-FB35-42AD-9861-42C4C9C7F1D1}"/>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AA21CD35-97C8-D891-D481-88F7B314B2EF}"/>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FFB4DB95-9BDA-FA66-FC0D-6E2198A44A8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400" b="1" dirty="0"/>
              <a:t>Welcome</a:t>
            </a:r>
          </a:p>
        </p:txBody>
      </p:sp>
    </p:spTree>
    <p:extLst>
      <p:ext uri="{BB962C8B-B14F-4D97-AF65-F5344CB8AC3E}">
        <p14:creationId xmlns:p14="http://schemas.microsoft.com/office/powerpoint/2010/main" val="3797882661"/>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B5BD0-BFC1-F34A-C724-F469EF113A4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73CEA49-47C6-126F-3ABF-2D366B960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3DCC0A23-B989-546B-6A3D-720272A03D25}"/>
              </a:ext>
            </a:extLst>
          </p:cNvPr>
          <p:cNvPicPr>
            <a:picLocks noGrp="1" noChangeAspect="1"/>
          </p:cNvPicPr>
          <p:nvPr>
            <p:ph sz="half" idx="1"/>
          </p:nvPr>
        </p:nvPicPr>
        <p:blipFill>
          <a:blip r:embed="rId3"/>
          <a:srcRect l="5557" r="46650" b="-1"/>
          <a:stretch>
            <a:fillRect/>
          </a:stretch>
        </p:blipFill>
        <p:spPr>
          <a:xfrm>
            <a:off x="157675" y="10"/>
            <a:ext cx="1078337" cy="1506061"/>
          </a:xfrm>
          <a:prstGeom prst="rect">
            <a:avLst/>
          </a:prstGeom>
        </p:spPr>
      </p:pic>
      <p:sp>
        <p:nvSpPr>
          <p:cNvPr id="4" name="Content Placeholder 3">
            <a:extLst>
              <a:ext uri="{FF2B5EF4-FFF2-40B4-BE49-F238E27FC236}">
                <a16:creationId xmlns:a16="http://schemas.microsoft.com/office/drawing/2014/main" id="{940505ED-F9E0-5D50-46A0-CA3032E92F0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393687" y="558100"/>
            <a:ext cx="10493513" cy="5980176"/>
          </a:xfrm>
        </p:spPr>
        <p:txBody>
          <a:bodyPr>
            <a:normAutofit/>
          </a:bodyPr>
          <a:lstStyle/>
          <a:p>
            <a:r>
              <a:rPr lang="en-US" sz="4400" b="1" dirty="0"/>
              <a:t>Where is Christ Seated?  Eph 1</a:t>
            </a:r>
          </a:p>
          <a:p>
            <a:r>
              <a:rPr lang="en-US" sz="3600" dirty="0"/>
              <a:t> </a:t>
            </a:r>
            <a:r>
              <a:rPr lang="en-US" sz="3600" b="1" baseline="30000" dirty="0"/>
              <a:t>19b </a:t>
            </a:r>
            <a:r>
              <a:rPr lang="en-US" sz="3600" dirty="0"/>
              <a:t> That power is the same as the mighty strength </a:t>
            </a:r>
            <a:r>
              <a:rPr lang="en-US" sz="3600" b="1" baseline="30000" dirty="0"/>
              <a:t>20 </a:t>
            </a:r>
            <a:r>
              <a:rPr lang="en-US" sz="3600" dirty="0"/>
              <a:t>he exerted when he raised Christ from the dead and </a:t>
            </a:r>
            <a:r>
              <a:rPr lang="en-US" sz="3600" dirty="0">
                <a:solidFill>
                  <a:srgbClr val="7030A0"/>
                </a:solidFill>
              </a:rPr>
              <a:t>seated him at his right hand in the heavenly realms</a:t>
            </a:r>
            <a:r>
              <a:rPr lang="en-US" sz="3600" dirty="0"/>
              <a:t>, </a:t>
            </a:r>
            <a:r>
              <a:rPr lang="en-US" sz="3600" b="1" baseline="30000" dirty="0"/>
              <a:t>21 </a:t>
            </a:r>
            <a:r>
              <a:rPr lang="en-US" sz="3600" dirty="0"/>
              <a:t>far above all rule and authority, power and dominion, and every name that is invoked, not only in the present age but also in the one to come. </a:t>
            </a:r>
            <a:r>
              <a:rPr lang="en-US" sz="3600" b="1" baseline="30000" dirty="0"/>
              <a:t>22 </a:t>
            </a:r>
            <a:r>
              <a:rPr lang="en-US" sz="3600" dirty="0"/>
              <a:t>And God placed all things under his feet and appointed him to be head over everything for the church, </a:t>
            </a:r>
            <a:r>
              <a:rPr lang="en-US" sz="3600" b="1" baseline="30000" dirty="0"/>
              <a:t>23 </a:t>
            </a:r>
            <a:r>
              <a:rPr lang="en-US" sz="3600" dirty="0"/>
              <a:t>which is his body, the fullness of him who fills everything in every way.</a:t>
            </a:r>
            <a:endParaRPr lang="en-US" sz="3600" b="1" dirty="0"/>
          </a:p>
        </p:txBody>
      </p:sp>
    </p:spTree>
    <p:extLst>
      <p:ext uri="{BB962C8B-B14F-4D97-AF65-F5344CB8AC3E}">
        <p14:creationId xmlns:p14="http://schemas.microsoft.com/office/powerpoint/2010/main" val="1859948840"/>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65ABC-F91E-6C62-D08D-4231034F707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176EA4A-0569-AF8E-F1A2-9B3F187AE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3FE613-49D4-038B-B647-0D06FD924A2F}"/>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195A5E18-0B3D-9710-8832-75B8F19C2FDF}"/>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A7DBDEA3-BC37-9E30-E00B-ABC68E20F69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400" b="1" dirty="0"/>
              <a:t>Where are we?</a:t>
            </a:r>
          </a:p>
        </p:txBody>
      </p:sp>
    </p:spTree>
    <p:extLst>
      <p:ext uri="{BB962C8B-B14F-4D97-AF65-F5344CB8AC3E}">
        <p14:creationId xmlns:p14="http://schemas.microsoft.com/office/powerpoint/2010/main" val="340651971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ECC04-35D7-C5BA-9C4E-56877913823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1281C9C-05A3-61AC-4579-30E6CA0FFB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83AA46-CCC3-2222-7314-F37D79476FAC}"/>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4C439A31-B98D-1BBC-1B48-F52330C5C5C5}"/>
              </a:ext>
            </a:extLst>
          </p:cNvPr>
          <p:cNvPicPr>
            <a:picLocks noGrp="1" noChangeAspect="1"/>
          </p:cNvPicPr>
          <p:nvPr>
            <p:ph sz="half" idx="1"/>
          </p:nvPr>
        </p:nvPicPr>
        <p:blipFill>
          <a:blip r:embed="rId3"/>
          <a:srcRect l="5557" r="46650" b="-1"/>
          <a:stretch>
            <a:fillRect/>
          </a:stretch>
        </p:blipFill>
        <p:spPr>
          <a:xfrm>
            <a:off x="157675" y="10"/>
            <a:ext cx="975637" cy="1362625"/>
          </a:xfrm>
          <a:prstGeom prst="rect">
            <a:avLst/>
          </a:prstGeom>
        </p:spPr>
      </p:pic>
      <p:sp>
        <p:nvSpPr>
          <p:cNvPr id="4" name="Content Placeholder 3">
            <a:extLst>
              <a:ext uri="{FF2B5EF4-FFF2-40B4-BE49-F238E27FC236}">
                <a16:creationId xmlns:a16="http://schemas.microsoft.com/office/drawing/2014/main" id="{4203ACEB-A2FA-A2A9-927E-499C2874F35A}"/>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133311" y="558100"/>
            <a:ext cx="10901013" cy="5980176"/>
          </a:xfrm>
        </p:spPr>
        <p:txBody>
          <a:bodyPr>
            <a:normAutofit/>
          </a:bodyPr>
          <a:lstStyle/>
          <a:p>
            <a:r>
              <a:rPr lang="en-US" sz="4400" b="1" dirty="0"/>
              <a:t>Where are we?  Ephesians 2</a:t>
            </a:r>
          </a:p>
          <a:p>
            <a:r>
              <a:rPr lang="en-US" sz="4000" b="1" baseline="30000" dirty="0"/>
              <a:t>4 </a:t>
            </a:r>
            <a:r>
              <a:rPr lang="en-US" sz="4000" dirty="0"/>
              <a:t>But because of his great love for us, God, who is rich in mercy, </a:t>
            </a:r>
            <a:r>
              <a:rPr lang="en-US" sz="4000" b="1" baseline="30000" dirty="0"/>
              <a:t>5 </a:t>
            </a:r>
            <a:r>
              <a:rPr lang="en-US" sz="4000" dirty="0"/>
              <a:t>made us alive with Christ even when we were dead in transgressions—it is by grace you have been saved. </a:t>
            </a:r>
            <a:r>
              <a:rPr lang="en-US" sz="4000" b="1" baseline="30000" dirty="0"/>
              <a:t>6</a:t>
            </a:r>
            <a:r>
              <a:rPr lang="en-US" sz="4000" b="1" u="sng" baseline="30000" dirty="0"/>
              <a:t> </a:t>
            </a:r>
            <a:r>
              <a:rPr lang="en-US" sz="4000" dirty="0">
                <a:solidFill>
                  <a:srgbClr val="7030A0"/>
                </a:solidFill>
              </a:rPr>
              <a:t>And God raised us up with Christ and seated us with him in the heavenly realms in Christ Jesus</a:t>
            </a:r>
            <a:r>
              <a:rPr lang="en-US" sz="4000" dirty="0"/>
              <a:t>, </a:t>
            </a:r>
            <a:r>
              <a:rPr lang="en-US" sz="4000" b="1" baseline="30000" dirty="0"/>
              <a:t>7 </a:t>
            </a:r>
            <a:r>
              <a:rPr lang="en-US" sz="4000" dirty="0"/>
              <a:t>in order that in the coming ages he might show the incomparable riches of his grace, expressed in his kindness to us in Christ Jesus</a:t>
            </a:r>
            <a:endParaRPr lang="en-US" sz="4000" b="1" dirty="0"/>
          </a:p>
        </p:txBody>
      </p:sp>
    </p:spTree>
    <p:extLst>
      <p:ext uri="{BB962C8B-B14F-4D97-AF65-F5344CB8AC3E}">
        <p14:creationId xmlns:p14="http://schemas.microsoft.com/office/powerpoint/2010/main" val="2892267490"/>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C052F4-5D63-85AE-4E11-F9E600515CB6}"/>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09D3F5F-EDBA-9B16-A1D2-03733355DB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3EE86D-73B9-DCC5-ADEB-99FA211BFE02}"/>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3EB350C5-7263-BA13-99B3-C82F7DE3F9E8}"/>
              </a:ext>
            </a:extLst>
          </p:cNvPr>
          <p:cNvPicPr>
            <a:picLocks noGrp="1" noChangeAspect="1"/>
          </p:cNvPicPr>
          <p:nvPr>
            <p:ph sz="half" idx="1"/>
          </p:nvPr>
        </p:nvPicPr>
        <p:blipFill>
          <a:blip r:embed="rId3"/>
          <a:srcRect l="5557" r="46650" b="-1"/>
          <a:stretch>
            <a:fillRect/>
          </a:stretch>
        </p:blipFill>
        <p:spPr>
          <a:xfrm>
            <a:off x="157675" y="10"/>
            <a:ext cx="975637" cy="1362625"/>
          </a:xfrm>
          <a:prstGeom prst="rect">
            <a:avLst/>
          </a:prstGeom>
        </p:spPr>
      </p:pic>
      <p:sp>
        <p:nvSpPr>
          <p:cNvPr id="4" name="Content Placeholder 3">
            <a:extLst>
              <a:ext uri="{FF2B5EF4-FFF2-40B4-BE49-F238E27FC236}">
                <a16:creationId xmlns:a16="http://schemas.microsoft.com/office/drawing/2014/main" id="{E45470F4-19D4-5BE3-AB00-587A26110473}"/>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133311" y="558100"/>
            <a:ext cx="10901013" cy="5980176"/>
          </a:xfrm>
        </p:spPr>
        <p:txBody>
          <a:bodyPr>
            <a:normAutofit/>
          </a:bodyPr>
          <a:lstStyle/>
          <a:p>
            <a:r>
              <a:rPr lang="en-US" sz="4400" b="1" dirty="0"/>
              <a:t>Spiritual Blessings and tools </a:t>
            </a:r>
            <a:endParaRPr lang="en-US" sz="4000" b="1" dirty="0"/>
          </a:p>
        </p:txBody>
      </p:sp>
    </p:spTree>
    <p:extLst>
      <p:ext uri="{BB962C8B-B14F-4D97-AF65-F5344CB8AC3E}">
        <p14:creationId xmlns:p14="http://schemas.microsoft.com/office/powerpoint/2010/main" val="28776744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E5FFA-CFCA-0AEE-A869-6745B5A0EAF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19FF6ED-229A-F1C8-E5C2-241AABA1B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B87A0C-EB75-380E-6837-249A336647A3}"/>
              </a:ext>
            </a:extLst>
          </p:cNvPr>
          <p:cNvSpPr>
            <a:spLocks noGrp="1"/>
          </p:cNvSpPr>
          <p:nvPr>
            <p:ph type="title"/>
          </p:nvPr>
        </p:nvSpPr>
        <p:spPr>
          <a:xfrm>
            <a:off x="3234813" y="133658"/>
            <a:ext cx="7656707" cy="643090"/>
          </a:xfrm>
        </p:spPr>
        <p:txBody>
          <a:bodyPr vert="horz" lIns="91440" tIns="45720" rIns="91440" bIns="45720" rtlCol="0" anchor="b">
            <a:normAutofit fontScale="90000"/>
          </a:bodyPr>
          <a:lstStyle/>
          <a:p>
            <a:br>
              <a:rPr lang="en-US" sz="3600" b="1" dirty="0"/>
            </a:br>
            <a:r>
              <a:rPr lang="en-US" sz="3600" b="1" dirty="0"/>
              <a:t>            The Armor of God (Panoply) Eph 6</a:t>
            </a:r>
          </a:p>
        </p:txBody>
      </p:sp>
      <p:pic>
        <p:nvPicPr>
          <p:cNvPr id="11" name="Content Placeholder 10">
            <a:extLst>
              <a:ext uri="{FF2B5EF4-FFF2-40B4-BE49-F238E27FC236}">
                <a16:creationId xmlns:a16="http://schemas.microsoft.com/office/drawing/2014/main" id="{2ECCAF2E-6C81-392D-2E28-F8378CC97D64}"/>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D8D45243-9789-FBFE-A03F-2DDE7EFB54AF}"/>
              </a:ext>
            </a:extLst>
          </p:cNvPr>
          <p:cNvSpPr>
            <a:spLocks noGrp="1"/>
          </p:cNvSpPr>
          <p:nvPr>
            <p:ph sz="half" idx="2"/>
          </p:nvPr>
        </p:nvSpPr>
        <p:spPr>
          <a:xfrm>
            <a:off x="3234813" y="1363492"/>
            <a:ext cx="8230686" cy="2726710"/>
          </a:xfrm>
        </p:spPr>
        <p:txBody>
          <a:bodyPr>
            <a:noAutofit/>
          </a:bodyPr>
          <a:lstStyle/>
          <a:p>
            <a:r>
              <a:rPr lang="en-US" sz="3200" b="1" baseline="30000" dirty="0"/>
              <a:t>10 </a:t>
            </a:r>
            <a:r>
              <a:rPr lang="en-US" sz="3200" dirty="0"/>
              <a:t>Finally, be strong in the Lord and in his mighty power. </a:t>
            </a:r>
            <a:r>
              <a:rPr lang="en-US" sz="3200" b="1" baseline="30000" dirty="0"/>
              <a:t>11 </a:t>
            </a:r>
            <a:r>
              <a:rPr lang="en-US" sz="3200" dirty="0"/>
              <a:t>Put on the full armor of God, so that you can take your stand against the devil’s schemes. </a:t>
            </a:r>
            <a:r>
              <a:rPr lang="en-US" sz="3200" b="1" baseline="30000" dirty="0"/>
              <a:t>12 </a:t>
            </a:r>
            <a:r>
              <a:rPr lang="en-US" sz="3200" dirty="0">
                <a:solidFill>
                  <a:srgbClr val="7030A0"/>
                </a:solidFill>
              </a:rPr>
              <a:t>For our struggle is not against flesh and blood, but against the rulers, against the authorities, against the powers of this dark world and against the spiritual forces of evil in the heavenly realms. </a:t>
            </a:r>
            <a:r>
              <a:rPr lang="en-US" sz="3200" b="1" baseline="30000" dirty="0"/>
              <a:t>13 </a:t>
            </a:r>
            <a:r>
              <a:rPr lang="en-US" sz="3200" dirty="0"/>
              <a:t>Therefore put on the full armor of God, so that when the day of evil comes, you may be able to stand your ground, and after you have done everything, to stand. </a:t>
            </a:r>
          </a:p>
        </p:txBody>
      </p:sp>
      <p:sp>
        <p:nvSpPr>
          <p:cNvPr id="3" name="TextBox 2">
            <a:extLst>
              <a:ext uri="{FF2B5EF4-FFF2-40B4-BE49-F238E27FC236}">
                <a16:creationId xmlns:a16="http://schemas.microsoft.com/office/drawing/2014/main" id="{F4AABF6A-7302-CD89-11E8-0C8EFD5F0630}"/>
              </a:ext>
            </a:extLst>
          </p:cNvPr>
          <p:cNvSpPr txBox="1"/>
          <p:nvPr/>
        </p:nvSpPr>
        <p:spPr>
          <a:xfrm>
            <a:off x="250441" y="4588591"/>
            <a:ext cx="11455690" cy="1077218"/>
          </a:xfrm>
          <a:prstGeom prst="rect">
            <a:avLst/>
          </a:prstGeom>
          <a:noFill/>
        </p:spPr>
        <p:txBody>
          <a:bodyPr wrap="square" rtlCol="0">
            <a:spAutoFit/>
          </a:bodyPr>
          <a:lstStyle/>
          <a:p>
            <a:r>
              <a:rPr lang="en-US" sz="3200" dirty="0"/>
              <a:t> </a:t>
            </a:r>
            <a:endParaRPr lang="en-US" b="1" dirty="0"/>
          </a:p>
          <a:p>
            <a:endParaRPr lang="en-US" sz="3200" dirty="0">
              <a:solidFill>
                <a:srgbClr val="7030A0"/>
              </a:solidFill>
            </a:endParaRPr>
          </a:p>
        </p:txBody>
      </p:sp>
    </p:spTree>
    <p:extLst>
      <p:ext uri="{BB962C8B-B14F-4D97-AF65-F5344CB8AC3E}">
        <p14:creationId xmlns:p14="http://schemas.microsoft.com/office/powerpoint/2010/main" val="152956398"/>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050628-AC76-06EE-510E-076902372FE5}"/>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50F7934-8B4E-297C-33E5-222A6929AC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F49741-0E81-6F08-503A-3879B9C4FFEC}"/>
              </a:ext>
            </a:extLst>
          </p:cNvPr>
          <p:cNvSpPr>
            <a:spLocks noGrp="1"/>
          </p:cNvSpPr>
          <p:nvPr>
            <p:ph type="title"/>
          </p:nvPr>
        </p:nvSpPr>
        <p:spPr>
          <a:xfrm>
            <a:off x="3234813" y="133658"/>
            <a:ext cx="7656707" cy="643090"/>
          </a:xfrm>
        </p:spPr>
        <p:txBody>
          <a:bodyPr vert="horz" lIns="91440" tIns="45720" rIns="91440" bIns="45720" rtlCol="0" anchor="b">
            <a:normAutofit fontScale="90000"/>
          </a:bodyPr>
          <a:lstStyle/>
          <a:p>
            <a:br>
              <a:rPr lang="en-US" sz="3600" b="1" dirty="0"/>
            </a:br>
            <a:r>
              <a:rPr lang="en-US" sz="3600" b="1" dirty="0"/>
              <a:t>            The Armor of God (Panoply) Eph 6</a:t>
            </a:r>
          </a:p>
        </p:txBody>
      </p:sp>
      <p:pic>
        <p:nvPicPr>
          <p:cNvPr id="11" name="Content Placeholder 10">
            <a:extLst>
              <a:ext uri="{FF2B5EF4-FFF2-40B4-BE49-F238E27FC236}">
                <a16:creationId xmlns:a16="http://schemas.microsoft.com/office/drawing/2014/main" id="{20B3AB68-C470-14F1-26C8-2016B8D3242F}"/>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E7E40B55-6558-2812-4FF8-8A9EBFDBB750}"/>
              </a:ext>
            </a:extLst>
          </p:cNvPr>
          <p:cNvSpPr>
            <a:spLocks noGrp="1"/>
          </p:cNvSpPr>
          <p:nvPr>
            <p:ph sz="half" idx="2"/>
          </p:nvPr>
        </p:nvSpPr>
        <p:spPr>
          <a:xfrm>
            <a:off x="3234813" y="1363492"/>
            <a:ext cx="8230686" cy="2726710"/>
          </a:xfrm>
        </p:spPr>
        <p:txBody>
          <a:bodyPr>
            <a:noAutofit/>
          </a:bodyPr>
          <a:lstStyle/>
          <a:p>
            <a:r>
              <a:rPr lang="en-US" sz="3200" b="1" baseline="30000" dirty="0"/>
              <a:t>10 </a:t>
            </a:r>
            <a:r>
              <a:rPr lang="en-US" sz="3200" dirty="0"/>
              <a:t>Finally, be strong in the Lord and in his mighty power. </a:t>
            </a:r>
            <a:r>
              <a:rPr lang="en-US" sz="3200" b="1" baseline="30000" dirty="0"/>
              <a:t>11 </a:t>
            </a:r>
            <a:r>
              <a:rPr lang="en-US" sz="3200" dirty="0"/>
              <a:t>Put on the </a:t>
            </a:r>
            <a:r>
              <a:rPr lang="en-US" sz="3200" b="1" u="sng" dirty="0"/>
              <a:t>full armor </a:t>
            </a:r>
            <a:r>
              <a:rPr lang="en-US" sz="3200" dirty="0"/>
              <a:t>of God, so that you can take your stand against the devil’s schemes. </a:t>
            </a:r>
            <a:r>
              <a:rPr lang="en-US" sz="3200" b="1" baseline="30000" dirty="0"/>
              <a:t>12 </a:t>
            </a:r>
            <a:r>
              <a:rPr lang="en-US" sz="3200" dirty="0">
                <a:solidFill>
                  <a:srgbClr val="7030A0"/>
                </a:solidFill>
              </a:rPr>
              <a:t>For our struggle is not against flesh and blood, but against the rulers, against the authorities, against the powers of this dark world and against the spiritual forces of evil in the heavenly realms. </a:t>
            </a:r>
            <a:r>
              <a:rPr lang="en-US" sz="3200" b="1" baseline="30000" dirty="0"/>
              <a:t>13 </a:t>
            </a:r>
            <a:r>
              <a:rPr lang="en-US" sz="3200" dirty="0"/>
              <a:t>Therefore put on the full armor of God, so that when the day of evil comes, you may be able to stand your ground, and after you have done everything, to stand. </a:t>
            </a:r>
          </a:p>
        </p:txBody>
      </p:sp>
      <p:sp>
        <p:nvSpPr>
          <p:cNvPr id="3" name="TextBox 2">
            <a:extLst>
              <a:ext uri="{FF2B5EF4-FFF2-40B4-BE49-F238E27FC236}">
                <a16:creationId xmlns:a16="http://schemas.microsoft.com/office/drawing/2014/main" id="{0EA36902-FF47-EDDC-9550-3F2A9632B6EC}"/>
              </a:ext>
            </a:extLst>
          </p:cNvPr>
          <p:cNvSpPr txBox="1"/>
          <p:nvPr/>
        </p:nvSpPr>
        <p:spPr>
          <a:xfrm>
            <a:off x="250441" y="4588591"/>
            <a:ext cx="11455690" cy="1077218"/>
          </a:xfrm>
          <a:prstGeom prst="rect">
            <a:avLst/>
          </a:prstGeom>
          <a:noFill/>
        </p:spPr>
        <p:txBody>
          <a:bodyPr wrap="square" rtlCol="0">
            <a:spAutoFit/>
          </a:bodyPr>
          <a:lstStyle/>
          <a:p>
            <a:r>
              <a:rPr lang="en-US" sz="3200" dirty="0"/>
              <a:t> </a:t>
            </a:r>
            <a:endParaRPr lang="en-US" b="1" dirty="0"/>
          </a:p>
          <a:p>
            <a:endParaRPr lang="en-US" sz="3200" dirty="0">
              <a:solidFill>
                <a:srgbClr val="7030A0"/>
              </a:solidFill>
            </a:endParaRPr>
          </a:p>
        </p:txBody>
      </p:sp>
    </p:spTree>
    <p:extLst>
      <p:ext uri="{BB962C8B-B14F-4D97-AF65-F5344CB8AC3E}">
        <p14:creationId xmlns:p14="http://schemas.microsoft.com/office/powerpoint/2010/main" val="631787549"/>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C6434-CB4A-EDC9-700E-C28C9B4791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4C967B-925B-EC92-7343-6B9CEA8C6DE8}"/>
              </a:ext>
            </a:extLst>
          </p:cNvPr>
          <p:cNvSpPr>
            <a:spLocks noGrp="1"/>
          </p:cNvSpPr>
          <p:nvPr>
            <p:ph type="title"/>
          </p:nvPr>
        </p:nvSpPr>
        <p:spPr>
          <a:xfrm>
            <a:off x="838200" y="365126"/>
            <a:ext cx="10515600" cy="1164130"/>
          </a:xfrm>
        </p:spPr>
        <p:txBody>
          <a:bodyPr>
            <a:normAutofit/>
          </a:bodyPr>
          <a:lstStyle/>
          <a:p>
            <a:r>
              <a:rPr lang="en-US" sz="6000" dirty="0"/>
              <a:t>Panoply</a:t>
            </a:r>
          </a:p>
        </p:txBody>
      </p:sp>
      <p:pic>
        <p:nvPicPr>
          <p:cNvPr id="4" name="Picture 3">
            <a:extLst>
              <a:ext uri="{FF2B5EF4-FFF2-40B4-BE49-F238E27FC236}">
                <a16:creationId xmlns:a16="http://schemas.microsoft.com/office/drawing/2014/main" id="{2E299BEE-C36C-85EE-2922-88E8951CCF3B}"/>
              </a:ext>
            </a:extLst>
          </p:cNvPr>
          <p:cNvPicPr>
            <a:picLocks noChangeAspect="1"/>
          </p:cNvPicPr>
          <p:nvPr/>
        </p:nvPicPr>
        <p:blipFill>
          <a:blip r:embed="rId2"/>
          <a:stretch>
            <a:fillRect/>
          </a:stretch>
        </p:blipFill>
        <p:spPr>
          <a:xfrm>
            <a:off x="322049" y="1403132"/>
            <a:ext cx="11223230" cy="5297213"/>
          </a:xfrm>
          <a:prstGeom prst="rect">
            <a:avLst/>
          </a:prstGeom>
        </p:spPr>
      </p:pic>
    </p:spTree>
    <p:extLst>
      <p:ext uri="{BB962C8B-B14F-4D97-AF65-F5344CB8AC3E}">
        <p14:creationId xmlns:p14="http://schemas.microsoft.com/office/powerpoint/2010/main" val="39156619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2DAC8-5E77-F639-BE1D-1EB3DE031AF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200EDAF-442C-BAEB-2A5F-9893FE694A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45D1B3-B075-CC1B-C027-90C5AA9D4569}"/>
              </a:ext>
            </a:extLst>
          </p:cNvPr>
          <p:cNvSpPr>
            <a:spLocks noGrp="1"/>
          </p:cNvSpPr>
          <p:nvPr>
            <p:ph type="title"/>
          </p:nvPr>
        </p:nvSpPr>
        <p:spPr>
          <a:xfrm>
            <a:off x="3234813" y="133658"/>
            <a:ext cx="6607277" cy="643090"/>
          </a:xfrm>
        </p:spPr>
        <p:txBody>
          <a:bodyPr vert="horz" lIns="91440" tIns="45720" rIns="91440" bIns="45720" rtlCol="0" anchor="b">
            <a:normAutofit fontScale="90000"/>
          </a:bodyPr>
          <a:lstStyle/>
          <a:p>
            <a:br>
              <a:rPr lang="en-US" sz="3600" b="1" dirty="0"/>
            </a:br>
            <a:r>
              <a:rPr lang="en-US" sz="3600" b="1" dirty="0"/>
              <a:t>            The Armor of God (Panoply)</a:t>
            </a:r>
          </a:p>
        </p:txBody>
      </p:sp>
      <p:pic>
        <p:nvPicPr>
          <p:cNvPr id="11" name="Content Placeholder 10">
            <a:extLst>
              <a:ext uri="{FF2B5EF4-FFF2-40B4-BE49-F238E27FC236}">
                <a16:creationId xmlns:a16="http://schemas.microsoft.com/office/drawing/2014/main" id="{1A844B42-EA4A-A3BF-90FB-DCD91F3CCA4A}"/>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C4E9B182-2C55-D03C-6CFD-D36F0EA1DE87}"/>
              </a:ext>
            </a:extLst>
          </p:cNvPr>
          <p:cNvSpPr>
            <a:spLocks noGrp="1"/>
          </p:cNvSpPr>
          <p:nvPr>
            <p:ph sz="half" idx="2"/>
          </p:nvPr>
        </p:nvSpPr>
        <p:spPr>
          <a:xfrm>
            <a:off x="3234813" y="1363492"/>
            <a:ext cx="8230686" cy="2726710"/>
          </a:xfrm>
        </p:spPr>
        <p:txBody>
          <a:bodyPr>
            <a:noAutofit/>
          </a:bodyPr>
          <a:lstStyle/>
          <a:p>
            <a:r>
              <a:rPr lang="en-US" b="1" dirty="0"/>
              <a:t>The Armor of God (Panoply)</a:t>
            </a:r>
          </a:p>
          <a:p>
            <a:r>
              <a:rPr lang="en-US" b="1" baseline="30000" dirty="0"/>
              <a:t>14 </a:t>
            </a:r>
            <a:r>
              <a:rPr lang="en-US" dirty="0"/>
              <a:t>Stand firm then, with the belt of truth buckled around your waist, with the breastplate of righteousness in place, </a:t>
            </a:r>
            <a:r>
              <a:rPr lang="en-US" b="1" baseline="30000" dirty="0"/>
              <a:t>15 </a:t>
            </a:r>
            <a:r>
              <a:rPr lang="en-US" dirty="0"/>
              <a:t>and with your feet fitted with the readiness that comes from the gospel of peace. </a:t>
            </a:r>
            <a:r>
              <a:rPr lang="en-US" b="1" baseline="30000" dirty="0"/>
              <a:t>16 </a:t>
            </a:r>
            <a:r>
              <a:rPr lang="en-US" dirty="0"/>
              <a:t>In addition to all this, take up the shield of faith, with which you can extinguish all the flaming arrows of the evil one. </a:t>
            </a:r>
            <a:r>
              <a:rPr lang="en-US" b="1" baseline="30000" dirty="0"/>
              <a:t>17 </a:t>
            </a:r>
            <a:r>
              <a:rPr lang="en-US" dirty="0"/>
              <a:t>Take the helmet of salvation and the sword of the Spirit, which is the word of God.</a:t>
            </a:r>
          </a:p>
        </p:txBody>
      </p:sp>
      <p:sp>
        <p:nvSpPr>
          <p:cNvPr id="3" name="TextBox 2">
            <a:extLst>
              <a:ext uri="{FF2B5EF4-FFF2-40B4-BE49-F238E27FC236}">
                <a16:creationId xmlns:a16="http://schemas.microsoft.com/office/drawing/2014/main" id="{E93AF963-D007-D351-3CCB-B4E7CC3F001A}"/>
              </a:ext>
            </a:extLst>
          </p:cNvPr>
          <p:cNvSpPr txBox="1"/>
          <p:nvPr/>
        </p:nvSpPr>
        <p:spPr>
          <a:xfrm>
            <a:off x="250441" y="4588591"/>
            <a:ext cx="11455690" cy="861774"/>
          </a:xfrm>
          <a:prstGeom prst="rect">
            <a:avLst/>
          </a:prstGeom>
          <a:noFill/>
        </p:spPr>
        <p:txBody>
          <a:bodyPr wrap="square" rtlCol="0">
            <a:spAutoFit/>
          </a:bodyPr>
          <a:lstStyle/>
          <a:p>
            <a:endParaRPr lang="en-US" dirty="0"/>
          </a:p>
          <a:p>
            <a:endParaRPr lang="en-US" sz="3200" dirty="0">
              <a:solidFill>
                <a:srgbClr val="7030A0"/>
              </a:solidFill>
            </a:endParaRPr>
          </a:p>
        </p:txBody>
      </p:sp>
    </p:spTree>
    <p:extLst>
      <p:ext uri="{BB962C8B-B14F-4D97-AF65-F5344CB8AC3E}">
        <p14:creationId xmlns:p14="http://schemas.microsoft.com/office/powerpoint/2010/main" val="245631418"/>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AE28F-FFCE-52A8-3258-1E00E37D64C9}"/>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B47C188-31AD-FB12-D22A-CBD8BEF08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BBD273-36FB-2C6A-4438-9AA18F97888F}"/>
              </a:ext>
            </a:extLst>
          </p:cNvPr>
          <p:cNvSpPr>
            <a:spLocks noGrp="1"/>
          </p:cNvSpPr>
          <p:nvPr>
            <p:ph type="title"/>
          </p:nvPr>
        </p:nvSpPr>
        <p:spPr>
          <a:xfrm>
            <a:off x="3244645" y="174702"/>
            <a:ext cx="6607277" cy="643090"/>
          </a:xfrm>
        </p:spPr>
        <p:txBody>
          <a:bodyPr vert="horz" lIns="91440" tIns="45720" rIns="91440" bIns="45720" rtlCol="0" anchor="b">
            <a:normAutofit fontScale="90000"/>
          </a:bodyPr>
          <a:lstStyle/>
          <a:p>
            <a:br>
              <a:rPr lang="en-US" sz="3600" b="1" dirty="0"/>
            </a:br>
            <a:r>
              <a:rPr lang="en-US" sz="3600" b="1" dirty="0"/>
              <a:t>            The Armor of God (Panoply)</a:t>
            </a:r>
          </a:p>
        </p:txBody>
      </p:sp>
      <p:pic>
        <p:nvPicPr>
          <p:cNvPr id="11" name="Content Placeholder 10">
            <a:extLst>
              <a:ext uri="{FF2B5EF4-FFF2-40B4-BE49-F238E27FC236}">
                <a16:creationId xmlns:a16="http://schemas.microsoft.com/office/drawing/2014/main" id="{F085D1F5-539F-F6D0-0045-304B993AEB0C}"/>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9CAC8677-413A-FC19-073A-36FAED5B680B}"/>
              </a:ext>
            </a:extLst>
          </p:cNvPr>
          <p:cNvSpPr>
            <a:spLocks noGrp="1"/>
          </p:cNvSpPr>
          <p:nvPr>
            <p:ph sz="half" idx="2"/>
          </p:nvPr>
        </p:nvSpPr>
        <p:spPr>
          <a:xfrm>
            <a:off x="3234813" y="1363492"/>
            <a:ext cx="8230686" cy="2726710"/>
          </a:xfrm>
        </p:spPr>
        <p:txBody>
          <a:bodyPr>
            <a:noAutofit/>
          </a:bodyPr>
          <a:lstStyle/>
          <a:p>
            <a:r>
              <a:rPr lang="en-US" b="1" dirty="0"/>
              <a:t>The Armor of God (Panoply)</a:t>
            </a:r>
          </a:p>
          <a:p>
            <a:r>
              <a:rPr lang="en-US" dirty="0"/>
              <a:t> belt of truth buckled around your waist</a:t>
            </a:r>
          </a:p>
          <a:p>
            <a:r>
              <a:rPr lang="en-US" dirty="0"/>
              <a:t> breastplate of righteousness in place</a:t>
            </a:r>
          </a:p>
          <a:p>
            <a:r>
              <a:rPr lang="en-US" dirty="0"/>
              <a:t>your feet fitted with the readiness that comes from the gospel of peace </a:t>
            </a:r>
          </a:p>
          <a:p>
            <a:r>
              <a:rPr lang="en-US" dirty="0"/>
              <a:t>shield of faith, with which you can extinguish all the flaming arrows of the evil one </a:t>
            </a:r>
          </a:p>
          <a:p>
            <a:r>
              <a:rPr lang="en-US" dirty="0"/>
              <a:t>helmet of salvation and the sword of the Spirit, which is the word of God of God.</a:t>
            </a:r>
          </a:p>
        </p:txBody>
      </p:sp>
      <p:sp>
        <p:nvSpPr>
          <p:cNvPr id="3" name="TextBox 2">
            <a:extLst>
              <a:ext uri="{FF2B5EF4-FFF2-40B4-BE49-F238E27FC236}">
                <a16:creationId xmlns:a16="http://schemas.microsoft.com/office/drawing/2014/main" id="{A68CCF37-F378-B3C7-9351-E75836242252}"/>
              </a:ext>
            </a:extLst>
          </p:cNvPr>
          <p:cNvSpPr txBox="1"/>
          <p:nvPr/>
        </p:nvSpPr>
        <p:spPr>
          <a:xfrm>
            <a:off x="609601" y="3677265"/>
            <a:ext cx="2300748" cy="1661993"/>
          </a:xfrm>
          <a:prstGeom prst="rect">
            <a:avLst/>
          </a:prstGeom>
          <a:noFill/>
        </p:spPr>
        <p:txBody>
          <a:bodyPr wrap="square" rtlCol="0">
            <a:spAutoFit/>
          </a:bodyPr>
          <a:lstStyle/>
          <a:p>
            <a:r>
              <a:rPr lang="en-US" sz="2800" dirty="0"/>
              <a:t>Why armor?</a:t>
            </a:r>
          </a:p>
          <a:p>
            <a:r>
              <a:rPr lang="en-US" sz="2800" dirty="0"/>
              <a:t>Offence or Defense?</a:t>
            </a:r>
          </a:p>
          <a:p>
            <a:endParaRPr lang="en-US" dirty="0"/>
          </a:p>
        </p:txBody>
      </p:sp>
    </p:spTree>
    <p:extLst>
      <p:ext uri="{BB962C8B-B14F-4D97-AF65-F5344CB8AC3E}">
        <p14:creationId xmlns:p14="http://schemas.microsoft.com/office/powerpoint/2010/main" val="3026733422"/>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CB648-CFA3-D5F1-CC0A-EEFA9803764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44CC7C-2E87-E63E-C3A0-1751DFDD7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EDDF6E-08AD-0516-37C2-C0E11197A169}"/>
              </a:ext>
            </a:extLst>
          </p:cNvPr>
          <p:cNvSpPr>
            <a:spLocks noGrp="1"/>
          </p:cNvSpPr>
          <p:nvPr>
            <p:ph type="title"/>
          </p:nvPr>
        </p:nvSpPr>
        <p:spPr>
          <a:xfrm>
            <a:off x="3244645" y="174702"/>
            <a:ext cx="6607277" cy="643090"/>
          </a:xfrm>
        </p:spPr>
        <p:txBody>
          <a:bodyPr vert="horz" lIns="91440" tIns="45720" rIns="91440" bIns="45720" rtlCol="0" anchor="b">
            <a:normAutofit fontScale="90000"/>
          </a:bodyPr>
          <a:lstStyle/>
          <a:p>
            <a:br>
              <a:rPr lang="en-US" sz="3600" b="1" dirty="0"/>
            </a:br>
            <a:r>
              <a:rPr lang="en-US" sz="3600" b="1" dirty="0"/>
              <a:t>            Posture for battle.</a:t>
            </a:r>
          </a:p>
        </p:txBody>
      </p:sp>
      <p:pic>
        <p:nvPicPr>
          <p:cNvPr id="11" name="Content Placeholder 10">
            <a:extLst>
              <a:ext uri="{FF2B5EF4-FFF2-40B4-BE49-F238E27FC236}">
                <a16:creationId xmlns:a16="http://schemas.microsoft.com/office/drawing/2014/main" id="{3B782F1A-61B3-B69C-DF6D-98872959B56B}"/>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2952C8B9-104E-AFA9-1A1E-B5FF5760493A}"/>
              </a:ext>
            </a:extLst>
          </p:cNvPr>
          <p:cNvSpPr>
            <a:spLocks noGrp="1"/>
          </p:cNvSpPr>
          <p:nvPr>
            <p:ph sz="half" idx="2"/>
          </p:nvPr>
        </p:nvSpPr>
        <p:spPr>
          <a:xfrm>
            <a:off x="3244645" y="814624"/>
            <a:ext cx="8230686" cy="2726710"/>
          </a:xfrm>
        </p:spPr>
        <p:txBody>
          <a:bodyPr>
            <a:noAutofit/>
          </a:bodyPr>
          <a:lstStyle/>
          <a:p>
            <a:endParaRPr lang="en-US" dirty="0"/>
          </a:p>
          <a:p>
            <a:r>
              <a:rPr lang="en-US" sz="3600" b="1" baseline="30000" dirty="0"/>
              <a:t>18 </a:t>
            </a:r>
            <a:r>
              <a:rPr lang="en-US" sz="3600" dirty="0"/>
              <a:t>And </a:t>
            </a:r>
            <a:r>
              <a:rPr lang="en-US" sz="3600" dirty="0">
                <a:solidFill>
                  <a:schemeClr val="accent5"/>
                </a:solidFill>
              </a:rPr>
              <a:t>pray</a:t>
            </a:r>
            <a:r>
              <a:rPr lang="en-US" sz="3600" dirty="0"/>
              <a:t> in the Spirit on all occasions with all kinds of </a:t>
            </a:r>
            <a:r>
              <a:rPr lang="en-US" sz="3600" dirty="0">
                <a:solidFill>
                  <a:schemeClr val="accent5"/>
                </a:solidFill>
              </a:rPr>
              <a:t>prayers</a:t>
            </a:r>
            <a:r>
              <a:rPr lang="en-US" sz="3600" dirty="0"/>
              <a:t> and requests. With this in mind, be alert and always keep on </a:t>
            </a:r>
            <a:r>
              <a:rPr lang="en-US" sz="3600" dirty="0">
                <a:solidFill>
                  <a:schemeClr val="accent5"/>
                </a:solidFill>
              </a:rPr>
              <a:t>praying</a:t>
            </a:r>
            <a:r>
              <a:rPr lang="en-US" sz="3600" dirty="0"/>
              <a:t> for all the Lord’s people. </a:t>
            </a:r>
            <a:r>
              <a:rPr lang="en-US" sz="3600" b="1" baseline="30000" dirty="0"/>
              <a:t>19 </a:t>
            </a:r>
            <a:r>
              <a:rPr lang="en-US" sz="3600" dirty="0">
                <a:solidFill>
                  <a:schemeClr val="accent5"/>
                </a:solidFill>
              </a:rPr>
              <a:t>Pray</a:t>
            </a:r>
            <a:r>
              <a:rPr lang="en-US" sz="3600" dirty="0"/>
              <a:t> also for me, that whenever I speak, words may be given me so that I will fearlessly make known the mystery of the gospel, </a:t>
            </a:r>
            <a:r>
              <a:rPr lang="en-US" sz="3600" b="1" baseline="30000" dirty="0"/>
              <a:t>20 </a:t>
            </a:r>
            <a:r>
              <a:rPr lang="en-US" sz="3600" dirty="0"/>
              <a:t>for which I am an ambassador in chains. Pray that I may declare it fearlessly, as I should.</a:t>
            </a:r>
          </a:p>
        </p:txBody>
      </p:sp>
      <p:sp>
        <p:nvSpPr>
          <p:cNvPr id="3" name="TextBox 2">
            <a:extLst>
              <a:ext uri="{FF2B5EF4-FFF2-40B4-BE49-F238E27FC236}">
                <a16:creationId xmlns:a16="http://schemas.microsoft.com/office/drawing/2014/main" id="{0E002EF0-3B79-2555-E9F2-4AC965A95DB4}"/>
              </a:ext>
            </a:extLst>
          </p:cNvPr>
          <p:cNvSpPr txBox="1"/>
          <p:nvPr/>
        </p:nvSpPr>
        <p:spPr>
          <a:xfrm>
            <a:off x="250440" y="5181602"/>
            <a:ext cx="11455690" cy="861774"/>
          </a:xfrm>
          <a:prstGeom prst="rect">
            <a:avLst/>
          </a:prstGeom>
          <a:noFill/>
        </p:spPr>
        <p:txBody>
          <a:bodyPr wrap="square" rtlCol="0">
            <a:spAutoFit/>
          </a:bodyPr>
          <a:lstStyle/>
          <a:p>
            <a:endParaRPr lang="en-US" dirty="0"/>
          </a:p>
          <a:p>
            <a:endParaRPr lang="en-US" sz="3200" dirty="0">
              <a:solidFill>
                <a:srgbClr val="7030A0"/>
              </a:solidFill>
            </a:endParaRPr>
          </a:p>
        </p:txBody>
      </p:sp>
    </p:spTree>
    <p:extLst>
      <p:ext uri="{BB962C8B-B14F-4D97-AF65-F5344CB8AC3E}">
        <p14:creationId xmlns:p14="http://schemas.microsoft.com/office/powerpoint/2010/main" val="406603698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FE773-01BA-FBD9-18FC-2884C8FCA7D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E02174E-13F2-AA91-6733-C226FFA128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88CA65-6557-BDD5-C740-6B108E2B8202}"/>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6C537F70-1071-299C-EF22-C551A6602A2C}"/>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275D2A26-722F-1F0D-CB66-4DC13BB92C5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400" b="1" dirty="0"/>
              <a:t>Weldon Beardain</a:t>
            </a:r>
          </a:p>
          <a:p>
            <a:r>
              <a:rPr lang="en-US" sz="4400" b="1" dirty="0">
                <a:hlinkClick r:id="rId4"/>
              </a:rPr>
              <a:t>wbeardain@gmail.com</a:t>
            </a:r>
            <a:endParaRPr lang="en-US" sz="4400" b="1" dirty="0"/>
          </a:p>
          <a:p>
            <a:pPr lvl="1"/>
            <a:r>
              <a:rPr lang="en-US" sz="4000" b="1" dirty="0"/>
              <a:t>Fragmented response   (days) </a:t>
            </a:r>
          </a:p>
        </p:txBody>
      </p:sp>
    </p:spTree>
    <p:extLst>
      <p:ext uri="{BB962C8B-B14F-4D97-AF65-F5344CB8AC3E}">
        <p14:creationId xmlns:p14="http://schemas.microsoft.com/office/powerpoint/2010/main" val="1809307846"/>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FE19C-B625-C27B-0256-F97E8F0F533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C92C8CA-55B3-AD4C-EF09-4C994B2A78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A82069-8881-5650-C29F-273249DB866D}"/>
              </a:ext>
            </a:extLst>
          </p:cNvPr>
          <p:cNvSpPr>
            <a:spLocks noGrp="1"/>
          </p:cNvSpPr>
          <p:nvPr>
            <p:ph type="title"/>
          </p:nvPr>
        </p:nvSpPr>
        <p:spPr>
          <a:xfrm>
            <a:off x="3234813" y="133657"/>
            <a:ext cx="6607277" cy="1350085"/>
          </a:xfrm>
        </p:spPr>
        <p:txBody>
          <a:bodyPr vert="horz" lIns="91440" tIns="45720" rIns="91440" bIns="45720" rtlCol="0" anchor="b">
            <a:normAutofit fontScale="90000"/>
          </a:bodyPr>
          <a:lstStyle/>
          <a:p>
            <a:pPr algn="ctr"/>
            <a:br>
              <a:rPr lang="en-US" sz="3600" b="1" dirty="0"/>
            </a:br>
            <a:r>
              <a:rPr lang="en-US" sz="3600" b="1" dirty="0"/>
              <a:t>           Heavenly Realms</a:t>
            </a:r>
            <a:br>
              <a:rPr lang="en-US" sz="3600" b="1" dirty="0"/>
            </a:br>
            <a:r>
              <a:rPr lang="en-US" sz="3600" b="1" dirty="0"/>
              <a:t>2 Corinthians 5</a:t>
            </a:r>
            <a:br>
              <a:rPr lang="en-US" sz="3600" b="1" dirty="0"/>
            </a:br>
            <a:r>
              <a:rPr lang="en-US" sz="3600" b="1" dirty="0"/>
              <a:t>Our temporal existence</a:t>
            </a:r>
          </a:p>
        </p:txBody>
      </p:sp>
      <p:sp>
        <p:nvSpPr>
          <p:cNvPr id="8" name="Content Placeholder 7">
            <a:extLst>
              <a:ext uri="{FF2B5EF4-FFF2-40B4-BE49-F238E27FC236}">
                <a16:creationId xmlns:a16="http://schemas.microsoft.com/office/drawing/2014/main" id="{B95882F5-F7B6-B938-7C43-7535D78D6418}"/>
              </a:ext>
            </a:extLst>
          </p:cNvPr>
          <p:cNvSpPr>
            <a:spLocks noGrp="1"/>
          </p:cNvSpPr>
          <p:nvPr>
            <p:ph sz="half" idx="2"/>
          </p:nvPr>
        </p:nvSpPr>
        <p:spPr>
          <a:xfrm>
            <a:off x="557705" y="2359025"/>
            <a:ext cx="10738945" cy="4165272"/>
          </a:xfrm>
        </p:spPr>
        <p:txBody>
          <a:bodyPr>
            <a:normAutofit fontScale="55000" lnSpcReduction="20000"/>
          </a:bodyPr>
          <a:lstStyle/>
          <a:p>
            <a:r>
              <a:rPr lang="en-US" sz="5800" b="1" dirty="0"/>
              <a:t>5 </a:t>
            </a:r>
            <a:r>
              <a:rPr lang="en-US" sz="5800" dirty="0"/>
              <a:t>For we know that if the earthly tent we live in is destroyed, we have a building from God, an eternal house in heaven, not built by human hands. </a:t>
            </a:r>
            <a:r>
              <a:rPr lang="en-US" sz="5800" b="1" baseline="30000" dirty="0"/>
              <a:t>2 </a:t>
            </a:r>
            <a:r>
              <a:rPr lang="en-US" sz="5800" dirty="0"/>
              <a:t>Meanwhile we groan, longing to be clothed instead with our heavenly dwelling, </a:t>
            </a:r>
            <a:r>
              <a:rPr lang="en-US" sz="5800" b="1" baseline="30000" dirty="0"/>
              <a:t>3 </a:t>
            </a:r>
            <a:r>
              <a:rPr lang="en-US" sz="5800" dirty="0"/>
              <a:t>because when we are clothed, we will not be found naked. </a:t>
            </a:r>
            <a:r>
              <a:rPr lang="en-US" sz="5800" b="1" baseline="30000" dirty="0"/>
              <a:t>4 </a:t>
            </a:r>
            <a:r>
              <a:rPr lang="en-US" sz="5800" dirty="0"/>
              <a:t>For while we are in this tent, we groan and are burdened, because we do not wish to be unclothed but to be clothed instead with our heavenly dwelling, so that what is mortal may be swallowed up by life. </a:t>
            </a:r>
            <a:r>
              <a:rPr lang="en-US" sz="5800" b="1" baseline="30000" dirty="0"/>
              <a:t>5 </a:t>
            </a:r>
            <a:r>
              <a:rPr lang="en-US" sz="5800" dirty="0"/>
              <a:t>Now the one who has fashioned us for this very purpose is God, who has given us the Spirit as a deposit, guaranteeing what is to come.. </a:t>
            </a:r>
          </a:p>
          <a:p>
            <a:endParaRPr lang="en-US" dirty="0"/>
          </a:p>
        </p:txBody>
      </p:sp>
      <p:pic>
        <p:nvPicPr>
          <p:cNvPr id="6" name="Picture 5">
            <a:extLst>
              <a:ext uri="{FF2B5EF4-FFF2-40B4-BE49-F238E27FC236}">
                <a16:creationId xmlns:a16="http://schemas.microsoft.com/office/drawing/2014/main" id="{2CB21BA5-8B9D-39C2-B8DF-9B978A4D03D5}"/>
              </a:ext>
            </a:extLst>
          </p:cNvPr>
          <p:cNvPicPr>
            <a:picLocks noChangeAspect="1"/>
          </p:cNvPicPr>
          <p:nvPr/>
        </p:nvPicPr>
        <p:blipFill>
          <a:blip r:embed="rId3"/>
          <a:stretch>
            <a:fillRect/>
          </a:stretch>
        </p:blipFill>
        <p:spPr>
          <a:xfrm>
            <a:off x="1225811" y="133656"/>
            <a:ext cx="2009001" cy="2009001"/>
          </a:xfrm>
          <a:prstGeom prst="rect">
            <a:avLst/>
          </a:prstGeom>
        </p:spPr>
      </p:pic>
    </p:spTree>
    <p:extLst>
      <p:ext uri="{BB962C8B-B14F-4D97-AF65-F5344CB8AC3E}">
        <p14:creationId xmlns:p14="http://schemas.microsoft.com/office/powerpoint/2010/main" val="1985238779"/>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FD589-149D-B41C-0CC4-353C73DD184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0CF601E-76A9-6E95-B431-175B4DC6F9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D31887-F510-FD2D-2FFC-3D2B516D46AD}"/>
              </a:ext>
            </a:extLst>
          </p:cNvPr>
          <p:cNvSpPr>
            <a:spLocks noGrp="1"/>
          </p:cNvSpPr>
          <p:nvPr>
            <p:ph type="title"/>
          </p:nvPr>
        </p:nvSpPr>
        <p:spPr>
          <a:xfrm>
            <a:off x="3234813" y="133657"/>
            <a:ext cx="6607277" cy="1350085"/>
          </a:xfrm>
        </p:spPr>
        <p:txBody>
          <a:bodyPr vert="horz" lIns="91440" tIns="45720" rIns="91440" bIns="45720" rtlCol="0" anchor="b">
            <a:normAutofit fontScale="90000"/>
          </a:bodyPr>
          <a:lstStyle/>
          <a:p>
            <a:pPr algn="ctr"/>
            <a:br>
              <a:rPr lang="en-US" sz="3600" b="1" dirty="0"/>
            </a:br>
            <a:r>
              <a:rPr lang="en-US" sz="3600" b="1" dirty="0"/>
              <a:t>           Heavenly Realms</a:t>
            </a:r>
            <a:br>
              <a:rPr lang="en-US" sz="3600" b="1" dirty="0"/>
            </a:br>
            <a:r>
              <a:rPr lang="en-US" sz="3600" b="1" dirty="0"/>
              <a:t>2 Corinthians 5</a:t>
            </a:r>
            <a:br>
              <a:rPr lang="en-US" sz="3600" b="1" dirty="0"/>
            </a:br>
            <a:r>
              <a:rPr lang="en-US" sz="3600" b="1" dirty="0"/>
              <a:t>Our temporal existence</a:t>
            </a:r>
          </a:p>
        </p:txBody>
      </p:sp>
      <p:sp>
        <p:nvSpPr>
          <p:cNvPr id="8" name="Content Placeholder 7">
            <a:extLst>
              <a:ext uri="{FF2B5EF4-FFF2-40B4-BE49-F238E27FC236}">
                <a16:creationId xmlns:a16="http://schemas.microsoft.com/office/drawing/2014/main" id="{8363A1BB-038F-F861-2D41-010CE6A46E6D}"/>
              </a:ext>
            </a:extLst>
          </p:cNvPr>
          <p:cNvSpPr>
            <a:spLocks noGrp="1"/>
          </p:cNvSpPr>
          <p:nvPr>
            <p:ph sz="half" idx="2"/>
          </p:nvPr>
        </p:nvSpPr>
        <p:spPr>
          <a:xfrm>
            <a:off x="557705" y="2359025"/>
            <a:ext cx="10738945" cy="4165272"/>
          </a:xfrm>
        </p:spPr>
        <p:txBody>
          <a:bodyPr>
            <a:normAutofit fontScale="55000" lnSpcReduction="20000"/>
          </a:bodyPr>
          <a:lstStyle/>
          <a:p>
            <a:r>
              <a:rPr lang="en-US" sz="5800" b="1" dirty="0"/>
              <a:t>5 </a:t>
            </a:r>
            <a:r>
              <a:rPr lang="en-US" sz="5800" dirty="0"/>
              <a:t>For we know that if the </a:t>
            </a:r>
            <a:r>
              <a:rPr lang="en-US" sz="5800" u="sng" dirty="0"/>
              <a:t>earthly tent</a:t>
            </a:r>
            <a:r>
              <a:rPr lang="en-US" sz="5800" dirty="0"/>
              <a:t> we live in is destroyed, we have a </a:t>
            </a:r>
            <a:r>
              <a:rPr lang="en-US" sz="5800" u="sng" dirty="0"/>
              <a:t>building from God</a:t>
            </a:r>
            <a:r>
              <a:rPr lang="en-US" sz="5800" dirty="0"/>
              <a:t>, an </a:t>
            </a:r>
            <a:r>
              <a:rPr lang="en-US" sz="5800" u="sng" dirty="0"/>
              <a:t>eternal house in heaven</a:t>
            </a:r>
            <a:r>
              <a:rPr lang="en-US" sz="5800" dirty="0"/>
              <a:t>, not built by human hands. </a:t>
            </a:r>
            <a:r>
              <a:rPr lang="en-US" sz="5800" b="1" baseline="30000" dirty="0"/>
              <a:t>2 </a:t>
            </a:r>
            <a:r>
              <a:rPr lang="en-US" sz="5800" dirty="0"/>
              <a:t>Meanwhile we groan, longing to be clothed instead with our heavenly dwelling, </a:t>
            </a:r>
            <a:r>
              <a:rPr lang="en-US" sz="5800" b="1" baseline="30000" dirty="0"/>
              <a:t>3 </a:t>
            </a:r>
            <a:r>
              <a:rPr lang="en-US" sz="5800" dirty="0"/>
              <a:t>because when we are clothed, we will not be found naked. </a:t>
            </a:r>
            <a:r>
              <a:rPr lang="en-US" sz="5800" b="1" baseline="30000" dirty="0"/>
              <a:t>4 </a:t>
            </a:r>
            <a:r>
              <a:rPr lang="en-US" sz="5800" dirty="0"/>
              <a:t>For while we are in this tent, we groan and are burdened, because we do not wish to be unclothed but to be clothed instead with our heavenly dwelling, so that what is mortal may be swallowed up by life. </a:t>
            </a:r>
            <a:r>
              <a:rPr lang="en-US" sz="5800" b="1" baseline="30000" dirty="0"/>
              <a:t>5 </a:t>
            </a:r>
            <a:r>
              <a:rPr lang="en-US" sz="5800" dirty="0"/>
              <a:t>Now the one who has fashioned us for this very purpose is God, </a:t>
            </a:r>
            <a:r>
              <a:rPr lang="en-US" sz="5800" u="sng" dirty="0"/>
              <a:t>who has given us the Spirit as a deposit, guaranteeing what is to come.. </a:t>
            </a:r>
          </a:p>
          <a:p>
            <a:endParaRPr lang="en-US" dirty="0"/>
          </a:p>
        </p:txBody>
      </p:sp>
      <p:pic>
        <p:nvPicPr>
          <p:cNvPr id="6" name="Picture 5">
            <a:extLst>
              <a:ext uri="{FF2B5EF4-FFF2-40B4-BE49-F238E27FC236}">
                <a16:creationId xmlns:a16="http://schemas.microsoft.com/office/drawing/2014/main" id="{62095EE6-5875-2E81-D0B9-B1ABBD5CBEF6}"/>
              </a:ext>
            </a:extLst>
          </p:cNvPr>
          <p:cNvPicPr>
            <a:picLocks noChangeAspect="1"/>
          </p:cNvPicPr>
          <p:nvPr/>
        </p:nvPicPr>
        <p:blipFill>
          <a:blip r:embed="rId3"/>
          <a:stretch>
            <a:fillRect/>
          </a:stretch>
        </p:blipFill>
        <p:spPr>
          <a:xfrm>
            <a:off x="1225811" y="133656"/>
            <a:ext cx="2009001" cy="2009001"/>
          </a:xfrm>
          <a:prstGeom prst="rect">
            <a:avLst/>
          </a:prstGeom>
        </p:spPr>
      </p:pic>
    </p:spTree>
    <p:extLst>
      <p:ext uri="{BB962C8B-B14F-4D97-AF65-F5344CB8AC3E}">
        <p14:creationId xmlns:p14="http://schemas.microsoft.com/office/powerpoint/2010/main" val="1307295435"/>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39B74-1309-75B8-BD80-A1362C1204B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DBC4124-419B-EFB1-B8AF-34313CC83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DBC7D6-A077-ECFF-8536-BD7AB262021F}"/>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Evil Spirts result in Evil Acts</a:t>
            </a:r>
          </a:p>
        </p:txBody>
      </p:sp>
      <p:sp>
        <p:nvSpPr>
          <p:cNvPr id="8" name="Content Placeholder 7">
            <a:extLst>
              <a:ext uri="{FF2B5EF4-FFF2-40B4-BE49-F238E27FC236}">
                <a16:creationId xmlns:a16="http://schemas.microsoft.com/office/drawing/2014/main" id="{8C36C5A2-A188-EA16-C19D-5007331EA984}"/>
              </a:ext>
            </a:extLst>
          </p:cNvPr>
          <p:cNvSpPr>
            <a:spLocks noGrp="1"/>
          </p:cNvSpPr>
          <p:nvPr>
            <p:ph sz="half" idx="2"/>
          </p:nvPr>
        </p:nvSpPr>
        <p:spPr>
          <a:xfrm>
            <a:off x="520262" y="1551316"/>
            <a:ext cx="10738945" cy="4165272"/>
          </a:xfrm>
        </p:spPr>
        <p:txBody>
          <a:bodyPr>
            <a:normAutofit fontScale="70000" lnSpcReduction="20000"/>
          </a:bodyPr>
          <a:lstStyle/>
          <a:p>
            <a:r>
              <a:rPr lang="en-US" sz="3600" dirty="0">
                <a:hlinkClick r:id="rId3"/>
              </a:rPr>
              <a:t>John 3:20</a:t>
            </a:r>
            <a:r>
              <a:rPr lang="en-US" sz="3600" dirty="0"/>
              <a:t> Everyone who does </a:t>
            </a:r>
            <a:r>
              <a:rPr lang="en-US" sz="3600" b="1" dirty="0"/>
              <a:t>evil</a:t>
            </a:r>
            <a:r>
              <a:rPr lang="en-US" sz="3600" dirty="0"/>
              <a:t> hates the light and will not come into the light for fear that their deeds will be exposed.</a:t>
            </a:r>
          </a:p>
          <a:p>
            <a:r>
              <a:rPr lang="en-US" sz="3600" dirty="0">
                <a:hlinkClick r:id="rId4"/>
              </a:rPr>
              <a:t>John 17:15</a:t>
            </a:r>
            <a:r>
              <a:rPr lang="en-US" sz="3600" dirty="0"/>
              <a:t> My prayer is not that you take them out of the world but that you protect them from the </a:t>
            </a:r>
            <a:r>
              <a:rPr lang="en-US" sz="3600" b="1" dirty="0"/>
              <a:t>evil</a:t>
            </a:r>
            <a:r>
              <a:rPr lang="en-US" sz="3600" dirty="0"/>
              <a:t> one.</a:t>
            </a:r>
          </a:p>
          <a:p>
            <a:endParaRPr lang="en-US" sz="3600" dirty="0">
              <a:hlinkClick r:id="rId5"/>
            </a:endParaRPr>
          </a:p>
          <a:p>
            <a:r>
              <a:rPr lang="en-US" sz="3600" dirty="0">
                <a:hlinkClick r:id="rId5"/>
              </a:rPr>
              <a:t>Romans 2:8</a:t>
            </a:r>
            <a:r>
              <a:rPr lang="en-US" sz="3600" dirty="0"/>
              <a:t>  But for those who are self-seeking and who reject the truth and follow </a:t>
            </a:r>
            <a:r>
              <a:rPr lang="en-US" sz="3600" b="1" dirty="0"/>
              <a:t>evil</a:t>
            </a:r>
            <a:r>
              <a:rPr lang="en-US" sz="3600" dirty="0"/>
              <a:t>, there will be wrath and anger.</a:t>
            </a:r>
          </a:p>
          <a:p>
            <a:r>
              <a:rPr lang="en-US" sz="3600" dirty="0">
                <a:hlinkClick r:id="rId6"/>
              </a:rPr>
              <a:t>Romans 1:29</a:t>
            </a:r>
            <a:r>
              <a:rPr lang="en-US" sz="3600" dirty="0"/>
              <a:t>-</a:t>
            </a:r>
            <a:r>
              <a:rPr lang="en-US" sz="3600" dirty="0">
                <a:hlinkClick r:id="rId6"/>
              </a:rPr>
              <a:t>Romans 1:29</a:t>
            </a:r>
            <a:endParaRPr lang="en-US" sz="3600" dirty="0"/>
          </a:p>
          <a:p>
            <a:r>
              <a:rPr lang="en-US" sz="3600" dirty="0"/>
              <a:t>They have become filled with every kind of wickedness, </a:t>
            </a:r>
            <a:r>
              <a:rPr lang="en-US" sz="3600" b="1" dirty="0"/>
              <a:t>evil</a:t>
            </a:r>
            <a:r>
              <a:rPr lang="en-US" sz="3600" dirty="0"/>
              <a:t>, greed and depravity. They are full of envy, murder, strife, deceit and malice. They are gossips, slanderers, God-haters, insolent, arrogant and boastful; they invent ways of doing </a:t>
            </a:r>
            <a:r>
              <a:rPr lang="en-US" sz="3600" b="1" dirty="0"/>
              <a:t>evil</a:t>
            </a:r>
            <a:r>
              <a:rPr lang="en-US" sz="3600" dirty="0"/>
              <a:t>; they disobey their parents;</a:t>
            </a:r>
          </a:p>
          <a:p>
            <a:endParaRPr lang="en-US" dirty="0"/>
          </a:p>
          <a:p>
            <a:endParaRPr lang="en-US" dirty="0"/>
          </a:p>
          <a:p>
            <a:endParaRPr lang="en-US" dirty="0"/>
          </a:p>
        </p:txBody>
      </p:sp>
    </p:spTree>
    <p:extLst>
      <p:ext uri="{BB962C8B-B14F-4D97-AF65-F5344CB8AC3E}">
        <p14:creationId xmlns:p14="http://schemas.microsoft.com/office/powerpoint/2010/main" val="153657635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8B4DD-A392-6D4A-D94C-43961753A01C}"/>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2BCB530-57E6-BC74-3922-205D9F04B5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30DE57-1329-E201-3464-2766BD623F62}"/>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B22A9940-A06E-5A15-6448-DD965F30F997}"/>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C1586E89-8335-DDA5-686A-06742A926F7F}"/>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400" b="1" dirty="0"/>
              <a:t>Where is Heaven?</a:t>
            </a:r>
          </a:p>
        </p:txBody>
      </p:sp>
    </p:spTree>
    <p:extLst>
      <p:ext uri="{BB962C8B-B14F-4D97-AF65-F5344CB8AC3E}">
        <p14:creationId xmlns:p14="http://schemas.microsoft.com/office/powerpoint/2010/main" val="168045646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6CB9A-AE2A-1779-8D6D-D99EBBDEA60C}"/>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98525C0-F65A-6E9C-43B2-180A8C27E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FA5D22-7AFF-0D55-F8A5-2656E9110371}"/>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EA669BC6-9E06-5936-5F2C-C190E3B7D0D4}"/>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D31EE4C2-2AFC-7504-C6B5-EC3BB7A0F4F3}"/>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800" b="1" dirty="0"/>
              <a:t>Songs about Heaven </a:t>
            </a:r>
          </a:p>
        </p:txBody>
      </p:sp>
    </p:spTree>
    <p:extLst>
      <p:ext uri="{BB962C8B-B14F-4D97-AF65-F5344CB8AC3E}">
        <p14:creationId xmlns:p14="http://schemas.microsoft.com/office/powerpoint/2010/main" val="315210720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A5979-946B-0BA4-551F-3CA5A523B0E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F079A20-8A9B-03C9-7E3C-5202B25397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564064-5517-81AA-B13E-2F118C5C2859}"/>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Songs About Heaven</a:t>
            </a: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E6EC60C5-0083-8E56-CD15-43A83039BF82}"/>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213DCFD9-F86E-1E65-87F9-B2984734C47A}"/>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5647469" cy="5894458"/>
          </a:xfrm>
        </p:spPr>
        <p:txBody>
          <a:bodyPr>
            <a:normAutofit fontScale="92500" lnSpcReduction="20000"/>
          </a:bodyPr>
          <a:lstStyle/>
          <a:p>
            <a:endParaRPr lang="en-US" b="1" dirty="0"/>
          </a:p>
          <a:p>
            <a:r>
              <a:rPr lang="en-US" b="1" dirty="0"/>
              <a:t>Sing to me of Heaven</a:t>
            </a:r>
          </a:p>
          <a:p>
            <a:r>
              <a:rPr lang="en-US" b="1" dirty="0"/>
              <a:t>When We all get to Heaven</a:t>
            </a:r>
          </a:p>
          <a:p>
            <a:r>
              <a:rPr lang="en-US" b="1" dirty="0"/>
              <a:t>Earth Hold no Treasures</a:t>
            </a:r>
          </a:p>
          <a:p>
            <a:r>
              <a:rPr lang="en-US" b="1" dirty="0"/>
              <a:t>How Beautiful Heaven Must Be</a:t>
            </a:r>
          </a:p>
          <a:p>
            <a:r>
              <a:rPr lang="en-US" b="1" dirty="0"/>
              <a:t>Just over in the Glory Land</a:t>
            </a:r>
          </a:p>
          <a:p>
            <a:r>
              <a:rPr lang="en-US" b="1" dirty="0"/>
              <a:t>There’s a Land Beyond the River</a:t>
            </a:r>
          </a:p>
          <a:p>
            <a:r>
              <a:rPr lang="en-US" b="1" dirty="0"/>
              <a:t>Beulah Land</a:t>
            </a:r>
          </a:p>
          <a:p>
            <a:r>
              <a:rPr lang="en-US" b="1" dirty="0"/>
              <a:t>Beyond the Sunset</a:t>
            </a:r>
          </a:p>
          <a:p>
            <a:r>
              <a:rPr lang="en-US" b="1" dirty="0"/>
              <a:t>Beyond this land of Parting</a:t>
            </a:r>
          </a:p>
          <a:p>
            <a:r>
              <a:rPr lang="en-US" b="1" dirty="0"/>
              <a:t>In the Land of Fadeless Day</a:t>
            </a:r>
          </a:p>
          <a:p>
            <a:r>
              <a:rPr lang="en-US" b="1" dirty="0"/>
              <a:t>Heaven Holds All to Me</a:t>
            </a:r>
          </a:p>
          <a:p>
            <a:r>
              <a:rPr lang="en-US" b="1" dirty="0"/>
              <a:t>Mansions over the Hilltop</a:t>
            </a:r>
          </a:p>
          <a:p>
            <a:r>
              <a:rPr lang="en-US" b="1" dirty="0"/>
              <a:t>I’ll Flay Away </a:t>
            </a:r>
          </a:p>
        </p:txBody>
      </p:sp>
    </p:spTree>
    <p:extLst>
      <p:ext uri="{BB962C8B-B14F-4D97-AF65-F5344CB8AC3E}">
        <p14:creationId xmlns:p14="http://schemas.microsoft.com/office/powerpoint/2010/main" val="293955899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11452-A0E8-C392-6018-1CB5221CDB38}"/>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4063C8D-BC1E-AC5F-4114-4A3A16B95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CC7266-E845-5BC3-6F52-8C4649BD5C91}"/>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Book of Ephesians</a:t>
            </a: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81E23AAA-7E2E-9A1E-5395-2BA48C005CBC}"/>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73276744-1974-1D38-F5F7-E90F73D665C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lnSpcReduction="10000"/>
          </a:bodyPr>
          <a:lstStyle/>
          <a:p>
            <a:r>
              <a:rPr lang="en-US" b="1" dirty="0"/>
              <a:t>Heavenly Realms     </a:t>
            </a:r>
          </a:p>
          <a:p>
            <a:r>
              <a:rPr lang="en-US" b="1" dirty="0"/>
              <a:t>The mystery</a:t>
            </a:r>
          </a:p>
          <a:p>
            <a:r>
              <a:rPr lang="en-US" b="1" dirty="0"/>
              <a:t>Spiritual Tools and Heavenly Armor</a:t>
            </a:r>
          </a:p>
          <a:p>
            <a:r>
              <a:rPr lang="en-US" b="1" dirty="0"/>
              <a:t>Spiritual Blessings in Christ</a:t>
            </a:r>
          </a:p>
          <a:p>
            <a:r>
              <a:rPr lang="en-US" b="1" dirty="0"/>
              <a:t>Made Alive in Christ</a:t>
            </a:r>
          </a:p>
          <a:p>
            <a:r>
              <a:rPr lang="en-US" b="1" dirty="0"/>
              <a:t>The New Spiritual Humanity</a:t>
            </a:r>
          </a:p>
          <a:p>
            <a:r>
              <a:rPr lang="en-US" b="1" dirty="0"/>
              <a:t>The Cornerstone and the New Building</a:t>
            </a:r>
          </a:p>
          <a:p>
            <a:r>
              <a:rPr lang="en-US" b="1" dirty="0"/>
              <a:t>Love that is wide, long, and high.  The infinite God</a:t>
            </a:r>
          </a:p>
          <a:p>
            <a:r>
              <a:rPr lang="en-US" b="1" dirty="0"/>
              <a:t>Worthy calling -  Unity and oneness _</a:t>
            </a:r>
          </a:p>
          <a:p>
            <a:r>
              <a:rPr lang="en-US" b="1" dirty="0"/>
              <a:t>Futile thinking contrasted with  Wisdom and Discretion</a:t>
            </a:r>
          </a:p>
          <a:p>
            <a:r>
              <a:rPr lang="en-US" b="1" dirty="0"/>
              <a:t>Quirky things about Ephesians, The Colossian Heresy, Papyrus 46</a:t>
            </a:r>
          </a:p>
          <a:p>
            <a:r>
              <a:rPr lang="en-US" b="1" dirty="0"/>
              <a:t>Chistian Living Impacting Relationships.</a:t>
            </a:r>
          </a:p>
          <a:p>
            <a:endParaRPr lang="en-US" b="1" dirty="0"/>
          </a:p>
          <a:p>
            <a:endParaRPr lang="en-US" b="1" dirty="0"/>
          </a:p>
          <a:p>
            <a:endParaRPr lang="en-US" b="1" dirty="0"/>
          </a:p>
        </p:txBody>
      </p:sp>
      <p:sp>
        <p:nvSpPr>
          <p:cNvPr id="3" name="Arrow: Left 2">
            <a:extLst>
              <a:ext uri="{FF2B5EF4-FFF2-40B4-BE49-F238E27FC236}">
                <a16:creationId xmlns:a16="http://schemas.microsoft.com/office/drawing/2014/main" id="{82BCEFB3-4B64-B336-396B-40DF97EDACF8}"/>
              </a:ext>
            </a:extLst>
          </p:cNvPr>
          <p:cNvSpPr/>
          <p:nvPr/>
        </p:nvSpPr>
        <p:spPr>
          <a:xfrm>
            <a:off x="5940725" y="558100"/>
            <a:ext cx="978408" cy="37355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20640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7C16E-BAF8-D359-9DEC-A0527551298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2634AA1-03A7-3DFD-2D7C-FB5FDD4A9B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1F281E-09FA-6C6D-E3D8-C5794EAD6ABB}"/>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1:20, 2:6, 3:10,  6:12</a:t>
            </a:r>
          </a:p>
        </p:txBody>
      </p:sp>
      <p:pic>
        <p:nvPicPr>
          <p:cNvPr id="11" name="Content Placeholder 10">
            <a:extLst>
              <a:ext uri="{FF2B5EF4-FFF2-40B4-BE49-F238E27FC236}">
                <a16:creationId xmlns:a16="http://schemas.microsoft.com/office/drawing/2014/main" id="{2683F0BD-29CE-B44F-73CB-164B9C552B99}"/>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F4705B38-7F28-B827-6B69-984C9AB34A3C}"/>
              </a:ext>
            </a:extLst>
          </p:cNvPr>
          <p:cNvSpPr>
            <a:spLocks noGrp="1"/>
          </p:cNvSpPr>
          <p:nvPr>
            <p:ph sz="half" idx="2"/>
          </p:nvPr>
        </p:nvSpPr>
        <p:spPr>
          <a:xfrm>
            <a:off x="3123114" y="1825625"/>
            <a:ext cx="8230686" cy="4351338"/>
          </a:xfrm>
        </p:spPr>
        <p:txBody>
          <a:bodyPr>
            <a:normAutofit lnSpcReduction="10000"/>
          </a:bodyPr>
          <a:lstStyle/>
          <a:p>
            <a:r>
              <a:rPr lang="en-US" sz="3600" dirty="0"/>
              <a:t>Normally Heaven is associated as the dwelling place of God and everything good and perfect.</a:t>
            </a:r>
          </a:p>
          <a:p>
            <a:r>
              <a:rPr lang="en-US" sz="3600" dirty="0"/>
              <a:t>The first four instances above could be confused with the Heaven we sing about.</a:t>
            </a:r>
          </a:p>
          <a:p>
            <a:r>
              <a:rPr lang="en-US" sz="3600" dirty="0"/>
              <a:t>Ephesians 6:12 clearly gives meaning to heavenly realms that Paul is writing about</a:t>
            </a:r>
            <a:r>
              <a:rPr lang="en-US" dirty="0"/>
              <a:t>. </a:t>
            </a:r>
          </a:p>
          <a:p>
            <a:endParaRPr lang="en-US" dirty="0"/>
          </a:p>
        </p:txBody>
      </p:sp>
      <p:sp>
        <p:nvSpPr>
          <p:cNvPr id="3" name="TextBox 2">
            <a:extLst>
              <a:ext uri="{FF2B5EF4-FFF2-40B4-BE49-F238E27FC236}">
                <a16:creationId xmlns:a16="http://schemas.microsoft.com/office/drawing/2014/main" id="{FD66A870-9C1F-4C81-A0F4-50119C71387E}"/>
              </a:ext>
            </a:extLst>
          </p:cNvPr>
          <p:cNvSpPr txBox="1"/>
          <p:nvPr/>
        </p:nvSpPr>
        <p:spPr>
          <a:xfrm>
            <a:off x="250440" y="4159045"/>
            <a:ext cx="2982611" cy="646331"/>
          </a:xfrm>
          <a:prstGeom prst="rect">
            <a:avLst/>
          </a:prstGeom>
          <a:noFill/>
        </p:spPr>
        <p:txBody>
          <a:bodyPr wrap="none" rtlCol="0">
            <a:spAutoFit/>
          </a:bodyPr>
          <a:lstStyle/>
          <a:p>
            <a:r>
              <a:rPr lang="en-US" dirty="0"/>
              <a:t>A.I.  Generated Image based</a:t>
            </a:r>
          </a:p>
          <a:p>
            <a:r>
              <a:rPr lang="en-US" dirty="0"/>
              <a:t> on Input heavenly realms.</a:t>
            </a:r>
          </a:p>
        </p:txBody>
      </p:sp>
      <p:sp>
        <p:nvSpPr>
          <p:cNvPr id="4" name="Arrow: Up 3">
            <a:extLst>
              <a:ext uri="{FF2B5EF4-FFF2-40B4-BE49-F238E27FC236}">
                <a16:creationId xmlns:a16="http://schemas.microsoft.com/office/drawing/2014/main" id="{A2711B6D-CE69-9D21-B0B3-9B1BBDCF862B}"/>
              </a:ext>
            </a:extLst>
          </p:cNvPr>
          <p:cNvSpPr/>
          <p:nvPr/>
        </p:nvSpPr>
        <p:spPr>
          <a:xfrm>
            <a:off x="1307690" y="3244645"/>
            <a:ext cx="304800" cy="646331"/>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256109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78B02-5D2A-2D8B-AC80-2EE82A34CCD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B8B4618-95E4-87FD-43E7-D8DEF414FC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888D8D-7445-350B-CE08-DD8257FBDB3B}"/>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1:20, 2:6, 3:10,  6:12</a:t>
            </a:r>
          </a:p>
        </p:txBody>
      </p:sp>
      <p:pic>
        <p:nvPicPr>
          <p:cNvPr id="11" name="Content Placeholder 10">
            <a:extLst>
              <a:ext uri="{FF2B5EF4-FFF2-40B4-BE49-F238E27FC236}">
                <a16:creationId xmlns:a16="http://schemas.microsoft.com/office/drawing/2014/main" id="{436BAABB-A5AE-E779-908F-496832FACB1A}"/>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3" name="TextBox 2">
            <a:extLst>
              <a:ext uri="{FF2B5EF4-FFF2-40B4-BE49-F238E27FC236}">
                <a16:creationId xmlns:a16="http://schemas.microsoft.com/office/drawing/2014/main" id="{94A8AAD2-4738-BDF7-6CB5-97C394E3D56B}"/>
              </a:ext>
            </a:extLst>
          </p:cNvPr>
          <p:cNvSpPr txBox="1"/>
          <p:nvPr/>
        </p:nvSpPr>
        <p:spPr>
          <a:xfrm>
            <a:off x="3123114" y="1784969"/>
            <a:ext cx="8255565" cy="3539430"/>
          </a:xfrm>
          <a:prstGeom prst="rect">
            <a:avLst/>
          </a:prstGeom>
          <a:noFill/>
        </p:spPr>
        <p:txBody>
          <a:bodyPr wrap="square" rtlCol="0">
            <a:spAutoFit/>
          </a:bodyPr>
          <a:lstStyle/>
          <a:p>
            <a:r>
              <a:rPr lang="en-US" sz="3200" dirty="0"/>
              <a:t> </a:t>
            </a:r>
            <a:r>
              <a:rPr lang="en-US" sz="3200" b="1" baseline="30000" dirty="0"/>
              <a:t>12 </a:t>
            </a:r>
            <a:r>
              <a:rPr lang="en-US" sz="3200" dirty="0"/>
              <a:t>For our struggle is not against flesh and blood, but against the rulers, against the authorities, against the powers of this dark world and against </a:t>
            </a:r>
            <a:r>
              <a:rPr lang="en-US" sz="3200" dirty="0">
                <a:solidFill>
                  <a:srgbClr val="7030A0"/>
                </a:solidFill>
              </a:rPr>
              <a:t>the spiritual forces of evil in the heavenly realms</a:t>
            </a:r>
            <a:r>
              <a:rPr lang="en-US" sz="3200" dirty="0"/>
              <a:t>.</a:t>
            </a:r>
          </a:p>
          <a:p>
            <a:endParaRPr lang="en-US" sz="3200" dirty="0"/>
          </a:p>
          <a:p>
            <a:r>
              <a:rPr lang="en-US" sz="3200" dirty="0"/>
              <a:t>      </a:t>
            </a:r>
            <a:r>
              <a:rPr lang="en-US" sz="3200" dirty="0">
                <a:solidFill>
                  <a:srgbClr val="7030A0"/>
                </a:solidFill>
              </a:rPr>
              <a:t>Where are the heavenly (spiritual) realms?</a:t>
            </a:r>
          </a:p>
        </p:txBody>
      </p:sp>
      <p:sp>
        <p:nvSpPr>
          <p:cNvPr id="4" name="Arrow: Left 3">
            <a:extLst>
              <a:ext uri="{FF2B5EF4-FFF2-40B4-BE49-F238E27FC236}">
                <a16:creationId xmlns:a16="http://schemas.microsoft.com/office/drawing/2014/main" id="{5526018A-F9A5-7F9A-FAB7-762CAF8695BC}"/>
              </a:ext>
            </a:extLst>
          </p:cNvPr>
          <p:cNvSpPr/>
          <p:nvPr/>
        </p:nvSpPr>
        <p:spPr>
          <a:xfrm rot="21183089" flipV="1">
            <a:off x="3669388" y="1403883"/>
            <a:ext cx="5339026" cy="12179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3072375"/>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2598</TotalTime>
  <Words>2551</Words>
  <Application>Microsoft Office PowerPoint</Application>
  <PresentationFormat>Widescreen</PresentationFormat>
  <Paragraphs>231</Paragraphs>
  <Slides>32</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Aptos</vt:lpstr>
      <vt:lpstr>Aptos Display</vt:lpstr>
      <vt:lpstr>Arial</vt:lpstr>
      <vt:lpstr>Office Theme</vt:lpstr>
      <vt:lpstr>PowerPoint Presentation</vt:lpstr>
      <vt:lpstr>PowerPoint Presentation</vt:lpstr>
      <vt:lpstr>PowerPoint Presentation</vt:lpstr>
      <vt:lpstr>PowerPoint Presentation</vt:lpstr>
      <vt:lpstr>PowerPoint Presentation</vt:lpstr>
      <vt:lpstr>Songs About Heaven</vt:lpstr>
      <vt:lpstr>Book of Ephesians</vt:lpstr>
      <vt:lpstr>             Heavenly Realms Ephesians 1:3, 1:20, 2:6, 3:10,  6:12</vt:lpstr>
      <vt:lpstr>             Heavenly Realms Ephesians 1:3, 1:20, 2:6, 3:10,  6:12</vt:lpstr>
      <vt:lpstr>             Heavenly Realms Ephesians 1:3, 1:20, 2:6, 3:10,  6:12</vt:lpstr>
      <vt:lpstr>             Heavenly Realms Ephesians 1:3, 1:20, 2:6, 3:10,  6:12</vt:lpstr>
      <vt:lpstr>             Heavenly Realms Ephesians 1:3, 1:20, 2:6, 3:10,  6:12</vt:lpstr>
      <vt:lpstr>             Heavenly Realms Ephesians 1:3, 1:20, 2:6, 3:10,  6:12</vt:lpstr>
      <vt:lpstr>PowerPoint Presentation</vt:lpstr>
      <vt:lpstr> Spiritual Realms O.T. 1 Samuel 16:14</vt:lpstr>
      <vt:lpstr> Spiritual Realms O.T. 1 Kings 11</vt:lpstr>
      <vt:lpstr>             Heavenly Realms Ephesians 1:3, 2:6, 3:10,  6:12</vt:lpstr>
      <vt:lpstr>             Heavenly Realms Ephesians 1:3, 2:6, 3:10,  6:12</vt:lpstr>
      <vt:lpstr>PowerPoint Presentation</vt:lpstr>
      <vt:lpstr>PowerPoint Presentation</vt:lpstr>
      <vt:lpstr>PowerPoint Presentation</vt:lpstr>
      <vt:lpstr>PowerPoint Presentation</vt:lpstr>
      <vt:lpstr>PowerPoint Presentation</vt:lpstr>
      <vt:lpstr>             The Armor of God (Panoply) Eph 6</vt:lpstr>
      <vt:lpstr>             The Armor of God (Panoply) Eph 6</vt:lpstr>
      <vt:lpstr>Panoply</vt:lpstr>
      <vt:lpstr>             The Armor of God (Panoply)</vt:lpstr>
      <vt:lpstr>             The Armor of God (Panoply)</vt:lpstr>
      <vt:lpstr>             Posture for battle.</vt:lpstr>
      <vt:lpstr>            Heavenly Realms 2 Corinthians 5 Our temporal existence</vt:lpstr>
      <vt:lpstr>            Heavenly Realms 2 Corinthians 5 Our temporal existence</vt:lpstr>
      <vt:lpstr>             Heavenly Realms Evil Spirts result in Evil Acts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Weldon Beardain</dc:creator>
  <cp:lastModifiedBy>Weldon Beardain</cp:lastModifiedBy>
  <cp:revision>27</cp:revision>
  <dcterms:created xsi:type="dcterms:W3CDTF">2025-06-19T21:30:53Z</dcterms:created>
  <dcterms:modified xsi:type="dcterms:W3CDTF">2025-12-04T21:35:22Z</dcterms:modified>
</cp:coreProperties>
</file>