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2" r:id="rId2"/>
    <p:sldId id="321" r:id="rId3"/>
    <p:sldId id="307" r:id="rId4"/>
    <p:sldId id="308" r:id="rId5"/>
    <p:sldId id="309" r:id="rId6"/>
    <p:sldId id="290" r:id="rId7"/>
    <p:sldId id="291" r:id="rId8"/>
    <p:sldId id="323" r:id="rId9"/>
    <p:sldId id="293" r:id="rId10"/>
    <p:sldId id="302" r:id="rId11"/>
    <p:sldId id="303" r:id="rId12"/>
    <p:sldId id="312" r:id="rId13"/>
    <p:sldId id="310" r:id="rId14"/>
    <p:sldId id="314" r:id="rId15"/>
    <p:sldId id="305" r:id="rId16"/>
    <p:sldId id="306" r:id="rId17"/>
    <p:sldId id="304" r:id="rId18"/>
    <p:sldId id="311" r:id="rId19"/>
    <p:sldId id="315" r:id="rId20"/>
    <p:sldId id="316" r:id="rId21"/>
    <p:sldId id="317" r:id="rId22"/>
    <p:sldId id="284" r:id="rId23"/>
    <p:sldId id="294" r:id="rId24"/>
    <p:sldId id="299" r:id="rId25"/>
    <p:sldId id="300" r:id="rId26"/>
    <p:sldId id="301" r:id="rId27"/>
    <p:sldId id="295" r:id="rId28"/>
    <p:sldId id="296" r:id="rId29"/>
    <p:sldId id="298" r:id="rId30"/>
    <p:sldId id="324" r:id="rId31"/>
    <p:sldId id="325" r:id="rId32"/>
    <p:sldId id="326" r:id="rId33"/>
    <p:sldId id="330" r:id="rId34"/>
    <p:sldId id="327" r:id="rId35"/>
    <p:sldId id="328" r:id="rId36"/>
    <p:sldId id="32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718F4-7C98-45ED-A0D5-84A42CEE451F}" v="1" dt="2025-11-29T22:28:20.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97" d="100"/>
          <a:sy n="97" d="100"/>
        </p:scale>
        <p:origin x="14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addSld delSld modSld">
      <pc:chgData name="Weldon Beardain" userId="09afe1b543c8f812" providerId="LiveId" clId="{A5A7D76C-337D-4549-9724-80C0153FBD4E}" dt="2025-11-29T23:08:11.050" v="1169" actId="207"/>
      <pc:docMkLst>
        <pc:docMk/>
      </pc:docMkLst>
      <pc:sldChg chg="del">
        <pc:chgData name="Weldon Beardain" userId="09afe1b543c8f812" providerId="LiveId" clId="{A5A7D76C-337D-4549-9724-80C0153FBD4E}" dt="2025-11-29T22:24:30.274" v="0" actId="2696"/>
        <pc:sldMkLst>
          <pc:docMk/>
          <pc:sldMk cId="3572438894" sldId="256"/>
        </pc:sldMkLst>
      </pc:sldChg>
      <pc:sldChg chg="del">
        <pc:chgData name="Weldon Beardain" userId="09afe1b543c8f812" providerId="LiveId" clId="{A5A7D76C-337D-4549-9724-80C0153FBD4E}" dt="2025-11-29T22:24:30.274" v="0" actId="2696"/>
        <pc:sldMkLst>
          <pc:docMk/>
          <pc:sldMk cId="3364010084" sldId="257"/>
        </pc:sldMkLst>
      </pc:sldChg>
      <pc:sldChg chg="del">
        <pc:chgData name="Weldon Beardain" userId="09afe1b543c8f812" providerId="LiveId" clId="{A5A7D76C-337D-4549-9724-80C0153FBD4E}" dt="2025-11-29T22:24:30.274" v="0" actId="2696"/>
        <pc:sldMkLst>
          <pc:docMk/>
          <pc:sldMk cId="2466514517" sldId="259"/>
        </pc:sldMkLst>
      </pc:sldChg>
      <pc:sldChg chg="del">
        <pc:chgData name="Weldon Beardain" userId="09afe1b543c8f812" providerId="LiveId" clId="{A5A7D76C-337D-4549-9724-80C0153FBD4E}" dt="2025-11-29T22:24:30.274" v="0" actId="2696"/>
        <pc:sldMkLst>
          <pc:docMk/>
          <pc:sldMk cId="978750561" sldId="260"/>
        </pc:sldMkLst>
      </pc:sldChg>
      <pc:sldChg chg="del">
        <pc:chgData name="Weldon Beardain" userId="09afe1b543c8f812" providerId="LiveId" clId="{A5A7D76C-337D-4549-9724-80C0153FBD4E}" dt="2025-11-29T22:24:30.274" v="0" actId="2696"/>
        <pc:sldMkLst>
          <pc:docMk/>
          <pc:sldMk cId="3366357305" sldId="261"/>
        </pc:sldMkLst>
      </pc:sldChg>
      <pc:sldChg chg="del">
        <pc:chgData name="Weldon Beardain" userId="09afe1b543c8f812" providerId="LiveId" clId="{A5A7D76C-337D-4549-9724-80C0153FBD4E}" dt="2025-11-29T22:24:30.274" v="0" actId="2696"/>
        <pc:sldMkLst>
          <pc:docMk/>
          <pc:sldMk cId="1594068126" sldId="262"/>
        </pc:sldMkLst>
      </pc:sldChg>
      <pc:sldChg chg="del">
        <pc:chgData name="Weldon Beardain" userId="09afe1b543c8f812" providerId="LiveId" clId="{A5A7D76C-337D-4549-9724-80C0153FBD4E}" dt="2025-11-29T22:24:30.274" v="0" actId="2696"/>
        <pc:sldMkLst>
          <pc:docMk/>
          <pc:sldMk cId="3228460435" sldId="263"/>
        </pc:sldMkLst>
      </pc:sldChg>
      <pc:sldChg chg="del">
        <pc:chgData name="Weldon Beardain" userId="09afe1b543c8f812" providerId="LiveId" clId="{A5A7D76C-337D-4549-9724-80C0153FBD4E}" dt="2025-11-29T22:24:30.274" v="0" actId="2696"/>
        <pc:sldMkLst>
          <pc:docMk/>
          <pc:sldMk cId="1539473242" sldId="264"/>
        </pc:sldMkLst>
      </pc:sldChg>
      <pc:sldChg chg="del">
        <pc:chgData name="Weldon Beardain" userId="09afe1b543c8f812" providerId="LiveId" clId="{A5A7D76C-337D-4549-9724-80C0153FBD4E}" dt="2025-11-29T22:24:30.274" v="0" actId="2696"/>
        <pc:sldMkLst>
          <pc:docMk/>
          <pc:sldMk cId="2517804710" sldId="270"/>
        </pc:sldMkLst>
      </pc:sldChg>
      <pc:sldChg chg="del">
        <pc:chgData name="Weldon Beardain" userId="09afe1b543c8f812" providerId="LiveId" clId="{A5A7D76C-337D-4549-9724-80C0153FBD4E}" dt="2025-11-29T22:24:30.274" v="0" actId="2696"/>
        <pc:sldMkLst>
          <pc:docMk/>
          <pc:sldMk cId="459420705" sldId="278"/>
        </pc:sldMkLst>
      </pc:sldChg>
      <pc:sldChg chg="del">
        <pc:chgData name="Weldon Beardain" userId="09afe1b543c8f812" providerId="LiveId" clId="{A5A7D76C-337D-4549-9724-80C0153FBD4E}" dt="2025-11-29T22:24:30.274" v="0" actId="2696"/>
        <pc:sldMkLst>
          <pc:docMk/>
          <pc:sldMk cId="1326647460" sldId="279"/>
        </pc:sldMkLst>
      </pc:sldChg>
      <pc:sldChg chg="del">
        <pc:chgData name="Weldon Beardain" userId="09afe1b543c8f812" providerId="LiveId" clId="{A5A7D76C-337D-4549-9724-80C0153FBD4E}" dt="2025-11-29T22:24:30.274" v="0" actId="2696"/>
        <pc:sldMkLst>
          <pc:docMk/>
          <pc:sldMk cId="2382797828" sldId="280"/>
        </pc:sldMkLst>
      </pc:sldChg>
      <pc:sldChg chg="del">
        <pc:chgData name="Weldon Beardain" userId="09afe1b543c8f812" providerId="LiveId" clId="{A5A7D76C-337D-4549-9724-80C0153FBD4E}" dt="2025-11-29T22:24:30.274" v="0" actId="2696"/>
        <pc:sldMkLst>
          <pc:docMk/>
          <pc:sldMk cId="571810535" sldId="281"/>
        </pc:sldMkLst>
      </pc:sldChg>
      <pc:sldChg chg="del">
        <pc:chgData name="Weldon Beardain" userId="09afe1b543c8f812" providerId="LiveId" clId="{A5A7D76C-337D-4549-9724-80C0153FBD4E}" dt="2025-11-29T22:24:30.274" v="0" actId="2696"/>
        <pc:sldMkLst>
          <pc:docMk/>
          <pc:sldMk cId="3271918694" sldId="282"/>
        </pc:sldMkLst>
      </pc:sldChg>
      <pc:sldChg chg="del">
        <pc:chgData name="Weldon Beardain" userId="09afe1b543c8f812" providerId="LiveId" clId="{A5A7D76C-337D-4549-9724-80C0153FBD4E}" dt="2025-11-29T22:24:30.274" v="0" actId="2696"/>
        <pc:sldMkLst>
          <pc:docMk/>
          <pc:sldMk cId="2932363641" sldId="283"/>
        </pc:sldMkLst>
      </pc:sldChg>
      <pc:sldChg chg="del">
        <pc:chgData name="Weldon Beardain" userId="09afe1b543c8f812" providerId="LiveId" clId="{A5A7D76C-337D-4549-9724-80C0153FBD4E}" dt="2025-11-29T22:24:30.274" v="0" actId="2696"/>
        <pc:sldMkLst>
          <pc:docMk/>
          <pc:sldMk cId="2728431854" sldId="285"/>
        </pc:sldMkLst>
      </pc:sldChg>
      <pc:sldChg chg="del">
        <pc:chgData name="Weldon Beardain" userId="09afe1b543c8f812" providerId="LiveId" clId="{A5A7D76C-337D-4549-9724-80C0153FBD4E}" dt="2025-11-29T22:24:30.274" v="0" actId="2696"/>
        <pc:sldMkLst>
          <pc:docMk/>
          <pc:sldMk cId="305649815" sldId="286"/>
        </pc:sldMkLst>
      </pc:sldChg>
      <pc:sldChg chg="del">
        <pc:chgData name="Weldon Beardain" userId="09afe1b543c8f812" providerId="LiveId" clId="{A5A7D76C-337D-4549-9724-80C0153FBD4E}" dt="2025-11-29T22:24:30.274" v="0" actId="2696"/>
        <pc:sldMkLst>
          <pc:docMk/>
          <pc:sldMk cId="2764731877" sldId="287"/>
        </pc:sldMkLst>
      </pc:sldChg>
      <pc:sldChg chg="del">
        <pc:chgData name="Weldon Beardain" userId="09afe1b543c8f812" providerId="LiveId" clId="{A5A7D76C-337D-4549-9724-80C0153FBD4E}" dt="2025-11-29T22:24:30.274" v="0" actId="2696"/>
        <pc:sldMkLst>
          <pc:docMk/>
          <pc:sldMk cId="3141283663" sldId="288"/>
        </pc:sldMkLst>
      </pc:sldChg>
      <pc:sldChg chg="del">
        <pc:chgData name="Weldon Beardain" userId="09afe1b543c8f812" providerId="LiveId" clId="{A5A7D76C-337D-4549-9724-80C0153FBD4E}" dt="2025-11-29T22:24:30.274" v="0" actId="2696"/>
        <pc:sldMkLst>
          <pc:docMk/>
          <pc:sldMk cId="2567523001" sldId="289"/>
        </pc:sldMkLst>
      </pc:sldChg>
      <pc:sldChg chg="addSp modSp mod">
        <pc:chgData name="Weldon Beardain" userId="09afe1b543c8f812" providerId="LiveId" clId="{A5A7D76C-337D-4549-9724-80C0153FBD4E}" dt="2025-11-29T22:26:46.473" v="15" actId="1076"/>
        <pc:sldMkLst>
          <pc:docMk/>
          <pc:sldMk cId="1103072375" sldId="293"/>
        </pc:sldMkLst>
        <pc:spChg chg="add mod">
          <ac:chgData name="Weldon Beardain" userId="09afe1b543c8f812" providerId="LiveId" clId="{A5A7D76C-337D-4549-9724-80C0153FBD4E}" dt="2025-11-29T22:26:46.473" v="15" actId="1076"/>
          <ac:spMkLst>
            <pc:docMk/>
            <pc:sldMk cId="1103072375" sldId="293"/>
            <ac:spMk id="4" creationId="{5526018A-F9A5-7F9A-FAB7-762CAF8695BC}"/>
          </ac:spMkLst>
        </pc:spChg>
      </pc:sldChg>
      <pc:sldChg chg="modSp mod">
        <pc:chgData name="Weldon Beardain" userId="09afe1b543c8f812" providerId="LiveId" clId="{A5A7D76C-337D-4549-9724-80C0153FBD4E}" dt="2025-11-29T22:40:51.937" v="185" actId="14100"/>
        <pc:sldMkLst>
          <pc:docMk/>
          <pc:sldMk cId="152956398" sldId="294"/>
        </pc:sldMkLst>
        <pc:spChg chg="mod">
          <ac:chgData name="Weldon Beardain" userId="09afe1b543c8f812" providerId="LiveId" clId="{A5A7D76C-337D-4549-9724-80C0153FBD4E}" dt="2025-11-29T22:40:51.937" v="185" actId="14100"/>
          <ac:spMkLst>
            <pc:docMk/>
            <pc:sldMk cId="152956398" sldId="294"/>
            <ac:spMk id="2" creationId="{0FB87A0C-EB75-380E-6837-249A336647A3}"/>
          </ac:spMkLst>
        </pc:spChg>
      </pc:sldChg>
      <pc:sldChg chg="del">
        <pc:chgData name="Weldon Beardain" userId="09afe1b543c8f812" providerId="LiveId" clId="{A5A7D76C-337D-4549-9724-80C0153FBD4E}" dt="2025-11-29T22:24:30.274" v="0" actId="2696"/>
        <pc:sldMkLst>
          <pc:docMk/>
          <pc:sldMk cId="1603230512" sldId="297"/>
        </pc:sldMkLst>
      </pc:sldChg>
      <pc:sldChg chg="modNotesTx">
        <pc:chgData name="Weldon Beardain" userId="09afe1b543c8f812" providerId="LiveId" clId="{A5A7D76C-337D-4549-9724-80C0153FBD4E}" dt="2025-11-29T22:44:59.832" v="224" actId="6549"/>
        <pc:sldMkLst>
          <pc:docMk/>
          <pc:sldMk cId="4291102595" sldId="298"/>
        </pc:sldMkLst>
      </pc:sldChg>
      <pc:sldChg chg="addSp modSp mod">
        <pc:chgData name="Weldon Beardain" userId="09afe1b543c8f812" providerId="LiveId" clId="{A5A7D76C-337D-4549-9724-80C0153FBD4E}" dt="2025-11-29T22:31:05.086" v="163" actId="6549"/>
        <pc:sldMkLst>
          <pc:docMk/>
          <pc:sldMk cId="2318845785" sldId="303"/>
        </pc:sldMkLst>
        <pc:spChg chg="add mod">
          <ac:chgData name="Weldon Beardain" userId="09afe1b543c8f812" providerId="LiveId" clId="{A5A7D76C-337D-4549-9724-80C0153FBD4E}" dt="2025-11-29T22:31:05.086" v="163" actId="6549"/>
          <ac:spMkLst>
            <pc:docMk/>
            <pc:sldMk cId="2318845785" sldId="303"/>
            <ac:spMk id="3" creationId="{CD0CF5DA-4860-D70F-4DCC-E68CEDD56402}"/>
          </ac:spMkLst>
        </pc:spChg>
      </pc:sldChg>
      <pc:sldChg chg="modSp mod">
        <pc:chgData name="Weldon Beardain" userId="09afe1b543c8f812" providerId="LiveId" clId="{A5A7D76C-337D-4549-9724-80C0153FBD4E}" dt="2025-11-29T22:32:51.378" v="166" actId="20577"/>
        <pc:sldMkLst>
          <pc:docMk/>
          <pc:sldMk cId="3727389586" sldId="314"/>
        </pc:sldMkLst>
        <pc:spChg chg="mod">
          <ac:chgData name="Weldon Beardain" userId="09afe1b543c8f812" providerId="LiveId" clId="{A5A7D76C-337D-4549-9724-80C0153FBD4E}" dt="2025-11-29T22:32:51.378" v="166" actId="20577"/>
          <ac:spMkLst>
            <pc:docMk/>
            <pc:sldMk cId="3727389586" sldId="314"/>
            <ac:spMk id="12" creationId="{5DC9AA6C-074D-F4D6-5902-252E875E2479}"/>
          </ac:spMkLst>
        </pc:spChg>
      </pc:sldChg>
      <pc:sldChg chg="modSp mod">
        <pc:chgData name="Weldon Beardain" userId="09afe1b543c8f812" providerId="LiveId" clId="{A5A7D76C-337D-4549-9724-80C0153FBD4E}" dt="2025-11-29T22:35:08.180" v="174" actId="20577"/>
        <pc:sldMkLst>
          <pc:docMk/>
          <pc:sldMk cId="1859948840" sldId="315"/>
        </pc:sldMkLst>
        <pc:spChg chg="mod">
          <ac:chgData name="Weldon Beardain" userId="09afe1b543c8f812" providerId="LiveId" clId="{A5A7D76C-337D-4549-9724-80C0153FBD4E}" dt="2025-11-29T22:35:08.180" v="174" actId="20577"/>
          <ac:spMkLst>
            <pc:docMk/>
            <pc:sldMk cId="1859948840" sldId="315"/>
            <ac:spMk id="4" creationId="{940505ED-F9E0-5D50-46A0-CA3032E92F07}"/>
          </ac:spMkLst>
        </pc:spChg>
      </pc:sldChg>
      <pc:sldChg chg="del">
        <pc:chgData name="Weldon Beardain" userId="09afe1b543c8f812" providerId="LiveId" clId="{A5A7D76C-337D-4549-9724-80C0153FBD4E}" dt="2025-11-29T22:24:30.274" v="0" actId="2696"/>
        <pc:sldMkLst>
          <pc:docMk/>
          <pc:sldMk cId="3572515863" sldId="318"/>
        </pc:sldMkLst>
      </pc:sldChg>
      <pc:sldChg chg="del">
        <pc:chgData name="Weldon Beardain" userId="09afe1b543c8f812" providerId="LiveId" clId="{A5A7D76C-337D-4549-9724-80C0153FBD4E}" dt="2025-11-29T22:24:30.274" v="0" actId="2696"/>
        <pc:sldMkLst>
          <pc:docMk/>
          <pc:sldMk cId="289425813" sldId="319"/>
        </pc:sldMkLst>
      </pc:sldChg>
      <pc:sldChg chg="del">
        <pc:chgData name="Weldon Beardain" userId="09afe1b543c8f812" providerId="LiveId" clId="{A5A7D76C-337D-4549-9724-80C0153FBD4E}" dt="2025-11-29T22:40:10.252" v="175" actId="47"/>
        <pc:sldMkLst>
          <pc:docMk/>
          <pc:sldMk cId="303372503" sldId="320"/>
        </pc:sldMkLst>
      </pc:sldChg>
      <pc:sldChg chg="modNotesTx">
        <pc:chgData name="Weldon Beardain" userId="09afe1b543c8f812" providerId="LiveId" clId="{A5A7D76C-337D-4549-9724-80C0153FBD4E}" dt="2025-11-29T22:44:43.093" v="223" actId="6549"/>
        <pc:sldMkLst>
          <pc:docMk/>
          <pc:sldMk cId="640810828" sldId="324"/>
        </pc:sldMkLst>
      </pc:sldChg>
      <pc:sldChg chg="modNotesTx">
        <pc:chgData name="Weldon Beardain" userId="09afe1b543c8f812" providerId="LiveId" clId="{A5A7D76C-337D-4549-9724-80C0153FBD4E}" dt="2025-11-29T22:44:38.795" v="222" actId="6549"/>
        <pc:sldMkLst>
          <pc:docMk/>
          <pc:sldMk cId="1235869408" sldId="325"/>
        </pc:sldMkLst>
      </pc:sldChg>
      <pc:sldChg chg="modNotesTx">
        <pc:chgData name="Weldon Beardain" userId="09afe1b543c8f812" providerId="LiveId" clId="{A5A7D76C-337D-4549-9724-80C0153FBD4E}" dt="2025-11-29T22:44:34.764" v="221" actId="6549"/>
        <pc:sldMkLst>
          <pc:docMk/>
          <pc:sldMk cId="822337332" sldId="326"/>
        </pc:sldMkLst>
      </pc:sldChg>
      <pc:sldChg chg="modSp mod modNotesTx">
        <pc:chgData name="Weldon Beardain" userId="09afe1b543c8f812" providerId="LiveId" clId="{A5A7D76C-337D-4549-9724-80C0153FBD4E}" dt="2025-11-29T23:08:11.050" v="1169" actId="207"/>
        <pc:sldMkLst>
          <pc:docMk/>
          <pc:sldMk cId="786763859" sldId="327"/>
        </pc:sldMkLst>
        <pc:spChg chg="mod">
          <ac:chgData name="Weldon Beardain" userId="09afe1b543c8f812" providerId="LiveId" clId="{A5A7D76C-337D-4549-9724-80C0153FBD4E}" dt="2025-11-29T23:08:11.050" v="1169" actId="207"/>
          <ac:spMkLst>
            <pc:docMk/>
            <pc:sldMk cId="786763859" sldId="327"/>
            <ac:spMk id="8" creationId="{0D7D4BB7-A2E3-DEFB-A2D2-612AE13078AA}"/>
          </ac:spMkLst>
        </pc:spChg>
      </pc:sldChg>
      <pc:sldChg chg="modNotesTx">
        <pc:chgData name="Weldon Beardain" userId="09afe1b543c8f812" providerId="LiveId" clId="{A5A7D76C-337D-4549-9724-80C0153FBD4E}" dt="2025-11-29T22:44:26.555" v="219" actId="6549"/>
        <pc:sldMkLst>
          <pc:docMk/>
          <pc:sldMk cId="1211800190" sldId="328"/>
        </pc:sldMkLst>
      </pc:sldChg>
      <pc:sldChg chg="modNotesTx">
        <pc:chgData name="Weldon Beardain" userId="09afe1b543c8f812" providerId="LiveId" clId="{A5A7D76C-337D-4549-9724-80C0153FBD4E}" dt="2025-11-29T22:44:23.352" v="218" actId="6549"/>
        <pc:sldMkLst>
          <pc:docMk/>
          <pc:sldMk cId="2561755355" sldId="329"/>
        </pc:sldMkLst>
      </pc:sldChg>
      <pc:sldChg chg="modSp add mod">
        <pc:chgData name="Weldon Beardain" userId="09afe1b543c8f812" providerId="LiveId" clId="{A5A7D76C-337D-4549-9724-80C0153FBD4E}" dt="2025-11-29T23:06:54.476" v="1168" actId="20577"/>
        <pc:sldMkLst>
          <pc:docMk/>
          <pc:sldMk cId="1369235931" sldId="330"/>
        </pc:sldMkLst>
        <pc:spChg chg="mod">
          <ac:chgData name="Weldon Beardain" userId="09afe1b543c8f812" providerId="LiveId" clId="{A5A7D76C-337D-4549-9724-80C0153FBD4E}" dt="2025-11-29T22:46:58.971" v="234" actId="20577"/>
          <ac:spMkLst>
            <pc:docMk/>
            <pc:sldMk cId="1369235931" sldId="330"/>
            <ac:spMk id="2" creationId="{C50FEA16-145F-656A-4725-ABDD5BF0FA1F}"/>
          </ac:spMkLst>
        </pc:spChg>
        <pc:spChg chg="mod">
          <ac:chgData name="Weldon Beardain" userId="09afe1b543c8f812" providerId="LiveId" clId="{A5A7D76C-337D-4549-9724-80C0153FBD4E}" dt="2025-11-29T23:06:54.476" v="1168" actId="20577"/>
          <ac:spMkLst>
            <pc:docMk/>
            <pc:sldMk cId="1369235931" sldId="330"/>
            <ac:spMk id="8" creationId="{36D845A3-1876-266C-7D97-EA5307559D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34DD-9B58-5C94-0F1B-61D29FD95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66E01-3E30-F05A-45E6-47F6B703A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02510-AB4D-C94A-C8FC-DBD4376F6780}"/>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80408C3-9518-2A7E-F2E7-FBEA49DD04E8}"/>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219722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187327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5F0D4-90FA-1A45-4D45-487DFC0C7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3C9E-06D5-134E-BDA7-C4F55FCF3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68419-D10F-4C6B-5D9C-0E3F72E1CCB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B126F6-5D89-340D-7360-DA4D05BE4730}"/>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3754649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6266-602D-10E3-0E75-8C1C7B9C2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70F22-678F-1472-E997-99A49816E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D14C2-7D10-A0A1-837C-74D28971B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750B7-77CB-1CBB-F8F8-3A567329886E}"/>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364594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2D4E-2BEF-20DC-AE74-AA1E772EA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AEF05-CA09-9E10-E978-F8A5FA6DD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F859F-8A02-FBC0-2923-87025EAB32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A31409-A983-F735-A9A1-26B7EAC2A597}"/>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2625868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AB3DD-B999-81EE-A144-1CB4D25FF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6EA9C-5918-F68A-2F82-7AF533ABE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909B0-C14E-D1D9-3B59-BDD259FAFE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2C96DF-BF38-DF0A-A638-17FE84BDE43B}"/>
              </a:ext>
            </a:extLst>
          </p:cNvPr>
          <p:cNvSpPr>
            <a:spLocks noGrp="1"/>
          </p:cNvSpPr>
          <p:nvPr>
            <p:ph type="sldNum" sz="quarter" idx="5"/>
          </p:nvPr>
        </p:nvSpPr>
        <p:spPr/>
        <p:txBody>
          <a:bodyPr/>
          <a:lstStyle/>
          <a:p>
            <a:fld id="{5B29E8E3-AFE1-43BA-A6FC-C25B886F828C}" type="slidenum">
              <a:rPr lang="en-US" smtClean="0"/>
              <a:t>32</a:t>
            </a:fld>
            <a:endParaRPr lang="en-US"/>
          </a:p>
        </p:txBody>
      </p:sp>
    </p:spTree>
    <p:extLst>
      <p:ext uri="{BB962C8B-B14F-4D97-AF65-F5344CB8AC3E}">
        <p14:creationId xmlns:p14="http://schemas.microsoft.com/office/powerpoint/2010/main" val="663837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AE23-EE93-ADEA-0D70-77718491A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ABC60-EA56-6F85-7726-611938BED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CEB4A-864D-3271-53A8-102FCB931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7BB01-4B6E-BEBF-AEFB-E980000EB214}"/>
              </a:ext>
            </a:extLst>
          </p:cNvPr>
          <p:cNvSpPr>
            <a:spLocks noGrp="1"/>
          </p:cNvSpPr>
          <p:nvPr>
            <p:ph type="sldNum" sz="quarter" idx="5"/>
          </p:nvPr>
        </p:nvSpPr>
        <p:spPr/>
        <p:txBody>
          <a:bodyPr/>
          <a:lstStyle/>
          <a:p>
            <a:fld id="{5B29E8E3-AFE1-43BA-A6FC-C25B886F828C}" type="slidenum">
              <a:rPr lang="en-US" smtClean="0"/>
              <a:t>33</a:t>
            </a:fld>
            <a:endParaRPr lang="en-US"/>
          </a:p>
        </p:txBody>
      </p:sp>
    </p:spTree>
    <p:extLst>
      <p:ext uri="{BB962C8B-B14F-4D97-AF65-F5344CB8AC3E}">
        <p14:creationId xmlns:p14="http://schemas.microsoft.com/office/powerpoint/2010/main" val="860993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0E1F-20B8-CD09-D555-9AEC5C3D4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F4C9-5DF4-DC68-51F3-340B8FE15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38189-F958-DCED-9F34-A17E96E26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A6390-730E-BED9-6848-28EB34A9A4CA}"/>
              </a:ext>
            </a:extLst>
          </p:cNvPr>
          <p:cNvSpPr>
            <a:spLocks noGrp="1"/>
          </p:cNvSpPr>
          <p:nvPr>
            <p:ph type="sldNum" sz="quarter" idx="5"/>
          </p:nvPr>
        </p:nvSpPr>
        <p:spPr/>
        <p:txBody>
          <a:bodyPr/>
          <a:lstStyle/>
          <a:p>
            <a:fld id="{5B29E8E3-AFE1-43BA-A6FC-C25B886F828C}" type="slidenum">
              <a:rPr lang="en-US" smtClean="0"/>
              <a:t>34</a:t>
            </a:fld>
            <a:endParaRPr lang="en-US"/>
          </a:p>
        </p:txBody>
      </p:sp>
    </p:spTree>
    <p:extLst>
      <p:ext uri="{BB962C8B-B14F-4D97-AF65-F5344CB8AC3E}">
        <p14:creationId xmlns:p14="http://schemas.microsoft.com/office/powerpoint/2010/main" val="945294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BDDA-DED4-A6F2-A229-AA866BC2B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51679-DF80-A9AC-6156-A33FEC70C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63C8C-A655-3354-C85A-0BCCFFC3B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76F24-8693-1628-6C94-156262E314C6}"/>
              </a:ext>
            </a:extLst>
          </p:cNvPr>
          <p:cNvSpPr>
            <a:spLocks noGrp="1"/>
          </p:cNvSpPr>
          <p:nvPr>
            <p:ph type="sldNum" sz="quarter" idx="5"/>
          </p:nvPr>
        </p:nvSpPr>
        <p:spPr/>
        <p:txBody>
          <a:bodyPr/>
          <a:lstStyle/>
          <a:p>
            <a:fld id="{5B29E8E3-AFE1-43BA-A6FC-C25B886F828C}" type="slidenum">
              <a:rPr lang="en-US" smtClean="0"/>
              <a:t>35</a:t>
            </a:fld>
            <a:endParaRPr lang="en-US"/>
          </a:p>
        </p:txBody>
      </p:sp>
    </p:spTree>
    <p:extLst>
      <p:ext uri="{BB962C8B-B14F-4D97-AF65-F5344CB8AC3E}">
        <p14:creationId xmlns:p14="http://schemas.microsoft.com/office/powerpoint/2010/main" val="613213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7DB5-D1C3-F54E-B50A-3031DDAE8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AD90B-E4FB-3CB0-14E0-A6FFC6CF2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2415C-F973-8E04-66CF-B9331972B7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878D5-34AB-357E-4F05-5319061855FD}"/>
              </a:ext>
            </a:extLst>
          </p:cNvPr>
          <p:cNvSpPr>
            <a:spLocks noGrp="1"/>
          </p:cNvSpPr>
          <p:nvPr>
            <p:ph type="sldNum" sz="quarter" idx="5"/>
          </p:nvPr>
        </p:nvSpPr>
        <p:spPr/>
        <p:txBody>
          <a:bodyPr/>
          <a:lstStyle/>
          <a:p>
            <a:fld id="{5B29E8E3-AFE1-43BA-A6FC-C25B886F828C}" type="slidenum">
              <a:rPr lang="en-US" smtClean="0"/>
              <a:t>36</a:t>
            </a:fld>
            <a:endParaRPr lang="en-US"/>
          </a:p>
        </p:txBody>
      </p:sp>
    </p:spTree>
    <p:extLst>
      <p:ext uri="{BB962C8B-B14F-4D97-AF65-F5344CB8AC3E}">
        <p14:creationId xmlns:p14="http://schemas.microsoft.com/office/powerpoint/2010/main" val="233566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FD1D0-D650-89C1-E293-805AC619F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268A2-8D9D-357C-7411-383FE46DA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42B24-6E84-8C44-98FA-8402ACC9169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5DAAFCA-AC52-36CD-6AFA-75048540EE0D}"/>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03742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49375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wbeardain@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E3CF-5298-837A-F4DE-16BA68C639D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BFD7A9-9DFF-FB79-FE4D-4220E0DB4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9675F-FB35-42AD-9861-42C4C9C7F1D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AA21CD35-97C8-D891-D481-88F7B314B2E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FB4DB95-9BDA-FA66-FC0D-6E2198A44A8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Welcome</a:t>
            </a:r>
          </a:p>
        </p:txBody>
      </p:sp>
    </p:spTree>
    <p:extLst>
      <p:ext uri="{BB962C8B-B14F-4D97-AF65-F5344CB8AC3E}">
        <p14:creationId xmlns:p14="http://schemas.microsoft.com/office/powerpoint/2010/main" val="37978826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CD0CF5DA-4860-D70F-4DCC-E68CEDD56402}"/>
              </a:ext>
            </a:extLst>
          </p:cNvPr>
          <p:cNvSpPr txBox="1"/>
          <p:nvPr/>
        </p:nvSpPr>
        <p:spPr>
          <a:xfrm>
            <a:off x="148897" y="3429000"/>
            <a:ext cx="2944027" cy="2677656"/>
          </a:xfrm>
          <a:prstGeom prst="rect">
            <a:avLst/>
          </a:prstGeom>
          <a:noFill/>
        </p:spPr>
        <p:txBody>
          <a:bodyPr wrap="square" rtlCol="0">
            <a:spAutoFit/>
          </a:bodyPr>
          <a:lstStyle/>
          <a:p>
            <a:r>
              <a:rPr lang="en-US" sz="2800" dirty="0"/>
              <a:t>The dotted line is </a:t>
            </a:r>
          </a:p>
          <a:p>
            <a:r>
              <a:rPr lang="en-US" sz="2800" dirty="0"/>
              <a:t>Intentional.</a:t>
            </a:r>
          </a:p>
          <a:p>
            <a:r>
              <a:rPr lang="en-US" sz="2800" dirty="0"/>
              <a:t>As humans we reside in both the physical and </a:t>
            </a:r>
          </a:p>
          <a:p>
            <a:r>
              <a:rPr lang="en-US" sz="2800" dirty="0"/>
              <a:t>Spiritual realms.</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400174" cy="1400174"/>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324535"/>
          </a:xfrm>
          <a:prstGeom prst="rect">
            <a:avLst/>
          </a:prstGeom>
          <a:noFill/>
        </p:spPr>
        <p:txBody>
          <a:bodyPr wrap="none" rtlCol="0">
            <a:spAutoFit/>
          </a:bodyPr>
          <a:lstStyle/>
          <a:p>
            <a:r>
              <a:rPr lang="en-US" sz="2800" b="1" dirty="0"/>
              <a:t>What is the key takeaway from this slide?​</a:t>
            </a:r>
          </a:p>
          <a:p>
            <a:r>
              <a:rPr lang="en-US" sz="2400" b="1" dirty="0">
                <a:solidFill>
                  <a:srgbClr val="7030A0"/>
                </a:solidFill>
              </a:rPr>
              <a:t>Copilot said:</a:t>
            </a:r>
            <a:endParaRPr lang="en-US" sz="2400" dirty="0">
              <a:solidFill>
                <a:srgbClr val="7030A0"/>
              </a:solidFill>
            </a:endParaRPr>
          </a:p>
          <a:p>
            <a:r>
              <a:rPr lang="en-US" sz="2400" b="1" dirty="0"/>
              <a:t>Key Takeaway from Slide 13</a:t>
            </a:r>
            <a:endParaRPr lang="en-US" sz="2400" dirty="0"/>
          </a:p>
          <a:p>
            <a:r>
              <a:rPr lang="en-US" sz="2400" dirty="0"/>
              <a:t>The central message of slide 13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305631" cy="2831544"/>
          </a:xfrm>
          <a:prstGeom prst="rect">
            <a:avLst/>
          </a:prstGeom>
          <a:noFill/>
        </p:spPr>
        <p:txBody>
          <a:bodyPr wrap="none" rtlCol="0">
            <a:spAutoFit/>
          </a:bodyPr>
          <a:lstStyle/>
          <a:p>
            <a:r>
              <a:rPr lang="en-US" sz="3200" dirty="0"/>
              <a:t>Realm</a:t>
            </a:r>
          </a:p>
          <a:p>
            <a:r>
              <a:rPr lang="en-US" sz="3200" dirty="0"/>
              <a:t>Interactions</a:t>
            </a:r>
          </a:p>
          <a:p>
            <a:r>
              <a:rPr lang="en-US" sz="3200" dirty="0"/>
              <a:t>For Saul</a:t>
            </a:r>
          </a:p>
          <a:p>
            <a:r>
              <a:rPr lang="en-US" sz="3200" dirty="0"/>
              <a:t>And</a:t>
            </a:r>
          </a:p>
          <a:p>
            <a:r>
              <a:rPr lang="en-US" sz="3200" dirty="0"/>
              <a:t>Solomon</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  Eph 1</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FE773-01BA-FBD9-18FC-2884C8FCA7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E02174E-13F2-AA91-6733-C226FFA12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8CA65-6557-BDD5-C740-6B108E2B82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C537F70-1071-299C-EF22-C551A6602A2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75D2A26-722F-1F0D-CB66-4DC13BB92C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Welcome</a:t>
            </a:r>
          </a:p>
          <a:p>
            <a:r>
              <a:rPr lang="en-US" sz="4400" b="1" dirty="0"/>
              <a:t>Weldon Beardain</a:t>
            </a:r>
          </a:p>
          <a:p>
            <a:r>
              <a:rPr lang="en-US" sz="4400" b="1" dirty="0">
                <a:hlinkClick r:id="rId4"/>
              </a:rPr>
              <a:t>wbeardain@gmail.com</a:t>
            </a:r>
            <a:endParaRPr lang="en-US" sz="4400" b="1" dirty="0"/>
          </a:p>
          <a:p>
            <a:pPr lvl="1"/>
            <a:r>
              <a:rPr lang="en-US" sz="4000" b="1" dirty="0"/>
              <a:t>Fragmented response   (days) </a:t>
            </a:r>
          </a:p>
        </p:txBody>
      </p:sp>
    </p:spTree>
    <p:extLst>
      <p:ext uri="{BB962C8B-B14F-4D97-AF65-F5344CB8AC3E}">
        <p14:creationId xmlns:p14="http://schemas.microsoft.com/office/powerpoint/2010/main" val="18093078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44645" y="814624"/>
            <a:ext cx="8230686" cy="2726710"/>
          </a:xfrm>
        </p:spPr>
        <p:txBody>
          <a:bodyPr>
            <a:noAutofit/>
          </a:bodyPr>
          <a:lstStyle/>
          <a:p>
            <a:endParaRPr lang="en-US" dirty="0"/>
          </a:p>
          <a:p>
            <a:r>
              <a:rPr lang="en-US" sz="3600" b="1" baseline="30000" dirty="0"/>
              <a:t>18 </a:t>
            </a:r>
            <a:r>
              <a:rPr lang="en-US" sz="3600" dirty="0"/>
              <a:t>And pray in the Spirit on all occasions with all kinds of prayers and requests. With this in mind, be alert and always keep on praying for all the Lord’s people. </a:t>
            </a:r>
            <a:r>
              <a:rPr lang="en-US" sz="3600" b="1" baseline="30000" dirty="0"/>
              <a:t>19 </a:t>
            </a:r>
            <a:r>
              <a:rPr lang="en-US" sz="3600" dirty="0"/>
              <a:t>Pray also for me, that whenever I speak, words may be given me so that I will fearlessly make known the mystery of the gospel, </a:t>
            </a:r>
            <a:r>
              <a:rPr lang="en-US" sz="3600" b="1" baseline="30000" dirty="0"/>
              <a:t>20 </a:t>
            </a:r>
            <a:r>
              <a:rPr lang="en-US" sz="3600"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511277" y="1825624"/>
            <a:ext cx="10842523" cy="4898717"/>
          </a:xfrm>
        </p:spPr>
        <p:txBody>
          <a:bodyPr>
            <a:normAutofit/>
          </a:bodyPr>
          <a:lstStyle/>
          <a:p>
            <a:pPr lvl="0"/>
            <a:r>
              <a:rPr lang="en-US" b="1" dirty="0"/>
              <a:t>Spiritual and Physical Realms Throughout Ephesians</a:t>
            </a:r>
            <a:endParaRPr lang="en-US" dirty="0"/>
          </a:p>
          <a:p>
            <a:pPr lvl="1"/>
            <a:r>
              <a:rPr lang="en-US" dirty="0"/>
              <a:t>The presentation repeatedly explores the concept of “heavenly realms” and “spiritual realms,” especially in relation to passages from Ephesians (e.g., Ephesians 1:3, 1:20,  2:6, 3:10, 6:12). These slides discuss how spiritual realities interact with physical life, and how believers are called to align themselves with God in both realms.</a:t>
            </a:r>
          </a:p>
          <a:p>
            <a:pPr lvl="0"/>
            <a:r>
              <a:rPr lang="en-US" b="1" dirty="0"/>
              <a:t>Contrast and Interaction</a:t>
            </a:r>
            <a:endParaRPr lang="en-US" dirty="0"/>
          </a:p>
          <a:p>
            <a:pPr lvl="1"/>
            <a:r>
              <a:rPr lang="en-US" dirty="0"/>
              <a:t>Multiple slides illustrate the difference between realms aligned with God and those not aligned with God, both spiritually and physically. This contrast is used to highlight the ongoing spiritual struggle described by Paul, and the importance of spiritual awareness and readiness (such as putting on the “Armor of God”).</a:t>
            </a:r>
          </a:p>
          <a:p>
            <a:pPr marL="0" indent="0">
              <a:buNone/>
            </a:pPr>
            <a:endParaRPr lang="en-US" dirty="0"/>
          </a:p>
        </p:txBody>
      </p:sp>
    </p:spTree>
    <p:extLst>
      <p:ext uri="{BB962C8B-B14F-4D97-AF65-F5344CB8AC3E}">
        <p14:creationId xmlns:p14="http://schemas.microsoft.com/office/powerpoint/2010/main" val="42911025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7C13-42CD-CB62-E036-83E65AEAE07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D2B8FE-6EF5-85DE-253B-E2FFA093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AD638-6A48-C281-43E5-6E0C10330659}"/>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77902189-B8D9-3BE2-73FC-E9C4A9E65A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56C0D04E-09BA-A3F1-60B7-C2B6D0070138}"/>
              </a:ext>
            </a:extLst>
          </p:cNvPr>
          <p:cNvSpPr>
            <a:spLocks noGrp="1"/>
          </p:cNvSpPr>
          <p:nvPr>
            <p:ph sz="half" idx="2"/>
          </p:nvPr>
        </p:nvSpPr>
        <p:spPr>
          <a:xfrm>
            <a:off x="511277" y="1825624"/>
            <a:ext cx="10842523" cy="4898717"/>
          </a:xfrm>
        </p:spPr>
        <p:txBody>
          <a:bodyPr>
            <a:normAutofit/>
          </a:bodyPr>
          <a:lstStyle/>
          <a:p>
            <a:pPr lvl="0"/>
            <a:r>
              <a:rPr lang="en-US" b="1" dirty="0"/>
              <a:t>Biblical References and Examples</a:t>
            </a:r>
            <a:endParaRPr lang="en-US" dirty="0"/>
          </a:p>
          <a:p>
            <a:pPr lvl="1"/>
            <a:r>
              <a:rPr lang="en-US" dirty="0"/>
              <a:t>The presentation draws on Old Testament examples (e.g., Saul, Solomon) and New Testament teachings to show how spiritual forces and choices impact both heavenly and earthly experiences. </a:t>
            </a:r>
          </a:p>
          <a:p>
            <a:pPr lvl="0"/>
            <a:r>
              <a:rPr lang="en-US" b="1" dirty="0"/>
              <a:t>Practical Application for Christian Living</a:t>
            </a:r>
            <a:endParaRPr lang="en-US" dirty="0"/>
          </a:p>
          <a:p>
            <a:pPr lvl="1"/>
            <a:r>
              <a:rPr lang="en-US" dirty="0"/>
              <a:t>The latter slides connect these spiritual concepts to practical Christian living, emphasizing unity, love, grace, and the transformative power of God’s presence. The distinction between realms serves as a foundation for understanding how Christians are to live out their faith in the world. </a:t>
            </a:r>
          </a:p>
        </p:txBody>
      </p:sp>
    </p:spTree>
    <p:extLst>
      <p:ext uri="{BB962C8B-B14F-4D97-AF65-F5344CB8AC3E}">
        <p14:creationId xmlns:p14="http://schemas.microsoft.com/office/powerpoint/2010/main" val="64081082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45EE1-E19C-DAED-5957-FC531A89B01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C1614B-DEC8-6F13-BB3E-A82337F70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36E52-4E20-DC38-7670-90C5D02931C3}"/>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4114431B-CD29-61A2-3728-A259DAB3E343}"/>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FDE38B84-D585-FE4F-B0EA-78494991FAE2}"/>
              </a:ext>
            </a:extLst>
          </p:cNvPr>
          <p:cNvSpPr>
            <a:spLocks noGrp="1"/>
          </p:cNvSpPr>
          <p:nvPr>
            <p:ph sz="half" idx="2"/>
          </p:nvPr>
        </p:nvSpPr>
        <p:spPr>
          <a:xfrm>
            <a:off x="511277" y="1825624"/>
            <a:ext cx="10842523" cy="4898717"/>
          </a:xfrm>
        </p:spPr>
        <p:txBody>
          <a:bodyPr>
            <a:normAutofit/>
          </a:bodyPr>
          <a:lstStyle/>
          <a:p>
            <a:pPr lvl="0"/>
            <a:r>
              <a:rPr lang="en-US" b="1" dirty="0"/>
              <a:t>Biblical References and Examples</a:t>
            </a:r>
            <a:endParaRPr lang="en-US" dirty="0"/>
          </a:p>
          <a:p>
            <a:pPr lvl="1"/>
            <a:r>
              <a:rPr lang="en-US" dirty="0"/>
              <a:t>The presentation draws on Old Testament examples (e.g., Saul, Solomon) and New Testament teachings to show how spiritual forces and choices impact both heavenly and earthly experiences. </a:t>
            </a:r>
          </a:p>
          <a:p>
            <a:pPr lvl="0"/>
            <a:r>
              <a:rPr lang="en-US" b="1" dirty="0"/>
              <a:t>Practical Application for Christian Living</a:t>
            </a:r>
            <a:endParaRPr lang="en-US" dirty="0"/>
          </a:p>
          <a:p>
            <a:pPr lvl="1"/>
            <a:r>
              <a:rPr lang="en-US" dirty="0"/>
              <a:t>The latter slides connect these spiritual concepts to practical Christian living, emphasizing unity, love, grace, and the transformative power of God’s presence. The distinction between realms serves as a foundation for understanding how Christians are to live out their faith in the world. </a:t>
            </a:r>
          </a:p>
        </p:txBody>
      </p:sp>
    </p:spTree>
    <p:extLst>
      <p:ext uri="{BB962C8B-B14F-4D97-AF65-F5344CB8AC3E}">
        <p14:creationId xmlns:p14="http://schemas.microsoft.com/office/powerpoint/2010/main" val="123586940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2B50-DAE0-62B4-204A-182CD3EB95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9B20A-C391-6FB4-51C2-BE64D2474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E2CDA-946C-1328-601E-06EA0469A8A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C4698547-C3A8-6EB3-4F3B-B080193A7EBA}"/>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265C34AC-F4CD-051E-3691-56EDFB6ADC22}"/>
              </a:ext>
            </a:extLst>
          </p:cNvPr>
          <p:cNvSpPr>
            <a:spLocks noGrp="1"/>
          </p:cNvSpPr>
          <p:nvPr>
            <p:ph sz="half" idx="2"/>
          </p:nvPr>
        </p:nvSpPr>
        <p:spPr>
          <a:xfrm>
            <a:off x="511277" y="1825624"/>
            <a:ext cx="10842523" cy="4898717"/>
          </a:xfrm>
        </p:spPr>
        <p:txBody>
          <a:bodyPr>
            <a:normAutofit/>
          </a:bodyPr>
          <a:lstStyle/>
          <a:p>
            <a:r>
              <a:rPr lang="en-US" b="1" dirty="0"/>
              <a:t>Summary:</a:t>
            </a:r>
            <a:br>
              <a:rPr lang="en-US" dirty="0"/>
            </a:br>
            <a:r>
              <a:rPr lang="en-US" dirty="0"/>
              <a:t>The theme of contrasting spiritual and physical realms is woven throughout the presentation. It serves as a </a:t>
            </a:r>
            <a:r>
              <a:rPr lang="en-US" dirty="0">
                <a:solidFill>
                  <a:schemeClr val="accent5">
                    <a:lumMod val="75000"/>
                  </a:schemeClr>
                </a:solidFill>
              </a:rPr>
              <a:t>lens</a:t>
            </a:r>
            <a:r>
              <a:rPr lang="en-US" dirty="0"/>
              <a:t> for interpreting Paul’s message in Ephesians, illustrating the believer’s call to live in alignment with God, equipped for spiritual challenges, and grounded in practical faith.</a:t>
            </a:r>
          </a:p>
        </p:txBody>
      </p:sp>
    </p:spTree>
    <p:extLst>
      <p:ext uri="{BB962C8B-B14F-4D97-AF65-F5344CB8AC3E}">
        <p14:creationId xmlns:p14="http://schemas.microsoft.com/office/powerpoint/2010/main" val="82233733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1FFB0-8E24-0D9F-11CE-725A67ADF51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B677A8-0863-820C-833B-C811C10F7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FEA16-145F-656A-4725-ABDD5BF0FA1F}"/>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By </a:t>
            </a:r>
            <a:r>
              <a:rPr lang="en-US" sz="3600" b="1" dirty="0" err="1"/>
              <a:t>weldon</a:t>
            </a:r>
            <a:endParaRPr lang="en-US" sz="3600" b="1" dirty="0"/>
          </a:p>
        </p:txBody>
      </p:sp>
      <p:pic>
        <p:nvPicPr>
          <p:cNvPr id="11" name="Content Placeholder 10">
            <a:extLst>
              <a:ext uri="{FF2B5EF4-FFF2-40B4-BE49-F238E27FC236}">
                <a16:creationId xmlns:a16="http://schemas.microsoft.com/office/drawing/2014/main" id="{D26A0A0C-BE02-AA81-2A96-433A4317FB11}"/>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36D845A3-1876-266C-7D97-EA5307559DB0}"/>
              </a:ext>
            </a:extLst>
          </p:cNvPr>
          <p:cNvSpPr>
            <a:spLocks noGrp="1"/>
          </p:cNvSpPr>
          <p:nvPr>
            <p:ph sz="half" idx="2"/>
          </p:nvPr>
        </p:nvSpPr>
        <p:spPr>
          <a:xfrm>
            <a:off x="511277" y="1825624"/>
            <a:ext cx="10842523" cy="4898717"/>
          </a:xfrm>
        </p:spPr>
        <p:txBody>
          <a:bodyPr>
            <a:normAutofit lnSpcReduction="10000"/>
          </a:bodyPr>
          <a:lstStyle/>
          <a:p>
            <a:r>
              <a:rPr lang="en-US" b="1" dirty="0"/>
              <a:t>Summary:</a:t>
            </a:r>
            <a:br>
              <a:rPr lang="en-US" dirty="0"/>
            </a:br>
            <a:r>
              <a:rPr lang="en-US" dirty="0"/>
              <a:t>I had though about making a slide with a lens BEFORE I let Copilot do a summary. It was spooky that my intent of creating a lens of the heavenly realms as a viewpoint for our reexamination  of several scriptures.  Paul has developed a concept viewpoint that merits our attention.   The lens of heavenly realms is important but is not as important of other lens such as the cross, attributes of God and many others.  Paul is changing us to keep heaven on our hearts reminding us to focus on alignment with  God and aur eternal destiny while identifying the spiritual battle that we face.  We are not alone but have blessings and provisions to win the battle of all battles. God be praised for his Gift of Jesus and provision of his Holy Spirit.  </a:t>
            </a:r>
          </a:p>
        </p:txBody>
      </p:sp>
    </p:spTree>
    <p:extLst>
      <p:ext uri="{BB962C8B-B14F-4D97-AF65-F5344CB8AC3E}">
        <p14:creationId xmlns:p14="http://schemas.microsoft.com/office/powerpoint/2010/main" val="136923593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19C7-D74B-FE35-5A32-43B72C51789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9050D8-B2B8-8B38-CC77-B5ACFC861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EE3DC-F843-EF38-7F2B-EA9CE78A6EF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283F20F1-E68F-174B-BBEA-A0F5A63F2906}"/>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0D7D4BB7-A2E3-DEFB-A2D2-612AE13078AA}"/>
              </a:ext>
            </a:extLst>
          </p:cNvPr>
          <p:cNvSpPr>
            <a:spLocks noGrp="1"/>
          </p:cNvSpPr>
          <p:nvPr>
            <p:ph sz="half" idx="2"/>
          </p:nvPr>
        </p:nvSpPr>
        <p:spPr>
          <a:xfrm>
            <a:off x="511277" y="1825624"/>
            <a:ext cx="10842523" cy="4898717"/>
          </a:xfrm>
        </p:spPr>
        <p:txBody>
          <a:bodyPr>
            <a:normAutofit fontScale="85000" lnSpcReduction="20000"/>
          </a:bodyPr>
          <a:lstStyle/>
          <a:p>
            <a:r>
              <a:rPr lang="en-US" dirty="0">
                <a:solidFill>
                  <a:schemeClr val="accent5">
                    <a:lumMod val="75000"/>
                  </a:schemeClr>
                </a:solidFill>
              </a:rPr>
              <a:t>I'll try to create that. (note from copilot)</a:t>
            </a:r>
          </a:p>
          <a:p>
            <a:r>
              <a:rPr lang="en-US" dirty="0"/>
              <a:t>Here’s the concept for your slide image:</a:t>
            </a:r>
          </a:p>
          <a:p>
            <a:r>
              <a:rPr lang="en-US" b="1" dirty="0"/>
              <a:t>Theme:</a:t>
            </a:r>
            <a:r>
              <a:rPr lang="en-US" dirty="0"/>
              <a:t> Contrasting spiritual and physical realms, as described in the Book of Ephesians.</a:t>
            </a:r>
          </a:p>
          <a:p>
            <a:r>
              <a:rPr lang="en-US" b="1" dirty="0"/>
              <a:t>Visual Elements:</a:t>
            </a:r>
            <a:r>
              <a:rPr lang="en-US" dirty="0"/>
              <a:t> </a:t>
            </a:r>
          </a:p>
          <a:p>
            <a:pPr lvl="1"/>
            <a:r>
              <a:rPr lang="en-US" dirty="0"/>
              <a:t>A radiant, heavenly realm above, filled with light, clouds, and a sense of divine presence.</a:t>
            </a:r>
          </a:p>
          <a:p>
            <a:pPr lvl="1"/>
            <a:r>
              <a:rPr lang="en-US" dirty="0"/>
              <a:t>A grounded, earthly realm below, with people living out their faith.</a:t>
            </a:r>
          </a:p>
          <a:p>
            <a:pPr lvl="1"/>
            <a:r>
              <a:rPr lang="en-US" dirty="0"/>
              <a:t>A subtle dividing line or gradient separating the two realms.</a:t>
            </a:r>
          </a:p>
          <a:p>
            <a:pPr lvl="1"/>
            <a:r>
              <a:rPr lang="en-US" dirty="0"/>
              <a:t>Rays of light connecting the realms, with figures in the earthly realm looking upward, symbolizing alignment with God.</a:t>
            </a:r>
          </a:p>
          <a:p>
            <a:r>
              <a:rPr lang="en-US" b="1" dirty="0"/>
              <a:t>Tone:</a:t>
            </a:r>
            <a:r>
              <a:rPr lang="en-US" dirty="0"/>
              <a:t> Uplifting, spiritual, and suitable for a Christian educational context.</a:t>
            </a:r>
          </a:p>
          <a:p>
            <a:r>
              <a:rPr lang="en-US" dirty="0"/>
              <a:t>The image will appear below once it’s ready. If you’d like any adjustments or a different style, let me know!</a:t>
            </a:r>
          </a:p>
          <a:p>
            <a:r>
              <a:rPr lang="en-US" dirty="0"/>
              <a:t>spiritual challenges, and grounded in practical faith.</a:t>
            </a:r>
          </a:p>
        </p:txBody>
      </p:sp>
    </p:spTree>
    <p:extLst>
      <p:ext uri="{BB962C8B-B14F-4D97-AF65-F5344CB8AC3E}">
        <p14:creationId xmlns:p14="http://schemas.microsoft.com/office/powerpoint/2010/main" val="78676385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EC631-D6FB-68F8-8608-E201FA6182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1B944-7D83-B0A0-60DF-1447F0BB4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0FB55-9F50-BE29-9FE1-0EE886DB7A85}"/>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4" name="Content Placeholder 3">
            <a:extLst>
              <a:ext uri="{FF2B5EF4-FFF2-40B4-BE49-F238E27FC236}">
                <a16:creationId xmlns:a16="http://schemas.microsoft.com/office/drawing/2014/main" id="{0381BFF5-E1CA-8951-2613-88DC67FB3CBC}"/>
              </a:ext>
            </a:extLst>
          </p:cNvPr>
          <p:cNvPicPr>
            <a:picLocks noGrp="1" noChangeAspect="1"/>
          </p:cNvPicPr>
          <p:nvPr>
            <p:ph sz="half" idx="2"/>
          </p:nvPr>
        </p:nvPicPr>
        <p:blipFill>
          <a:blip r:embed="rId3"/>
          <a:stretch>
            <a:fillRect/>
          </a:stretch>
        </p:blipFill>
        <p:spPr>
          <a:xfrm>
            <a:off x="3482975" y="1550643"/>
            <a:ext cx="5174008" cy="5174008"/>
          </a:xfrm>
          <a:prstGeom prst="rect">
            <a:avLst/>
          </a:prstGeom>
        </p:spPr>
      </p:pic>
      <p:sp>
        <p:nvSpPr>
          <p:cNvPr id="6" name="Content Placeholder 5">
            <a:extLst>
              <a:ext uri="{FF2B5EF4-FFF2-40B4-BE49-F238E27FC236}">
                <a16:creationId xmlns:a16="http://schemas.microsoft.com/office/drawing/2014/main" id="{3D0903CB-E575-3B22-945A-B9B74D18593B}"/>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21180019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F0BCD-0244-AC11-593C-A77A4A015B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952216-2390-74FB-79CB-51DF4F11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367B9-3394-9B82-5D54-40A0E47DDA9D}"/>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4" name="Content Placeholder 3">
            <a:extLst>
              <a:ext uri="{FF2B5EF4-FFF2-40B4-BE49-F238E27FC236}">
                <a16:creationId xmlns:a16="http://schemas.microsoft.com/office/drawing/2014/main" id="{B0E35E51-B677-0BD0-196A-81158BD9F272}"/>
              </a:ext>
            </a:extLst>
          </p:cNvPr>
          <p:cNvPicPr>
            <a:picLocks noGrp="1" noChangeAspect="1"/>
          </p:cNvPicPr>
          <p:nvPr>
            <p:ph sz="half" idx="2"/>
          </p:nvPr>
        </p:nvPicPr>
        <p:blipFill>
          <a:blip r:embed="rId3"/>
          <a:stretch>
            <a:fillRect/>
          </a:stretch>
        </p:blipFill>
        <p:spPr>
          <a:xfrm>
            <a:off x="242818" y="1414290"/>
            <a:ext cx="5174008" cy="5174008"/>
          </a:xfrm>
          <a:prstGeom prst="rect">
            <a:avLst/>
          </a:prstGeom>
        </p:spPr>
      </p:pic>
      <p:sp>
        <p:nvSpPr>
          <p:cNvPr id="6" name="Content Placeholder 5">
            <a:extLst>
              <a:ext uri="{FF2B5EF4-FFF2-40B4-BE49-F238E27FC236}">
                <a16:creationId xmlns:a16="http://schemas.microsoft.com/office/drawing/2014/main" id="{87F6AACD-16BE-CB64-ED20-92EB90854F46}"/>
              </a:ext>
            </a:extLst>
          </p:cNvPr>
          <p:cNvSpPr>
            <a:spLocks noGrp="1"/>
          </p:cNvSpPr>
          <p:nvPr>
            <p:ph sz="half" idx="1"/>
          </p:nvPr>
        </p:nvSpPr>
        <p:spPr/>
        <p:txBody>
          <a:bodyPr/>
          <a:lstStyle/>
          <a:p>
            <a:endParaRPr lang="en-US" dirty="0"/>
          </a:p>
        </p:txBody>
      </p:sp>
      <p:pic>
        <p:nvPicPr>
          <p:cNvPr id="5" name="Picture 4">
            <a:extLst>
              <a:ext uri="{FF2B5EF4-FFF2-40B4-BE49-F238E27FC236}">
                <a16:creationId xmlns:a16="http://schemas.microsoft.com/office/drawing/2014/main" id="{91753226-3B5C-4001-5845-ADCF11C65F4B}"/>
              </a:ext>
            </a:extLst>
          </p:cNvPr>
          <p:cNvPicPr>
            <a:picLocks noChangeAspect="1"/>
          </p:cNvPicPr>
          <p:nvPr/>
        </p:nvPicPr>
        <p:blipFill>
          <a:blip r:embed="rId4"/>
          <a:stretch>
            <a:fillRect/>
          </a:stretch>
        </p:blipFill>
        <p:spPr>
          <a:xfrm>
            <a:off x="5803590" y="2031293"/>
            <a:ext cx="6001645" cy="4351338"/>
          </a:xfrm>
          <a:prstGeom prst="rect">
            <a:avLst/>
          </a:prstGeom>
        </p:spPr>
      </p:pic>
    </p:spTree>
    <p:extLst>
      <p:ext uri="{BB962C8B-B14F-4D97-AF65-F5344CB8AC3E}">
        <p14:creationId xmlns:p14="http://schemas.microsoft.com/office/powerpoint/2010/main" val="25617553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sz="3600" dirty="0"/>
              <a:t>Normally Heaven is associated as the dwelling place of God and everything good and perfect.</a:t>
            </a:r>
          </a:p>
          <a:p>
            <a:r>
              <a:rPr lang="en-US" sz="3600" dirty="0"/>
              <a:t>The first four instances above could be confused with Heaven.</a:t>
            </a:r>
          </a:p>
          <a:p>
            <a:r>
              <a:rPr lang="en-US" sz="3600" dirty="0"/>
              <a:t>Ephesians 6:12 clearly gives meaning to heavenly realms that Paul is writing about</a:t>
            </a:r>
            <a:r>
              <a:rPr lang="en-US" dirty="0"/>
              <a:t>. </a:t>
            </a:r>
          </a:p>
          <a:p>
            <a:endParaRPr lang="en-US" dirty="0"/>
          </a:p>
        </p:txBody>
      </p:sp>
      <p:sp>
        <p:nvSpPr>
          <p:cNvPr id="3" name="TextBox 2">
            <a:extLst>
              <a:ext uri="{FF2B5EF4-FFF2-40B4-BE49-F238E27FC236}">
                <a16:creationId xmlns:a16="http://schemas.microsoft.com/office/drawing/2014/main" id="{FD66A870-9C1F-4C81-A0F4-50119C71387E}"/>
              </a:ext>
            </a:extLst>
          </p:cNvPr>
          <p:cNvSpPr txBox="1"/>
          <p:nvPr/>
        </p:nvSpPr>
        <p:spPr>
          <a:xfrm>
            <a:off x="250440" y="4159045"/>
            <a:ext cx="2982611" cy="646331"/>
          </a:xfrm>
          <a:prstGeom prst="rect">
            <a:avLst/>
          </a:prstGeom>
          <a:noFill/>
        </p:spPr>
        <p:txBody>
          <a:bodyPr wrap="none" rtlCol="0">
            <a:spAutoFit/>
          </a:bodyPr>
          <a:lstStyle/>
          <a:p>
            <a:r>
              <a:rPr lang="en-US" dirty="0"/>
              <a:t>A.I.  Generated Image based</a:t>
            </a:r>
          </a:p>
          <a:p>
            <a:r>
              <a:rPr lang="en-US" dirty="0"/>
              <a:t> on Input heavenly realms.</a:t>
            </a:r>
          </a:p>
        </p:txBody>
      </p:sp>
      <p:sp>
        <p:nvSpPr>
          <p:cNvPr id="4" name="Arrow: Up 3">
            <a:extLst>
              <a:ext uri="{FF2B5EF4-FFF2-40B4-BE49-F238E27FC236}">
                <a16:creationId xmlns:a16="http://schemas.microsoft.com/office/drawing/2014/main" id="{A2711B6D-CE69-9D21-B0B3-9B1BBDCF862B}"/>
              </a:ext>
            </a:extLst>
          </p:cNvPr>
          <p:cNvSpPr/>
          <p:nvPr/>
        </p:nvSpPr>
        <p:spPr>
          <a:xfrm>
            <a:off x="1307690" y="3244645"/>
            <a:ext cx="304800"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610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54A37-B5FD-E464-12FB-91AB9C55D9F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154E95-14A3-5E88-27E5-0F4938D51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09B07-60A7-53FD-16C0-923A6CE35CE0}"/>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B87EFF94-CEAA-F627-6E10-A8B7AF51DBE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B09CB43D-B9CF-A864-24A4-9DEEAFF26D1C}"/>
              </a:ext>
            </a:extLst>
          </p:cNvPr>
          <p:cNvSpPr>
            <a:spLocks noGrp="1"/>
          </p:cNvSpPr>
          <p:nvPr>
            <p:ph sz="half" idx="2"/>
          </p:nvPr>
        </p:nvSpPr>
        <p:spPr>
          <a:xfrm>
            <a:off x="3123114" y="1825625"/>
            <a:ext cx="8230686" cy="4351338"/>
          </a:xfrm>
        </p:spPr>
        <p:txBody>
          <a:bodyPr/>
          <a:lstStyle/>
          <a:p>
            <a:r>
              <a:rPr lang="en-US" sz="3600" dirty="0"/>
              <a:t>Normally Heaven is associated as the dwelling place of God and everything good and perfect.</a:t>
            </a:r>
          </a:p>
          <a:p>
            <a:r>
              <a:rPr lang="en-US" sz="3600" dirty="0"/>
              <a:t>The first four instances above could be confused with Heaven.</a:t>
            </a:r>
          </a:p>
          <a:p>
            <a:r>
              <a:rPr lang="en-US" sz="3600" dirty="0"/>
              <a:t>Ephesians 6:12 clearly gives meaning to heavenly realms that Paul is writing about</a:t>
            </a:r>
            <a:r>
              <a:rPr lang="en-US" dirty="0"/>
              <a:t>. </a:t>
            </a:r>
          </a:p>
          <a:p>
            <a:endParaRPr lang="en-US" dirty="0"/>
          </a:p>
        </p:txBody>
      </p:sp>
      <p:sp>
        <p:nvSpPr>
          <p:cNvPr id="3" name="TextBox 2">
            <a:extLst>
              <a:ext uri="{FF2B5EF4-FFF2-40B4-BE49-F238E27FC236}">
                <a16:creationId xmlns:a16="http://schemas.microsoft.com/office/drawing/2014/main" id="{624121B8-3BE7-399C-181B-1C5767E70B01}"/>
              </a:ext>
            </a:extLst>
          </p:cNvPr>
          <p:cNvSpPr txBox="1"/>
          <p:nvPr/>
        </p:nvSpPr>
        <p:spPr>
          <a:xfrm>
            <a:off x="250440" y="4159045"/>
            <a:ext cx="2982611" cy="646331"/>
          </a:xfrm>
          <a:prstGeom prst="rect">
            <a:avLst/>
          </a:prstGeom>
          <a:noFill/>
        </p:spPr>
        <p:txBody>
          <a:bodyPr wrap="none" rtlCol="0">
            <a:spAutoFit/>
          </a:bodyPr>
          <a:lstStyle/>
          <a:p>
            <a:r>
              <a:rPr lang="en-US" dirty="0"/>
              <a:t>A.I.  Generated Image based</a:t>
            </a:r>
          </a:p>
          <a:p>
            <a:r>
              <a:rPr lang="en-US" dirty="0"/>
              <a:t> on Input heavenly realms.</a:t>
            </a:r>
          </a:p>
        </p:txBody>
      </p:sp>
      <p:sp>
        <p:nvSpPr>
          <p:cNvPr id="4" name="Arrow: Up 3">
            <a:extLst>
              <a:ext uri="{FF2B5EF4-FFF2-40B4-BE49-F238E27FC236}">
                <a16:creationId xmlns:a16="http://schemas.microsoft.com/office/drawing/2014/main" id="{14B6F9B9-89CF-E869-E32C-C69324DC2852}"/>
              </a:ext>
            </a:extLst>
          </p:cNvPr>
          <p:cNvSpPr/>
          <p:nvPr/>
        </p:nvSpPr>
        <p:spPr>
          <a:xfrm>
            <a:off x="1307690" y="3244645"/>
            <a:ext cx="304800"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0712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2472</TotalTime>
  <Words>3834</Words>
  <Application>Microsoft Office PowerPoint</Application>
  <PresentationFormat>Widescreen</PresentationFormat>
  <Paragraphs>272</Paragraphs>
  <Slides>36</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Aptos</vt:lpstr>
      <vt:lpstr>Aptos Display</vt:lpstr>
      <vt:lpstr>Arial</vt:lpstr>
      <vt:lpstr>Office Theme</vt:lpstr>
      <vt:lpstr>PowerPoint Presentation</vt:lpstr>
      <vt:lpstr>PowerPoint Presentation</vt:lpstr>
      <vt:lpstr>PowerPoint Presentation</vt:lpstr>
      <vt:lpstr>PowerPoint Presentation</vt:lpstr>
      <vt:lpstr>Songs About Heaven</vt:lpstr>
      <vt:lpstr>Book of Ephesians</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PowerPoint Presentation</vt:lpstr>
      <vt:lpstr> Spiritual Realms O.T. 1 Samuel 16:14</vt:lpstr>
      <vt:lpstr> Spiritual Realms O.T. 1 Kings 11</vt:lpstr>
      <vt:lpstr>             Heavenly Realms Ephesians 1:3, 2:6, 3:10,  6:12</vt:lpstr>
      <vt:lpstr>PowerPoint Presentation</vt:lpstr>
      <vt:lpstr>PowerPoint Presentation</vt:lpstr>
      <vt:lpstr>PowerPoint Presentation</vt:lpstr>
      <vt:lpstr>PowerPoint Presentation</vt:lpstr>
      <vt:lpstr>Panoply</vt:lpstr>
      <vt:lpstr>             The Armor of God (Panoply) Eph 6</vt:lpstr>
      <vt:lpstr>             The Armor of God (Panoply)</vt:lpstr>
      <vt:lpstr>             The Armor of God (Panoply)</vt:lpstr>
      <vt:lpstr>             Posture for battle.</vt:lpstr>
      <vt:lpstr>            Heavenly Realms 2 Corinthians 5 Our temporal existence</vt:lpstr>
      <vt:lpstr>             Heavenly Realms Evil Spirts result in Evil Acts</vt:lpstr>
      <vt:lpstr>             Heavenly Realms Summary   A.I. Generated  MUST CHECK</vt:lpstr>
      <vt:lpstr>             Heavenly Realms Summary   A.I. Generated  MUST CHECK</vt:lpstr>
      <vt:lpstr>             Heavenly Realms Summary   A.I. Generated  MUST CHECK</vt:lpstr>
      <vt:lpstr>             Heavenly Realms Summary   A.I. Generated  MUST CHECK</vt:lpstr>
      <vt:lpstr>             Heavenly Realms Summary   By weldon</vt:lpstr>
      <vt:lpstr>             Heavenly Realms Summary   A.I. Generated  MUST CHECK</vt:lpstr>
      <vt:lpstr>             Heavenly Realms Summary   A.I. Generated  MUST CHECK</vt:lpstr>
      <vt:lpstr>             Heavenly Realms Summary   A.I. Generated  MUST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23</cp:revision>
  <dcterms:created xsi:type="dcterms:W3CDTF">2025-06-19T21:30:53Z</dcterms:created>
  <dcterms:modified xsi:type="dcterms:W3CDTF">2025-11-29T23:08:19Z</dcterms:modified>
</cp:coreProperties>
</file>