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1" r:id="rId5"/>
    <p:sldId id="264" r:id="rId6"/>
    <p:sldId id="262"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1DFE1-D01F-440A-B41E-0DA050ACF2AB}" v="2" dt="2025-07-25T21:54:20.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2" d="100"/>
          <a:sy n="52" d="100"/>
        </p:scale>
        <p:origin x="10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0A1DFE1-D01F-440A-B41E-0DA050ACF2AB}"/>
    <pc:docChg chg="modSld">
      <pc:chgData name="Weldon Beardain" userId="09afe1b543c8f812" providerId="LiveId" clId="{F0A1DFE1-D01F-440A-B41E-0DA050ACF2AB}" dt="2025-07-25T21:54:27.493" v="9" actId="1076"/>
      <pc:docMkLst>
        <pc:docMk/>
      </pc:docMkLst>
      <pc:sldChg chg="addSp delSp modSp mod">
        <pc:chgData name="Weldon Beardain" userId="09afe1b543c8f812" providerId="LiveId" clId="{F0A1DFE1-D01F-440A-B41E-0DA050ACF2AB}" dt="2025-07-25T21:54:27.493" v="9" actId="1076"/>
        <pc:sldMkLst>
          <pc:docMk/>
          <pc:sldMk cId="1539473242" sldId="264"/>
        </pc:sldMkLst>
        <pc:spChg chg="del">
          <ac:chgData name="Weldon Beardain" userId="09afe1b543c8f812" providerId="LiveId" clId="{F0A1DFE1-D01F-440A-B41E-0DA050ACF2AB}" dt="2025-07-25T21:53:32.329" v="0"/>
          <ac:spMkLst>
            <pc:docMk/>
            <pc:sldMk cId="1539473242" sldId="264"/>
            <ac:spMk id="4" creationId="{F8E1704C-A429-1290-895E-53A563557F66}"/>
          </ac:spMkLst>
        </pc:spChg>
        <pc:picChg chg="add mod">
          <ac:chgData name="Weldon Beardain" userId="09afe1b543c8f812" providerId="LiveId" clId="{F0A1DFE1-D01F-440A-B41E-0DA050ACF2AB}" dt="2025-07-25T21:53:48.505" v="6" actId="1076"/>
          <ac:picMkLst>
            <pc:docMk/>
            <pc:sldMk cId="1539473242" sldId="264"/>
            <ac:picMk id="5" creationId="{54D0D3A3-9F00-30EB-9E32-0C40F68F3B18}"/>
          </ac:picMkLst>
        </pc:picChg>
        <pc:picChg chg="add mod">
          <ac:chgData name="Weldon Beardain" userId="09afe1b543c8f812" providerId="LiveId" clId="{F0A1DFE1-D01F-440A-B41E-0DA050ACF2AB}" dt="2025-07-25T21:54:27.493" v="9" actId="1076"/>
          <ac:picMkLst>
            <pc:docMk/>
            <pc:sldMk cId="1539473242" sldId="264"/>
            <ac:picMk id="6" creationId="{521652A3-1BEF-07CB-0E23-1880F63406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3</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4</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6</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7</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8</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a:t>Lecture Hall of Tyrannus</a:t>
            </a:r>
          </a:p>
          <a:p>
            <a:pPr marL="0" lvl="1" indent="0">
              <a:buNone/>
            </a:pPr>
            <a:r>
              <a:rPr lang="en-US" sz="1400"/>
              <a:t>Paul's teachings in Ephesus primarily occurred in the lecture hall of Tyrannus, where he spent over two years.</a:t>
            </a:r>
          </a:p>
          <a:p>
            <a:pPr marL="0" indent="0">
              <a:spcBef>
                <a:spcPts val="2500"/>
              </a:spcBef>
              <a:buNone/>
            </a:pPr>
            <a:r>
              <a:rPr lang="en-US" sz="1400" b="1"/>
              <a:t>Confrontation at the Theater</a:t>
            </a:r>
          </a:p>
          <a:p>
            <a:pPr marL="0" lvl="1" indent="0">
              <a:buNone/>
            </a:pPr>
            <a:r>
              <a:rPr lang="en-US" sz="1400"/>
              <a:t>A significant confrontation took place at the theater, where silversmiths rioted against Paul due to the threat his teachings posed to their trade.</a:t>
            </a:r>
          </a:p>
          <a:p>
            <a:pPr marL="0" indent="0">
              <a:spcBef>
                <a:spcPts val="2500"/>
              </a:spcBef>
              <a:buNone/>
            </a:pPr>
            <a:r>
              <a:rPr lang="en-US" sz="1400" b="1"/>
              <a:t>Paul's Missionary Activities</a:t>
            </a:r>
          </a:p>
          <a:p>
            <a:pPr marL="0" lvl="1" indent="0">
              <a:buNone/>
            </a:pPr>
            <a:r>
              <a:rPr lang="en-US" sz="140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853</Words>
  <Application>Microsoft Office PowerPoint</Application>
  <PresentationFormat>Widescreen</PresentationFormat>
  <Paragraphs>56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5</cp:revision>
  <dcterms:created xsi:type="dcterms:W3CDTF">2025-06-19T21:30:53Z</dcterms:created>
  <dcterms:modified xsi:type="dcterms:W3CDTF">2025-07-25T21:54:28Z</dcterms:modified>
</cp:coreProperties>
</file>