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1" r:id="rId5"/>
    <p:sldId id="264" r:id="rId6"/>
    <p:sldId id="262" r:id="rId7"/>
    <p:sldId id="263"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64FA54-2A91-4354-8A25-21C0530DE6D0}" v="4" dt="2025-07-25T21:06:19.0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FF64FA54-2A91-4354-8A25-21C0530DE6D0}"/>
    <pc:docChg chg="undo custSel modSld">
      <pc:chgData name="Weldon Beardain" userId="09afe1b543c8f812" providerId="LiveId" clId="{FF64FA54-2A91-4354-8A25-21C0530DE6D0}" dt="2025-07-25T21:07:19.933" v="12" actId="14100"/>
      <pc:docMkLst>
        <pc:docMk/>
      </pc:docMkLst>
      <pc:sldChg chg="addSp delSp modSp mod">
        <pc:chgData name="Weldon Beardain" userId="09afe1b543c8f812" providerId="LiveId" clId="{FF64FA54-2A91-4354-8A25-21C0530DE6D0}" dt="2025-07-25T21:07:19.933" v="12" actId="14100"/>
        <pc:sldMkLst>
          <pc:docMk/>
          <pc:sldMk cId="1539473242" sldId="264"/>
        </pc:sldMkLst>
        <pc:spChg chg="mod">
          <ac:chgData name="Weldon Beardain" userId="09afe1b543c8f812" providerId="LiveId" clId="{FF64FA54-2A91-4354-8A25-21C0530DE6D0}" dt="2025-07-25T21:06:47.039" v="7" actId="122"/>
          <ac:spMkLst>
            <pc:docMk/>
            <pc:sldMk cId="1539473242" sldId="264"/>
            <ac:spMk id="2" creationId="{F85E2171-A164-7154-0944-6573E4D75A9B}"/>
          </ac:spMkLst>
        </pc:spChg>
        <pc:spChg chg="add del mod">
          <ac:chgData name="Weldon Beardain" userId="09afe1b543c8f812" providerId="LiveId" clId="{FF64FA54-2A91-4354-8A25-21C0530DE6D0}" dt="2025-07-25T21:07:19.933" v="12" actId="14100"/>
          <ac:spMkLst>
            <pc:docMk/>
            <pc:sldMk cId="1539473242" sldId="264"/>
            <ac:spMk id="3" creationId="{7428FF49-1280-8A99-9180-576E0A11CAD0}"/>
          </ac:spMkLst>
        </pc:spChg>
        <pc:spChg chg="mod">
          <ac:chgData name="Weldon Beardain" userId="09afe1b543c8f812" providerId="LiveId" clId="{FF64FA54-2A91-4354-8A25-21C0530DE6D0}" dt="2025-07-25T21:07:12.901" v="10" actId="14100"/>
          <ac:spMkLst>
            <pc:docMk/>
            <pc:sldMk cId="1539473242" sldId="264"/>
            <ac:spMk id="4" creationId="{F8E1704C-A429-1290-895E-53A563557F6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3</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4</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6</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7</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8</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7/25/2025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7/25/2025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sp>
        <p:nvSpPr>
          <p:cNvPr id="4" name="Content Placeholder 3">
            <a:extLst>
              <a:ext uri="{FF2B5EF4-FFF2-40B4-BE49-F238E27FC236}">
                <a16:creationId xmlns:a16="http://schemas.microsoft.com/office/drawing/2014/main" id="{F8E1704C-A429-1290-895E-53A563557F66}"/>
              </a:ext>
            </a:extLst>
          </p:cNvPr>
          <p:cNvSpPr>
            <a:spLocks noGrp="1"/>
          </p:cNvSpPr>
          <p:nvPr>
            <p:ph sz="half" idx="2"/>
          </p:nvPr>
        </p:nvSpPr>
        <p:spPr>
          <a:xfrm>
            <a:off x="7803930" y="1825625"/>
            <a:ext cx="3549869" cy="4351338"/>
          </a:xfrm>
        </p:spPr>
        <p:txBody>
          <a:bodyPr/>
          <a:lstStyle/>
          <a:p>
            <a:endParaRPr lang="en-US" dirty="0"/>
          </a:p>
        </p:txBody>
      </p:sp>
    </p:spTree>
    <p:extLst>
      <p:ext uri="{BB962C8B-B14F-4D97-AF65-F5344CB8AC3E}">
        <p14:creationId xmlns:p14="http://schemas.microsoft.com/office/powerpoint/2010/main" val="153947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a:t>Lecture Hall of Tyrannus</a:t>
            </a:r>
          </a:p>
          <a:p>
            <a:pPr marL="0" lvl="1" indent="0">
              <a:buNone/>
            </a:pPr>
            <a:r>
              <a:rPr lang="en-US" sz="1400"/>
              <a:t>Paul's teachings in Ephesus primarily occurred in the lecture hall of Tyrannus, where he spent over two years.</a:t>
            </a:r>
          </a:p>
          <a:p>
            <a:pPr marL="0" indent="0">
              <a:spcBef>
                <a:spcPts val="2500"/>
              </a:spcBef>
              <a:buNone/>
            </a:pPr>
            <a:r>
              <a:rPr lang="en-US" sz="1400" b="1"/>
              <a:t>Confrontation at the Theater</a:t>
            </a:r>
          </a:p>
          <a:p>
            <a:pPr marL="0" lvl="1" indent="0">
              <a:buNone/>
            </a:pPr>
            <a:r>
              <a:rPr lang="en-US" sz="1400"/>
              <a:t>A significant confrontation took place at the theater, where silversmiths rioted against Paul due to the threat his teachings posed to their trade.</a:t>
            </a:r>
          </a:p>
          <a:p>
            <a:pPr marL="0" indent="0">
              <a:spcBef>
                <a:spcPts val="2500"/>
              </a:spcBef>
              <a:buNone/>
            </a:pPr>
            <a:r>
              <a:rPr lang="en-US" sz="1400" b="1"/>
              <a:t>Paul's Missionary Activities</a:t>
            </a:r>
          </a:p>
          <a:p>
            <a:pPr marL="0" lvl="1" indent="0">
              <a:buNone/>
            </a:pPr>
            <a:r>
              <a:rPr lang="en-US" sz="140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TotalTime>
  <Words>853</Words>
  <Application>Microsoft Office PowerPoint</Application>
  <PresentationFormat>Widescreen</PresentationFormat>
  <Paragraphs>56</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PowerPoint Presentation</vt:lpstr>
      <vt:lpstr>Book of Ephesians</vt:lpstr>
      <vt:lpstr>Ephesus Amphitheater 50 CE</vt:lpstr>
      <vt:lpstr>PowerPoint Presentation</vt:lpstr>
      <vt:lpstr>Paul’s Preaching Sparks Uproar</vt:lpstr>
      <vt:lpstr>Paul’s Preaching Sparks Uproar</vt:lpstr>
      <vt:lpstr>Paul’s Preaching Sparks Uproar</vt:lpstr>
      <vt:lpstr>Paul's Teachings in Ephesus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4</cp:revision>
  <dcterms:created xsi:type="dcterms:W3CDTF">2025-06-19T21:30:53Z</dcterms:created>
  <dcterms:modified xsi:type="dcterms:W3CDTF">2025-07-25T21:07:30Z</dcterms:modified>
</cp:coreProperties>
</file>