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9" r:id="rId4"/>
    <p:sldId id="261" r:id="rId5"/>
    <p:sldId id="264" r:id="rId6"/>
    <p:sldId id="262" r:id="rId7"/>
    <p:sldId id="263"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662104-1BBF-4CC7-BD8B-9A84EDDB58AD}" v="3" dt="2025-07-25T21:03:00.7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94660"/>
  </p:normalViewPr>
  <p:slideViewPr>
    <p:cSldViewPr snapToGrid="0">
      <p:cViewPr varScale="1">
        <p:scale>
          <a:sx n="61" d="100"/>
          <a:sy n="61" d="100"/>
        </p:scale>
        <p:origin x="624"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ldon Beardain" userId="09afe1b543c8f812" providerId="LiveId" clId="{55662104-1BBF-4CC7-BD8B-9A84EDDB58AD}"/>
    <pc:docChg chg="undo custSel addSld delSld modSld">
      <pc:chgData name="Weldon Beardain" userId="09afe1b543c8f812" providerId="LiveId" clId="{55662104-1BBF-4CC7-BD8B-9A84EDDB58AD}" dt="2025-07-25T21:03:30.338" v="26" actId="2696"/>
      <pc:docMkLst>
        <pc:docMk/>
      </pc:docMkLst>
      <pc:sldChg chg="del">
        <pc:chgData name="Weldon Beardain" userId="09afe1b543c8f812" providerId="LiveId" clId="{55662104-1BBF-4CC7-BD8B-9A84EDDB58AD}" dt="2025-07-25T21:03:30.338" v="26" actId="2696"/>
        <pc:sldMkLst>
          <pc:docMk/>
          <pc:sldMk cId="1575604269" sldId="258"/>
        </pc:sldMkLst>
      </pc:sldChg>
      <pc:sldChg chg="addSp delSp modSp mod">
        <pc:chgData name="Weldon Beardain" userId="09afe1b543c8f812" providerId="LiveId" clId="{55662104-1BBF-4CC7-BD8B-9A84EDDB58AD}" dt="2025-07-25T20:57:00.967" v="10" actId="478"/>
        <pc:sldMkLst>
          <pc:docMk/>
          <pc:sldMk cId="2466514517" sldId="259"/>
        </pc:sldMkLst>
        <pc:spChg chg="add del mod">
          <ac:chgData name="Weldon Beardain" userId="09afe1b543c8f812" providerId="LiveId" clId="{55662104-1BBF-4CC7-BD8B-9A84EDDB58AD}" dt="2025-07-25T20:57:00.967" v="10" actId="478"/>
          <ac:spMkLst>
            <pc:docMk/>
            <pc:sldMk cId="2466514517" sldId="259"/>
            <ac:spMk id="15" creationId="{2BED1CDF-3DB0-BA33-7D62-24B85E23D68A}"/>
          </ac:spMkLst>
        </pc:spChg>
      </pc:sldChg>
      <pc:sldChg chg="addSp delSp modSp mod">
        <pc:chgData name="Weldon Beardain" userId="09afe1b543c8f812" providerId="LiveId" clId="{55662104-1BBF-4CC7-BD8B-9A84EDDB58AD}" dt="2025-07-25T20:58:23.720" v="16" actId="14100"/>
        <pc:sldMkLst>
          <pc:docMk/>
          <pc:sldMk cId="3366357305" sldId="261"/>
        </pc:sldMkLst>
        <pc:spChg chg="del mod">
          <ac:chgData name="Weldon Beardain" userId="09afe1b543c8f812" providerId="LiveId" clId="{55662104-1BBF-4CC7-BD8B-9A84EDDB58AD}" dt="2025-07-25T20:57:57.041" v="12" actId="478"/>
          <ac:spMkLst>
            <pc:docMk/>
            <pc:sldMk cId="3366357305" sldId="261"/>
            <ac:spMk id="2" creationId="{7E8BA097-4DFC-EF4F-BEAD-18F5510DDF6E}"/>
          </ac:spMkLst>
        </pc:spChg>
        <pc:spChg chg="mod">
          <ac:chgData name="Weldon Beardain" userId="09afe1b543c8f812" providerId="LiveId" clId="{55662104-1BBF-4CC7-BD8B-9A84EDDB58AD}" dt="2025-07-25T20:58:23.720" v="16" actId="14100"/>
          <ac:spMkLst>
            <pc:docMk/>
            <pc:sldMk cId="3366357305" sldId="261"/>
            <ac:spMk id="4" creationId="{EE873276-682B-8233-A4EB-A411611224A6}"/>
          </ac:spMkLst>
        </pc:spChg>
        <pc:spChg chg="add del mod">
          <ac:chgData name="Weldon Beardain" userId="09afe1b543c8f812" providerId="LiveId" clId="{55662104-1BBF-4CC7-BD8B-9A84EDDB58AD}" dt="2025-07-25T19:46:43.144" v="8" actId="478"/>
          <ac:spMkLst>
            <pc:docMk/>
            <pc:sldMk cId="3366357305" sldId="261"/>
            <ac:spMk id="6" creationId="{5DAEDD78-BFA3-CA28-5C2C-83B030567AE3}"/>
          </ac:spMkLst>
        </pc:spChg>
        <pc:picChg chg="mod">
          <ac:chgData name="Weldon Beardain" userId="09afe1b543c8f812" providerId="LiveId" clId="{55662104-1BBF-4CC7-BD8B-9A84EDDB58AD}" dt="2025-07-25T19:44:10.170" v="1" actId="1076"/>
          <ac:picMkLst>
            <pc:docMk/>
            <pc:sldMk cId="3366357305" sldId="261"/>
            <ac:picMk id="5" creationId="{1CAED4A1-AB14-47EC-91F0-8C2EA689A2F9}"/>
          </ac:picMkLst>
        </pc:picChg>
        <pc:picChg chg="add mod">
          <ac:chgData name="Weldon Beardain" userId="09afe1b543c8f812" providerId="LiveId" clId="{55662104-1BBF-4CC7-BD8B-9A84EDDB58AD}" dt="2025-07-25T19:46:33.663" v="6" actId="1076"/>
          <ac:picMkLst>
            <pc:docMk/>
            <pc:sldMk cId="3366357305" sldId="261"/>
            <ac:picMk id="7" creationId="{D04A7FC1-C5D0-BDC0-E807-A2C566F65552}"/>
          </ac:picMkLst>
        </pc:picChg>
      </pc:sldChg>
      <pc:sldChg chg="addSp delSp modSp add mod modTransition setBg modClrScheme delDesignElem chgLayout">
        <pc:chgData name="Weldon Beardain" userId="09afe1b543c8f812" providerId="LiveId" clId="{55662104-1BBF-4CC7-BD8B-9A84EDDB58AD}" dt="2025-07-25T21:02:31.033" v="20" actId="700"/>
        <pc:sldMkLst>
          <pc:docMk/>
          <pc:sldMk cId="1594068126" sldId="262"/>
        </pc:sldMkLst>
        <pc:spChg chg="mod ord">
          <ac:chgData name="Weldon Beardain" userId="09afe1b543c8f812" providerId="LiveId" clId="{55662104-1BBF-4CC7-BD8B-9A84EDDB58AD}" dt="2025-07-25T21:02:31.033" v="20" actId="700"/>
          <ac:spMkLst>
            <pc:docMk/>
            <pc:sldMk cId="1594068126" sldId="262"/>
            <ac:spMk id="2" creationId="{D57023FC-36BF-9B66-0FBE-636F41814F39}"/>
          </ac:spMkLst>
        </pc:spChg>
        <pc:spChg chg="mod ord">
          <ac:chgData name="Weldon Beardain" userId="09afe1b543c8f812" providerId="LiveId" clId="{55662104-1BBF-4CC7-BD8B-9A84EDDB58AD}" dt="2025-07-25T21:02:31.033" v="20" actId="700"/>
          <ac:spMkLst>
            <pc:docMk/>
            <pc:sldMk cId="1594068126" sldId="262"/>
            <ac:spMk id="4" creationId="{B6B96E7E-3185-EB08-B46B-2FE703E82326}"/>
          </ac:spMkLst>
        </pc:spChg>
        <pc:spChg chg="add del">
          <ac:chgData name="Weldon Beardain" userId="09afe1b543c8f812" providerId="LiveId" clId="{55662104-1BBF-4CC7-BD8B-9A84EDDB58AD}" dt="2025-07-25T21:02:31.033" v="20" actId="700"/>
          <ac:spMkLst>
            <pc:docMk/>
            <pc:sldMk cId="1594068126" sldId="262"/>
            <ac:spMk id="10" creationId="{2961259D-605E-E200-FF9F-7C8C71D7C8E4}"/>
          </ac:spMkLst>
        </pc:spChg>
        <pc:picChg chg="mod ord">
          <ac:chgData name="Weldon Beardain" userId="09afe1b543c8f812" providerId="LiveId" clId="{55662104-1BBF-4CC7-BD8B-9A84EDDB58AD}" dt="2025-07-25T21:02:31.033" v="20" actId="700"/>
          <ac:picMkLst>
            <pc:docMk/>
            <pc:sldMk cId="1594068126" sldId="262"/>
            <ac:picMk id="5" creationId="{3937D16D-3ADD-491A-AA22-8405E683540E}"/>
          </ac:picMkLst>
        </pc:picChg>
      </pc:sldChg>
      <pc:sldChg chg="add">
        <pc:chgData name="Weldon Beardain" userId="09afe1b543c8f812" providerId="LiveId" clId="{55662104-1BBF-4CC7-BD8B-9A84EDDB58AD}" dt="2025-07-25T21:02:05.126" v="19" actId="2890"/>
        <pc:sldMkLst>
          <pc:docMk/>
          <pc:sldMk cId="3228460435" sldId="263"/>
        </pc:sldMkLst>
      </pc:sldChg>
      <pc:sldChg chg="modSp new mod">
        <pc:chgData name="Weldon Beardain" userId="09afe1b543c8f812" providerId="LiveId" clId="{55662104-1BBF-4CC7-BD8B-9A84EDDB58AD}" dt="2025-07-25T21:03:00.768" v="25"/>
        <pc:sldMkLst>
          <pc:docMk/>
          <pc:sldMk cId="1539473242" sldId="264"/>
        </pc:sldMkLst>
        <pc:spChg chg="mod">
          <ac:chgData name="Weldon Beardain" userId="09afe1b543c8f812" providerId="LiveId" clId="{55662104-1BBF-4CC7-BD8B-9A84EDDB58AD}" dt="2025-07-25T21:03:00.768" v="25"/>
          <ac:spMkLst>
            <pc:docMk/>
            <pc:sldMk cId="1539473242" sldId="264"/>
            <ac:spMk id="2" creationId="{F85E2171-A164-7154-0944-6573E4D75A9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E5310-B1FD-4F16-B10E-540EBC53AFBF}" type="datetimeFigureOut">
              <a:rPr lang="en-US" smtClean="0"/>
              <a:t>7/25/2025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0DE69-A13F-42AE-9DFB-37B011B768EF}" type="slidenum">
              <a:rPr lang="en-US" smtClean="0"/>
              <a:t>‹#›</a:t>
            </a:fld>
            <a:endParaRPr lang="en-US"/>
          </a:p>
        </p:txBody>
      </p:sp>
    </p:spTree>
    <p:extLst>
      <p:ext uri="{BB962C8B-B14F-4D97-AF65-F5344CB8AC3E}">
        <p14:creationId xmlns:p14="http://schemas.microsoft.com/office/powerpoint/2010/main" val="38608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p:cNvSpPr>
            <a:spLocks noGrp="1"/>
          </p:cNvSpPr>
          <p:nvPr>
            <p:ph type="sldNum" sz="quarter" idx="5"/>
          </p:nvPr>
        </p:nvSpPr>
        <p:spPr/>
        <p:txBody>
          <a:bodyPr/>
          <a:lstStyle/>
          <a:p>
            <a:fld id="{5B29E8E3-AFE1-43BA-A6FC-C25B886F828C}" type="slidenum">
              <a:rPr lang="en-US" smtClean="0"/>
              <a:t>2</a:t>
            </a:fld>
            <a:endParaRPr lang="en-US"/>
          </a:p>
        </p:txBody>
      </p:sp>
    </p:spTree>
    <p:extLst>
      <p:ext uri="{BB962C8B-B14F-4D97-AF65-F5344CB8AC3E}">
        <p14:creationId xmlns:p14="http://schemas.microsoft.com/office/powerpoint/2010/main" val="4254698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p:cNvSpPr>
            <a:spLocks noGrp="1"/>
          </p:cNvSpPr>
          <p:nvPr>
            <p:ph type="sldNum" sz="quarter" idx="5"/>
          </p:nvPr>
        </p:nvSpPr>
        <p:spPr/>
        <p:txBody>
          <a:bodyPr/>
          <a:lstStyle/>
          <a:p>
            <a:fld id="{6FE0DE69-A13F-42AE-9DFB-37B011B768EF}" type="slidenum">
              <a:rPr lang="en-US" smtClean="0"/>
              <a:t>3</a:t>
            </a:fld>
            <a:endParaRPr lang="en-US"/>
          </a:p>
        </p:txBody>
      </p:sp>
    </p:spTree>
    <p:extLst>
      <p:ext uri="{BB962C8B-B14F-4D97-AF65-F5344CB8AC3E}">
        <p14:creationId xmlns:p14="http://schemas.microsoft.com/office/powerpoint/2010/main" val="593164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B3B19-DDB2-065E-F8E5-28C2D9BA1B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ADC23-2506-1249-DE9A-1CCC9DA5CD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8DC7CE-079A-AC1C-8A2F-04E95EBC3C89}"/>
              </a:ext>
            </a:extLst>
          </p:cNvPr>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a:extLst>
              <a:ext uri="{FF2B5EF4-FFF2-40B4-BE49-F238E27FC236}">
                <a16:creationId xmlns:a16="http://schemas.microsoft.com/office/drawing/2014/main" id="{28FF1D72-E8F6-DCEF-EC81-9CDA4D6EDEA0}"/>
              </a:ext>
            </a:extLst>
          </p:cNvPr>
          <p:cNvSpPr>
            <a:spLocks noGrp="1"/>
          </p:cNvSpPr>
          <p:nvPr>
            <p:ph type="sldNum" sz="quarter" idx="5"/>
          </p:nvPr>
        </p:nvSpPr>
        <p:spPr/>
        <p:txBody>
          <a:bodyPr/>
          <a:lstStyle/>
          <a:p>
            <a:fld id="{6FE0DE69-A13F-42AE-9DFB-37B011B768EF}" type="slidenum">
              <a:rPr lang="en-US" smtClean="0"/>
              <a:t>4</a:t>
            </a:fld>
            <a:endParaRPr lang="en-US"/>
          </a:p>
        </p:txBody>
      </p:sp>
    </p:spTree>
    <p:extLst>
      <p:ext uri="{BB962C8B-B14F-4D97-AF65-F5344CB8AC3E}">
        <p14:creationId xmlns:p14="http://schemas.microsoft.com/office/powerpoint/2010/main" val="734227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p:cNvSpPr>
            <a:spLocks noGrp="1"/>
          </p:cNvSpPr>
          <p:nvPr>
            <p:ph type="sldNum" sz="quarter" idx="5"/>
          </p:nvPr>
        </p:nvSpPr>
        <p:spPr/>
        <p:txBody>
          <a:bodyPr/>
          <a:lstStyle/>
          <a:p>
            <a:fld id="{6FE0DE69-A13F-42AE-9DFB-37B011B768EF}" type="slidenum">
              <a:rPr lang="en-US" smtClean="0"/>
              <a:t>6</a:t>
            </a:fld>
            <a:endParaRPr lang="en-US"/>
          </a:p>
        </p:txBody>
      </p:sp>
    </p:spTree>
    <p:extLst>
      <p:ext uri="{BB962C8B-B14F-4D97-AF65-F5344CB8AC3E}">
        <p14:creationId xmlns:p14="http://schemas.microsoft.com/office/powerpoint/2010/main" val="165757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8C756-AB54-F844-3360-2959B15E5F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870F2-E03F-72E1-B031-A87AF6A885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C5C9F-209C-93C2-37AF-537629D35F4D}"/>
              </a:ext>
            </a:extLst>
          </p:cNvPr>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a:extLst>
              <a:ext uri="{FF2B5EF4-FFF2-40B4-BE49-F238E27FC236}">
                <a16:creationId xmlns:a16="http://schemas.microsoft.com/office/drawing/2014/main" id="{C0A2C847-E29C-394C-6E31-29725C04732A}"/>
              </a:ext>
            </a:extLst>
          </p:cNvPr>
          <p:cNvSpPr>
            <a:spLocks noGrp="1"/>
          </p:cNvSpPr>
          <p:nvPr>
            <p:ph type="sldNum" sz="quarter" idx="5"/>
          </p:nvPr>
        </p:nvSpPr>
        <p:spPr/>
        <p:txBody>
          <a:bodyPr/>
          <a:lstStyle/>
          <a:p>
            <a:fld id="{6FE0DE69-A13F-42AE-9DFB-37B011B768EF}" type="slidenum">
              <a:rPr lang="en-US" smtClean="0"/>
              <a:t>7</a:t>
            </a:fld>
            <a:endParaRPr lang="en-US"/>
          </a:p>
        </p:txBody>
      </p:sp>
    </p:spTree>
    <p:extLst>
      <p:ext uri="{BB962C8B-B14F-4D97-AF65-F5344CB8AC3E}">
        <p14:creationId xmlns:p14="http://schemas.microsoft.com/office/powerpoint/2010/main" val="1908965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Apostle Paul did not teach at the theater in Ephesus. Despite spending over two years in Ephesus, his teachings primarily took place in the lecture hall of Tyrannus. However, Paul's missionary activities in the city eventually led to a significant confrontation at the theater, where silversmiths rioted against him due to the threat his teachings posed to their trade.</a:t>
            </a:r>
          </a:p>
        </p:txBody>
      </p:sp>
      <p:sp>
        <p:nvSpPr>
          <p:cNvPr id="4" name="Slide Number Placeholder 3"/>
          <p:cNvSpPr>
            <a:spLocks noGrp="1"/>
          </p:cNvSpPr>
          <p:nvPr>
            <p:ph type="sldNum" sz="quarter" idx="5"/>
          </p:nvPr>
        </p:nvSpPr>
        <p:spPr/>
        <p:txBody>
          <a:bodyPr/>
          <a:lstStyle/>
          <a:p>
            <a:fld id="{6FE0DE69-A13F-42AE-9DFB-37B011B768EF}" type="slidenum">
              <a:rPr lang="en-US" smtClean="0"/>
              <a:t>8</a:t>
            </a:fld>
            <a:endParaRPr lang="en-US"/>
          </a:p>
        </p:txBody>
      </p:sp>
    </p:spTree>
    <p:extLst>
      <p:ext uri="{BB962C8B-B14F-4D97-AF65-F5344CB8AC3E}">
        <p14:creationId xmlns:p14="http://schemas.microsoft.com/office/powerpoint/2010/main" val="3802340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0F14-B16D-0C08-0420-708E0DA60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05EB8-7CFA-B75F-C6B9-996F99B20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25DC61-8FF7-0691-2FA8-64565BB7109B}"/>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5" name="Footer Placeholder 4">
            <a:extLst>
              <a:ext uri="{FF2B5EF4-FFF2-40B4-BE49-F238E27FC236}">
                <a16:creationId xmlns:a16="http://schemas.microsoft.com/office/drawing/2014/main" id="{419C9FCA-FA03-4F0D-16B7-62CD2E119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B509A-CD1A-5375-44E1-08AEF030A98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49424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A412-E010-C1FE-6E57-944AC8B09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4F1BE-9C88-0E1E-198F-4A7F6B4D2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003F9-DF5C-2C34-420B-443777CC509B}"/>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5" name="Footer Placeholder 4">
            <a:extLst>
              <a:ext uri="{FF2B5EF4-FFF2-40B4-BE49-F238E27FC236}">
                <a16:creationId xmlns:a16="http://schemas.microsoft.com/office/drawing/2014/main" id="{76FFFB9F-363D-F9EE-DFFE-1856243B3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3324-0FD9-F14F-8950-FE964BC1D3D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8410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37697-9031-DDAA-875B-8102FE5C8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97564-22A5-63F9-6B12-36BD5B82E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FB213-14D2-15D4-04D0-CDA0D41F3C98}"/>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5" name="Footer Placeholder 4">
            <a:extLst>
              <a:ext uri="{FF2B5EF4-FFF2-40B4-BE49-F238E27FC236}">
                <a16:creationId xmlns:a16="http://schemas.microsoft.com/office/drawing/2014/main" id="{321E8957-9673-B7D4-883A-A03FC6A7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EAD78-D01A-14FC-D73C-FC0BAF9DE3E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3035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BF8-92F8-A1AE-8DD6-00347FCB5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D32CC-2EC0-42CE-AB68-4C6168D4E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6101C-DCB1-EC3A-3A38-7B620F003FB7}"/>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5" name="Footer Placeholder 4">
            <a:extLst>
              <a:ext uri="{FF2B5EF4-FFF2-40B4-BE49-F238E27FC236}">
                <a16:creationId xmlns:a16="http://schemas.microsoft.com/office/drawing/2014/main" id="{DA78F6AB-F8AF-0ECF-36C4-38ED90DB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DB85B-8CC3-4C19-45E2-75719CDD84D1}"/>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29955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2816-87FD-E285-AEB0-B741AF608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290AC-2AF7-C57F-780E-3864DEA68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0C91A-E10C-966C-29C1-6BEC9FE24B47}"/>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5" name="Footer Placeholder 4">
            <a:extLst>
              <a:ext uri="{FF2B5EF4-FFF2-40B4-BE49-F238E27FC236}">
                <a16:creationId xmlns:a16="http://schemas.microsoft.com/office/drawing/2014/main" id="{D936531A-2E1D-D51A-4FBD-0ED4050D6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E8D28-8DE6-36E3-E94A-D6C53B8B88D4}"/>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9440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4705-5EB9-412E-3FD3-CD27717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003E0-E8A3-F6DF-8D37-7152E0D75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4C091-263C-1399-89F6-987FB25D8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195F82-E19C-EC67-9EE2-A5F9F3554F04}"/>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6" name="Footer Placeholder 5">
            <a:extLst>
              <a:ext uri="{FF2B5EF4-FFF2-40B4-BE49-F238E27FC236}">
                <a16:creationId xmlns:a16="http://schemas.microsoft.com/office/drawing/2014/main" id="{8517754D-2FD8-B0BB-7182-45FFEF10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A4DE6-0CEE-75CE-8478-106F9AF0D12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6871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9CD-E2B2-7CE0-C19A-B7BB432AE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9A943-5BF8-5486-154B-F490592F3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B7DED-D487-87B1-D62D-40609B8FE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359E3-1C90-54CE-875B-29C9DEEBE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702D-BAFF-FCD7-7A39-C80347D98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8FD1C-50E1-CC5C-C7D7-A1318D33AFF3}"/>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8" name="Footer Placeholder 7">
            <a:extLst>
              <a:ext uri="{FF2B5EF4-FFF2-40B4-BE49-F238E27FC236}">
                <a16:creationId xmlns:a16="http://schemas.microsoft.com/office/drawing/2014/main" id="{9F53510A-7787-E5E9-8151-D59A69A3B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D926F-B0F9-57CA-32CD-DFAD898354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7928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C78-F088-3011-81D8-6A03D9B6F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760B7-0785-7694-7932-199B0CD4710C}"/>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4" name="Footer Placeholder 3">
            <a:extLst>
              <a:ext uri="{FF2B5EF4-FFF2-40B4-BE49-F238E27FC236}">
                <a16:creationId xmlns:a16="http://schemas.microsoft.com/office/drawing/2014/main" id="{91B5B0FE-3BC9-6597-BB0E-A9FD1563B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1AA90-4B9A-B533-B817-EF8D264B448F}"/>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171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07932-778A-5D2F-C4CF-3E6189F5A0CC}"/>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3" name="Footer Placeholder 2">
            <a:extLst>
              <a:ext uri="{FF2B5EF4-FFF2-40B4-BE49-F238E27FC236}">
                <a16:creationId xmlns:a16="http://schemas.microsoft.com/office/drawing/2014/main" id="{A2A8A2DE-578D-9A87-741D-FC64A5040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6BF24-5B1F-27B7-F78F-3B7EE76BC84A}"/>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928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259B-1CBA-F29E-E470-3032CE24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AA0B4-48CB-9D4A-4B84-03B160761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F8951-272B-B61E-26F5-2A33F6F77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A7B62-5C6F-C829-FF92-E8C42AB97E45}"/>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6" name="Footer Placeholder 5">
            <a:extLst>
              <a:ext uri="{FF2B5EF4-FFF2-40B4-BE49-F238E27FC236}">
                <a16:creationId xmlns:a16="http://schemas.microsoft.com/office/drawing/2014/main" id="{052F046C-FA99-2512-ACF4-788FCDE4E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20B91-DF6D-F849-3DFA-55FF8B5F51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4093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EF6-85F0-0F5A-2EAD-3FC943C13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2D98C-4CA1-73F6-2320-AE4C32EAB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6C524-3093-5D87-B409-165B53ABA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34550-EA6B-58C7-7C54-CEECB62DF2C4}"/>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6" name="Footer Placeholder 5">
            <a:extLst>
              <a:ext uri="{FF2B5EF4-FFF2-40B4-BE49-F238E27FC236}">
                <a16:creationId xmlns:a16="http://schemas.microsoft.com/office/drawing/2014/main" id="{6ECB1773-7D1D-3329-BD2A-A940EDDE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076B-4E16-21BD-6D38-CF90A5C50329}"/>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0365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FF33C-E123-AB2E-6EAE-03703D677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8D68C-E4A2-9E21-0FF3-52D33E74A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3F4F-6623-2D70-E77D-FF37188B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38CFD-C811-4165-B077-0E7D930D4EB4}" type="datetimeFigureOut">
              <a:rPr lang="en-US" smtClean="0"/>
              <a:t>7/25/2025</a:t>
            </a:fld>
            <a:endParaRPr lang="en-US"/>
          </a:p>
        </p:txBody>
      </p:sp>
      <p:sp>
        <p:nvSpPr>
          <p:cNvPr id="5" name="Footer Placeholder 4">
            <a:extLst>
              <a:ext uri="{FF2B5EF4-FFF2-40B4-BE49-F238E27FC236}">
                <a16:creationId xmlns:a16="http://schemas.microsoft.com/office/drawing/2014/main" id="{4A11B0A9-59A9-8281-5E24-104CA411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E4AC1B-C322-394C-61CF-F72181A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51266-7D67-4839-AF90-836683A59A4E}" type="slidenum">
              <a:rPr lang="en-US" smtClean="0"/>
              <a:t>‹#›</a:t>
            </a:fld>
            <a:endParaRPr lang="en-US"/>
          </a:p>
        </p:txBody>
      </p:sp>
    </p:spTree>
    <p:extLst>
      <p:ext uri="{BB962C8B-B14F-4D97-AF65-F5344CB8AC3E}">
        <p14:creationId xmlns:p14="http://schemas.microsoft.com/office/powerpoint/2010/main" val="77691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BE891-2A14-B6AA-2986-9291CF4AD35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CA0A6B0-91F2-287D-33CF-7BE0235AA2F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72438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F0C6A5-F237-0FAD-550D-EF8D1830F620}"/>
              </a:ext>
            </a:extLst>
          </p:cNvPr>
          <p:cNvSpPr>
            <a:spLocks noGrp="1"/>
          </p:cNvSpPr>
          <p:nvPr>
            <p:ph type="title"/>
          </p:nvPr>
        </p:nvSpPr>
        <p:spPr>
          <a:xfrm>
            <a:off x="5568534" y="603504"/>
            <a:ext cx="5916169" cy="1527048"/>
          </a:xfrm>
        </p:spPr>
        <p:txBody>
          <a:bodyPr vert="horz" lIns="91440" tIns="45720" rIns="91440" bIns="45720" rtlCol="0" anchor="b">
            <a:normAutofit/>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512595DF-4608-4FC5-9CD9-8544F320EF9F}"/>
              </a:ext>
            </a:extLst>
          </p:cNvPr>
          <p:cNvPicPr>
            <a:picLocks noGrp="1" noChangeAspect="1"/>
          </p:cNvPicPr>
          <p:nvPr>
            <p:ph sz="half" idx="1"/>
          </p:nvPr>
        </p:nvPicPr>
        <p:blipFill>
          <a:blip r:embed="rId3"/>
          <a:srcRect l="5557" r="46650" b="-1"/>
          <a:stretch>
            <a:fillRect/>
          </a:stretch>
        </p:blipFill>
        <p:spPr>
          <a:xfrm>
            <a:off x="20" y="10"/>
            <a:ext cx="4910308" cy="6857990"/>
          </a:xfrm>
          <a:prstGeom prst="rect">
            <a:avLst/>
          </a:prstGeom>
        </p:spPr>
      </p:pic>
      <p:sp>
        <p:nvSpPr>
          <p:cNvPr id="4" name="Content Placeholder 3">
            <a:extLst>
              <a:ext uri="{FF2B5EF4-FFF2-40B4-BE49-F238E27FC236}">
                <a16:creationId xmlns:a16="http://schemas.microsoft.com/office/drawing/2014/main" id="{0832541D-8B91-AF5C-BAA9-DEDFC616A41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None/>
            </a:pPr>
            <a:r>
              <a:rPr lang="en-US" sz="1400" b="1"/>
              <a:t>Key Themes</a:t>
            </a:r>
          </a:p>
          <a:p>
            <a:pPr marL="0" lvl="1" indent="0">
              <a:buNone/>
            </a:pPr>
            <a:r>
              <a:rPr lang="en-US" sz="1400"/>
              <a:t>The Book of Ephesians addresses themes of unity, love, grace, and spiritual growth within the Christian community.</a:t>
            </a:r>
          </a:p>
          <a:p>
            <a:pPr marL="0" indent="0">
              <a:spcBef>
                <a:spcPts val="2500"/>
              </a:spcBef>
              <a:buNone/>
            </a:pPr>
            <a:r>
              <a:rPr lang="en-US" sz="1400" b="1"/>
              <a:t>Paul's Message</a:t>
            </a:r>
          </a:p>
          <a:p>
            <a:pPr marL="0" lvl="1" indent="0">
              <a:buNone/>
            </a:pPr>
            <a:r>
              <a:rPr lang="en-US" sz="1400"/>
              <a:t>Paul's letter emphasizes the importance of living a life worthy of the calling received, and the transformative power of God's love and grace.</a:t>
            </a:r>
          </a:p>
          <a:p>
            <a:pPr marL="0" indent="0">
              <a:spcBef>
                <a:spcPts val="2500"/>
              </a:spcBef>
              <a:buNone/>
            </a:pPr>
            <a:r>
              <a:rPr lang="en-US" sz="1400" b="1"/>
              <a:t>Modern Relevance</a:t>
            </a:r>
          </a:p>
          <a:p>
            <a:pPr marL="0" lvl="1" indent="0">
              <a:buNone/>
            </a:pPr>
            <a:r>
              <a:rPr lang="en-US" sz="1400"/>
              <a:t>The teachings in Ephesians are relevant to modern Christian life, offering guidance on how to live harmoniously and faithfully in today's world.</a:t>
            </a:r>
          </a:p>
        </p:txBody>
      </p:sp>
    </p:spTree>
    <p:extLst>
      <p:ext uri="{BB962C8B-B14F-4D97-AF65-F5344CB8AC3E}">
        <p14:creationId xmlns:p14="http://schemas.microsoft.com/office/powerpoint/2010/main" val="336401008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03836FC6-824D-7C60-9CB4-F847565146F0}"/>
              </a:ext>
            </a:extLst>
          </p:cNvPr>
          <p:cNvSpPr>
            <a:spLocks noGrp="1"/>
          </p:cNvSpPr>
          <p:nvPr>
            <p:ph type="title"/>
          </p:nvPr>
        </p:nvSpPr>
        <p:spPr>
          <a:xfrm>
            <a:off x="838200" y="365125"/>
            <a:ext cx="10515600" cy="790815"/>
          </a:xfrm>
        </p:spPr>
        <p:txBody>
          <a:bodyPr/>
          <a:lstStyle/>
          <a:p>
            <a:pPr algn="ctr"/>
            <a:r>
              <a:rPr lang="en-US" b="1" dirty="0"/>
              <a:t>Ephesus Amphitheater 50 CE</a:t>
            </a:r>
            <a:endParaRPr lang="en-US" dirty="0"/>
          </a:p>
        </p:txBody>
      </p:sp>
      <p:sp>
        <p:nvSpPr>
          <p:cNvPr id="12" name="Content Placeholder 3">
            <a:extLst>
              <a:ext uri="{FF2B5EF4-FFF2-40B4-BE49-F238E27FC236}">
                <a16:creationId xmlns:a16="http://schemas.microsoft.com/office/drawing/2014/main" id="{0ADE5ED5-14DB-873C-FCD1-4649B1689BFB}"/>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3563" y="1369413"/>
            <a:ext cx="7208533" cy="51234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500"/>
              </a:spcBef>
              <a:buFont typeface="Arial" panose="020B0604020202020204" pitchFamily="34" charset="0"/>
              <a:buNone/>
            </a:pPr>
            <a:r>
              <a:rPr lang="en-US" sz="3200" b="1" dirty="0"/>
              <a:t>Ancient Roman Architecture</a:t>
            </a:r>
          </a:p>
          <a:p>
            <a:pPr marL="0" lvl="1" indent="0">
              <a:buFont typeface="Arial" panose="020B0604020202020204" pitchFamily="34" charset="0"/>
              <a:buNone/>
            </a:pPr>
            <a:r>
              <a:rPr lang="en-US" sz="3200" dirty="0"/>
              <a:t>The Ephesus amphitheater is an exemplary model of ancient Roman architecture, showcasing remarkable construction techniques and design.</a:t>
            </a:r>
          </a:p>
          <a:p>
            <a:pPr marL="0" indent="0">
              <a:spcBef>
                <a:spcPts val="2500"/>
              </a:spcBef>
              <a:buFont typeface="Arial" panose="020B0604020202020204" pitchFamily="34" charset="0"/>
              <a:buNone/>
            </a:pPr>
            <a:r>
              <a:rPr lang="en-US" sz="3200" b="1" dirty="0"/>
              <a:t>Versatile Venue</a:t>
            </a:r>
          </a:p>
          <a:p>
            <a:pPr marL="0" lvl="1" indent="0">
              <a:buFont typeface="Arial" panose="020B0604020202020204" pitchFamily="34" charset="0"/>
              <a:buNone/>
            </a:pPr>
            <a:r>
              <a:rPr lang="en-US" sz="3200" dirty="0"/>
              <a:t>The amphitheater was used for gladiatorial games, performances, and public gatherings, making it a central hub for events.</a:t>
            </a:r>
          </a:p>
        </p:txBody>
      </p:sp>
      <p:pic>
        <p:nvPicPr>
          <p:cNvPr id="13" name="Content Placeholder 4" descr="Aspendos Ancient City at Antalya Turkey">
            <a:extLst>
              <a:ext uri="{FF2B5EF4-FFF2-40B4-BE49-F238E27FC236}">
                <a16:creationId xmlns:a16="http://schemas.microsoft.com/office/drawing/2014/main" id="{CDEA6F4B-4737-BD13-F2C4-53928A4141F6}"/>
              </a:ext>
            </a:extLst>
          </p:cNvPr>
          <p:cNvPicPr>
            <a:picLocks noGrp="1" noChangeAspect="1"/>
          </p:cNvPicPr>
          <p:nvPr>
            <p:ph sz="half" idx="1"/>
          </p:nvPr>
        </p:nvPicPr>
        <p:blipFill>
          <a:blip r:embed="rId3"/>
          <a:srcRect l="6510" r="29274" b="2"/>
          <a:stretch>
            <a:fillRect/>
          </a:stretch>
        </p:blipFill>
        <p:spPr>
          <a:xfrm>
            <a:off x="7666103" y="1369413"/>
            <a:ext cx="4292334" cy="4461637"/>
          </a:xfrm>
          <a:prstGeom prst="rect">
            <a:avLst/>
          </a:prstGeom>
        </p:spPr>
      </p:pic>
    </p:spTree>
    <p:extLst>
      <p:ext uri="{BB962C8B-B14F-4D97-AF65-F5344CB8AC3E}">
        <p14:creationId xmlns:p14="http://schemas.microsoft.com/office/powerpoint/2010/main" val="246651451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B0AAB-BD39-DE41-CBFA-445E5746D37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C41CA9-15DF-66CC-FC8D-51133207A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Looking at the famous amphitheater - Large Theater of the ancient city of Pompeii. The Large Theatre was built by exploiting the natural slope of the hill for the construction of the auditorium. The staircase was separated into three areas with corridors, which were in turn divided into five sectors, and was based on a passage with a barrel vault. Pompeii is an ancient Roman city that was buried under 4 to 6 m (13 to 20 ft) of volcanic ash and pumice in the eruption of Mount Vesuvius in AD 79. Today Pompeii is a UNESCO World Heritage Site and is one of the most popular tourist attractions in Italy.">
            <a:extLst>
              <a:ext uri="{FF2B5EF4-FFF2-40B4-BE49-F238E27FC236}">
                <a16:creationId xmlns:a16="http://schemas.microsoft.com/office/drawing/2014/main" id="{1CAED4A1-AB14-47EC-91F0-8C2EA689A2F9}"/>
              </a:ext>
            </a:extLst>
          </p:cNvPr>
          <p:cNvPicPr>
            <a:picLocks noGrp="1" noChangeAspect="1"/>
          </p:cNvPicPr>
          <p:nvPr>
            <p:ph sz="half" idx="1"/>
          </p:nvPr>
        </p:nvPicPr>
        <p:blipFill>
          <a:blip r:embed="rId3"/>
          <a:srcRect l="26381" r="25825" b="-1"/>
          <a:stretch>
            <a:fillRect/>
          </a:stretch>
        </p:blipFill>
        <p:spPr>
          <a:xfrm>
            <a:off x="362329" y="719070"/>
            <a:ext cx="4002637" cy="5590290"/>
          </a:xfrm>
          <a:prstGeom prst="rect">
            <a:avLst/>
          </a:prstGeom>
        </p:spPr>
      </p:pic>
      <p:sp>
        <p:nvSpPr>
          <p:cNvPr id="4" name="Content Placeholder 3">
            <a:extLst>
              <a:ext uri="{FF2B5EF4-FFF2-40B4-BE49-F238E27FC236}">
                <a16:creationId xmlns:a16="http://schemas.microsoft.com/office/drawing/2014/main" id="{EE873276-682B-8233-A4EB-A411611224A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27295" y="1066149"/>
            <a:ext cx="7102376" cy="5243211"/>
          </a:xfrm>
        </p:spPr>
        <p:txBody>
          <a:bodyPr>
            <a:noAutofit/>
          </a:bodyPr>
          <a:lstStyle/>
          <a:p>
            <a:pPr marL="0" indent="0">
              <a:spcBef>
                <a:spcPts val="2500"/>
              </a:spcBef>
              <a:buNone/>
            </a:pPr>
            <a:r>
              <a:rPr lang="en-US" b="1" dirty="0"/>
              <a:t>Historical Construction</a:t>
            </a:r>
          </a:p>
          <a:p>
            <a:pPr marL="0" lvl="1" indent="0">
              <a:buNone/>
            </a:pPr>
            <a:r>
              <a:rPr lang="en-US" sz="2800" dirty="0"/>
              <a:t>The Ephesus Theater was constructed in the 3rd century BC and later expanded during the Roman period.</a:t>
            </a:r>
          </a:p>
          <a:p>
            <a:pPr marL="0" indent="0">
              <a:spcBef>
                <a:spcPts val="2500"/>
              </a:spcBef>
              <a:buNone/>
            </a:pPr>
            <a:r>
              <a:rPr lang="en-US" b="1" dirty="0"/>
              <a:t>Large Seating Capacity</a:t>
            </a:r>
          </a:p>
          <a:p>
            <a:pPr marL="0" lvl="1" indent="0">
              <a:buNone/>
            </a:pPr>
            <a:r>
              <a:rPr lang="en-US" sz="2800" dirty="0"/>
              <a:t>By 50 AD, the theater could seat approximately 25,000 spectators, making it one of the largest of its time.</a:t>
            </a:r>
          </a:p>
        </p:txBody>
      </p:sp>
      <p:pic>
        <p:nvPicPr>
          <p:cNvPr id="7" name="Picture 6">
            <a:extLst>
              <a:ext uri="{FF2B5EF4-FFF2-40B4-BE49-F238E27FC236}">
                <a16:creationId xmlns:a16="http://schemas.microsoft.com/office/drawing/2014/main" id="{D04A7FC1-C5D0-BDC0-E807-A2C566F65552}"/>
              </a:ext>
            </a:extLst>
          </p:cNvPr>
          <p:cNvPicPr>
            <a:picLocks noChangeAspect="1"/>
          </p:cNvPicPr>
          <p:nvPr/>
        </p:nvPicPr>
        <p:blipFill>
          <a:blip r:embed="rId4"/>
          <a:stretch>
            <a:fillRect/>
          </a:stretch>
        </p:blipFill>
        <p:spPr>
          <a:xfrm>
            <a:off x="968191" y="-110481"/>
            <a:ext cx="10516511" cy="1176630"/>
          </a:xfrm>
          <a:prstGeom prst="rect">
            <a:avLst/>
          </a:prstGeom>
        </p:spPr>
      </p:pic>
    </p:spTree>
    <p:extLst>
      <p:ext uri="{BB962C8B-B14F-4D97-AF65-F5344CB8AC3E}">
        <p14:creationId xmlns:p14="http://schemas.microsoft.com/office/powerpoint/2010/main" val="336635730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E2171-A164-7154-0944-6573E4D75A9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428FF49-1280-8A99-9180-576E0A11CAD0}"/>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F8E1704C-A429-1290-895E-53A563557F66}"/>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539473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023FC-36BF-9B66-0FBE-636F41814F39}"/>
              </a:ext>
            </a:extLst>
          </p:cNvPr>
          <p:cNvSpPr>
            <a:spLocks noGrp="1"/>
          </p:cNvSpPr>
          <p:nvPr>
            <p:ph type="title"/>
          </p:nvPr>
        </p:nvSpPr>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pic>
        <p:nvPicPr>
          <p:cNvPr id="5" name="Content Placeholder 4" descr="Ancient columns in a row.">
            <a:extLst>
              <a:ext uri="{FF2B5EF4-FFF2-40B4-BE49-F238E27FC236}">
                <a16:creationId xmlns:a16="http://schemas.microsoft.com/office/drawing/2014/main" id="{3937D16D-3ADD-491A-AA22-8405E683540E}"/>
              </a:ext>
            </a:extLst>
          </p:cNvPr>
          <p:cNvPicPr>
            <a:picLocks noGrp="1" noChangeAspect="1"/>
          </p:cNvPicPr>
          <p:nvPr>
            <p:ph idx="1"/>
          </p:nvPr>
        </p:nvPicPr>
        <p:blipFill>
          <a:blip r:embed="rId3"/>
          <a:stretch>
            <a:fillRect/>
          </a:stretch>
        </p:blipFill>
        <p:spPr>
          <a:xfrm>
            <a:off x="5183188" y="1367340"/>
            <a:ext cx="6172200" cy="4113795"/>
          </a:xfrm>
          <a:prstGeom prst="rect">
            <a:avLst/>
          </a:prstGeom>
        </p:spPr>
      </p:pic>
      <p:sp>
        <p:nvSpPr>
          <p:cNvPr id="4" name="Content Placeholder 3">
            <a:extLst>
              <a:ext uri="{FF2B5EF4-FFF2-40B4-BE49-F238E27FC236}">
                <a16:creationId xmlns:a16="http://schemas.microsoft.com/office/drawing/2014/main" id="{B6B96E7E-3185-EB08-B46B-2FE703E82326}"/>
              </a:ext>
            </a:extLst>
          </p:cNvPr>
          <p:cNvSpPr>
            <a:spLocks noGrp="1"/>
          </p:cNvSpPr>
          <p:nvPr>
            <p:ph type="body"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spcBef>
                <a:spcPts val="2500"/>
              </a:spcBef>
              <a:buFont typeface="Arial" panose="020B0604020202020204" pitchFamily="34" charset="0"/>
              <a:buNone/>
            </a:pPr>
            <a:r>
              <a:rPr lang="en-US" sz="1400" b="1"/>
              <a:t>Challenging Artemis Worship</a:t>
            </a:r>
          </a:p>
          <a:p>
            <a:pPr marL="0" lvl="1" indent="0">
              <a:buFont typeface="Arial" panose="020B0604020202020204" pitchFamily="34" charset="0"/>
              <a:buNone/>
            </a:pPr>
            <a:r>
              <a:rPr lang="en-US" sz="140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a:t>Impact on Silversmiths’ Trade</a:t>
            </a:r>
          </a:p>
          <a:p>
            <a:pPr marL="0" lvl="1" indent="0">
              <a:buFont typeface="Arial" panose="020B0604020202020204" pitchFamily="34" charset="0"/>
              <a:buNone/>
            </a:pPr>
            <a:r>
              <a:rPr lang="en-US" sz="140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a:t>Theater Revolt and Uproar</a:t>
            </a:r>
          </a:p>
          <a:p>
            <a:pPr marL="0" lvl="1" indent="0">
              <a:buFont typeface="Arial" panose="020B0604020202020204" pitchFamily="34" charset="0"/>
              <a:buNone/>
            </a:pPr>
            <a:r>
              <a:rPr lang="en-US" sz="1400"/>
              <a:t>A large, agitated crowd gathered in the city's theater, resulting in a major confrontation and unrest.</a:t>
            </a:r>
          </a:p>
        </p:txBody>
      </p:sp>
    </p:spTree>
    <p:extLst>
      <p:ext uri="{BB962C8B-B14F-4D97-AF65-F5344CB8AC3E}">
        <p14:creationId xmlns:p14="http://schemas.microsoft.com/office/powerpoint/2010/main" val="159406812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9EC4E8-2412-FC5F-CDE7-8EE4B62A6E7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0E009F-2EE9-16F6-19EF-F19C6F744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CD26E8-EEF5-E916-BBF8-A35FD2A3643D}"/>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sp>
        <p:nvSpPr>
          <p:cNvPr id="4" name="Content Placeholder 3">
            <a:extLst>
              <a:ext uri="{FF2B5EF4-FFF2-40B4-BE49-F238E27FC236}">
                <a16:creationId xmlns:a16="http://schemas.microsoft.com/office/drawing/2014/main" id="{DC48220D-C173-4B4F-7A14-B631FC00993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Font typeface="Arial" panose="020B0604020202020204" pitchFamily="34" charset="0"/>
              <a:buNone/>
            </a:pPr>
            <a:r>
              <a:rPr lang="en-US" sz="1400" b="1"/>
              <a:t>Challenging Artemis Worship</a:t>
            </a:r>
          </a:p>
          <a:p>
            <a:pPr marL="0" lvl="1" indent="0">
              <a:buFont typeface="Arial" panose="020B0604020202020204" pitchFamily="34" charset="0"/>
              <a:buNone/>
            </a:pPr>
            <a:r>
              <a:rPr lang="en-US" sz="140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a:t>Impact on Silversmiths’ Trade</a:t>
            </a:r>
          </a:p>
          <a:p>
            <a:pPr marL="0" lvl="1" indent="0">
              <a:buFont typeface="Arial" panose="020B0604020202020204" pitchFamily="34" charset="0"/>
              <a:buNone/>
            </a:pPr>
            <a:r>
              <a:rPr lang="en-US" sz="140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a:t>Theater Revolt and Uproar</a:t>
            </a:r>
          </a:p>
          <a:p>
            <a:pPr marL="0" lvl="1" indent="0">
              <a:buFont typeface="Arial" panose="020B0604020202020204" pitchFamily="34" charset="0"/>
              <a:buNone/>
            </a:pPr>
            <a:r>
              <a:rPr lang="en-US" sz="1400"/>
              <a:t>A large, agitated crowd gathered in the city's theater, resulting in a major confrontation and unrest.</a:t>
            </a:r>
          </a:p>
        </p:txBody>
      </p:sp>
      <p:pic>
        <p:nvPicPr>
          <p:cNvPr id="5" name="Content Placeholder 4" descr="Ancient columns in a row.">
            <a:extLst>
              <a:ext uri="{FF2B5EF4-FFF2-40B4-BE49-F238E27FC236}">
                <a16:creationId xmlns:a16="http://schemas.microsoft.com/office/drawing/2014/main" id="{6532171D-F592-13F0-AE25-CC189CF18F5A}"/>
              </a:ext>
            </a:extLst>
          </p:cNvPr>
          <p:cNvPicPr>
            <a:picLocks noGrp="1" noChangeAspect="1"/>
          </p:cNvPicPr>
          <p:nvPr>
            <p:ph sz="half" idx="1"/>
          </p:nvPr>
        </p:nvPicPr>
        <p:blipFill>
          <a:blip r:embed="rId3"/>
          <a:srcRect l="27692" r="25137"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322846043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2590B-EB5B-C48B-25A0-32EBAA98B986}"/>
              </a:ext>
            </a:extLst>
          </p:cNvPr>
          <p:cNvSpPr>
            <a:spLocks noGrp="1"/>
          </p:cNvSpPr>
          <p:nvPr>
            <p:ph type="title"/>
          </p:nvPr>
        </p:nvSpPr>
        <p:spPr>
          <a:xfrm>
            <a:off x="6417733" y="490537"/>
            <a:ext cx="5291663" cy="1628775"/>
          </a:xfrm>
        </p:spPr>
        <p:txBody>
          <a:bodyPr vert="horz" lIns="91440" tIns="45720" rIns="91440" bIns="45720" rtlCol="0" anchor="b">
            <a:normAutofit/>
          </a:bodyPr>
          <a:lstStyle/>
          <a:p>
            <a:r>
              <a:rPr lang="en-US" sz="4000" b="1"/>
              <a:t>Paul's Teachings in Ephesus</a:t>
            </a:r>
          </a:p>
        </p:txBody>
      </p:sp>
      <p:pic>
        <p:nvPicPr>
          <p:cNvPr id="5" name="Content Placeholder 4" descr="Amphitheater Of Ephesus">
            <a:extLst>
              <a:ext uri="{FF2B5EF4-FFF2-40B4-BE49-F238E27FC236}">
                <a16:creationId xmlns:a16="http://schemas.microsoft.com/office/drawing/2014/main" id="{E085CCEA-DF5E-4C19-B8D0-B9D4FAAFC82F}"/>
              </a:ext>
            </a:extLst>
          </p:cNvPr>
          <p:cNvPicPr>
            <a:picLocks noGrp="1" noChangeAspect="1"/>
          </p:cNvPicPr>
          <p:nvPr>
            <p:ph sz="half" idx="1"/>
          </p:nvPr>
        </p:nvPicPr>
        <p:blipFill>
          <a:blip r:embed="rId3"/>
          <a:srcRect l="18223" r="22429" b="-2"/>
          <a:stretch>
            <a:fillRect/>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4" name="Content Placeholder 3">
            <a:extLst>
              <a:ext uri="{FF2B5EF4-FFF2-40B4-BE49-F238E27FC236}">
                <a16:creationId xmlns:a16="http://schemas.microsoft.com/office/drawing/2014/main" id="{CE60FDB9-75C9-7E94-51C9-CBD1DF75F1B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7734" y="2614612"/>
            <a:ext cx="5291663" cy="3752849"/>
          </a:xfrm>
        </p:spPr>
        <p:txBody>
          <a:bodyPr>
            <a:normAutofit/>
          </a:bodyPr>
          <a:lstStyle/>
          <a:p>
            <a:pPr marL="0" indent="0">
              <a:spcBef>
                <a:spcPts val="2500"/>
              </a:spcBef>
              <a:buNone/>
            </a:pPr>
            <a:r>
              <a:rPr lang="en-US" sz="1400" b="1"/>
              <a:t>Lecture Hall of Tyrannus</a:t>
            </a:r>
          </a:p>
          <a:p>
            <a:pPr marL="0" lvl="1" indent="0">
              <a:buNone/>
            </a:pPr>
            <a:r>
              <a:rPr lang="en-US" sz="1400"/>
              <a:t>Paul's teachings in Ephesus primarily occurred in the lecture hall of Tyrannus, where he spent over two years.</a:t>
            </a:r>
          </a:p>
          <a:p>
            <a:pPr marL="0" indent="0">
              <a:spcBef>
                <a:spcPts val="2500"/>
              </a:spcBef>
              <a:buNone/>
            </a:pPr>
            <a:r>
              <a:rPr lang="en-US" sz="1400" b="1"/>
              <a:t>Confrontation at the Theater</a:t>
            </a:r>
          </a:p>
          <a:p>
            <a:pPr marL="0" lvl="1" indent="0">
              <a:buNone/>
            </a:pPr>
            <a:r>
              <a:rPr lang="en-US" sz="1400"/>
              <a:t>A significant confrontation took place at the theater, where silversmiths rioted against Paul due to the threat his teachings posed to their trade.</a:t>
            </a:r>
          </a:p>
          <a:p>
            <a:pPr marL="0" indent="0">
              <a:spcBef>
                <a:spcPts val="2500"/>
              </a:spcBef>
              <a:buNone/>
            </a:pPr>
            <a:r>
              <a:rPr lang="en-US" sz="1400" b="1"/>
              <a:t>Paul's Missionary Activities</a:t>
            </a:r>
          </a:p>
          <a:p>
            <a:pPr marL="0" lvl="1" indent="0">
              <a:buNone/>
            </a:pPr>
            <a:r>
              <a:rPr lang="en-US" sz="1400"/>
              <a:t>Paul's missionary activities in Ephesus were impactful, leading to both widespread teachings and significant confrontations.</a:t>
            </a:r>
          </a:p>
        </p:txBody>
      </p:sp>
    </p:spTree>
    <p:extLst>
      <p:ext uri="{BB962C8B-B14F-4D97-AF65-F5344CB8AC3E}">
        <p14:creationId xmlns:p14="http://schemas.microsoft.com/office/powerpoint/2010/main" val="978750561"/>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116</TotalTime>
  <Words>784</Words>
  <Application>Microsoft Office PowerPoint</Application>
  <PresentationFormat>Widescreen</PresentationFormat>
  <Paragraphs>49</Paragraphs>
  <Slides>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Aptos</vt:lpstr>
      <vt:lpstr>Aptos Display</vt:lpstr>
      <vt:lpstr>Arial</vt:lpstr>
      <vt:lpstr>Office Theme</vt:lpstr>
      <vt:lpstr>PowerPoint Presentation</vt:lpstr>
      <vt:lpstr>Book of Ephesians</vt:lpstr>
      <vt:lpstr>Ephesus Amphitheater 50 CE</vt:lpstr>
      <vt:lpstr>PowerPoint Presentation</vt:lpstr>
      <vt:lpstr>PowerPoint Presentation</vt:lpstr>
      <vt:lpstr>Paul’s Preaching Sparks Uproar</vt:lpstr>
      <vt:lpstr>Paul’s Preaching Sparks Uproar</vt:lpstr>
      <vt:lpstr>Paul's Teachings in Ephesus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3</cp:revision>
  <dcterms:created xsi:type="dcterms:W3CDTF">2025-06-19T21:30:53Z</dcterms:created>
  <dcterms:modified xsi:type="dcterms:W3CDTF">2025-07-25T21:03:32Z</dcterms:modified>
</cp:coreProperties>
</file>