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18571-82F3-4B12-9751-63C8C5E7D28C}" v="2" dt="2025-07-25T19:41:3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8718571-82F3-4B12-9751-63C8C5E7D28C}"/>
    <pc:docChg chg="custSel addSld modSld">
      <pc:chgData name="Weldon Beardain" userId="09afe1b543c8f812" providerId="LiveId" clId="{A8718571-82F3-4B12-9751-63C8C5E7D28C}" dt="2025-07-25T19:42:57.622" v="25" actId="14100"/>
      <pc:docMkLst>
        <pc:docMk/>
      </pc:docMkLst>
      <pc:sldChg chg="modSp mod">
        <pc:chgData name="Weldon Beardain" userId="09afe1b543c8f812" providerId="LiveId" clId="{A8718571-82F3-4B12-9751-63C8C5E7D28C}" dt="2025-07-25T19:39:15.883" v="4" actId="14100"/>
        <pc:sldMkLst>
          <pc:docMk/>
          <pc:sldMk cId="1575604269" sldId="258"/>
        </pc:sldMkLst>
        <pc:spChg chg="mod">
          <ac:chgData name="Weldon Beardain" userId="09afe1b543c8f812" providerId="LiveId" clId="{A8718571-82F3-4B12-9751-63C8C5E7D28C}" dt="2025-07-25T19:38:38.021" v="2" actId="1076"/>
          <ac:spMkLst>
            <pc:docMk/>
            <pc:sldMk cId="1575604269" sldId="258"/>
            <ac:spMk id="2" creationId="{A03437B9-CB23-6388-94B1-5CAD321037B4}"/>
          </ac:spMkLst>
        </pc:spChg>
        <pc:spChg chg="mod">
          <ac:chgData name="Weldon Beardain" userId="09afe1b543c8f812" providerId="LiveId" clId="{A8718571-82F3-4B12-9751-63C8C5E7D28C}" dt="2025-07-25T19:39:15.883" v="4" actId="14100"/>
          <ac:spMkLst>
            <pc:docMk/>
            <pc:sldMk cId="1575604269" sldId="258"/>
            <ac:spMk id="4" creationId="{D30971FA-C530-D09A-156D-F3100A835386}"/>
          </ac:spMkLst>
        </pc:spChg>
      </pc:sldChg>
      <pc:sldChg chg="addSp delSp modSp mod">
        <pc:chgData name="Weldon Beardain" userId="09afe1b543c8f812" providerId="LiveId" clId="{A8718571-82F3-4B12-9751-63C8C5E7D28C}" dt="2025-07-25T19:42:57.622" v="25" actId="14100"/>
        <pc:sldMkLst>
          <pc:docMk/>
          <pc:sldMk cId="2466514517" sldId="259"/>
        </pc:sldMkLst>
        <pc:spChg chg="del">
          <ac:chgData name="Weldon Beardain" userId="09afe1b543c8f812" providerId="LiveId" clId="{A8718571-82F3-4B12-9751-63C8C5E7D28C}" dt="2025-07-25T19:39:54.378" v="10" actId="478"/>
          <ac:spMkLst>
            <pc:docMk/>
            <pc:sldMk cId="2466514517" sldId="259"/>
            <ac:spMk id="2" creationId="{18FB4E10-E5F5-A5E7-0CCC-8BB9158C48CC}"/>
          </ac:spMkLst>
        </pc:spChg>
        <pc:spChg chg="del">
          <ac:chgData name="Weldon Beardain" userId="09afe1b543c8f812" providerId="LiveId" clId="{A8718571-82F3-4B12-9751-63C8C5E7D28C}" dt="2025-07-25T19:39:45.632" v="6" actId="478"/>
          <ac:spMkLst>
            <pc:docMk/>
            <pc:sldMk cId="2466514517" sldId="259"/>
            <ac:spMk id="4" creationId="{E62E98A6-4B38-8A2C-71E0-B1116E431462}"/>
          </ac:spMkLst>
        </pc:spChg>
        <pc:spChg chg="add del mod">
          <ac:chgData name="Weldon Beardain" userId="09afe1b543c8f812" providerId="LiveId" clId="{A8718571-82F3-4B12-9751-63C8C5E7D28C}" dt="2025-07-25T19:39:52.141" v="9" actId="478"/>
          <ac:spMkLst>
            <pc:docMk/>
            <pc:sldMk cId="2466514517" sldId="259"/>
            <ac:spMk id="6" creationId="{369B09C6-A67D-A664-2BA7-06A5F53654A5}"/>
          </ac:spMkLst>
        </pc:spChg>
        <pc:spChg chg="add del mod">
          <ac:chgData name="Weldon Beardain" userId="09afe1b543c8f812" providerId="LiveId" clId="{A8718571-82F3-4B12-9751-63C8C5E7D28C}" dt="2025-07-25T19:39:49.523" v="8" actId="478"/>
          <ac:spMkLst>
            <pc:docMk/>
            <pc:sldMk cId="2466514517" sldId="259"/>
            <ac:spMk id="8" creationId="{D274FC94-7ACA-67CF-FDF6-9F9C69E67175}"/>
          </ac:spMkLst>
        </pc:spChg>
        <pc:spChg chg="add mod">
          <ac:chgData name="Weldon Beardain" userId="09afe1b543c8f812" providerId="LiveId" clId="{A8718571-82F3-4B12-9751-63C8C5E7D28C}" dt="2025-07-25T19:42:57.622" v="25" actId="14100"/>
          <ac:spMkLst>
            <pc:docMk/>
            <pc:sldMk cId="2466514517" sldId="259"/>
            <ac:spMk id="11" creationId="{03836FC6-824D-7C60-9CB4-F847565146F0}"/>
          </ac:spMkLst>
        </pc:spChg>
        <pc:spChg chg="add mod">
          <ac:chgData name="Weldon Beardain" userId="09afe1b543c8f812" providerId="LiveId" clId="{A8718571-82F3-4B12-9751-63C8C5E7D28C}" dt="2025-07-25T19:42:24.084" v="18" actId="255"/>
          <ac:spMkLst>
            <pc:docMk/>
            <pc:sldMk cId="2466514517" sldId="259"/>
            <ac:spMk id="12" creationId="{0ADE5ED5-14DB-873C-FCD1-4649B1689BFB}"/>
          </ac:spMkLst>
        </pc:spChg>
        <pc:picChg chg="del">
          <ac:chgData name="Weldon Beardain" userId="09afe1b543c8f812" providerId="LiveId" clId="{A8718571-82F3-4B12-9751-63C8C5E7D28C}" dt="2025-07-25T19:39:46.930" v="7" actId="478"/>
          <ac:picMkLst>
            <pc:docMk/>
            <pc:sldMk cId="2466514517" sldId="259"/>
            <ac:picMk id="5" creationId="{CEFEE577-4951-46D5-A5AF-7F5139943C5E}"/>
          </ac:picMkLst>
        </pc:picChg>
        <pc:picChg chg="add mod">
          <ac:chgData name="Weldon Beardain" userId="09afe1b543c8f812" providerId="LiveId" clId="{A8718571-82F3-4B12-9751-63C8C5E7D28C}" dt="2025-07-25T19:42:29.990" v="21" actId="1076"/>
          <ac:picMkLst>
            <pc:docMk/>
            <pc:sldMk cId="2466514517" sldId="259"/>
            <ac:picMk id="13" creationId="{CDEA6F4B-4737-BD13-F2C4-53928A4141F6}"/>
          </ac:picMkLst>
        </pc:picChg>
      </pc:sldChg>
      <pc:sldChg chg="modSp add mod">
        <pc:chgData name="Weldon Beardain" userId="09afe1b543c8f812" providerId="LiveId" clId="{A8718571-82F3-4B12-9751-63C8C5E7D28C}" dt="2025-07-25T19:41:50.935" v="13" actId="6549"/>
        <pc:sldMkLst>
          <pc:docMk/>
          <pc:sldMk cId="3366357305" sldId="261"/>
        </pc:sldMkLst>
        <pc:spChg chg="mod">
          <ac:chgData name="Weldon Beardain" userId="09afe1b543c8f812" providerId="LiveId" clId="{A8718571-82F3-4B12-9751-63C8C5E7D28C}" dt="2025-07-25T19:41:50.935" v="13" actId="6549"/>
          <ac:spMkLst>
            <pc:docMk/>
            <pc:sldMk cId="3366357305" sldId="261"/>
            <ac:spMk id="4" creationId="{EE873276-682B-8233-A4EB-A411611224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amphitheater in Ephesus, dating back to 50 CE, is a remarkable structure that showcases ancient Roman architecture. It was used for various events, including gladiatorial games, performances, and public gatherings. The amphitheater could accommodate thousands of spectators, highlighting the advanced engineering and cultural significance of Ephesus during that era.</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331740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5</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6</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437B9-CB23-6388-94B1-5CAD321037B4}"/>
              </a:ext>
            </a:extLst>
          </p:cNvPr>
          <p:cNvSpPr>
            <a:spLocks noGrp="1"/>
          </p:cNvSpPr>
          <p:nvPr>
            <p:ph type="title"/>
          </p:nvPr>
        </p:nvSpPr>
        <p:spPr>
          <a:xfrm>
            <a:off x="296448" y="-254718"/>
            <a:ext cx="11018520" cy="1434415"/>
          </a:xfrm>
        </p:spPr>
        <p:txBody>
          <a:bodyPr vert="horz" lIns="91440" tIns="45720" rIns="91440" bIns="45720" rtlCol="0" anchor="b">
            <a:normAutofit/>
          </a:bodyPr>
          <a:lstStyle/>
          <a:p>
            <a:r>
              <a:rPr lang="en-US" sz="5400" b="1" dirty="0"/>
              <a:t>Ephesus Amphitheater 50 CE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30971FA-C530-D09A-156D-F3100A8353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96448" y="2071316"/>
            <a:ext cx="7208533" cy="4119172"/>
          </a:xfrm>
        </p:spPr>
        <p:txBody>
          <a:bodyPr>
            <a:normAutofit fontScale="85000" lnSpcReduction="20000"/>
          </a:bodyPr>
          <a:lstStyle/>
          <a:p>
            <a:pPr marL="0" indent="0">
              <a:spcBef>
                <a:spcPts val="2500"/>
              </a:spcBef>
              <a:buNone/>
            </a:pPr>
            <a:r>
              <a:rPr lang="en-US" b="1" dirty="0"/>
              <a:t>Ancient Roman Architecture</a:t>
            </a:r>
          </a:p>
          <a:p>
            <a:pPr marL="0" lvl="1" indent="0">
              <a:buNone/>
            </a:pPr>
            <a:r>
              <a:rPr lang="en-US" sz="2800" dirty="0"/>
              <a:t>The Ephesus amphitheater is an exemplary model of ancient Roman architecture, showcasing remarkable construction techniques and design.</a:t>
            </a:r>
          </a:p>
          <a:p>
            <a:pPr marL="0" indent="0">
              <a:spcBef>
                <a:spcPts val="2500"/>
              </a:spcBef>
              <a:buNone/>
            </a:pPr>
            <a:r>
              <a:rPr lang="en-US" b="1" dirty="0"/>
              <a:t>Versatile Venue</a:t>
            </a:r>
          </a:p>
          <a:p>
            <a:pPr marL="0" lvl="1" indent="0">
              <a:buNone/>
            </a:pPr>
            <a:r>
              <a:rPr lang="en-US" sz="2800" dirty="0"/>
              <a:t>The amphitheater was used for gladiatorial games, performances, and public gatherings, making it a central hub for events.</a:t>
            </a:r>
          </a:p>
          <a:p>
            <a:pPr marL="0" indent="0">
              <a:spcBef>
                <a:spcPts val="2500"/>
              </a:spcBef>
              <a:buNone/>
            </a:pPr>
            <a:r>
              <a:rPr lang="en-US" b="1" dirty="0"/>
              <a:t>Large Capacity</a:t>
            </a:r>
          </a:p>
          <a:p>
            <a:pPr marL="0" lvl="1" indent="0">
              <a:buNone/>
            </a:pPr>
            <a:r>
              <a:rPr lang="en-US" sz="2800" dirty="0"/>
              <a:t>Accommodating thousands of spectators, the amphitheater's size underscores the advanced engineering and cultural importance of Ephesus</a:t>
            </a:r>
            <a:r>
              <a:rPr lang="en-US" sz="1400" dirty="0"/>
              <a:t>.</a:t>
            </a:r>
          </a:p>
        </p:txBody>
      </p:sp>
      <p:pic>
        <p:nvPicPr>
          <p:cNvPr id="5" name="Content Placeholder 4" descr="Aspendos Ancient City at Antalya Turkey">
            <a:extLst>
              <a:ext uri="{FF2B5EF4-FFF2-40B4-BE49-F238E27FC236}">
                <a16:creationId xmlns:a16="http://schemas.microsoft.com/office/drawing/2014/main" id="{DC74E63B-38CC-4394-B38E-A8E7D00E6CE8}"/>
              </a:ext>
            </a:extLst>
          </p:cNvPr>
          <p:cNvPicPr>
            <a:picLocks noGrp="1" noChangeAspect="1"/>
          </p:cNvPicPr>
          <p:nvPr>
            <p:ph sz="half" idx="1"/>
          </p:nvPr>
        </p:nvPicPr>
        <p:blipFill>
          <a:blip r:embed="rId3"/>
          <a:srcRect l="6510" r="2927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575604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BA097-4DFC-EF4F-BEAD-18F5510DDF6E}"/>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Ephesus Theater Capacity</a:t>
            </a:r>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dirty="0"/>
              <a:t>Historical Construction</a:t>
            </a:r>
          </a:p>
          <a:p>
            <a:pPr marL="0" lvl="1" indent="0">
              <a:buNone/>
            </a:pPr>
            <a:r>
              <a:rPr lang="en-US" sz="1400" dirty="0"/>
              <a:t>The Ephesus Theater was constructed in the 3rd century BC and later expanded during the Roman period.</a:t>
            </a:r>
          </a:p>
          <a:p>
            <a:pPr marL="0" indent="0">
              <a:spcBef>
                <a:spcPts val="2500"/>
              </a:spcBef>
              <a:buNone/>
            </a:pPr>
            <a:r>
              <a:rPr lang="en-US" sz="1400" b="1" dirty="0"/>
              <a:t>Large Seating Capacity</a:t>
            </a:r>
          </a:p>
          <a:p>
            <a:pPr marL="0" lvl="1" indent="0">
              <a:buNone/>
            </a:pPr>
            <a:r>
              <a:rPr lang="en-US" sz="1400" dirty="0"/>
              <a:t>By 50 AD, the theater could seat approximately 25,000 spectators, making it one of the largest of its time.</a:t>
            </a:r>
          </a:p>
        </p:txBody>
      </p:sp>
    </p:spTree>
    <p:extLst>
      <p:ext uri="{BB962C8B-B14F-4D97-AF65-F5344CB8AC3E}">
        <p14:creationId xmlns:p14="http://schemas.microsoft.com/office/powerpoint/2010/main" val="3366357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a:t>Lecture Hall of Tyrannus</a:t>
            </a:r>
          </a:p>
          <a:p>
            <a:pPr marL="0" lvl="1" indent="0">
              <a:buNone/>
            </a:pPr>
            <a:r>
              <a:rPr lang="en-US" sz="1400"/>
              <a:t>Paul's teachings in Ephesus primarily occurred in the lecture hall of Tyrannus, where he spent over two years.</a:t>
            </a:r>
          </a:p>
          <a:p>
            <a:pPr marL="0" indent="0">
              <a:spcBef>
                <a:spcPts val="2500"/>
              </a:spcBef>
              <a:buNone/>
            </a:pPr>
            <a:r>
              <a:rPr lang="en-US" sz="1400" b="1"/>
              <a:t>Confrontation at the Theater</a:t>
            </a:r>
          </a:p>
          <a:p>
            <a:pPr marL="0" lvl="1" indent="0">
              <a:buNone/>
            </a:pPr>
            <a:r>
              <a:rPr lang="en-US" sz="1400"/>
              <a:t>A significant confrontation took place at the theater, where silversmiths rioted against Paul due to the threat his teachings posed to their trade.</a:t>
            </a:r>
          </a:p>
          <a:p>
            <a:pPr marL="0" indent="0">
              <a:spcBef>
                <a:spcPts val="2500"/>
              </a:spcBef>
              <a:buNone/>
            </a:pPr>
            <a:r>
              <a:rPr lang="en-US" sz="1400" b="1"/>
              <a:t>Paul's Missionary Activities</a:t>
            </a:r>
          </a:p>
          <a:p>
            <a:pPr marL="0" lvl="1" indent="0">
              <a:buNone/>
            </a:pPr>
            <a:r>
              <a:rPr lang="en-US" sz="140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633</Words>
  <Application>Microsoft Office PowerPoint</Application>
  <PresentationFormat>Widescreen</PresentationFormat>
  <Paragraphs>41</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Book of Ephesians</vt:lpstr>
      <vt:lpstr>Ephesus Amphitheater 50 CE</vt:lpstr>
      <vt:lpstr>Ephesus Amphitheater 50 CE</vt:lpstr>
      <vt:lpstr>Ephesus Theater Capacity</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cp:revision>
  <dcterms:created xsi:type="dcterms:W3CDTF">2025-06-19T21:30:53Z</dcterms:created>
  <dcterms:modified xsi:type="dcterms:W3CDTF">2025-07-25T19:43:04Z</dcterms:modified>
</cp:coreProperties>
</file>