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1" r:id="rId2"/>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reating Memorable Baby Shower Cards: Ideas, Traditions, and Personal Touches" id="{278DA238-BEA6-4856-ACAA-4E78F6095F0B}">
          <p14:sldIdLst>
            <p14:sldId id="2561"/>
          </p14:sldIdLst>
        </p14:section>
        <p14:section name="The Significance of Baby Shower Cards" id="{5B37D9D8-615C-40F3-AFF5-688645634FD7}">
          <p14:sldIdLst/>
        </p14:section>
        <p14:section name="Types and Designs of Baby Shower Cards" id="{92CB23D1-E105-4FA6-A918-5BD88640AF3C}">
          <p14:sldIdLst/>
        </p14:section>
        <p14:section name="Writing Messages for Baby Shower Cards" id="{899E7C5C-EBF1-4579-A886-3FA2511335C8}">
          <p14:sldIdLst/>
        </p14:section>
        <p14:section name="Creative Ideas to Make Baby Shower Cards Special" id="{CAE94916-DCCE-4FC6-BA3B-7B3BA2D10AA0}">
          <p14:sldIdLst/>
        </p14:section>
        <p14:section name="Conclusion" id="{D84EB155-C9AF-4C23-9317-B339C91B3FD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3" autoAdjust="0"/>
    <p:restoredTop sz="94660"/>
  </p:normalViewPr>
  <p:slideViewPr>
    <p:cSldViewPr snapToGrid="0">
      <p:cViewPr varScale="1">
        <p:scale>
          <a:sx n="61" d="100"/>
          <a:sy n="61" d="100"/>
        </p:scale>
        <p:origin x="624" y="24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470895"/>
          </a:xfrm>
          <a:prstGeom prst="rect">
            <a:avLst/>
          </a:prstGeom>
        </p:spPr>
        <p:txBody>
          <a:bodyPr vert="horz" lIns="94192" tIns="47096" rIns="94192" bIns="47096" rtlCol="0"/>
          <a:lstStyle>
            <a:lvl1pPr algn="l">
              <a:defRPr sz="1200"/>
            </a:lvl1pPr>
          </a:lstStyle>
          <a:p>
            <a:endParaRPr lang="en-US"/>
          </a:p>
        </p:txBody>
      </p:sp>
      <p:sp>
        <p:nvSpPr>
          <p:cNvPr id="3" name="Date Placeholder 2"/>
          <p:cNvSpPr>
            <a:spLocks noGrp="1"/>
          </p:cNvSpPr>
          <p:nvPr>
            <p:ph type="dt" idx="1"/>
          </p:nvPr>
        </p:nvSpPr>
        <p:spPr>
          <a:xfrm>
            <a:off x="4021294" y="0"/>
            <a:ext cx="3076363" cy="470895"/>
          </a:xfrm>
          <a:prstGeom prst="rect">
            <a:avLst/>
          </a:prstGeom>
        </p:spPr>
        <p:txBody>
          <a:bodyPr vert="horz" lIns="94192" tIns="47096" rIns="94192" bIns="47096" rtlCol="0"/>
          <a:lstStyle>
            <a:lvl1pPr algn="r">
              <a:defRPr sz="1200"/>
            </a:lvl1pPr>
          </a:lstStyle>
          <a:p>
            <a:fld id="{F421EBA7-D043-4A7C-84AC-935F936FEFAF}" type="datetimeFigureOut">
              <a:rPr lang="en-US" smtClean="0"/>
              <a:t>8/13/2025</a:t>
            </a:fld>
            <a:endParaRPr lang="en-US"/>
          </a:p>
        </p:txBody>
      </p:sp>
      <p:sp>
        <p:nvSpPr>
          <p:cNvPr id="4" name="Slide Image Placeholder 3"/>
          <p:cNvSpPr>
            <a:spLocks noGrp="1" noRot="1" noChangeAspect="1"/>
          </p:cNvSpPr>
          <p:nvPr>
            <p:ph type="sldImg" idx="2"/>
          </p:nvPr>
        </p:nvSpPr>
        <p:spPr>
          <a:xfrm>
            <a:off x="735013" y="1173163"/>
            <a:ext cx="5629275" cy="3167062"/>
          </a:xfrm>
          <a:prstGeom prst="rect">
            <a:avLst/>
          </a:prstGeom>
          <a:noFill/>
          <a:ln w="12700">
            <a:solidFill>
              <a:prstClr val="black"/>
            </a:solidFill>
          </a:ln>
        </p:spPr>
        <p:txBody>
          <a:bodyPr vert="horz" lIns="94192" tIns="47096" rIns="94192" bIns="47096" rtlCol="0" anchor="ctr"/>
          <a:lstStyle/>
          <a:p>
            <a:endParaRPr lang="en-US"/>
          </a:p>
        </p:txBody>
      </p:sp>
      <p:sp>
        <p:nvSpPr>
          <p:cNvPr id="5" name="Notes Placeholder 4"/>
          <p:cNvSpPr>
            <a:spLocks noGrp="1"/>
          </p:cNvSpPr>
          <p:nvPr>
            <p:ph type="body" sz="quarter" idx="3"/>
          </p:nvPr>
        </p:nvSpPr>
        <p:spPr>
          <a:xfrm>
            <a:off x="709930" y="4516676"/>
            <a:ext cx="5679440" cy="3695462"/>
          </a:xfrm>
          <a:prstGeom prst="rect">
            <a:avLst/>
          </a:prstGeom>
        </p:spPr>
        <p:txBody>
          <a:bodyPr vert="horz" lIns="94192" tIns="47096" rIns="94192" bIns="470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4407"/>
            <a:ext cx="3076363" cy="470894"/>
          </a:xfrm>
          <a:prstGeom prst="rect">
            <a:avLst/>
          </a:prstGeom>
        </p:spPr>
        <p:txBody>
          <a:bodyPr vert="horz" lIns="94192" tIns="47096" rIns="94192" bIns="47096" rtlCol="0" anchor="b"/>
          <a:lstStyle>
            <a:lvl1pPr algn="l">
              <a:defRPr sz="1200"/>
            </a:lvl1pPr>
          </a:lstStyle>
          <a:p>
            <a:endParaRPr lang="en-US"/>
          </a:p>
        </p:txBody>
      </p:sp>
      <p:sp>
        <p:nvSpPr>
          <p:cNvPr id="7" name="Slide Number Placeholder 6"/>
          <p:cNvSpPr>
            <a:spLocks noGrp="1"/>
          </p:cNvSpPr>
          <p:nvPr>
            <p:ph type="sldNum" sz="quarter" idx="5"/>
          </p:nvPr>
        </p:nvSpPr>
        <p:spPr>
          <a:xfrm>
            <a:off x="4021294" y="8914407"/>
            <a:ext cx="3076363" cy="470894"/>
          </a:xfrm>
          <a:prstGeom prst="rect">
            <a:avLst/>
          </a:prstGeom>
        </p:spPr>
        <p:txBody>
          <a:bodyPr vert="horz" lIns="94192" tIns="47096" rIns="94192" bIns="47096" rtlCol="0" anchor="b"/>
          <a:lstStyle>
            <a:lvl1pPr algn="r">
              <a:defRPr sz="1200"/>
            </a:lvl1pPr>
          </a:lstStyle>
          <a:p>
            <a:fld id="{34E00237-FB7E-480A-9885-9C4D4379BC80}" type="slidenum">
              <a:rPr lang="en-US" smtClean="0"/>
              <a:t>‹#›</a:t>
            </a:fld>
            <a:endParaRPr lang="en-US"/>
          </a:p>
        </p:txBody>
      </p:sp>
    </p:spTree>
    <p:extLst>
      <p:ext uri="{BB962C8B-B14F-4D97-AF65-F5344CB8AC3E}">
        <p14:creationId xmlns:p14="http://schemas.microsoft.com/office/powerpoint/2010/main" val="1831268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AI-generated content may be incorrect.
---
This presentation focuses on how to create meaningful and memorable baby shower cards. We will explore the significance of these cards, various design options, tips for writing heartfelt messages, and creative ideas to add personal touches.
Image source: Microsoft 365 content library
</a:t>
            </a:r>
          </a:p>
        </p:txBody>
      </p:sp>
      <p:sp>
        <p:nvSpPr>
          <p:cNvPr id="4" name="Slide Number Placeholder 3"/>
          <p:cNvSpPr>
            <a:spLocks noGrp="1"/>
          </p:cNvSpPr>
          <p:nvPr>
            <p:ph type="sldNum" sz="quarter" idx="5"/>
          </p:nvPr>
        </p:nvSpPr>
        <p:spPr/>
        <p:txBody>
          <a:bodyPr/>
          <a:lstStyle/>
          <a:p>
            <a:fld id="{60B3622B-1F71-4995-9CAB-465A5AB8EE13}" type="slidenum">
              <a:rPr lang="en-US" smtClean="0"/>
              <a:t>1</a:t>
            </a:fld>
            <a:endParaRPr lang="en-US"/>
          </a:p>
        </p:txBody>
      </p:sp>
    </p:spTree>
    <p:extLst>
      <p:ext uri="{BB962C8B-B14F-4D97-AF65-F5344CB8AC3E}">
        <p14:creationId xmlns:p14="http://schemas.microsoft.com/office/powerpoint/2010/main" val="2015250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8/13/2025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89097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8/13/2025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59966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8/13/2025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1414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8/13/2025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8234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8/13/2025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8098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8/13/2025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99609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8/13/2025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685846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8/13/2025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811053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8/13/2025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759404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8/13/2025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23887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8/13/2025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33097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8/13/2025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74086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F6121A-DFF6-EFEB-8FCB-B8A08C3355B3}"/>
              </a:ext>
            </a:extLst>
          </p:cNvPr>
          <p:cNvSpPr>
            <a:spLocks noGrp="1"/>
          </p:cNvSpPr>
          <p:nvPr>
            <p:ph type="ctrTitle"/>
          </p:nvPr>
        </p:nvSpPr>
        <p:spPr>
          <a:xfrm>
            <a:off x="152420" y="3977773"/>
            <a:ext cx="4224581" cy="2997273"/>
          </a:xfrm>
        </p:spPr>
        <p:txBody>
          <a:bodyPr anchor="b">
            <a:normAutofit/>
          </a:bodyPr>
          <a:lstStyle/>
          <a:p>
            <a:pPr>
              <a:lnSpc>
                <a:spcPct val="90000"/>
              </a:lnSpc>
            </a:pPr>
            <a:r>
              <a:rPr lang="en-US" sz="3600" dirty="0"/>
              <a:t>From</a:t>
            </a:r>
            <a:br>
              <a:rPr lang="en-US" sz="3600" dirty="0"/>
            </a:br>
            <a:r>
              <a:rPr lang="en-US" sz="3600" dirty="0"/>
              <a:t>Grammy and Papa</a:t>
            </a:r>
            <a:br>
              <a:rPr lang="en-US" sz="3600" dirty="0"/>
            </a:br>
            <a:br>
              <a:rPr lang="en-US" sz="3600" dirty="0"/>
            </a:br>
            <a:endParaRPr lang="en-US" sz="3600" dirty="0"/>
          </a:p>
        </p:txBody>
      </p:sp>
      <p:pic>
        <p:nvPicPr>
          <p:cNvPr id="4" name="Picture 3" descr="Baby boy concept">
            <a:extLst>
              <a:ext uri="{FF2B5EF4-FFF2-40B4-BE49-F238E27FC236}">
                <a16:creationId xmlns:a16="http://schemas.microsoft.com/office/drawing/2014/main" id="{633A951D-1859-44F9-95AE-51AD929637AF}"/>
              </a:ext>
            </a:extLst>
          </p:cNvPr>
          <p:cNvPicPr>
            <a:picLocks noChangeAspect="1"/>
          </p:cNvPicPr>
          <p:nvPr/>
        </p:nvPicPr>
        <p:blipFill>
          <a:blip r:embed="rId3"/>
          <a:srcRect l="14715" r="17822" b="-1"/>
          <a:stretch>
            <a:fillRect/>
          </a:stretch>
        </p:blipFill>
        <p:spPr>
          <a:xfrm>
            <a:off x="20" y="10"/>
            <a:ext cx="4020187" cy="3977763"/>
          </a:xfrm>
          <a:prstGeom prst="rect">
            <a:avLst/>
          </a:prstGeom>
        </p:spPr>
      </p:pic>
      <p:cxnSp>
        <p:nvCxnSpPr>
          <p:cNvPr id="11" name="Straight Connector 10">
            <a:extLst>
              <a:ext uri="{FF2B5EF4-FFF2-40B4-BE49-F238E27FC236}">
                <a16:creationId xmlns:a16="http://schemas.microsoft.com/office/drawing/2014/main" id="{6CA391F1-4B2C-521B-F6A5-52C74B3034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75848" y="47115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5" name="Picture 4" descr="Baby boy concept">
            <a:extLst>
              <a:ext uri="{FF2B5EF4-FFF2-40B4-BE49-F238E27FC236}">
                <a16:creationId xmlns:a16="http://schemas.microsoft.com/office/drawing/2014/main" id="{6E4C5065-FDE4-8A0F-4A44-CED1037103EF}"/>
              </a:ext>
            </a:extLst>
          </p:cNvPr>
          <p:cNvPicPr>
            <a:picLocks noChangeAspect="1"/>
          </p:cNvPicPr>
          <p:nvPr/>
        </p:nvPicPr>
        <p:blipFill>
          <a:blip r:embed="rId3"/>
          <a:srcRect l="14715" r="17822" b="-1"/>
          <a:stretch>
            <a:fillRect/>
          </a:stretch>
        </p:blipFill>
        <p:spPr>
          <a:xfrm>
            <a:off x="6300971" y="1075096"/>
            <a:ext cx="4020187" cy="3977763"/>
          </a:xfrm>
          <a:prstGeom prst="rect">
            <a:avLst/>
          </a:prstGeom>
        </p:spPr>
      </p:pic>
      <p:pic>
        <p:nvPicPr>
          <p:cNvPr id="6" name="Picture 5" descr="Baby boy concept">
            <a:extLst>
              <a:ext uri="{FF2B5EF4-FFF2-40B4-BE49-F238E27FC236}">
                <a16:creationId xmlns:a16="http://schemas.microsoft.com/office/drawing/2014/main" id="{BA6A7F3D-E191-4628-E0E6-7CBA2173E12C}"/>
              </a:ext>
            </a:extLst>
          </p:cNvPr>
          <p:cNvPicPr>
            <a:picLocks noChangeAspect="1"/>
          </p:cNvPicPr>
          <p:nvPr/>
        </p:nvPicPr>
        <p:blipFill>
          <a:blip r:embed="rId3"/>
          <a:srcRect l="14715" r="17822" b="-1"/>
          <a:stretch>
            <a:fillRect/>
          </a:stretch>
        </p:blipFill>
        <p:spPr>
          <a:xfrm>
            <a:off x="152420" y="152410"/>
            <a:ext cx="4020187" cy="3977763"/>
          </a:xfrm>
          <a:prstGeom prst="rect">
            <a:avLst/>
          </a:prstGeom>
        </p:spPr>
      </p:pic>
      <p:sp>
        <p:nvSpPr>
          <p:cNvPr id="7" name="Title 1">
            <a:extLst>
              <a:ext uri="{FF2B5EF4-FFF2-40B4-BE49-F238E27FC236}">
                <a16:creationId xmlns:a16="http://schemas.microsoft.com/office/drawing/2014/main" id="{B29EEA3F-A62C-6D02-C0EC-4D20EEC312EC}"/>
              </a:ext>
            </a:extLst>
          </p:cNvPr>
          <p:cNvSpPr txBox="1">
            <a:spLocks/>
          </p:cNvSpPr>
          <p:nvPr/>
        </p:nvSpPr>
        <p:spPr>
          <a:xfrm>
            <a:off x="6633620" y="5317998"/>
            <a:ext cx="3687538" cy="2642710"/>
          </a:xfrm>
          <a:prstGeom prst="rect">
            <a:avLst/>
          </a:prstGeom>
        </p:spPr>
        <p:txBody>
          <a:bodyPr vert="horz" lIns="91440" tIns="45720" rIns="91440" bIns="45720" rtlCol="0" anchor="b">
            <a:normAutofit fontScale="90000" lnSpcReduction="20000"/>
          </a:bodyPr>
          <a:lstStyle>
            <a:lvl1pPr algn="l" defTabSz="914400" rtl="0" eaLnBrk="1" latinLnBrk="0" hangingPunct="1">
              <a:lnSpc>
                <a:spcPct val="100000"/>
              </a:lnSpc>
              <a:spcBef>
                <a:spcPct val="0"/>
              </a:spcBef>
              <a:buNone/>
              <a:defRPr sz="5400" b="1" kern="1200">
                <a:solidFill>
                  <a:schemeClr val="tx1"/>
                </a:solidFill>
                <a:latin typeface="+mj-lt"/>
                <a:ea typeface="+mj-ea"/>
                <a:cs typeface="+mj-cs"/>
              </a:defRPr>
            </a:lvl1pPr>
          </a:lstStyle>
          <a:p>
            <a:pPr>
              <a:lnSpc>
                <a:spcPct val="90000"/>
              </a:lnSpc>
            </a:pPr>
            <a:r>
              <a:rPr lang="en-US" sz="3600"/>
              <a:t>From</a:t>
            </a:r>
            <a:br>
              <a:rPr lang="en-US" sz="3600"/>
            </a:br>
            <a:r>
              <a:rPr lang="en-US" sz="3600"/>
              <a:t>Grammy and Papa</a:t>
            </a:r>
            <a:br>
              <a:rPr lang="en-US" sz="3600"/>
            </a:br>
            <a:br>
              <a:rPr lang="en-US" sz="3600"/>
            </a:br>
            <a:br>
              <a:rPr lang="en-US" sz="3600"/>
            </a:br>
            <a:br>
              <a:rPr lang="en-US" sz="3600"/>
            </a:br>
            <a:br>
              <a:rPr lang="en-US" sz="3600"/>
            </a:br>
            <a:endParaRPr lang="en-US" sz="3600" dirty="0"/>
          </a:p>
        </p:txBody>
      </p:sp>
    </p:spTree>
    <p:extLst>
      <p:ext uri="{BB962C8B-B14F-4D97-AF65-F5344CB8AC3E}">
        <p14:creationId xmlns:p14="http://schemas.microsoft.com/office/powerpoint/2010/main" val="3083878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7"/>
                                        </p:tgtEl>
                                        <p:attrNameLst>
                                          <p:attrName>style.visibility</p:attrName>
                                        </p:attrNameLst>
                                      </p:cBhvr>
                                      <p:to>
                                        <p:strVal val="visible"/>
                                      </p:to>
                                    </p:set>
                                    <p:animEffect transition="in" filter="fade">
                                      <p:cBhvr>
                                        <p:cTn id="10" dur="4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TotalTime>
  <Words>80</Words>
  <Application>Microsoft Office PowerPoint</Application>
  <PresentationFormat>Widescreen</PresentationFormat>
  <Paragraphs>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Grandview Display</vt:lpstr>
      <vt:lpstr>DashVTI</vt:lpstr>
      <vt:lpstr>From Grammy and Papa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Weldon Beardain</dc:creator>
  <cp:lastModifiedBy>Weldon Beardain</cp:lastModifiedBy>
  <cp:revision>1</cp:revision>
  <cp:lastPrinted>2025-08-13T16:30:11Z</cp:lastPrinted>
  <dcterms:created xsi:type="dcterms:W3CDTF">2025-08-13T16:10:38Z</dcterms:created>
  <dcterms:modified xsi:type="dcterms:W3CDTF">2025-08-13T16:31:43Z</dcterms:modified>
</cp:coreProperties>
</file>