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microsoft.com/office/2016/11/relationships/changesInfo" Target="changesInfos/changesInfo1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ldon Beardain" userId="09afe1b543c8f812" providerId="LiveId" clId="{6A891696-C8D1-4979-B4AA-04A9524C0AD1}"/>
    <pc:docChg chg="custSel addSld modSld">
      <pc:chgData name="Weldon Beardain" userId="09afe1b543c8f812" providerId="LiveId" clId="{6A891696-C8D1-4979-B4AA-04A9524C0AD1}" dt="2020-12-25T20:53:36.253" v="97" actId="20577"/>
      <pc:docMkLst>
        <pc:docMk/>
      </pc:docMkLst>
      <pc:sldChg chg="modSp mod">
        <pc:chgData name="Weldon Beardain" userId="09afe1b543c8f812" providerId="LiveId" clId="{6A891696-C8D1-4979-B4AA-04A9524C0AD1}" dt="2020-12-25T20:50:26.206" v="6" actId="20577"/>
        <pc:sldMkLst>
          <pc:docMk/>
          <pc:sldMk cId="4262868419" sldId="256"/>
        </pc:sldMkLst>
        <pc:spChg chg="mod">
          <ac:chgData name="Weldon Beardain" userId="09afe1b543c8f812" providerId="LiveId" clId="{6A891696-C8D1-4979-B4AA-04A9524C0AD1}" dt="2020-12-25T20:50:26.206" v="6" actId="20577"/>
          <ac:spMkLst>
            <pc:docMk/>
            <pc:sldMk cId="4262868419" sldId="256"/>
            <ac:spMk id="2" creationId="{70752FD7-76EF-4EBF-8807-5A08A9C8EA09}"/>
          </ac:spMkLst>
        </pc:spChg>
      </pc:sldChg>
      <pc:sldChg chg="modSp add mod">
        <pc:chgData name="Weldon Beardain" userId="09afe1b543c8f812" providerId="LiveId" clId="{6A891696-C8D1-4979-B4AA-04A9524C0AD1}" dt="2020-12-25T20:51:09.229" v="13" actId="20577"/>
        <pc:sldMkLst>
          <pc:docMk/>
          <pc:sldMk cId="1340852471" sldId="257"/>
        </pc:sldMkLst>
        <pc:spChg chg="mod">
          <ac:chgData name="Weldon Beardain" userId="09afe1b543c8f812" providerId="LiveId" clId="{6A891696-C8D1-4979-B4AA-04A9524C0AD1}" dt="2020-12-25T20:51:09.229" v="13" actId="20577"/>
          <ac:spMkLst>
            <pc:docMk/>
            <pc:sldMk cId="1340852471" sldId="257"/>
            <ac:spMk id="2" creationId="{70752FD7-76EF-4EBF-8807-5A08A9C8EA09}"/>
          </ac:spMkLst>
        </pc:spChg>
      </pc:sldChg>
      <pc:sldChg chg="modSp new mod">
        <pc:chgData name="Weldon Beardain" userId="09afe1b543c8f812" providerId="LiveId" clId="{6A891696-C8D1-4979-B4AA-04A9524C0AD1}" dt="2020-12-25T20:52:00.809" v="30" actId="6549"/>
        <pc:sldMkLst>
          <pc:docMk/>
          <pc:sldMk cId="1124191115" sldId="258"/>
        </pc:sldMkLst>
        <pc:spChg chg="mod">
          <ac:chgData name="Weldon Beardain" userId="09afe1b543c8f812" providerId="LiveId" clId="{6A891696-C8D1-4979-B4AA-04A9524C0AD1}" dt="2020-12-25T20:52:00.809" v="30" actId="6549"/>
          <ac:spMkLst>
            <pc:docMk/>
            <pc:sldMk cId="1124191115" sldId="258"/>
            <ac:spMk id="3" creationId="{BC1D92AD-D367-4216-A08C-F79BBAAD9EB5}"/>
          </ac:spMkLst>
        </pc:spChg>
      </pc:sldChg>
      <pc:sldChg chg="modSp add mod">
        <pc:chgData name="Weldon Beardain" userId="09afe1b543c8f812" providerId="LiveId" clId="{6A891696-C8D1-4979-B4AA-04A9524C0AD1}" dt="2020-12-25T20:53:16.701" v="96" actId="20577"/>
        <pc:sldMkLst>
          <pc:docMk/>
          <pc:sldMk cId="2979929665" sldId="259"/>
        </pc:sldMkLst>
        <pc:spChg chg="mod">
          <ac:chgData name="Weldon Beardain" userId="09afe1b543c8f812" providerId="LiveId" clId="{6A891696-C8D1-4979-B4AA-04A9524C0AD1}" dt="2020-12-25T20:53:16.701" v="96" actId="20577"/>
          <ac:spMkLst>
            <pc:docMk/>
            <pc:sldMk cId="2979929665" sldId="259"/>
            <ac:spMk id="3" creationId="{BC1D92AD-D367-4216-A08C-F79BBAAD9EB5}"/>
          </ac:spMkLst>
        </pc:spChg>
      </pc:sldChg>
    </pc:docChg>
  </pc:docChgLst>
  <pc:docChgLst>
    <pc:chgData name="Weldon Beardain" userId="09afe1b543c8f812" providerId="LiveId" clId="{45DAE6D9-AD10-C548-B774-EF7BDCB077D6}"/>
    <pc:docChg chg="modSld">
      <pc:chgData name="Weldon Beardain" userId="09afe1b543c8f812" providerId="LiveId" clId="{45DAE6D9-AD10-C548-B774-EF7BDCB077D6}" dt="2024-02-19T15:03:54.136" v="3" actId="20577"/>
      <pc:docMkLst>
        <pc:docMk/>
      </pc:docMkLst>
      <pc:sldChg chg="modSp">
        <pc:chgData name="Weldon Beardain" userId="09afe1b543c8f812" providerId="LiveId" clId="{45DAE6D9-AD10-C548-B774-EF7BDCB077D6}" dt="2024-02-19T15:03:54.136" v="3" actId="20577"/>
        <pc:sldMkLst>
          <pc:docMk/>
          <pc:sldMk cId="2979929665" sldId="259"/>
        </pc:sldMkLst>
        <pc:spChg chg="mod">
          <ac:chgData name="Weldon Beardain" userId="09afe1b543c8f812" providerId="LiveId" clId="{45DAE6D9-AD10-C548-B774-EF7BDCB077D6}" dt="2024-02-19T15:03:54.136" v="3" actId="20577"/>
          <ac:spMkLst>
            <pc:docMk/>
            <pc:sldMk cId="2979929665" sldId="259"/>
            <ac:spMk id="2" creationId="{39C7F13A-FED2-42C9-828F-172C2C83744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52FD7-76EF-4EBF-8807-5A08A9C8EA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 1 two test 1 two </a:t>
            </a:r>
            <a:endParaRPr lang="tr-T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C8D8C1-1062-49B2-BB56-D9F8E5DA6E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2868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52FD7-76EF-4EBF-8807-5A08A9C8EA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Brooklyn is a funny little girl </a:t>
            </a:r>
            <a:endParaRPr lang="tr-T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C8D8C1-1062-49B2-BB56-D9F8E5DA6E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852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7F13A-FED2-42C9-828F-172C2C837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D92AD-D367-4216-A08C-F79BBAAD9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Mary Ann </a:t>
            </a:r>
            <a:r>
              <a:rPr lang="en-US" dirty="0" err="1"/>
              <a:t>Ann</a:t>
            </a:r>
            <a:r>
              <a:rPr lang="en-US" dirty="0"/>
              <a:t> Nathan were here for Christmas day they brought their boys to </a:t>
            </a:r>
            <a:r>
              <a:rPr lang="en-US" dirty="0" err="1"/>
              <a:t>to</a:t>
            </a:r>
            <a:r>
              <a:rPr lang="en-US"/>
              <a:t> with </a:t>
            </a:r>
            <a:r>
              <a:rPr lang="en-US" dirty="0"/>
              <a:t>us </a:t>
            </a:r>
          </a:p>
        </p:txBody>
      </p:sp>
    </p:spTree>
    <p:extLst>
      <p:ext uri="{BB962C8B-B14F-4D97-AF65-F5344CB8AC3E}">
        <p14:creationId xmlns:p14="http://schemas.microsoft.com/office/powerpoint/2010/main" val="1124191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7F13A-FED2-42C9-828F-172C2C837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Wkbx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D92AD-D367-4216-A08C-F79BBAAD9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 must transistors need to be at low potential for the gate to be on hello everyone this is Weldon </a:t>
            </a:r>
            <a:r>
              <a:rPr lang="en-US" dirty="0" err="1"/>
              <a:t>bearden</a:t>
            </a:r>
            <a:r>
              <a:rPr lang="en-US"/>
              <a:t> from diodes incorporated I would like to wish everyone a Merry Christmas and a happy new year don't look now but we have new logic products on the horizon we have some voltage translators that both have two gates and one features bus hold L VC2T45 and LV CH2T45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92966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</TotalTime>
  <Words>99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Atlas</vt:lpstr>
      <vt:lpstr>Test 1 two test 1 two </vt:lpstr>
      <vt:lpstr>Brooklyn is a funny little girl </vt:lpstr>
      <vt:lpstr>PowerPoint Presentation</vt:lpstr>
      <vt:lpstr>Wkbx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Weldon Beardain</cp:lastModifiedBy>
  <cp:revision>2</cp:revision>
  <dcterms:created xsi:type="dcterms:W3CDTF">2020-12-24T16:16:13Z</dcterms:created>
  <dcterms:modified xsi:type="dcterms:W3CDTF">2024-02-19T15:04:01Z</dcterms:modified>
</cp:coreProperties>
</file>