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4" autoAdjust="0"/>
    <p:restoredTop sz="94660"/>
  </p:normalViewPr>
  <p:slideViewPr>
    <p:cSldViewPr snapToGrid="0">
      <p:cViewPr varScale="1">
        <p:scale>
          <a:sx n="155" d="100"/>
          <a:sy n="155" d="100"/>
        </p:scale>
        <p:origin x="384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roup 88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90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6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7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8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9" name="Rectangle 38"/>
            <p:cNvSpPr/>
            <p:nvPr/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Rectangle 40"/>
            <p:cNvSpPr/>
            <p:nvPr/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9236" y="2075504"/>
            <a:ext cx="8679915" cy="1748729"/>
          </a:xfrm>
        </p:spPr>
        <p:txBody>
          <a:bodyPr bIns="0" anchor="b">
            <a:normAutofit/>
          </a:bodyPr>
          <a:lstStyle>
            <a:lvl1pPr algn="ctr">
              <a:lnSpc>
                <a:spcPct val="80000"/>
              </a:lnSpc>
              <a:defRPr sz="5400" spc="-15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9237" y="3906266"/>
            <a:ext cx="8673427" cy="1322587"/>
          </a:xfrm>
        </p:spPr>
        <p:txBody>
          <a:bodyPr t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rgbClr val="FFFEFF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 vert="horz" lIns="91440" tIns="45720" rIns="91440" bIns="45720" rtlCol="0" anchor="ctr"/>
          <a:lstStyle>
            <a:lvl1pPr>
              <a:defRPr lang="en-US"/>
            </a:lvl1pPr>
          </a:lstStyle>
          <a:p>
            <a:fld id="{48A87A34-81AB-432B-8DAE-1953F412C126}" type="datetimeFigureOut">
              <a:rPr lang="en-US" dirty="0"/>
              <a:pPr/>
              <a:t>12/24/2020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1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9983" y="794719"/>
            <a:ext cx="6275035" cy="525709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12/24/2020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7718948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07437" y="2349925"/>
            <a:ext cx="3501195" cy="2456442"/>
          </a:xfrm>
        </p:spPr>
        <p:txBody>
          <a:bodyPr vert="eaVert"/>
          <a:lstStyle>
            <a:lvl1pPr algn="l">
              <a:lnSpc>
                <a:spcPct val="80000"/>
              </a:lnSpc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2747" y="798444"/>
            <a:ext cx="6268622" cy="5257303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12/24/2020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oup 79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81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7" name="Group 26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8" name="Rectangle 27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49925"/>
            <a:ext cx="3498979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248622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12/24/2020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78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3259545" y="1186483"/>
            <a:ext cx="5666145" cy="4477933"/>
            <a:chOff x="3259545" y="1186483"/>
            <a:chExt cx="5666145" cy="4477933"/>
          </a:xfrm>
        </p:grpSpPr>
        <p:sp>
          <p:nvSpPr>
            <p:cNvPr id="99" name="Rectangle 98"/>
            <p:cNvSpPr/>
            <p:nvPr/>
          </p:nvSpPr>
          <p:spPr>
            <a:xfrm>
              <a:off x="3259545" y="1186483"/>
              <a:ext cx="5657881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1" name="Rectangle 100"/>
            <p:cNvSpPr/>
            <p:nvPr/>
          </p:nvSpPr>
          <p:spPr>
            <a:xfrm>
              <a:off x="3259545" y="1991156"/>
              <a:ext cx="5666145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4216" y="2074730"/>
            <a:ext cx="5490224" cy="1689390"/>
          </a:xfrm>
        </p:spPr>
        <p:txBody>
          <a:bodyPr bIns="0" anchor="b">
            <a:normAutofit/>
          </a:bodyPr>
          <a:lstStyle>
            <a:lvl1pPr algn="ctr">
              <a:defRPr sz="440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4215" y="3846851"/>
            <a:ext cx="5490223" cy="1383770"/>
          </a:xfrm>
        </p:spPr>
        <p:txBody>
          <a:bodyPr tIns="0"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12/24/2020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3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59" name="Group 58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0" name="Rectangle 59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Rectangle 61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0" y="2339669"/>
            <a:ext cx="3500828" cy="2470065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20878" y="803187"/>
            <a:ext cx="6269591" cy="238265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447" y="3672162"/>
            <a:ext cx="6272022" cy="238358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12/24/2020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40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61" name="Group 6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2" name="Rectangle 6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3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4" name="Rectangle 63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1" y="2363915"/>
            <a:ext cx="3500828" cy="2460497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25137" y="803185"/>
            <a:ext cx="6265088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5305" y="1488985"/>
            <a:ext cx="6264350" cy="169685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8653" y="3665887"/>
            <a:ext cx="6264414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8447" y="4351687"/>
            <a:ext cx="6265588" cy="17040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12/24/2020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4" name="Group 23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5" name="Rectangle 24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12/24/2020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12/24/2020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roup 73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5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6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1" name="Group 2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2" name="Rectangle 2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52026"/>
            <a:ext cx="3501197" cy="1223298"/>
          </a:xfrm>
        </p:spPr>
        <p:txBody>
          <a:bodyPr bIns="0" anchor="b">
            <a:noAutofit/>
          </a:bodyPr>
          <a:lstStyle>
            <a:lvl1pPr algn="ctr">
              <a:defRPr sz="320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9983" y="802809"/>
            <a:ext cx="6275035" cy="5249940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8631" y="3580186"/>
            <a:ext cx="3501197" cy="1221164"/>
          </a:xfrm>
        </p:spPr>
        <p:txBody>
          <a:bodyPr/>
          <a:lstStyle>
            <a:lvl1pPr marL="0" indent="0" algn="ctr">
              <a:buNone/>
              <a:defRPr sz="16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12/24/2020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72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81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6" name="Group 75"/>
          <p:cNvGrpSpPr/>
          <p:nvPr/>
        </p:nvGrpSpPr>
        <p:grpSpPr>
          <a:xfrm>
            <a:off x="805336" y="1698331"/>
            <a:ext cx="5941540" cy="3470421"/>
            <a:chOff x="805336" y="1698331"/>
            <a:chExt cx="5941540" cy="3470421"/>
          </a:xfrm>
        </p:grpSpPr>
        <p:sp>
          <p:nvSpPr>
            <p:cNvPr id="77" name="Rectangle 76"/>
            <p:cNvSpPr/>
            <p:nvPr/>
          </p:nvSpPr>
          <p:spPr>
            <a:xfrm>
              <a:off x="805336" y="1698331"/>
              <a:ext cx="5941540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8" name="Isosceles Triangle 9"/>
            <p:cNvSpPr/>
            <p:nvPr/>
          </p:nvSpPr>
          <p:spPr>
            <a:xfrm rot="10800000">
              <a:off x="3618113" y="4896349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78"/>
            <p:cNvSpPr/>
            <p:nvPr/>
          </p:nvSpPr>
          <p:spPr>
            <a:xfrm>
              <a:off x="805336" y="2274403"/>
              <a:ext cx="5941540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43510" y="0"/>
            <a:ext cx="4648490" cy="6858000"/>
          </a:xfrm>
          <a:solidFill>
            <a:schemeClr val="bg1">
              <a:lumMod val="65000"/>
              <a:lumOff val="3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443" y="2360255"/>
            <a:ext cx="5776646" cy="1178032"/>
          </a:xfrm>
        </p:spPr>
        <p:txBody>
          <a:bodyPr bIns="0" anchor="b">
            <a:normAutofit/>
          </a:bodyPr>
          <a:lstStyle>
            <a:lvl1pPr>
              <a:defRPr sz="360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5443" y="3545012"/>
            <a:ext cx="5776646" cy="127419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12/24/2020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5942203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828377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91161" y="2358391"/>
            <a:ext cx="3498667" cy="2456485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34982" y="794719"/>
            <a:ext cx="5950036" cy="52570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6</a:t>
            </a:r>
          </a:p>
          <a:p>
            <a:pPr lvl="6"/>
            <a:r>
              <a:rPr lang="en-US" dirty="0"/>
              <a:t>7</a:t>
            </a:r>
          </a:p>
          <a:p>
            <a:pPr lvl="7"/>
            <a:r>
              <a:rPr lang="en-US" dirty="0"/>
              <a:t>8</a:t>
            </a:r>
          </a:p>
          <a:p>
            <a:pPr lvl="8"/>
            <a:r>
              <a:rPr lang="en-US" dirty="0"/>
              <a:t>9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4672" y="320040"/>
            <a:ext cx="3657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12/24/2020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4672" y="6227064"/>
            <a:ext cx="10588752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320040"/>
            <a:ext cx="9144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lnSpc>
          <a:spcPct val="85000"/>
        </a:lnSpc>
        <a:spcBef>
          <a:spcPct val="0"/>
        </a:spcBef>
        <a:buNone/>
        <a:defRPr sz="4000" b="0" i="0" kern="1200" cap="none" spc="-15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752FD7-76EF-4EBF-8807-5A08A9C8EA0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4C8D8C1-1062-49B2-BB56-D9F8E5DA6EB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62868419"/>
      </p:ext>
    </p:extLst>
  </p:cSld>
  <p:clrMapOvr>
    <a:masterClrMapping/>
  </p:clrMapOvr>
</p:sld>
</file>

<file path=ppt/theme/theme1.xml><?xml version="1.0" encoding="utf-8"?>
<a:theme xmlns:a="http://schemas.openxmlformats.org/drawingml/2006/main" name="Atlas">
  <a:themeElements>
    <a:clrScheme name="Atlas">
      <a:dk1>
        <a:sysClr val="windowText" lastClr="000000"/>
      </a:dk1>
      <a:lt1>
        <a:sysClr val="window" lastClr="FFFFFF"/>
      </a:lt1>
      <a:dk2>
        <a:srgbClr val="454545"/>
      </a:dk2>
      <a:lt2>
        <a:srgbClr val="E0E0E0"/>
      </a:lt2>
      <a:accent1>
        <a:srgbClr val="F81B02"/>
      </a:accent1>
      <a:accent2>
        <a:srgbClr val="FC7715"/>
      </a:accent2>
      <a:accent3>
        <a:srgbClr val="AFBF41"/>
      </a:accent3>
      <a:accent4>
        <a:srgbClr val="50C49F"/>
      </a:accent4>
      <a:accent5>
        <a:srgbClr val="3B95C4"/>
      </a:accent5>
      <a:accent6>
        <a:srgbClr val="B560D4"/>
      </a:accent6>
      <a:hlink>
        <a:srgbClr val="FC5A1A"/>
      </a:hlink>
      <a:folHlink>
        <a:srgbClr val="B49E74"/>
      </a:folHlink>
    </a:clrScheme>
    <a:fontScheme name="Atlas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tla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alpha val="60000"/>
                <a:satMod val="109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0000"/>
            </a:schemeClr>
          </a:solidFill>
          <a:prstDash val="solid"/>
        </a:ln>
        <a:ln w="15875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0" h="0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10000">
              <a:schemeClr val="phClr">
                <a:tint val="94000"/>
                <a:lumMod val="116000"/>
              </a:schemeClr>
            </a:gs>
            <a:gs pos="100000">
              <a:schemeClr val="phClr">
                <a:tint val="98000"/>
                <a:shade val="86000"/>
                <a:satMod val="90000"/>
                <a:lumMod val="88000"/>
              </a:schemeClr>
            </a:gs>
          </a:gsLst>
          <a:path path="circle">
            <a:fillToRect l="50000" t="15000" r="50000" b="169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tlas" id="{5156B0E4-0EB1-49FE-A26B-15F6F698AEC6}" vid="{508F7963-D0B5-43F7-BB2C-FCE3009C08E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Atlas</Template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Atlas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/>
  <cp:revision>1</cp:revision>
  <dcterms:created xsi:type="dcterms:W3CDTF">2020-12-24T16:16:12Z</dcterms:created>
  <dcterms:modified xsi:type="dcterms:W3CDTF">2020-12-24T16:16:15Z</dcterms:modified>
</cp:coreProperties>
</file>