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317" r:id="rId3"/>
    <p:sldId id="348" r:id="rId4"/>
    <p:sldId id="349" r:id="rId5"/>
    <p:sldId id="351" r:id="rId6"/>
    <p:sldId id="347" r:id="rId7"/>
    <p:sldId id="352" r:id="rId8"/>
    <p:sldId id="353" r:id="rId9"/>
    <p:sldId id="354" r:id="rId10"/>
    <p:sldId id="318" r:id="rId11"/>
    <p:sldId id="333" r:id="rId12"/>
    <p:sldId id="355" r:id="rId13"/>
    <p:sldId id="356" r:id="rId14"/>
    <p:sldId id="357" r:id="rId15"/>
    <p:sldId id="358" r:id="rId16"/>
    <p:sldId id="360" r:id="rId17"/>
    <p:sldId id="359" r:id="rId18"/>
    <p:sldId id="361" r:id="rId19"/>
    <p:sldId id="362" r:id="rId20"/>
    <p:sldId id="363" r:id="rId21"/>
    <p:sldId id="364" r:id="rId22"/>
    <p:sldId id="365" r:id="rId23"/>
    <p:sldId id="366" r:id="rId24"/>
    <p:sldId id="368" r:id="rId25"/>
    <p:sldId id="369" r:id="rId26"/>
    <p:sldId id="370" r:id="rId27"/>
    <p:sldId id="371" r:id="rId28"/>
    <p:sldId id="372" r:id="rId29"/>
    <p:sldId id="373" r:id="rId30"/>
    <p:sldId id="374" r:id="rId31"/>
    <p:sldId id="375" r:id="rId32"/>
    <p:sldId id="376" r:id="rId33"/>
    <p:sldId id="377" r:id="rId34"/>
    <p:sldId id="37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FA1DB8-6FF9-4AD2-B89F-E2D3DE544EC7}" v="3" dt="2025-01-17T18:37:11.7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56" autoAdjust="0"/>
    <p:restoredTop sz="86245" autoAdjust="0"/>
  </p:normalViewPr>
  <p:slideViewPr>
    <p:cSldViewPr snapToGrid="0">
      <p:cViewPr varScale="1">
        <p:scale>
          <a:sx n="54" d="100"/>
          <a:sy n="54" d="100"/>
        </p:scale>
        <p:origin x="1548"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ldon Beardain" userId="09afe1b543c8f812" providerId="LiveId" clId="{7EFA1DB8-6FF9-4AD2-B89F-E2D3DE544EC7}"/>
    <pc:docChg chg="undo custSel addSld delSld modSld sldOrd">
      <pc:chgData name="Weldon Beardain" userId="09afe1b543c8f812" providerId="LiveId" clId="{7EFA1DB8-6FF9-4AD2-B89F-E2D3DE544EC7}" dt="2025-01-17T19:02:55.813" v="793" actId="1076"/>
      <pc:docMkLst>
        <pc:docMk/>
      </pc:docMkLst>
      <pc:sldChg chg="del">
        <pc:chgData name="Weldon Beardain" userId="09afe1b543c8f812" providerId="LiveId" clId="{7EFA1DB8-6FF9-4AD2-B89F-E2D3DE544EC7}" dt="2025-01-17T18:40:43.343" v="746" actId="2696"/>
        <pc:sldMkLst>
          <pc:docMk/>
          <pc:sldMk cId="1214457875" sldId="266"/>
        </pc:sldMkLst>
      </pc:sldChg>
      <pc:sldChg chg="del">
        <pc:chgData name="Weldon Beardain" userId="09afe1b543c8f812" providerId="LiveId" clId="{7EFA1DB8-6FF9-4AD2-B89F-E2D3DE544EC7}" dt="2025-01-17T18:40:43.343" v="746" actId="2696"/>
        <pc:sldMkLst>
          <pc:docMk/>
          <pc:sldMk cId="3479806814" sldId="267"/>
        </pc:sldMkLst>
      </pc:sldChg>
      <pc:sldChg chg="del">
        <pc:chgData name="Weldon Beardain" userId="09afe1b543c8f812" providerId="LiveId" clId="{7EFA1DB8-6FF9-4AD2-B89F-E2D3DE544EC7}" dt="2025-01-17T18:40:43.343" v="746" actId="2696"/>
        <pc:sldMkLst>
          <pc:docMk/>
          <pc:sldMk cId="594316657" sldId="269"/>
        </pc:sldMkLst>
      </pc:sldChg>
      <pc:sldChg chg="del">
        <pc:chgData name="Weldon Beardain" userId="09afe1b543c8f812" providerId="LiveId" clId="{7EFA1DB8-6FF9-4AD2-B89F-E2D3DE544EC7}" dt="2025-01-17T18:40:43.343" v="746" actId="2696"/>
        <pc:sldMkLst>
          <pc:docMk/>
          <pc:sldMk cId="306360890" sldId="274"/>
        </pc:sldMkLst>
      </pc:sldChg>
      <pc:sldChg chg="del">
        <pc:chgData name="Weldon Beardain" userId="09afe1b543c8f812" providerId="LiveId" clId="{7EFA1DB8-6FF9-4AD2-B89F-E2D3DE544EC7}" dt="2025-01-17T18:40:43.343" v="746" actId="2696"/>
        <pc:sldMkLst>
          <pc:docMk/>
          <pc:sldMk cId="30003456" sldId="276"/>
        </pc:sldMkLst>
      </pc:sldChg>
      <pc:sldChg chg="del">
        <pc:chgData name="Weldon Beardain" userId="09afe1b543c8f812" providerId="LiveId" clId="{7EFA1DB8-6FF9-4AD2-B89F-E2D3DE544EC7}" dt="2025-01-17T18:40:43.343" v="746" actId="2696"/>
        <pc:sldMkLst>
          <pc:docMk/>
          <pc:sldMk cId="3256318026" sldId="308"/>
        </pc:sldMkLst>
      </pc:sldChg>
      <pc:sldChg chg="del">
        <pc:chgData name="Weldon Beardain" userId="09afe1b543c8f812" providerId="LiveId" clId="{7EFA1DB8-6FF9-4AD2-B89F-E2D3DE544EC7}" dt="2025-01-17T18:42:03.114" v="747" actId="47"/>
        <pc:sldMkLst>
          <pc:docMk/>
          <pc:sldMk cId="66919313" sldId="309"/>
        </pc:sldMkLst>
      </pc:sldChg>
      <pc:sldChg chg="del">
        <pc:chgData name="Weldon Beardain" userId="09afe1b543c8f812" providerId="LiveId" clId="{7EFA1DB8-6FF9-4AD2-B89F-E2D3DE544EC7}" dt="2025-01-17T18:40:43.343" v="746" actId="2696"/>
        <pc:sldMkLst>
          <pc:docMk/>
          <pc:sldMk cId="1252304578" sldId="316"/>
        </pc:sldMkLst>
      </pc:sldChg>
      <pc:sldChg chg="modSp mod">
        <pc:chgData name="Weldon Beardain" userId="09afe1b543c8f812" providerId="LiveId" clId="{7EFA1DB8-6FF9-4AD2-B89F-E2D3DE544EC7}" dt="2025-01-17T18:52:16.096" v="759" actId="2711"/>
        <pc:sldMkLst>
          <pc:docMk/>
          <pc:sldMk cId="459527163" sldId="317"/>
        </pc:sldMkLst>
        <pc:spChg chg="mod">
          <ac:chgData name="Weldon Beardain" userId="09afe1b543c8f812" providerId="LiveId" clId="{7EFA1DB8-6FF9-4AD2-B89F-E2D3DE544EC7}" dt="2025-01-15T15:11:33.975" v="98" actId="20577"/>
          <ac:spMkLst>
            <pc:docMk/>
            <pc:sldMk cId="459527163" sldId="317"/>
            <ac:spMk id="2" creationId="{3E19F4C4-B5D8-6094-D393-76E16817BC6D}"/>
          </ac:spMkLst>
        </pc:spChg>
        <pc:spChg chg="mod">
          <ac:chgData name="Weldon Beardain" userId="09afe1b543c8f812" providerId="LiveId" clId="{7EFA1DB8-6FF9-4AD2-B89F-E2D3DE544EC7}" dt="2025-01-17T18:52:16.096" v="759" actId="2711"/>
          <ac:spMkLst>
            <pc:docMk/>
            <pc:sldMk cId="459527163" sldId="317"/>
            <ac:spMk id="3" creationId="{A41D234D-8594-3097-9F29-DCD8947170A2}"/>
          </ac:spMkLst>
        </pc:spChg>
      </pc:sldChg>
      <pc:sldChg chg="modSp mod">
        <pc:chgData name="Weldon Beardain" userId="09afe1b543c8f812" providerId="LiveId" clId="{7EFA1DB8-6FF9-4AD2-B89F-E2D3DE544EC7}" dt="2025-01-17T18:54:10.061" v="764" actId="2711"/>
        <pc:sldMkLst>
          <pc:docMk/>
          <pc:sldMk cId="3233800810" sldId="318"/>
        </pc:sldMkLst>
        <pc:spChg chg="mod">
          <ac:chgData name="Weldon Beardain" userId="09afe1b543c8f812" providerId="LiveId" clId="{7EFA1DB8-6FF9-4AD2-B89F-E2D3DE544EC7}" dt="2025-01-17T15:52:59.399" v="350" actId="20577"/>
          <ac:spMkLst>
            <pc:docMk/>
            <pc:sldMk cId="3233800810" sldId="318"/>
            <ac:spMk id="2" creationId="{C7FD30AD-02EE-0A48-8722-65242040AA10}"/>
          </ac:spMkLst>
        </pc:spChg>
        <pc:spChg chg="mod">
          <ac:chgData name="Weldon Beardain" userId="09afe1b543c8f812" providerId="LiveId" clId="{7EFA1DB8-6FF9-4AD2-B89F-E2D3DE544EC7}" dt="2025-01-17T18:54:10.061" v="764" actId="2711"/>
          <ac:spMkLst>
            <pc:docMk/>
            <pc:sldMk cId="3233800810" sldId="318"/>
            <ac:spMk id="3" creationId="{C82FF181-EECD-ABFC-6D61-A244206A7E86}"/>
          </ac:spMkLst>
        </pc:spChg>
      </pc:sldChg>
      <pc:sldChg chg="del">
        <pc:chgData name="Weldon Beardain" userId="09afe1b543c8f812" providerId="LiveId" clId="{7EFA1DB8-6FF9-4AD2-B89F-E2D3DE544EC7}" dt="2025-01-17T16:56:38.807" v="575" actId="2696"/>
        <pc:sldMkLst>
          <pc:docMk/>
          <pc:sldMk cId="2699809493" sldId="319"/>
        </pc:sldMkLst>
      </pc:sldChg>
      <pc:sldChg chg="del">
        <pc:chgData name="Weldon Beardain" userId="09afe1b543c8f812" providerId="LiveId" clId="{7EFA1DB8-6FF9-4AD2-B89F-E2D3DE544EC7}" dt="2025-01-17T16:56:38.807" v="575" actId="2696"/>
        <pc:sldMkLst>
          <pc:docMk/>
          <pc:sldMk cId="1802061342" sldId="320"/>
        </pc:sldMkLst>
      </pc:sldChg>
      <pc:sldChg chg="del">
        <pc:chgData name="Weldon Beardain" userId="09afe1b543c8f812" providerId="LiveId" clId="{7EFA1DB8-6FF9-4AD2-B89F-E2D3DE544EC7}" dt="2025-01-17T16:56:38.807" v="575" actId="2696"/>
        <pc:sldMkLst>
          <pc:docMk/>
          <pc:sldMk cId="566048494" sldId="321"/>
        </pc:sldMkLst>
      </pc:sldChg>
      <pc:sldChg chg="del">
        <pc:chgData name="Weldon Beardain" userId="09afe1b543c8f812" providerId="LiveId" clId="{7EFA1DB8-6FF9-4AD2-B89F-E2D3DE544EC7}" dt="2025-01-17T16:56:38.807" v="575" actId="2696"/>
        <pc:sldMkLst>
          <pc:docMk/>
          <pc:sldMk cId="1735886458" sldId="322"/>
        </pc:sldMkLst>
      </pc:sldChg>
      <pc:sldChg chg="del">
        <pc:chgData name="Weldon Beardain" userId="09afe1b543c8f812" providerId="LiveId" clId="{7EFA1DB8-6FF9-4AD2-B89F-E2D3DE544EC7}" dt="2025-01-17T16:56:38.807" v="575" actId="2696"/>
        <pc:sldMkLst>
          <pc:docMk/>
          <pc:sldMk cId="2067478898" sldId="323"/>
        </pc:sldMkLst>
      </pc:sldChg>
      <pc:sldChg chg="del">
        <pc:chgData name="Weldon Beardain" userId="09afe1b543c8f812" providerId="LiveId" clId="{7EFA1DB8-6FF9-4AD2-B89F-E2D3DE544EC7}" dt="2025-01-17T16:56:38.807" v="575" actId="2696"/>
        <pc:sldMkLst>
          <pc:docMk/>
          <pc:sldMk cId="2877272968" sldId="324"/>
        </pc:sldMkLst>
      </pc:sldChg>
      <pc:sldChg chg="del">
        <pc:chgData name="Weldon Beardain" userId="09afe1b543c8f812" providerId="LiveId" clId="{7EFA1DB8-6FF9-4AD2-B89F-E2D3DE544EC7}" dt="2025-01-17T16:56:38.807" v="575" actId="2696"/>
        <pc:sldMkLst>
          <pc:docMk/>
          <pc:sldMk cId="2530294778" sldId="325"/>
        </pc:sldMkLst>
      </pc:sldChg>
      <pc:sldChg chg="del">
        <pc:chgData name="Weldon Beardain" userId="09afe1b543c8f812" providerId="LiveId" clId="{7EFA1DB8-6FF9-4AD2-B89F-E2D3DE544EC7}" dt="2025-01-17T16:56:38.807" v="575" actId="2696"/>
        <pc:sldMkLst>
          <pc:docMk/>
          <pc:sldMk cId="2170851996" sldId="326"/>
        </pc:sldMkLst>
      </pc:sldChg>
      <pc:sldChg chg="del">
        <pc:chgData name="Weldon Beardain" userId="09afe1b543c8f812" providerId="LiveId" clId="{7EFA1DB8-6FF9-4AD2-B89F-E2D3DE544EC7}" dt="2025-01-17T16:56:38.807" v="575" actId="2696"/>
        <pc:sldMkLst>
          <pc:docMk/>
          <pc:sldMk cId="2926143492" sldId="327"/>
        </pc:sldMkLst>
      </pc:sldChg>
      <pc:sldChg chg="del">
        <pc:chgData name="Weldon Beardain" userId="09afe1b543c8f812" providerId="LiveId" clId="{7EFA1DB8-6FF9-4AD2-B89F-E2D3DE544EC7}" dt="2025-01-17T18:40:43.343" v="746" actId="2696"/>
        <pc:sldMkLst>
          <pc:docMk/>
          <pc:sldMk cId="1869037729" sldId="328"/>
        </pc:sldMkLst>
      </pc:sldChg>
      <pc:sldChg chg="del">
        <pc:chgData name="Weldon Beardain" userId="09afe1b543c8f812" providerId="LiveId" clId="{7EFA1DB8-6FF9-4AD2-B89F-E2D3DE544EC7}" dt="2025-01-17T18:40:43.343" v="746" actId="2696"/>
        <pc:sldMkLst>
          <pc:docMk/>
          <pc:sldMk cId="1269537091" sldId="329"/>
        </pc:sldMkLst>
      </pc:sldChg>
      <pc:sldChg chg="del">
        <pc:chgData name="Weldon Beardain" userId="09afe1b543c8f812" providerId="LiveId" clId="{7EFA1DB8-6FF9-4AD2-B89F-E2D3DE544EC7}" dt="2025-01-17T18:40:43.343" v="746" actId="2696"/>
        <pc:sldMkLst>
          <pc:docMk/>
          <pc:sldMk cId="1486547851" sldId="330"/>
        </pc:sldMkLst>
      </pc:sldChg>
      <pc:sldChg chg="del">
        <pc:chgData name="Weldon Beardain" userId="09afe1b543c8f812" providerId="LiveId" clId="{7EFA1DB8-6FF9-4AD2-B89F-E2D3DE544EC7}" dt="2025-01-17T18:40:43.343" v="746" actId="2696"/>
        <pc:sldMkLst>
          <pc:docMk/>
          <pc:sldMk cId="893693581" sldId="331"/>
        </pc:sldMkLst>
      </pc:sldChg>
      <pc:sldChg chg="del">
        <pc:chgData name="Weldon Beardain" userId="09afe1b543c8f812" providerId="LiveId" clId="{7EFA1DB8-6FF9-4AD2-B89F-E2D3DE544EC7}" dt="2025-01-17T18:40:43.343" v="746" actId="2696"/>
        <pc:sldMkLst>
          <pc:docMk/>
          <pc:sldMk cId="2139200777" sldId="332"/>
        </pc:sldMkLst>
      </pc:sldChg>
      <pc:sldChg chg="modSp mod ord">
        <pc:chgData name="Weldon Beardain" userId="09afe1b543c8f812" providerId="LiveId" clId="{7EFA1DB8-6FF9-4AD2-B89F-E2D3DE544EC7}" dt="2025-01-17T18:54:39.401" v="766" actId="2711"/>
        <pc:sldMkLst>
          <pc:docMk/>
          <pc:sldMk cId="676289666" sldId="333"/>
        </pc:sldMkLst>
        <pc:spChg chg="mod">
          <ac:chgData name="Weldon Beardain" userId="09afe1b543c8f812" providerId="LiveId" clId="{7EFA1DB8-6FF9-4AD2-B89F-E2D3DE544EC7}" dt="2025-01-17T18:54:39.401" v="766" actId="2711"/>
          <ac:spMkLst>
            <pc:docMk/>
            <pc:sldMk cId="676289666" sldId="333"/>
            <ac:spMk id="3" creationId="{0B86355E-735B-0517-1652-BAE1CF81CE3F}"/>
          </ac:spMkLst>
        </pc:spChg>
      </pc:sldChg>
      <pc:sldChg chg="del">
        <pc:chgData name="Weldon Beardain" userId="09afe1b543c8f812" providerId="LiveId" clId="{7EFA1DB8-6FF9-4AD2-B89F-E2D3DE544EC7}" dt="2025-01-17T18:40:43.343" v="746" actId="2696"/>
        <pc:sldMkLst>
          <pc:docMk/>
          <pc:sldMk cId="787334931" sldId="334"/>
        </pc:sldMkLst>
      </pc:sldChg>
      <pc:sldChg chg="del">
        <pc:chgData name="Weldon Beardain" userId="09afe1b543c8f812" providerId="LiveId" clId="{7EFA1DB8-6FF9-4AD2-B89F-E2D3DE544EC7}" dt="2025-01-17T18:40:43.343" v="746" actId="2696"/>
        <pc:sldMkLst>
          <pc:docMk/>
          <pc:sldMk cId="1245540217" sldId="335"/>
        </pc:sldMkLst>
      </pc:sldChg>
      <pc:sldChg chg="del">
        <pc:chgData name="Weldon Beardain" userId="09afe1b543c8f812" providerId="LiveId" clId="{7EFA1DB8-6FF9-4AD2-B89F-E2D3DE544EC7}" dt="2025-01-17T18:40:43.343" v="746" actId="2696"/>
        <pc:sldMkLst>
          <pc:docMk/>
          <pc:sldMk cId="1063425827" sldId="336"/>
        </pc:sldMkLst>
      </pc:sldChg>
      <pc:sldChg chg="del">
        <pc:chgData name="Weldon Beardain" userId="09afe1b543c8f812" providerId="LiveId" clId="{7EFA1DB8-6FF9-4AD2-B89F-E2D3DE544EC7}" dt="2025-01-17T18:40:43.343" v="746" actId="2696"/>
        <pc:sldMkLst>
          <pc:docMk/>
          <pc:sldMk cId="2732125406" sldId="337"/>
        </pc:sldMkLst>
      </pc:sldChg>
      <pc:sldChg chg="del">
        <pc:chgData name="Weldon Beardain" userId="09afe1b543c8f812" providerId="LiveId" clId="{7EFA1DB8-6FF9-4AD2-B89F-E2D3DE544EC7}" dt="2025-01-17T18:40:43.343" v="746" actId="2696"/>
        <pc:sldMkLst>
          <pc:docMk/>
          <pc:sldMk cId="1723311573" sldId="338"/>
        </pc:sldMkLst>
      </pc:sldChg>
      <pc:sldChg chg="del">
        <pc:chgData name="Weldon Beardain" userId="09afe1b543c8f812" providerId="LiveId" clId="{7EFA1DB8-6FF9-4AD2-B89F-E2D3DE544EC7}" dt="2025-01-17T18:40:43.343" v="746" actId="2696"/>
        <pc:sldMkLst>
          <pc:docMk/>
          <pc:sldMk cId="2639729539" sldId="339"/>
        </pc:sldMkLst>
      </pc:sldChg>
      <pc:sldChg chg="del">
        <pc:chgData name="Weldon Beardain" userId="09afe1b543c8f812" providerId="LiveId" clId="{7EFA1DB8-6FF9-4AD2-B89F-E2D3DE544EC7}" dt="2025-01-17T18:40:43.343" v="746" actId="2696"/>
        <pc:sldMkLst>
          <pc:docMk/>
          <pc:sldMk cId="1398724523" sldId="340"/>
        </pc:sldMkLst>
      </pc:sldChg>
      <pc:sldChg chg="del">
        <pc:chgData name="Weldon Beardain" userId="09afe1b543c8f812" providerId="LiveId" clId="{7EFA1DB8-6FF9-4AD2-B89F-E2D3DE544EC7}" dt="2025-01-17T18:40:43.343" v="746" actId="2696"/>
        <pc:sldMkLst>
          <pc:docMk/>
          <pc:sldMk cId="1032283673" sldId="341"/>
        </pc:sldMkLst>
      </pc:sldChg>
      <pc:sldChg chg="del">
        <pc:chgData name="Weldon Beardain" userId="09afe1b543c8f812" providerId="LiveId" clId="{7EFA1DB8-6FF9-4AD2-B89F-E2D3DE544EC7}" dt="2025-01-17T18:40:43.343" v="746" actId="2696"/>
        <pc:sldMkLst>
          <pc:docMk/>
          <pc:sldMk cId="3693987359" sldId="342"/>
        </pc:sldMkLst>
      </pc:sldChg>
      <pc:sldChg chg="del">
        <pc:chgData name="Weldon Beardain" userId="09afe1b543c8f812" providerId="LiveId" clId="{7EFA1DB8-6FF9-4AD2-B89F-E2D3DE544EC7}" dt="2025-01-17T18:40:43.343" v="746" actId="2696"/>
        <pc:sldMkLst>
          <pc:docMk/>
          <pc:sldMk cId="1107306743" sldId="343"/>
        </pc:sldMkLst>
      </pc:sldChg>
      <pc:sldChg chg="del">
        <pc:chgData name="Weldon Beardain" userId="09afe1b543c8f812" providerId="LiveId" clId="{7EFA1DB8-6FF9-4AD2-B89F-E2D3DE544EC7}" dt="2025-01-17T18:40:43.343" v="746" actId="2696"/>
        <pc:sldMkLst>
          <pc:docMk/>
          <pc:sldMk cId="3558243026" sldId="344"/>
        </pc:sldMkLst>
      </pc:sldChg>
      <pc:sldChg chg="del">
        <pc:chgData name="Weldon Beardain" userId="09afe1b543c8f812" providerId="LiveId" clId="{7EFA1DB8-6FF9-4AD2-B89F-E2D3DE544EC7}" dt="2025-01-17T18:40:43.343" v="746" actId="2696"/>
        <pc:sldMkLst>
          <pc:docMk/>
          <pc:sldMk cId="3685116365" sldId="345"/>
        </pc:sldMkLst>
      </pc:sldChg>
      <pc:sldChg chg="del">
        <pc:chgData name="Weldon Beardain" userId="09afe1b543c8f812" providerId="LiveId" clId="{7EFA1DB8-6FF9-4AD2-B89F-E2D3DE544EC7}" dt="2025-01-17T18:40:43.343" v="746" actId="2696"/>
        <pc:sldMkLst>
          <pc:docMk/>
          <pc:sldMk cId="2406231195" sldId="346"/>
        </pc:sldMkLst>
      </pc:sldChg>
      <pc:sldChg chg="modSp add mod">
        <pc:chgData name="Weldon Beardain" userId="09afe1b543c8f812" providerId="LiveId" clId="{7EFA1DB8-6FF9-4AD2-B89F-E2D3DE544EC7}" dt="2025-01-17T18:52:34.847" v="760" actId="2711"/>
        <pc:sldMkLst>
          <pc:docMk/>
          <pc:sldMk cId="1746676882" sldId="347"/>
        </pc:sldMkLst>
        <pc:spChg chg="mod">
          <ac:chgData name="Weldon Beardain" userId="09afe1b543c8f812" providerId="LiveId" clId="{7EFA1DB8-6FF9-4AD2-B89F-E2D3DE544EC7}" dt="2025-01-17T15:49:19.669" v="245" actId="313"/>
          <ac:spMkLst>
            <pc:docMk/>
            <pc:sldMk cId="1746676882" sldId="347"/>
            <ac:spMk id="2" creationId="{BD90E7D8-859F-A861-6852-701A0CB7280A}"/>
          </ac:spMkLst>
        </pc:spChg>
        <pc:spChg chg="mod">
          <ac:chgData name="Weldon Beardain" userId="09afe1b543c8f812" providerId="LiveId" clId="{7EFA1DB8-6FF9-4AD2-B89F-E2D3DE544EC7}" dt="2025-01-17T18:52:34.847" v="760" actId="2711"/>
          <ac:spMkLst>
            <pc:docMk/>
            <pc:sldMk cId="1746676882" sldId="347"/>
            <ac:spMk id="3" creationId="{BAAD37C6-6A5C-870A-31B3-23E2E4513B39}"/>
          </ac:spMkLst>
        </pc:spChg>
      </pc:sldChg>
      <pc:sldChg chg="modSp add mod">
        <pc:chgData name="Weldon Beardain" userId="09afe1b543c8f812" providerId="LiveId" clId="{7EFA1DB8-6FF9-4AD2-B89F-E2D3DE544EC7}" dt="2025-01-17T18:52:01.297" v="758" actId="2711"/>
        <pc:sldMkLst>
          <pc:docMk/>
          <pc:sldMk cId="274177893" sldId="348"/>
        </pc:sldMkLst>
        <pc:spChg chg="mod">
          <ac:chgData name="Weldon Beardain" userId="09afe1b543c8f812" providerId="LiveId" clId="{7EFA1DB8-6FF9-4AD2-B89F-E2D3DE544EC7}" dt="2025-01-15T15:13:13.925" v="109" actId="6549"/>
          <ac:spMkLst>
            <pc:docMk/>
            <pc:sldMk cId="274177893" sldId="348"/>
            <ac:spMk id="2" creationId="{6CB137C5-0EE3-86E6-B272-A1EB8339B495}"/>
          </ac:spMkLst>
        </pc:spChg>
        <pc:spChg chg="mod">
          <ac:chgData name="Weldon Beardain" userId="09afe1b543c8f812" providerId="LiveId" clId="{7EFA1DB8-6FF9-4AD2-B89F-E2D3DE544EC7}" dt="2025-01-17T18:52:01.297" v="758" actId="2711"/>
          <ac:spMkLst>
            <pc:docMk/>
            <pc:sldMk cId="274177893" sldId="348"/>
            <ac:spMk id="3" creationId="{BDA681AF-A074-BBC5-C639-D1C27435AFA3}"/>
          </ac:spMkLst>
        </pc:spChg>
      </pc:sldChg>
      <pc:sldChg chg="modSp add mod">
        <pc:chgData name="Weldon Beardain" userId="09afe1b543c8f812" providerId="LiveId" clId="{7EFA1DB8-6FF9-4AD2-B89F-E2D3DE544EC7}" dt="2025-01-17T18:51:49.647" v="757" actId="2711"/>
        <pc:sldMkLst>
          <pc:docMk/>
          <pc:sldMk cId="206648144" sldId="349"/>
        </pc:sldMkLst>
        <pc:spChg chg="mod">
          <ac:chgData name="Weldon Beardain" userId="09afe1b543c8f812" providerId="LiveId" clId="{7EFA1DB8-6FF9-4AD2-B89F-E2D3DE544EC7}" dt="2025-01-17T18:51:49.647" v="757" actId="2711"/>
          <ac:spMkLst>
            <pc:docMk/>
            <pc:sldMk cId="206648144" sldId="349"/>
            <ac:spMk id="3" creationId="{527CD8E9-D9F6-D3E3-94C5-8F4C9E60C0BA}"/>
          </ac:spMkLst>
        </pc:spChg>
      </pc:sldChg>
      <pc:sldChg chg="modSp add del mod">
        <pc:chgData name="Weldon Beardain" userId="09afe1b543c8f812" providerId="LiveId" clId="{7EFA1DB8-6FF9-4AD2-B89F-E2D3DE544EC7}" dt="2025-01-17T18:43:27.558" v="750" actId="2696"/>
        <pc:sldMkLst>
          <pc:docMk/>
          <pc:sldMk cId="3018303886" sldId="350"/>
        </pc:sldMkLst>
      </pc:sldChg>
      <pc:sldChg chg="modSp add mod">
        <pc:chgData name="Weldon Beardain" userId="09afe1b543c8f812" providerId="LiveId" clId="{7EFA1DB8-6FF9-4AD2-B89F-E2D3DE544EC7}" dt="2025-01-17T18:50:58.964" v="754" actId="6549"/>
        <pc:sldMkLst>
          <pc:docMk/>
          <pc:sldMk cId="2455873844" sldId="351"/>
        </pc:sldMkLst>
        <pc:spChg chg="mod">
          <ac:chgData name="Weldon Beardain" userId="09afe1b543c8f812" providerId="LiveId" clId="{7EFA1DB8-6FF9-4AD2-B89F-E2D3DE544EC7}" dt="2025-01-15T15:28:15.824" v="232" actId="20577"/>
          <ac:spMkLst>
            <pc:docMk/>
            <pc:sldMk cId="2455873844" sldId="351"/>
            <ac:spMk id="2" creationId="{D468010C-3DAF-0057-B75B-FA47A283AAB7}"/>
          </ac:spMkLst>
        </pc:spChg>
        <pc:spChg chg="mod">
          <ac:chgData name="Weldon Beardain" userId="09afe1b543c8f812" providerId="LiveId" clId="{7EFA1DB8-6FF9-4AD2-B89F-E2D3DE544EC7}" dt="2025-01-17T18:50:58.964" v="754" actId="6549"/>
          <ac:spMkLst>
            <pc:docMk/>
            <pc:sldMk cId="2455873844" sldId="351"/>
            <ac:spMk id="3" creationId="{0D5EE570-2CD5-EF8E-AA4D-8300BB4DD3E4}"/>
          </ac:spMkLst>
        </pc:spChg>
        <pc:picChg chg="mod">
          <ac:chgData name="Weldon Beardain" userId="09afe1b543c8f812" providerId="LiveId" clId="{7EFA1DB8-6FF9-4AD2-B89F-E2D3DE544EC7}" dt="2025-01-15T15:27:45.624" v="230" actId="1076"/>
          <ac:picMkLst>
            <pc:docMk/>
            <pc:sldMk cId="2455873844" sldId="351"/>
            <ac:picMk id="4" creationId="{E8EC911A-58EA-7C13-096D-FD009417C47F}"/>
          </ac:picMkLst>
        </pc:picChg>
      </pc:sldChg>
      <pc:sldChg chg="modSp add mod">
        <pc:chgData name="Weldon Beardain" userId="09afe1b543c8f812" providerId="LiveId" clId="{7EFA1DB8-6FF9-4AD2-B89F-E2D3DE544EC7}" dt="2025-01-17T18:52:44.871" v="761" actId="2711"/>
        <pc:sldMkLst>
          <pc:docMk/>
          <pc:sldMk cId="1771726478" sldId="352"/>
        </pc:sldMkLst>
        <pc:spChg chg="mod">
          <ac:chgData name="Weldon Beardain" userId="09afe1b543c8f812" providerId="LiveId" clId="{7EFA1DB8-6FF9-4AD2-B89F-E2D3DE544EC7}" dt="2025-01-17T18:52:44.871" v="761" actId="2711"/>
          <ac:spMkLst>
            <pc:docMk/>
            <pc:sldMk cId="1771726478" sldId="352"/>
            <ac:spMk id="3" creationId="{BCC5CADB-52F4-FBB7-3E36-D7F2C85BD00B}"/>
          </ac:spMkLst>
        </pc:spChg>
      </pc:sldChg>
      <pc:sldChg chg="modSp add mod">
        <pc:chgData name="Weldon Beardain" userId="09afe1b543c8f812" providerId="LiveId" clId="{7EFA1DB8-6FF9-4AD2-B89F-E2D3DE544EC7}" dt="2025-01-17T18:53:26.310" v="762" actId="2711"/>
        <pc:sldMkLst>
          <pc:docMk/>
          <pc:sldMk cId="935792314" sldId="353"/>
        </pc:sldMkLst>
        <pc:spChg chg="mod">
          <ac:chgData name="Weldon Beardain" userId="09afe1b543c8f812" providerId="LiveId" clId="{7EFA1DB8-6FF9-4AD2-B89F-E2D3DE544EC7}" dt="2025-01-17T18:53:26.310" v="762" actId="2711"/>
          <ac:spMkLst>
            <pc:docMk/>
            <pc:sldMk cId="935792314" sldId="353"/>
            <ac:spMk id="3" creationId="{85AB5169-63C1-3A5F-0EED-990EBC5CB2ED}"/>
          </ac:spMkLst>
        </pc:spChg>
      </pc:sldChg>
      <pc:sldChg chg="modSp add mod">
        <pc:chgData name="Weldon Beardain" userId="09afe1b543c8f812" providerId="LiveId" clId="{7EFA1DB8-6FF9-4AD2-B89F-E2D3DE544EC7}" dt="2025-01-17T18:54:00.319" v="763" actId="2711"/>
        <pc:sldMkLst>
          <pc:docMk/>
          <pc:sldMk cId="2754749903" sldId="354"/>
        </pc:sldMkLst>
        <pc:spChg chg="mod">
          <ac:chgData name="Weldon Beardain" userId="09afe1b543c8f812" providerId="LiveId" clId="{7EFA1DB8-6FF9-4AD2-B89F-E2D3DE544EC7}" dt="2025-01-17T18:54:00.319" v="763" actId="2711"/>
          <ac:spMkLst>
            <pc:docMk/>
            <pc:sldMk cId="2754749903" sldId="354"/>
            <ac:spMk id="3" creationId="{AD17B378-63CE-0495-63F4-CADE36D77773}"/>
          </ac:spMkLst>
        </pc:spChg>
      </pc:sldChg>
      <pc:sldChg chg="modSp add mod ord">
        <pc:chgData name="Weldon Beardain" userId="09afe1b543c8f812" providerId="LiveId" clId="{7EFA1DB8-6FF9-4AD2-B89F-E2D3DE544EC7}" dt="2025-01-17T18:55:07.987" v="767" actId="2711"/>
        <pc:sldMkLst>
          <pc:docMk/>
          <pc:sldMk cId="444957559" sldId="355"/>
        </pc:sldMkLst>
        <pc:spChg chg="mod">
          <ac:chgData name="Weldon Beardain" userId="09afe1b543c8f812" providerId="LiveId" clId="{7EFA1DB8-6FF9-4AD2-B89F-E2D3DE544EC7}" dt="2025-01-17T18:55:07.987" v="767" actId="2711"/>
          <ac:spMkLst>
            <pc:docMk/>
            <pc:sldMk cId="444957559" sldId="355"/>
            <ac:spMk id="3" creationId="{5BDB8D89-41C6-324B-301A-CA2466D4C47E}"/>
          </ac:spMkLst>
        </pc:spChg>
      </pc:sldChg>
      <pc:sldChg chg="modSp add mod">
        <pc:chgData name="Weldon Beardain" userId="09afe1b543c8f812" providerId="LiveId" clId="{7EFA1DB8-6FF9-4AD2-B89F-E2D3DE544EC7}" dt="2025-01-17T18:56:43.214" v="768" actId="2711"/>
        <pc:sldMkLst>
          <pc:docMk/>
          <pc:sldMk cId="1162807784" sldId="356"/>
        </pc:sldMkLst>
        <pc:spChg chg="mod">
          <ac:chgData name="Weldon Beardain" userId="09afe1b543c8f812" providerId="LiveId" clId="{7EFA1DB8-6FF9-4AD2-B89F-E2D3DE544EC7}" dt="2025-01-17T16:07:32.226" v="371" actId="20577"/>
          <ac:spMkLst>
            <pc:docMk/>
            <pc:sldMk cId="1162807784" sldId="356"/>
            <ac:spMk id="2" creationId="{E45A8AB7-AFAC-754E-9E4B-0B088F6E5735}"/>
          </ac:spMkLst>
        </pc:spChg>
        <pc:spChg chg="mod">
          <ac:chgData name="Weldon Beardain" userId="09afe1b543c8f812" providerId="LiveId" clId="{7EFA1DB8-6FF9-4AD2-B89F-E2D3DE544EC7}" dt="2025-01-17T18:56:43.214" v="768" actId="2711"/>
          <ac:spMkLst>
            <pc:docMk/>
            <pc:sldMk cId="1162807784" sldId="356"/>
            <ac:spMk id="3" creationId="{52407ACA-D883-9DE3-CD7F-838FDA9A8045}"/>
          </ac:spMkLst>
        </pc:spChg>
      </pc:sldChg>
      <pc:sldChg chg="addSp delSp modSp add mod">
        <pc:chgData name="Weldon Beardain" userId="09afe1b543c8f812" providerId="LiveId" clId="{7EFA1DB8-6FF9-4AD2-B89F-E2D3DE544EC7}" dt="2025-01-17T16:15:23.379" v="565" actId="14100"/>
        <pc:sldMkLst>
          <pc:docMk/>
          <pc:sldMk cId="3135056204" sldId="357"/>
        </pc:sldMkLst>
        <pc:spChg chg="mod">
          <ac:chgData name="Weldon Beardain" userId="09afe1b543c8f812" providerId="LiveId" clId="{7EFA1DB8-6FF9-4AD2-B89F-E2D3DE544EC7}" dt="2025-01-17T16:11:58.551" v="540" actId="6549"/>
          <ac:spMkLst>
            <pc:docMk/>
            <pc:sldMk cId="3135056204" sldId="357"/>
            <ac:spMk id="3" creationId="{6986FD47-C5CE-7BF2-121C-E00F14E47481}"/>
          </ac:spMkLst>
        </pc:spChg>
        <pc:spChg chg="add mod">
          <ac:chgData name="Weldon Beardain" userId="09afe1b543c8f812" providerId="LiveId" clId="{7EFA1DB8-6FF9-4AD2-B89F-E2D3DE544EC7}" dt="2025-01-17T16:15:23.379" v="565" actId="14100"/>
          <ac:spMkLst>
            <pc:docMk/>
            <pc:sldMk cId="3135056204" sldId="357"/>
            <ac:spMk id="11" creationId="{A9C3FC18-CEAE-8F0A-C38F-D8CE4B48FAE3}"/>
          </ac:spMkLst>
        </pc:spChg>
        <pc:cxnChg chg="add del mod">
          <ac:chgData name="Weldon Beardain" userId="09afe1b543c8f812" providerId="LiveId" clId="{7EFA1DB8-6FF9-4AD2-B89F-E2D3DE544EC7}" dt="2025-01-17T16:13:22.061" v="547" actId="478"/>
          <ac:cxnSpMkLst>
            <pc:docMk/>
            <pc:sldMk cId="3135056204" sldId="357"/>
            <ac:cxnSpMk id="6" creationId="{14537CB6-F19D-424E-7AA0-617EE08E8408}"/>
          </ac:cxnSpMkLst>
        </pc:cxnChg>
      </pc:sldChg>
      <pc:sldChg chg="modSp mod">
        <pc:chgData name="Weldon Beardain" userId="09afe1b543c8f812" providerId="LiveId" clId="{7EFA1DB8-6FF9-4AD2-B89F-E2D3DE544EC7}" dt="2025-01-17T18:56:59.478" v="769" actId="2711"/>
        <pc:sldMkLst>
          <pc:docMk/>
          <pc:sldMk cId="1586466348" sldId="358"/>
        </pc:sldMkLst>
        <pc:spChg chg="mod">
          <ac:chgData name="Weldon Beardain" userId="09afe1b543c8f812" providerId="LiveId" clId="{7EFA1DB8-6FF9-4AD2-B89F-E2D3DE544EC7}" dt="2025-01-17T18:56:59.478" v="769" actId="2711"/>
          <ac:spMkLst>
            <pc:docMk/>
            <pc:sldMk cId="1586466348" sldId="358"/>
            <ac:spMk id="3" creationId="{8F4D7562-9826-DD8B-3B5A-7079E177B3A0}"/>
          </ac:spMkLst>
        </pc:spChg>
      </pc:sldChg>
      <pc:sldChg chg="delSp modSp add mod">
        <pc:chgData name="Weldon Beardain" userId="09afe1b543c8f812" providerId="LiveId" clId="{7EFA1DB8-6FF9-4AD2-B89F-E2D3DE544EC7}" dt="2025-01-17T18:58:41.426" v="775" actId="115"/>
        <pc:sldMkLst>
          <pc:docMk/>
          <pc:sldMk cId="1296805326" sldId="359"/>
        </pc:sldMkLst>
        <pc:spChg chg="mod">
          <ac:chgData name="Weldon Beardain" userId="09afe1b543c8f812" providerId="LiveId" clId="{7EFA1DB8-6FF9-4AD2-B89F-E2D3DE544EC7}" dt="2025-01-17T18:58:41.426" v="775" actId="115"/>
          <ac:spMkLst>
            <pc:docMk/>
            <pc:sldMk cId="1296805326" sldId="359"/>
            <ac:spMk id="3" creationId="{FF838B19-D29C-405E-A0C7-A981C786CC1A}"/>
          </ac:spMkLst>
        </pc:spChg>
        <pc:picChg chg="del mod ord">
          <ac:chgData name="Weldon Beardain" userId="09afe1b543c8f812" providerId="LiveId" clId="{7EFA1DB8-6FF9-4AD2-B89F-E2D3DE544EC7}" dt="2025-01-17T17:05:41.893" v="612" actId="478"/>
          <ac:picMkLst>
            <pc:docMk/>
            <pc:sldMk cId="1296805326" sldId="359"/>
            <ac:picMk id="4" creationId="{65EBF530-62BF-82F4-506F-1ED955ED16C2}"/>
          </ac:picMkLst>
        </pc:picChg>
        <pc:picChg chg="mod">
          <ac:chgData name="Weldon Beardain" userId="09afe1b543c8f812" providerId="LiveId" clId="{7EFA1DB8-6FF9-4AD2-B89F-E2D3DE544EC7}" dt="2025-01-17T17:00:34.128" v="580" actId="1076"/>
          <ac:picMkLst>
            <pc:docMk/>
            <pc:sldMk cId="1296805326" sldId="359"/>
            <ac:picMk id="5" creationId="{6DB9E744-E550-214B-F309-14F6C894D9F1}"/>
          </ac:picMkLst>
        </pc:picChg>
      </pc:sldChg>
      <pc:sldChg chg="add del">
        <pc:chgData name="Weldon Beardain" userId="09afe1b543c8f812" providerId="LiveId" clId="{7EFA1DB8-6FF9-4AD2-B89F-E2D3DE544EC7}" dt="2025-01-17T17:01:56.886" v="582" actId="2696"/>
        <pc:sldMkLst>
          <pc:docMk/>
          <pc:sldMk cId="972503139" sldId="360"/>
        </pc:sldMkLst>
      </pc:sldChg>
      <pc:sldChg chg="modSp add mod ord">
        <pc:chgData name="Weldon Beardain" userId="09afe1b543c8f812" providerId="LiveId" clId="{7EFA1DB8-6FF9-4AD2-B89F-E2D3DE544EC7}" dt="2025-01-17T18:57:22.175" v="770" actId="2711"/>
        <pc:sldMkLst>
          <pc:docMk/>
          <pc:sldMk cId="4284098523" sldId="360"/>
        </pc:sldMkLst>
        <pc:spChg chg="mod">
          <ac:chgData name="Weldon Beardain" userId="09afe1b543c8f812" providerId="LiveId" clId="{7EFA1DB8-6FF9-4AD2-B89F-E2D3DE544EC7}" dt="2025-01-17T17:03:11.350" v="596" actId="313"/>
          <ac:spMkLst>
            <pc:docMk/>
            <pc:sldMk cId="4284098523" sldId="360"/>
            <ac:spMk id="2" creationId="{4F1AF516-5521-25B4-F60C-147A26C64EA8}"/>
          </ac:spMkLst>
        </pc:spChg>
        <pc:spChg chg="mod">
          <ac:chgData name="Weldon Beardain" userId="09afe1b543c8f812" providerId="LiveId" clId="{7EFA1DB8-6FF9-4AD2-B89F-E2D3DE544EC7}" dt="2025-01-17T18:57:22.175" v="770" actId="2711"/>
          <ac:spMkLst>
            <pc:docMk/>
            <pc:sldMk cId="4284098523" sldId="360"/>
            <ac:spMk id="3" creationId="{13149670-4D0D-C09D-BCAD-A59DD59EC092}"/>
          </ac:spMkLst>
        </pc:spChg>
      </pc:sldChg>
      <pc:sldChg chg="modSp add mod">
        <pc:chgData name="Weldon Beardain" userId="09afe1b543c8f812" providerId="LiveId" clId="{7EFA1DB8-6FF9-4AD2-B89F-E2D3DE544EC7}" dt="2025-01-17T18:58:57.412" v="780" actId="6549"/>
        <pc:sldMkLst>
          <pc:docMk/>
          <pc:sldMk cId="278120103" sldId="361"/>
        </pc:sldMkLst>
        <pc:spChg chg="mod">
          <ac:chgData name="Weldon Beardain" userId="09afe1b543c8f812" providerId="LiveId" clId="{7EFA1DB8-6FF9-4AD2-B89F-E2D3DE544EC7}" dt="2025-01-17T18:58:57.412" v="780" actId="6549"/>
          <ac:spMkLst>
            <pc:docMk/>
            <pc:sldMk cId="278120103" sldId="361"/>
            <ac:spMk id="3" creationId="{521A8DC9-625B-30F2-6DA6-C86D1408F428}"/>
          </ac:spMkLst>
        </pc:spChg>
      </pc:sldChg>
      <pc:sldChg chg="modSp add mod">
        <pc:chgData name="Weldon Beardain" userId="09afe1b543c8f812" providerId="LiveId" clId="{7EFA1DB8-6FF9-4AD2-B89F-E2D3DE544EC7}" dt="2025-01-17T19:02:55.813" v="793" actId="1076"/>
        <pc:sldMkLst>
          <pc:docMk/>
          <pc:sldMk cId="696598143" sldId="362"/>
        </pc:sldMkLst>
        <pc:spChg chg="mod">
          <ac:chgData name="Weldon Beardain" userId="09afe1b543c8f812" providerId="LiveId" clId="{7EFA1DB8-6FF9-4AD2-B89F-E2D3DE544EC7}" dt="2025-01-17T17:47:12.589" v="635" actId="313"/>
          <ac:spMkLst>
            <pc:docMk/>
            <pc:sldMk cId="696598143" sldId="362"/>
            <ac:spMk id="2" creationId="{C4865645-5CE3-3EA1-19B2-B2565B8C5417}"/>
          </ac:spMkLst>
        </pc:spChg>
        <pc:spChg chg="mod">
          <ac:chgData name="Weldon Beardain" userId="09afe1b543c8f812" providerId="LiveId" clId="{7EFA1DB8-6FF9-4AD2-B89F-E2D3DE544EC7}" dt="2025-01-17T19:02:52.062" v="792" actId="1076"/>
          <ac:spMkLst>
            <pc:docMk/>
            <pc:sldMk cId="696598143" sldId="362"/>
            <ac:spMk id="3" creationId="{003BDA9A-E287-7853-8CD7-53832165CE69}"/>
          </ac:spMkLst>
        </pc:spChg>
        <pc:picChg chg="mod">
          <ac:chgData name="Weldon Beardain" userId="09afe1b543c8f812" providerId="LiveId" clId="{7EFA1DB8-6FF9-4AD2-B89F-E2D3DE544EC7}" dt="2025-01-17T19:02:55.813" v="793" actId="1076"/>
          <ac:picMkLst>
            <pc:docMk/>
            <pc:sldMk cId="696598143" sldId="362"/>
            <ac:picMk id="5" creationId="{5CA7110B-BA1E-1FCF-0AAF-6CA0CC3F6E64}"/>
          </ac:picMkLst>
        </pc:picChg>
      </pc:sldChg>
      <pc:sldChg chg="modSp add mod">
        <pc:chgData name="Weldon Beardain" userId="09afe1b543c8f812" providerId="LiveId" clId="{7EFA1DB8-6FF9-4AD2-B89F-E2D3DE544EC7}" dt="2025-01-17T19:02:17.294" v="787" actId="2711"/>
        <pc:sldMkLst>
          <pc:docMk/>
          <pc:sldMk cId="3294537907" sldId="363"/>
        </pc:sldMkLst>
        <pc:spChg chg="mod">
          <ac:chgData name="Weldon Beardain" userId="09afe1b543c8f812" providerId="LiveId" clId="{7EFA1DB8-6FF9-4AD2-B89F-E2D3DE544EC7}" dt="2025-01-17T19:02:17.294" v="787" actId="2711"/>
          <ac:spMkLst>
            <pc:docMk/>
            <pc:sldMk cId="3294537907" sldId="363"/>
            <ac:spMk id="3" creationId="{75A7CB7D-1881-DEEF-E2D5-101A08EA031F}"/>
          </ac:spMkLst>
        </pc:spChg>
      </pc:sldChg>
      <pc:sldChg chg="modSp add mod">
        <pc:chgData name="Weldon Beardain" userId="09afe1b543c8f812" providerId="LiveId" clId="{7EFA1DB8-6FF9-4AD2-B89F-E2D3DE544EC7}" dt="2025-01-17T19:02:08.667" v="786" actId="2711"/>
        <pc:sldMkLst>
          <pc:docMk/>
          <pc:sldMk cId="3098085854" sldId="364"/>
        </pc:sldMkLst>
        <pc:spChg chg="mod">
          <ac:chgData name="Weldon Beardain" userId="09afe1b543c8f812" providerId="LiveId" clId="{7EFA1DB8-6FF9-4AD2-B89F-E2D3DE544EC7}" dt="2025-01-17T19:02:08.667" v="786" actId="2711"/>
          <ac:spMkLst>
            <pc:docMk/>
            <pc:sldMk cId="3098085854" sldId="364"/>
            <ac:spMk id="3" creationId="{BF6DD785-E66A-519B-E856-CCB59F3312B9}"/>
          </ac:spMkLst>
        </pc:spChg>
      </pc:sldChg>
      <pc:sldChg chg="modSp add mod">
        <pc:chgData name="Weldon Beardain" userId="09afe1b543c8f812" providerId="LiveId" clId="{7EFA1DB8-6FF9-4AD2-B89F-E2D3DE544EC7}" dt="2025-01-17T19:01:56.774" v="785" actId="2711"/>
        <pc:sldMkLst>
          <pc:docMk/>
          <pc:sldMk cId="3336416119" sldId="365"/>
        </pc:sldMkLst>
        <pc:spChg chg="mod">
          <ac:chgData name="Weldon Beardain" userId="09afe1b543c8f812" providerId="LiveId" clId="{7EFA1DB8-6FF9-4AD2-B89F-E2D3DE544EC7}" dt="2025-01-17T19:01:56.774" v="785" actId="2711"/>
          <ac:spMkLst>
            <pc:docMk/>
            <pc:sldMk cId="3336416119" sldId="365"/>
            <ac:spMk id="3" creationId="{405D2C33-3B32-0789-BABE-785A566AC907}"/>
          </ac:spMkLst>
        </pc:spChg>
      </pc:sldChg>
      <pc:sldChg chg="modSp add mod">
        <pc:chgData name="Weldon Beardain" userId="09afe1b543c8f812" providerId="LiveId" clId="{7EFA1DB8-6FF9-4AD2-B89F-E2D3DE544EC7}" dt="2025-01-17T19:01:45.037" v="784" actId="2711"/>
        <pc:sldMkLst>
          <pc:docMk/>
          <pc:sldMk cId="2742237347" sldId="366"/>
        </pc:sldMkLst>
        <pc:spChg chg="mod">
          <ac:chgData name="Weldon Beardain" userId="09afe1b543c8f812" providerId="LiveId" clId="{7EFA1DB8-6FF9-4AD2-B89F-E2D3DE544EC7}" dt="2025-01-17T19:01:45.037" v="784" actId="2711"/>
          <ac:spMkLst>
            <pc:docMk/>
            <pc:sldMk cId="2742237347" sldId="366"/>
            <ac:spMk id="3" creationId="{54BB08C9-E3FE-99BA-6337-CC88B3E916A6}"/>
          </ac:spMkLst>
        </pc:spChg>
      </pc:sldChg>
      <pc:sldChg chg="add del">
        <pc:chgData name="Weldon Beardain" userId="09afe1b543c8f812" providerId="LiveId" clId="{7EFA1DB8-6FF9-4AD2-B89F-E2D3DE544EC7}" dt="2025-01-17T19:00:38.549" v="781" actId="47"/>
        <pc:sldMkLst>
          <pc:docMk/>
          <pc:sldMk cId="1543643783" sldId="367"/>
        </pc:sldMkLst>
      </pc:sldChg>
      <pc:sldChg chg="modSp add mod">
        <pc:chgData name="Weldon Beardain" userId="09afe1b543c8f812" providerId="LiveId" clId="{7EFA1DB8-6FF9-4AD2-B89F-E2D3DE544EC7}" dt="2025-01-17T19:01:35.692" v="783" actId="2711"/>
        <pc:sldMkLst>
          <pc:docMk/>
          <pc:sldMk cId="2519452855" sldId="368"/>
        </pc:sldMkLst>
        <pc:spChg chg="mod">
          <ac:chgData name="Weldon Beardain" userId="09afe1b543c8f812" providerId="LiveId" clId="{7EFA1DB8-6FF9-4AD2-B89F-E2D3DE544EC7}" dt="2025-01-17T19:01:35.692" v="783" actId="2711"/>
          <ac:spMkLst>
            <pc:docMk/>
            <pc:sldMk cId="2519452855" sldId="368"/>
            <ac:spMk id="3" creationId="{9DC653D3-42C9-1134-FAAF-771D75E79670}"/>
          </ac:spMkLst>
        </pc:spChg>
      </pc:sldChg>
      <pc:sldChg chg="modSp mod">
        <pc:chgData name="Weldon Beardain" userId="09afe1b543c8f812" providerId="LiveId" clId="{7EFA1DB8-6FF9-4AD2-B89F-E2D3DE544EC7}" dt="2025-01-17T19:01:26.582" v="782" actId="2711"/>
        <pc:sldMkLst>
          <pc:docMk/>
          <pc:sldMk cId="1848641608" sldId="369"/>
        </pc:sldMkLst>
        <pc:spChg chg="mod">
          <ac:chgData name="Weldon Beardain" userId="09afe1b543c8f812" providerId="LiveId" clId="{7EFA1DB8-6FF9-4AD2-B89F-E2D3DE544EC7}" dt="2025-01-17T19:01:26.582" v="782" actId="2711"/>
          <ac:spMkLst>
            <pc:docMk/>
            <pc:sldMk cId="1848641608" sldId="369"/>
            <ac:spMk id="3" creationId="{0A50B483-0CED-F24B-492B-83B593D810E7}"/>
          </ac:spMkLst>
        </pc:spChg>
      </pc:sldChg>
      <pc:sldChg chg="modSp add mod">
        <pc:chgData name="Weldon Beardain" userId="09afe1b543c8f812" providerId="LiveId" clId="{7EFA1DB8-6FF9-4AD2-B89F-E2D3DE544EC7}" dt="2025-01-17T18:17:09.318" v="665" actId="6549"/>
        <pc:sldMkLst>
          <pc:docMk/>
          <pc:sldMk cId="1623425187" sldId="370"/>
        </pc:sldMkLst>
        <pc:spChg chg="mod">
          <ac:chgData name="Weldon Beardain" userId="09afe1b543c8f812" providerId="LiveId" clId="{7EFA1DB8-6FF9-4AD2-B89F-E2D3DE544EC7}" dt="2025-01-17T18:17:09.318" v="665" actId="6549"/>
          <ac:spMkLst>
            <pc:docMk/>
            <pc:sldMk cId="1623425187" sldId="370"/>
            <ac:spMk id="3" creationId="{C935DB89-40AD-EB69-90AD-C6BD24E01DB3}"/>
          </ac:spMkLst>
        </pc:spChg>
      </pc:sldChg>
      <pc:sldChg chg="modSp add mod">
        <pc:chgData name="Weldon Beardain" userId="09afe1b543c8f812" providerId="LiveId" clId="{7EFA1DB8-6FF9-4AD2-B89F-E2D3DE544EC7}" dt="2025-01-17T18:19:02.228" v="668" actId="115"/>
        <pc:sldMkLst>
          <pc:docMk/>
          <pc:sldMk cId="2834112841" sldId="371"/>
        </pc:sldMkLst>
        <pc:spChg chg="mod">
          <ac:chgData name="Weldon Beardain" userId="09afe1b543c8f812" providerId="LiveId" clId="{7EFA1DB8-6FF9-4AD2-B89F-E2D3DE544EC7}" dt="2025-01-17T18:19:02.228" v="668" actId="115"/>
          <ac:spMkLst>
            <pc:docMk/>
            <pc:sldMk cId="2834112841" sldId="371"/>
            <ac:spMk id="3" creationId="{F28BA269-8F2E-FB35-8492-4941998BABFD}"/>
          </ac:spMkLst>
        </pc:spChg>
      </pc:sldChg>
      <pc:sldChg chg="modSp add mod">
        <pc:chgData name="Weldon Beardain" userId="09afe1b543c8f812" providerId="LiveId" clId="{7EFA1DB8-6FF9-4AD2-B89F-E2D3DE544EC7}" dt="2025-01-17T18:20:25.701" v="675" actId="115"/>
        <pc:sldMkLst>
          <pc:docMk/>
          <pc:sldMk cId="3300250343" sldId="372"/>
        </pc:sldMkLst>
        <pc:spChg chg="mod">
          <ac:chgData name="Weldon Beardain" userId="09afe1b543c8f812" providerId="LiveId" clId="{7EFA1DB8-6FF9-4AD2-B89F-E2D3DE544EC7}" dt="2025-01-17T18:20:25.701" v="675" actId="115"/>
          <ac:spMkLst>
            <pc:docMk/>
            <pc:sldMk cId="3300250343" sldId="372"/>
            <ac:spMk id="3" creationId="{043BCE4E-CBE7-8525-A30B-2714991571A3}"/>
          </ac:spMkLst>
        </pc:spChg>
      </pc:sldChg>
      <pc:sldChg chg="add">
        <pc:chgData name="Weldon Beardain" userId="09afe1b543c8f812" providerId="LiveId" clId="{7EFA1DB8-6FF9-4AD2-B89F-E2D3DE544EC7}" dt="2025-01-17T18:21:01.109" v="676" actId="2890"/>
        <pc:sldMkLst>
          <pc:docMk/>
          <pc:sldMk cId="1999089789" sldId="373"/>
        </pc:sldMkLst>
      </pc:sldChg>
      <pc:sldChg chg="modSp add mod">
        <pc:chgData name="Weldon Beardain" userId="09afe1b543c8f812" providerId="LiveId" clId="{7EFA1DB8-6FF9-4AD2-B89F-E2D3DE544EC7}" dt="2025-01-17T18:23:02.056" v="680" actId="115"/>
        <pc:sldMkLst>
          <pc:docMk/>
          <pc:sldMk cId="3418186767" sldId="374"/>
        </pc:sldMkLst>
        <pc:spChg chg="mod">
          <ac:chgData name="Weldon Beardain" userId="09afe1b543c8f812" providerId="LiveId" clId="{7EFA1DB8-6FF9-4AD2-B89F-E2D3DE544EC7}" dt="2025-01-17T18:23:02.056" v="680" actId="115"/>
          <ac:spMkLst>
            <pc:docMk/>
            <pc:sldMk cId="3418186767" sldId="374"/>
            <ac:spMk id="3" creationId="{111C28EF-B610-7FC0-7133-33958C8E4BBF}"/>
          </ac:spMkLst>
        </pc:spChg>
      </pc:sldChg>
      <pc:sldChg chg="modSp add mod">
        <pc:chgData name="Weldon Beardain" userId="09afe1b543c8f812" providerId="LiveId" clId="{7EFA1DB8-6FF9-4AD2-B89F-E2D3DE544EC7}" dt="2025-01-17T18:35:59.341" v="740" actId="115"/>
        <pc:sldMkLst>
          <pc:docMk/>
          <pc:sldMk cId="1728035743" sldId="375"/>
        </pc:sldMkLst>
        <pc:spChg chg="mod">
          <ac:chgData name="Weldon Beardain" userId="09afe1b543c8f812" providerId="LiveId" clId="{7EFA1DB8-6FF9-4AD2-B89F-E2D3DE544EC7}" dt="2025-01-17T18:35:59.341" v="740" actId="115"/>
          <ac:spMkLst>
            <pc:docMk/>
            <pc:sldMk cId="1728035743" sldId="375"/>
            <ac:spMk id="3" creationId="{3BEF2979-A8E1-B28E-22AF-745A91D7137B}"/>
          </ac:spMkLst>
        </pc:spChg>
      </pc:sldChg>
      <pc:sldChg chg="modSp add mod">
        <pc:chgData name="Weldon Beardain" userId="09afe1b543c8f812" providerId="LiveId" clId="{7EFA1DB8-6FF9-4AD2-B89F-E2D3DE544EC7}" dt="2025-01-17T18:31:07.990" v="736"/>
        <pc:sldMkLst>
          <pc:docMk/>
          <pc:sldMk cId="1167426485" sldId="376"/>
        </pc:sldMkLst>
        <pc:spChg chg="mod">
          <ac:chgData name="Weldon Beardain" userId="09afe1b543c8f812" providerId="LiveId" clId="{7EFA1DB8-6FF9-4AD2-B89F-E2D3DE544EC7}" dt="2025-01-17T18:27:15.530" v="701" actId="20577"/>
          <ac:spMkLst>
            <pc:docMk/>
            <pc:sldMk cId="1167426485" sldId="376"/>
            <ac:spMk id="2" creationId="{888465A1-DE7A-DC6E-D9C7-221F3CB509E3}"/>
          </ac:spMkLst>
        </pc:spChg>
        <pc:spChg chg="mod">
          <ac:chgData name="Weldon Beardain" userId="09afe1b543c8f812" providerId="LiveId" clId="{7EFA1DB8-6FF9-4AD2-B89F-E2D3DE544EC7}" dt="2025-01-17T18:31:07.990" v="736"/>
          <ac:spMkLst>
            <pc:docMk/>
            <pc:sldMk cId="1167426485" sldId="376"/>
            <ac:spMk id="3" creationId="{DF59AEA7-259A-C8EF-29D0-1C5F0F7B4B41}"/>
          </ac:spMkLst>
        </pc:spChg>
      </pc:sldChg>
      <pc:sldChg chg="add">
        <pc:chgData name="Weldon Beardain" userId="09afe1b543c8f812" providerId="LiveId" clId="{7EFA1DB8-6FF9-4AD2-B89F-E2D3DE544EC7}" dt="2025-01-17T18:37:11.732" v="741"/>
        <pc:sldMkLst>
          <pc:docMk/>
          <pc:sldMk cId="3391989070" sldId="377"/>
        </pc:sldMkLst>
      </pc:sldChg>
      <pc:sldChg chg="modSp add mod">
        <pc:chgData name="Weldon Beardain" userId="09afe1b543c8f812" providerId="LiveId" clId="{7EFA1DB8-6FF9-4AD2-B89F-E2D3DE544EC7}" dt="2025-01-17T18:40:29.203" v="745" actId="115"/>
        <pc:sldMkLst>
          <pc:docMk/>
          <pc:sldMk cId="2227579509" sldId="378"/>
        </pc:sldMkLst>
        <pc:spChg chg="mod">
          <ac:chgData name="Weldon Beardain" userId="09afe1b543c8f812" providerId="LiveId" clId="{7EFA1DB8-6FF9-4AD2-B89F-E2D3DE544EC7}" dt="2025-01-17T18:40:29.203" v="745" actId="115"/>
          <ac:spMkLst>
            <pc:docMk/>
            <pc:sldMk cId="2227579509" sldId="378"/>
            <ac:spMk id="3" creationId="{B7DE08DD-3E1D-AD73-F743-C1AF2FE0EDE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1B5F71-D344-4449-83FE-8ED35D37A93C}" type="datetimeFigureOut">
              <a:rPr lang="en-US" smtClean="0"/>
              <a:t>1/17/2025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1D9A3-0014-4ED9-837C-94109E9D67F4}" type="slidenum">
              <a:rPr lang="en-US" smtClean="0"/>
              <a:t>‹#›</a:t>
            </a:fld>
            <a:endParaRPr lang="en-US"/>
          </a:p>
        </p:txBody>
      </p:sp>
    </p:spTree>
    <p:extLst>
      <p:ext uri="{BB962C8B-B14F-4D97-AF65-F5344CB8AC3E}">
        <p14:creationId xmlns:p14="http://schemas.microsoft.com/office/powerpoint/2010/main" val="4071789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1/17/2025</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64870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2195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99106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838200" y="365126"/>
            <a:ext cx="10515600" cy="756974"/>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320655"/>
            <a:ext cx="10515600" cy="4860689"/>
          </a:xfrm>
        </p:spPr>
        <p:txBody>
          <a:bodyPr>
            <a:normAutofit/>
          </a:bodyPr>
          <a:lstStyle>
            <a:lvl1pPr>
              <a:defRPr sz="3600">
                <a:latin typeface="Aptos" panose="020B0004020202020204" pitchFamily="34" charset="0"/>
              </a:defRPr>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537754" y="1122099"/>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accent1">
              <a:lumMod val="40000"/>
              <a:lumOff val="60000"/>
            </a:schemeClr>
          </a:solidFill>
          <a:ln w="38100" cap="rnd">
            <a:solidFill>
              <a:schemeClr val="accent1">
                <a:lumMod val="60000"/>
                <a:lumOff val="40000"/>
              </a:schemeClr>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27642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3600">
                <a:solidFill>
                  <a:schemeClr val="tx1">
                    <a:tint val="75000"/>
                  </a:schemeClr>
                </a:solidFill>
                <a:latin typeface="Aptos" panose="020B00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61257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62928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855218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7166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078636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9363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1/17/2025</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540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1/17/2025</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3519706590"/>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biblegateway.com/passage/?search=Gal%203&amp;version=NIV#fen-NIV-29126j"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biblegateway.com/passage/?search=Gal%203&amp;version=NIV#fen-NIV-29126j"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72BD74-BE6F-1922-30A5-4BB243402F33}"/>
              </a:ext>
            </a:extLst>
          </p:cNvPr>
          <p:cNvSpPr>
            <a:spLocks noGrp="1"/>
          </p:cNvSpPr>
          <p:nvPr>
            <p:ph type="ctrTitle"/>
          </p:nvPr>
        </p:nvSpPr>
        <p:spPr>
          <a:xfrm>
            <a:off x="5573807" y="308183"/>
            <a:ext cx="6251110" cy="3566160"/>
          </a:xfrm>
        </p:spPr>
        <p:txBody>
          <a:bodyPr anchor="b">
            <a:normAutofit/>
          </a:bodyPr>
          <a:lstStyle/>
          <a:p>
            <a:r>
              <a:rPr lang="en-US" dirty="0"/>
              <a:t>Exploring</a:t>
            </a:r>
            <a:br>
              <a:rPr lang="en-US" dirty="0"/>
            </a:br>
            <a:r>
              <a:rPr lang="en-US" dirty="0"/>
              <a:t>Galatia</a:t>
            </a:r>
          </a:p>
        </p:txBody>
      </p:sp>
      <p:sp>
        <p:nvSpPr>
          <p:cNvPr id="11" name="Rectangle 6">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rgbClr val="C3724D"/>
          </a:solidFill>
          <a:ln w="38100" cap="rnd">
            <a:solidFill>
              <a:srgbClr val="C3724D"/>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solated twigs and flowers on a white surface">
            <a:extLst>
              <a:ext uri="{FF2B5EF4-FFF2-40B4-BE49-F238E27FC236}">
                <a16:creationId xmlns:a16="http://schemas.microsoft.com/office/drawing/2014/main" id="{CE54F590-E9F0-AA14-0811-741894721344}"/>
              </a:ext>
            </a:extLst>
          </p:cNvPr>
          <p:cNvPicPr>
            <a:picLocks noChangeAspect="1"/>
          </p:cNvPicPr>
          <p:nvPr/>
        </p:nvPicPr>
        <p:blipFill>
          <a:blip r:embed="rId2"/>
          <a:srcRect l="33265" r="19367" b="2"/>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6" name="Subtitle 5">
            <a:extLst>
              <a:ext uri="{FF2B5EF4-FFF2-40B4-BE49-F238E27FC236}">
                <a16:creationId xmlns:a16="http://schemas.microsoft.com/office/drawing/2014/main" id="{07490111-634B-73A0-44A0-D18D90F09F2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64051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A05CF-5F94-4A6D-63E9-000C206FF0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FD30AD-02EE-0A48-8722-65242040AA10}"/>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C82FF181-EECD-ABFC-6D61-A244206A7E86}"/>
              </a:ext>
            </a:extLst>
          </p:cNvPr>
          <p:cNvSpPr>
            <a:spLocks noGrp="1"/>
          </p:cNvSpPr>
          <p:nvPr>
            <p:ph idx="1"/>
          </p:nvPr>
        </p:nvSpPr>
        <p:spPr/>
        <p:txBody>
          <a:bodyPr>
            <a:normAutofit/>
          </a:bodyPr>
          <a:lstStyle/>
          <a:p>
            <a:r>
              <a:rPr lang="en-US" b="1" i="0" baseline="30000" dirty="0">
                <a:solidFill>
                  <a:srgbClr val="000000"/>
                </a:solidFill>
                <a:effectLst/>
              </a:rPr>
              <a:t>2 </a:t>
            </a:r>
            <a:r>
              <a:rPr lang="en-US" b="0" i="0" dirty="0">
                <a:solidFill>
                  <a:srgbClr val="000000"/>
                </a:solidFill>
                <a:effectLst/>
              </a:rPr>
              <a:t>I would like to learn just one thing from you: Did you receive the Spirit by the works of the law, or by believing what you heard? </a:t>
            </a:r>
            <a:r>
              <a:rPr lang="en-US" b="1" i="0" baseline="30000" dirty="0">
                <a:solidFill>
                  <a:srgbClr val="000000"/>
                </a:solidFill>
                <a:effectLst/>
              </a:rPr>
              <a:t>3 </a:t>
            </a:r>
            <a:r>
              <a:rPr lang="en-US" b="0" i="0" dirty="0">
                <a:solidFill>
                  <a:srgbClr val="000000"/>
                </a:solidFill>
                <a:effectLst/>
              </a:rPr>
              <a:t>Are you so foolish? After beginning by means of the Spirit, are you now trying to finish by means of the flesh?</a:t>
            </a:r>
            <a:endParaRPr lang="en-US" dirty="0"/>
          </a:p>
        </p:txBody>
      </p:sp>
      <p:pic>
        <p:nvPicPr>
          <p:cNvPr id="4" name="Picture 3" descr="Isolated twigs and flowers on a white surface">
            <a:extLst>
              <a:ext uri="{FF2B5EF4-FFF2-40B4-BE49-F238E27FC236}">
                <a16:creationId xmlns:a16="http://schemas.microsoft.com/office/drawing/2014/main" id="{0A41E6E8-6E62-A83F-3098-BC4F71C88FA7}"/>
              </a:ext>
            </a:extLst>
          </p:cNvPr>
          <p:cNvPicPr>
            <a:picLocks noChangeAspect="1"/>
          </p:cNvPicPr>
          <p:nvPr/>
        </p:nvPicPr>
        <p:blipFill>
          <a:blip r:embed="rId2"/>
          <a:srcRect l="23193" r="9705" b="1"/>
          <a:stretch/>
        </p:blipFill>
        <p:spPr>
          <a:xfrm>
            <a:off x="10489227" y="5019257"/>
            <a:ext cx="1417698" cy="1473617"/>
          </a:xfrm>
          <a:prstGeom prst="rect">
            <a:avLst/>
          </a:prstGeom>
        </p:spPr>
      </p:pic>
      <p:pic>
        <p:nvPicPr>
          <p:cNvPr id="5" name="Picture 4" descr="Isolated twigs and flowers on a white surface">
            <a:extLst>
              <a:ext uri="{FF2B5EF4-FFF2-40B4-BE49-F238E27FC236}">
                <a16:creationId xmlns:a16="http://schemas.microsoft.com/office/drawing/2014/main" id="{86B8AF24-658D-0FC6-3129-FA3B373331FB}"/>
              </a:ext>
            </a:extLst>
          </p:cNvPr>
          <p:cNvPicPr>
            <a:picLocks noChangeAspect="1"/>
          </p:cNvPicPr>
          <p:nvPr/>
        </p:nvPicPr>
        <p:blipFill>
          <a:blip r:embed="rId2"/>
          <a:srcRect l="23193" r="9705" b="1"/>
          <a:stretch/>
        </p:blipFill>
        <p:spPr>
          <a:xfrm>
            <a:off x="10489227" y="5034755"/>
            <a:ext cx="1417698" cy="1473617"/>
          </a:xfrm>
          <a:prstGeom prst="rect">
            <a:avLst/>
          </a:prstGeom>
        </p:spPr>
      </p:pic>
    </p:spTree>
    <p:extLst>
      <p:ext uri="{BB962C8B-B14F-4D97-AF65-F5344CB8AC3E}">
        <p14:creationId xmlns:p14="http://schemas.microsoft.com/office/powerpoint/2010/main" val="3233800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4A8A5-DB3F-13EE-CA25-1400CA66D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CBDDC7-9A07-DBC3-3647-8EE3583795AE}"/>
              </a:ext>
            </a:extLst>
          </p:cNvPr>
          <p:cNvSpPr>
            <a:spLocks noGrp="1"/>
          </p:cNvSpPr>
          <p:nvPr>
            <p:ph type="title"/>
          </p:nvPr>
        </p:nvSpPr>
        <p:spPr>
          <a:xfrm>
            <a:off x="838200" y="365126"/>
            <a:ext cx="10515600" cy="828244"/>
          </a:xfrm>
        </p:spPr>
        <p:txBody>
          <a:bodyPr/>
          <a:lstStyle/>
          <a:p>
            <a:pPr algn="ctr"/>
            <a:r>
              <a:rPr lang="en-US" sz="4800" dirty="0"/>
              <a:t>Acts 15</a:t>
            </a:r>
            <a:endParaRPr lang="en-US" dirty="0"/>
          </a:p>
        </p:txBody>
      </p:sp>
      <p:sp>
        <p:nvSpPr>
          <p:cNvPr id="3" name="Content Placeholder 2">
            <a:extLst>
              <a:ext uri="{FF2B5EF4-FFF2-40B4-BE49-F238E27FC236}">
                <a16:creationId xmlns:a16="http://schemas.microsoft.com/office/drawing/2014/main" id="{0B86355E-735B-0517-1652-BAE1CF81CE3F}"/>
              </a:ext>
            </a:extLst>
          </p:cNvPr>
          <p:cNvSpPr>
            <a:spLocks noGrp="1"/>
          </p:cNvSpPr>
          <p:nvPr>
            <p:ph idx="1"/>
          </p:nvPr>
        </p:nvSpPr>
        <p:spPr/>
        <p:txBody>
          <a:bodyPr>
            <a:noAutofit/>
          </a:bodyPr>
          <a:lstStyle/>
          <a:p>
            <a:r>
              <a:rPr lang="en-US" b="1" i="0" baseline="30000" dirty="0">
                <a:solidFill>
                  <a:srgbClr val="000000"/>
                </a:solidFill>
                <a:effectLst/>
                <a:latin typeface="system-ui"/>
              </a:rPr>
              <a:t>8 </a:t>
            </a:r>
            <a:r>
              <a:rPr lang="en-US" b="0" i="0" u="sng" dirty="0">
                <a:solidFill>
                  <a:srgbClr val="000000"/>
                </a:solidFill>
                <a:effectLst/>
                <a:latin typeface="system-ui"/>
              </a:rPr>
              <a:t>God, who knows the heart, showed that he accepted them by giving the Holy Spirit to them, just as he did to us</a:t>
            </a:r>
            <a:endParaRPr lang="en-US" u="sng" dirty="0"/>
          </a:p>
        </p:txBody>
      </p:sp>
      <p:pic>
        <p:nvPicPr>
          <p:cNvPr id="4" name="Picture 3" descr="Isolated twigs and flowers on a white surface">
            <a:extLst>
              <a:ext uri="{FF2B5EF4-FFF2-40B4-BE49-F238E27FC236}">
                <a16:creationId xmlns:a16="http://schemas.microsoft.com/office/drawing/2014/main" id="{F6748024-E29F-4F9B-96DA-E86F688B53D0}"/>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676289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0473F-283D-6F31-2167-5A6294E4ED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BCF19-CEC6-A9E2-363B-7A472511E45B}"/>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5BDB8D89-41C6-324B-301A-CA2466D4C47E}"/>
              </a:ext>
            </a:extLst>
          </p:cNvPr>
          <p:cNvSpPr>
            <a:spLocks noGrp="1"/>
          </p:cNvSpPr>
          <p:nvPr>
            <p:ph idx="1"/>
          </p:nvPr>
        </p:nvSpPr>
        <p:spPr/>
        <p:txBody>
          <a:bodyPr>
            <a:normAutofit/>
          </a:bodyPr>
          <a:lstStyle/>
          <a:p>
            <a:r>
              <a:rPr lang="en-US" b="1" i="0" baseline="30000" dirty="0">
                <a:solidFill>
                  <a:srgbClr val="000000"/>
                </a:solidFill>
                <a:effectLst/>
              </a:rPr>
              <a:t>4 </a:t>
            </a:r>
            <a:r>
              <a:rPr lang="en-US" b="0" i="0" dirty="0">
                <a:solidFill>
                  <a:srgbClr val="000000"/>
                </a:solidFill>
                <a:effectLst/>
              </a:rPr>
              <a:t>Have you experienced so much in vain—if it really was in vain? </a:t>
            </a:r>
            <a:r>
              <a:rPr lang="en-US" b="1" i="0" baseline="30000" dirty="0">
                <a:solidFill>
                  <a:srgbClr val="000000"/>
                </a:solidFill>
                <a:effectLst/>
              </a:rPr>
              <a:t>5 </a:t>
            </a:r>
            <a:r>
              <a:rPr lang="en-US" b="0" i="0" dirty="0">
                <a:solidFill>
                  <a:srgbClr val="000000"/>
                </a:solidFill>
                <a:effectLst/>
              </a:rPr>
              <a:t>So again I ask, does </a:t>
            </a:r>
            <a:r>
              <a:rPr lang="en-US" b="0" i="0" u="sng" dirty="0">
                <a:solidFill>
                  <a:srgbClr val="000000"/>
                </a:solidFill>
                <a:effectLst/>
              </a:rPr>
              <a:t>God give you his Spirit and work miracles among you by the works of the law, or by your believing what you heard</a:t>
            </a:r>
            <a:r>
              <a:rPr lang="en-US" b="0" i="0" dirty="0">
                <a:solidFill>
                  <a:srgbClr val="000000"/>
                </a:solidFill>
                <a:effectLst/>
              </a:rPr>
              <a:t>?</a:t>
            </a:r>
            <a:endParaRPr lang="en-US" dirty="0"/>
          </a:p>
        </p:txBody>
      </p:sp>
      <p:pic>
        <p:nvPicPr>
          <p:cNvPr id="4" name="Picture 3" descr="Isolated twigs and flowers on a white surface">
            <a:extLst>
              <a:ext uri="{FF2B5EF4-FFF2-40B4-BE49-F238E27FC236}">
                <a16:creationId xmlns:a16="http://schemas.microsoft.com/office/drawing/2014/main" id="{76117D5C-DBC2-BD49-B666-62FE36356D69}"/>
              </a:ext>
            </a:extLst>
          </p:cNvPr>
          <p:cNvPicPr>
            <a:picLocks noChangeAspect="1"/>
          </p:cNvPicPr>
          <p:nvPr/>
        </p:nvPicPr>
        <p:blipFill>
          <a:blip r:embed="rId2"/>
          <a:srcRect l="23193" r="9705" b="1"/>
          <a:stretch/>
        </p:blipFill>
        <p:spPr>
          <a:xfrm>
            <a:off x="10489227" y="5019257"/>
            <a:ext cx="1417698" cy="1473617"/>
          </a:xfrm>
          <a:prstGeom prst="rect">
            <a:avLst/>
          </a:prstGeom>
        </p:spPr>
      </p:pic>
      <p:pic>
        <p:nvPicPr>
          <p:cNvPr id="5" name="Picture 4" descr="Isolated twigs and flowers on a white surface">
            <a:extLst>
              <a:ext uri="{FF2B5EF4-FFF2-40B4-BE49-F238E27FC236}">
                <a16:creationId xmlns:a16="http://schemas.microsoft.com/office/drawing/2014/main" id="{97938603-D418-252B-09D5-982073BE953D}"/>
              </a:ext>
            </a:extLst>
          </p:cNvPr>
          <p:cNvPicPr>
            <a:picLocks noChangeAspect="1"/>
          </p:cNvPicPr>
          <p:nvPr/>
        </p:nvPicPr>
        <p:blipFill>
          <a:blip r:embed="rId2"/>
          <a:srcRect l="23193" r="9705" b="1"/>
          <a:stretch/>
        </p:blipFill>
        <p:spPr>
          <a:xfrm>
            <a:off x="10489227" y="5034755"/>
            <a:ext cx="1417698" cy="1473617"/>
          </a:xfrm>
          <a:prstGeom prst="rect">
            <a:avLst/>
          </a:prstGeom>
        </p:spPr>
      </p:pic>
    </p:spTree>
    <p:extLst>
      <p:ext uri="{BB962C8B-B14F-4D97-AF65-F5344CB8AC3E}">
        <p14:creationId xmlns:p14="http://schemas.microsoft.com/office/powerpoint/2010/main" val="444957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9420E-33D3-E51D-9E50-59FC64D2A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5A8AB7-AFAC-754E-9E4B-0B088F6E5735}"/>
              </a:ext>
            </a:extLst>
          </p:cNvPr>
          <p:cNvSpPr>
            <a:spLocks noGrp="1"/>
          </p:cNvSpPr>
          <p:nvPr>
            <p:ph type="title"/>
          </p:nvPr>
        </p:nvSpPr>
        <p:spPr>
          <a:xfrm>
            <a:off x="838200" y="365126"/>
            <a:ext cx="10515600" cy="828244"/>
          </a:xfrm>
        </p:spPr>
        <p:txBody>
          <a:bodyPr/>
          <a:lstStyle/>
          <a:p>
            <a:pPr algn="ctr"/>
            <a:r>
              <a:rPr lang="en-US" sz="4800" dirty="0"/>
              <a:t>Works</a:t>
            </a:r>
            <a:endParaRPr lang="en-US" dirty="0"/>
          </a:p>
        </p:txBody>
      </p:sp>
      <p:sp>
        <p:nvSpPr>
          <p:cNvPr id="3" name="Content Placeholder 2">
            <a:extLst>
              <a:ext uri="{FF2B5EF4-FFF2-40B4-BE49-F238E27FC236}">
                <a16:creationId xmlns:a16="http://schemas.microsoft.com/office/drawing/2014/main" id="{52407ACA-D883-9DE3-CD7F-838FDA9A8045}"/>
              </a:ext>
            </a:extLst>
          </p:cNvPr>
          <p:cNvSpPr>
            <a:spLocks noGrp="1"/>
          </p:cNvSpPr>
          <p:nvPr>
            <p:ph idx="1"/>
          </p:nvPr>
        </p:nvSpPr>
        <p:spPr/>
        <p:txBody>
          <a:bodyPr>
            <a:noAutofit/>
          </a:bodyPr>
          <a:lstStyle/>
          <a:p>
            <a:r>
              <a:rPr lang="en-US" b="0" i="0" dirty="0">
                <a:solidFill>
                  <a:srgbClr val="000000"/>
                </a:solidFill>
                <a:effectLst/>
              </a:rPr>
              <a:t>Scales of Justice</a:t>
            </a:r>
          </a:p>
          <a:p>
            <a:r>
              <a:rPr lang="en-US" dirty="0">
                <a:solidFill>
                  <a:srgbClr val="000000"/>
                </a:solidFill>
              </a:rPr>
              <a:t>Merits and demerits</a:t>
            </a:r>
          </a:p>
          <a:p>
            <a:r>
              <a:rPr lang="en-US" dirty="0">
                <a:solidFill>
                  <a:srgbClr val="000000"/>
                </a:solidFill>
              </a:rPr>
              <a:t>Accomplishments</a:t>
            </a:r>
          </a:p>
          <a:p>
            <a:r>
              <a:rPr lang="en-US" dirty="0">
                <a:solidFill>
                  <a:srgbClr val="000000"/>
                </a:solidFill>
              </a:rPr>
              <a:t>A pile of degrees and credentials</a:t>
            </a:r>
          </a:p>
          <a:p>
            <a:r>
              <a:rPr lang="en-US" dirty="0">
                <a:solidFill>
                  <a:srgbClr val="000000"/>
                </a:solidFill>
              </a:rPr>
              <a:t>Bank Account net assets</a:t>
            </a:r>
          </a:p>
          <a:p>
            <a:endParaRPr lang="en-US" dirty="0">
              <a:solidFill>
                <a:srgbClr val="000000"/>
              </a:solidFill>
              <a:latin typeface="system-ui"/>
            </a:endParaRPr>
          </a:p>
          <a:p>
            <a:endParaRPr lang="en-US" dirty="0"/>
          </a:p>
        </p:txBody>
      </p:sp>
      <p:pic>
        <p:nvPicPr>
          <p:cNvPr id="4" name="Picture 3" descr="Isolated twigs and flowers on a white surface">
            <a:extLst>
              <a:ext uri="{FF2B5EF4-FFF2-40B4-BE49-F238E27FC236}">
                <a16:creationId xmlns:a16="http://schemas.microsoft.com/office/drawing/2014/main" id="{E99D8FA1-6A73-07DF-9304-F6243C0D711F}"/>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1162807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003CE-E2EB-2DBC-C715-BEFDCBC150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3530F-3435-CAD7-4475-F7881D1AA970}"/>
              </a:ext>
            </a:extLst>
          </p:cNvPr>
          <p:cNvSpPr>
            <a:spLocks noGrp="1"/>
          </p:cNvSpPr>
          <p:nvPr>
            <p:ph type="title"/>
          </p:nvPr>
        </p:nvSpPr>
        <p:spPr>
          <a:xfrm>
            <a:off x="838200" y="365126"/>
            <a:ext cx="10515600" cy="828244"/>
          </a:xfrm>
        </p:spPr>
        <p:txBody>
          <a:bodyPr/>
          <a:lstStyle/>
          <a:p>
            <a:pPr algn="ctr"/>
            <a:r>
              <a:rPr lang="en-US" sz="4800" dirty="0"/>
              <a:t>Works</a:t>
            </a:r>
            <a:endParaRPr lang="en-US" dirty="0"/>
          </a:p>
        </p:txBody>
      </p:sp>
      <p:sp>
        <p:nvSpPr>
          <p:cNvPr id="3" name="Content Placeholder 2">
            <a:extLst>
              <a:ext uri="{FF2B5EF4-FFF2-40B4-BE49-F238E27FC236}">
                <a16:creationId xmlns:a16="http://schemas.microsoft.com/office/drawing/2014/main" id="{6986FD47-C5CE-7BF2-121C-E00F14E47481}"/>
              </a:ext>
            </a:extLst>
          </p:cNvPr>
          <p:cNvSpPr>
            <a:spLocks noGrp="1"/>
          </p:cNvSpPr>
          <p:nvPr>
            <p:ph idx="1"/>
          </p:nvPr>
        </p:nvSpPr>
        <p:spPr/>
        <p:txBody>
          <a:bodyPr>
            <a:noAutofit/>
          </a:bodyPr>
          <a:lstStyle/>
          <a:p>
            <a:endParaRPr lang="en-US" dirty="0">
              <a:solidFill>
                <a:srgbClr val="000000"/>
              </a:solidFill>
              <a:latin typeface="system-ui"/>
            </a:endParaRPr>
          </a:p>
          <a:p>
            <a:endParaRPr lang="en-US" dirty="0"/>
          </a:p>
        </p:txBody>
      </p:sp>
      <p:pic>
        <p:nvPicPr>
          <p:cNvPr id="4" name="Picture 3" descr="Isolated twigs and flowers on a white surface">
            <a:extLst>
              <a:ext uri="{FF2B5EF4-FFF2-40B4-BE49-F238E27FC236}">
                <a16:creationId xmlns:a16="http://schemas.microsoft.com/office/drawing/2014/main" id="{225DCE8F-D0C5-AEB6-01EC-051206496E9F}"/>
              </a:ext>
            </a:extLst>
          </p:cNvPr>
          <p:cNvPicPr>
            <a:picLocks noChangeAspect="1"/>
          </p:cNvPicPr>
          <p:nvPr/>
        </p:nvPicPr>
        <p:blipFill>
          <a:blip r:embed="rId2"/>
          <a:srcRect l="23193" r="9705" b="1"/>
          <a:stretch/>
        </p:blipFill>
        <p:spPr>
          <a:xfrm>
            <a:off x="10365241" y="5019257"/>
            <a:ext cx="1417698" cy="1473617"/>
          </a:xfrm>
          <a:prstGeom prst="rect">
            <a:avLst/>
          </a:prstGeom>
        </p:spPr>
      </p:pic>
      <p:sp>
        <p:nvSpPr>
          <p:cNvPr id="11" name="Arrow: Circular 10">
            <a:extLst>
              <a:ext uri="{FF2B5EF4-FFF2-40B4-BE49-F238E27FC236}">
                <a16:creationId xmlns:a16="http://schemas.microsoft.com/office/drawing/2014/main" id="{A9C3FC18-CEAE-8F0A-C38F-D8CE4B48FAE3}"/>
              </a:ext>
            </a:extLst>
          </p:cNvPr>
          <p:cNvSpPr/>
          <p:nvPr/>
        </p:nvSpPr>
        <p:spPr>
          <a:xfrm>
            <a:off x="1595718" y="1039907"/>
            <a:ext cx="6992470" cy="5452968"/>
          </a:xfrm>
          <a:prstGeom prst="circularArrow">
            <a:avLst>
              <a:gd name="adj1" fmla="val 6751"/>
              <a:gd name="adj2" fmla="val 2657050"/>
              <a:gd name="adj3" fmla="val 362565"/>
              <a:gd name="adj4" fmla="val 2956681"/>
              <a:gd name="adj5" fmla="val 2033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35056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5A704-6D93-96B2-BB8B-11E6605583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92E04E-0AC3-5BF9-1088-B1FEA9F83D3D}"/>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8F4D7562-9826-DD8B-3B5A-7079E177B3A0}"/>
              </a:ext>
            </a:extLst>
          </p:cNvPr>
          <p:cNvSpPr>
            <a:spLocks noGrp="1"/>
          </p:cNvSpPr>
          <p:nvPr>
            <p:ph idx="1"/>
          </p:nvPr>
        </p:nvSpPr>
        <p:spPr/>
        <p:txBody>
          <a:bodyPr>
            <a:normAutofit/>
          </a:bodyPr>
          <a:lstStyle/>
          <a:p>
            <a:r>
              <a:rPr lang="en-US" b="1" i="0" baseline="30000" dirty="0">
                <a:solidFill>
                  <a:srgbClr val="000000"/>
                </a:solidFill>
                <a:effectLst/>
              </a:rPr>
              <a:t>6 </a:t>
            </a:r>
            <a:r>
              <a:rPr lang="en-US" b="0" i="0" dirty="0">
                <a:solidFill>
                  <a:srgbClr val="000000"/>
                </a:solidFill>
                <a:effectLst/>
              </a:rPr>
              <a:t>So also Abraham “believed God, and it was credited to him as righteousness.”</a:t>
            </a:r>
            <a:endParaRPr lang="en-US" dirty="0"/>
          </a:p>
        </p:txBody>
      </p:sp>
      <p:pic>
        <p:nvPicPr>
          <p:cNvPr id="4" name="Picture 3" descr="Isolated twigs and flowers on a white surface">
            <a:extLst>
              <a:ext uri="{FF2B5EF4-FFF2-40B4-BE49-F238E27FC236}">
                <a16:creationId xmlns:a16="http://schemas.microsoft.com/office/drawing/2014/main" id="{84552CFC-90F3-2DC9-7EA7-65ADD861F1A6}"/>
              </a:ext>
            </a:extLst>
          </p:cNvPr>
          <p:cNvPicPr>
            <a:picLocks noChangeAspect="1"/>
          </p:cNvPicPr>
          <p:nvPr/>
        </p:nvPicPr>
        <p:blipFill>
          <a:blip r:embed="rId2"/>
          <a:srcRect l="23193" r="9705" b="1"/>
          <a:stretch/>
        </p:blipFill>
        <p:spPr>
          <a:xfrm>
            <a:off x="10489227" y="5019257"/>
            <a:ext cx="1417698" cy="1473617"/>
          </a:xfrm>
          <a:prstGeom prst="rect">
            <a:avLst/>
          </a:prstGeom>
        </p:spPr>
      </p:pic>
      <p:pic>
        <p:nvPicPr>
          <p:cNvPr id="5" name="Picture 4" descr="Isolated twigs and flowers on a white surface">
            <a:extLst>
              <a:ext uri="{FF2B5EF4-FFF2-40B4-BE49-F238E27FC236}">
                <a16:creationId xmlns:a16="http://schemas.microsoft.com/office/drawing/2014/main" id="{1D6A11D0-425E-871A-9505-BFD60677C846}"/>
              </a:ext>
            </a:extLst>
          </p:cNvPr>
          <p:cNvPicPr>
            <a:picLocks noChangeAspect="1"/>
          </p:cNvPicPr>
          <p:nvPr/>
        </p:nvPicPr>
        <p:blipFill>
          <a:blip r:embed="rId2"/>
          <a:srcRect l="23193" r="9705" b="1"/>
          <a:stretch/>
        </p:blipFill>
        <p:spPr>
          <a:xfrm>
            <a:off x="10489227" y="5034755"/>
            <a:ext cx="1417698" cy="1473617"/>
          </a:xfrm>
          <a:prstGeom prst="rect">
            <a:avLst/>
          </a:prstGeom>
        </p:spPr>
      </p:pic>
    </p:spTree>
    <p:extLst>
      <p:ext uri="{BB962C8B-B14F-4D97-AF65-F5344CB8AC3E}">
        <p14:creationId xmlns:p14="http://schemas.microsoft.com/office/powerpoint/2010/main" val="1586466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C6DE5-0114-E854-9482-3E06F47BA5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AF516-5521-25B4-F60C-147A26C64EA8}"/>
              </a:ext>
            </a:extLst>
          </p:cNvPr>
          <p:cNvSpPr>
            <a:spLocks noGrp="1"/>
          </p:cNvSpPr>
          <p:nvPr>
            <p:ph type="title"/>
          </p:nvPr>
        </p:nvSpPr>
        <p:spPr>
          <a:xfrm>
            <a:off x="838200" y="365126"/>
            <a:ext cx="10515600" cy="828244"/>
          </a:xfrm>
        </p:spPr>
        <p:txBody>
          <a:bodyPr/>
          <a:lstStyle/>
          <a:p>
            <a:pPr algn="ctr"/>
            <a:r>
              <a:rPr lang="en-US" sz="4800" dirty="0"/>
              <a:t>Genesis 15</a:t>
            </a:r>
            <a:endParaRPr lang="en-US" dirty="0"/>
          </a:p>
        </p:txBody>
      </p:sp>
      <p:sp>
        <p:nvSpPr>
          <p:cNvPr id="3" name="Content Placeholder 2">
            <a:extLst>
              <a:ext uri="{FF2B5EF4-FFF2-40B4-BE49-F238E27FC236}">
                <a16:creationId xmlns:a16="http://schemas.microsoft.com/office/drawing/2014/main" id="{13149670-4D0D-C09D-BCAD-A59DD59EC092}"/>
              </a:ext>
            </a:extLst>
          </p:cNvPr>
          <p:cNvSpPr>
            <a:spLocks noGrp="1"/>
          </p:cNvSpPr>
          <p:nvPr>
            <p:ph idx="1"/>
          </p:nvPr>
        </p:nvSpPr>
        <p:spPr/>
        <p:txBody>
          <a:bodyPr>
            <a:normAutofit lnSpcReduction="10000"/>
          </a:bodyPr>
          <a:lstStyle/>
          <a:p>
            <a:pPr algn="l"/>
            <a:r>
              <a:rPr lang="en-US" b="1" i="0" baseline="30000" dirty="0">
                <a:solidFill>
                  <a:srgbClr val="000000"/>
                </a:solidFill>
                <a:effectLst/>
              </a:rPr>
              <a:t>4 </a:t>
            </a:r>
            <a:r>
              <a:rPr lang="en-US" b="0" i="0" dirty="0">
                <a:solidFill>
                  <a:srgbClr val="000000"/>
                </a:solidFill>
                <a:effectLst/>
              </a:rPr>
              <a:t>Then the word of the </a:t>
            </a:r>
            <a:r>
              <a:rPr lang="en-US" b="0" i="0" cap="small" dirty="0">
                <a:solidFill>
                  <a:srgbClr val="000000"/>
                </a:solidFill>
                <a:effectLst/>
              </a:rPr>
              <a:t>Lord</a:t>
            </a:r>
            <a:r>
              <a:rPr lang="en-US" b="0" i="0" dirty="0">
                <a:solidFill>
                  <a:srgbClr val="000000"/>
                </a:solidFill>
                <a:effectLst/>
              </a:rPr>
              <a:t> came to him: “This man will not be your heir, but a son who is your own flesh and blood will be your heir.” </a:t>
            </a:r>
            <a:r>
              <a:rPr lang="en-US" b="1" i="0" baseline="30000" dirty="0">
                <a:solidFill>
                  <a:srgbClr val="000000"/>
                </a:solidFill>
                <a:effectLst/>
              </a:rPr>
              <a:t>5 </a:t>
            </a:r>
            <a:r>
              <a:rPr lang="en-US" b="0" i="0" dirty="0">
                <a:solidFill>
                  <a:srgbClr val="000000"/>
                </a:solidFill>
                <a:effectLst/>
              </a:rPr>
              <a:t>He took him outside and said, “Look up at the sky and count the stars—if indeed you can count them.” Then he said to him, “So shall your offspring be.”</a:t>
            </a:r>
          </a:p>
          <a:p>
            <a:pPr algn="l"/>
            <a:r>
              <a:rPr lang="en-US" b="1" i="0" baseline="30000" dirty="0">
                <a:solidFill>
                  <a:srgbClr val="000000"/>
                </a:solidFill>
                <a:effectLst/>
              </a:rPr>
              <a:t>6 </a:t>
            </a:r>
            <a:r>
              <a:rPr lang="en-US" b="0" i="0" dirty="0">
                <a:solidFill>
                  <a:srgbClr val="000000"/>
                </a:solidFill>
                <a:effectLst/>
              </a:rPr>
              <a:t>Abram believed the </a:t>
            </a:r>
            <a:r>
              <a:rPr lang="en-US" b="0" i="0" cap="small" dirty="0">
                <a:solidFill>
                  <a:srgbClr val="000000"/>
                </a:solidFill>
                <a:effectLst/>
              </a:rPr>
              <a:t>Lord</a:t>
            </a:r>
            <a:r>
              <a:rPr lang="en-US" b="0" i="0" dirty="0">
                <a:solidFill>
                  <a:srgbClr val="000000"/>
                </a:solidFill>
                <a:effectLst/>
              </a:rPr>
              <a:t>, and he credited it to him as righteousness.</a:t>
            </a:r>
          </a:p>
        </p:txBody>
      </p:sp>
      <p:pic>
        <p:nvPicPr>
          <p:cNvPr id="4" name="Picture 3" descr="Isolated twigs and flowers on a white surface">
            <a:extLst>
              <a:ext uri="{FF2B5EF4-FFF2-40B4-BE49-F238E27FC236}">
                <a16:creationId xmlns:a16="http://schemas.microsoft.com/office/drawing/2014/main" id="{AED327D1-497D-E564-BC1A-806EB0B18B88}"/>
              </a:ext>
            </a:extLst>
          </p:cNvPr>
          <p:cNvPicPr>
            <a:picLocks noChangeAspect="1"/>
          </p:cNvPicPr>
          <p:nvPr/>
        </p:nvPicPr>
        <p:blipFill>
          <a:blip r:embed="rId2"/>
          <a:srcRect l="23193" r="9705" b="1"/>
          <a:stretch/>
        </p:blipFill>
        <p:spPr>
          <a:xfrm>
            <a:off x="10489227" y="5019257"/>
            <a:ext cx="1417698" cy="1473617"/>
          </a:xfrm>
          <a:prstGeom prst="rect">
            <a:avLst/>
          </a:prstGeom>
        </p:spPr>
      </p:pic>
      <p:pic>
        <p:nvPicPr>
          <p:cNvPr id="5" name="Picture 4" descr="Isolated twigs and flowers on a white surface">
            <a:extLst>
              <a:ext uri="{FF2B5EF4-FFF2-40B4-BE49-F238E27FC236}">
                <a16:creationId xmlns:a16="http://schemas.microsoft.com/office/drawing/2014/main" id="{B56A04F7-36AD-74DC-6616-2A8BE4113CDC}"/>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42840985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1B3C2-C574-5F74-D700-D47DB13483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008E45-6393-5DC0-5585-F9AFF5589000}"/>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FF838B19-D29C-405E-A0C7-A981C786CC1A}"/>
              </a:ext>
            </a:extLst>
          </p:cNvPr>
          <p:cNvSpPr>
            <a:spLocks noGrp="1"/>
          </p:cNvSpPr>
          <p:nvPr>
            <p:ph idx="1"/>
          </p:nvPr>
        </p:nvSpPr>
        <p:spPr/>
        <p:txBody>
          <a:bodyPr>
            <a:noAutofit/>
          </a:bodyPr>
          <a:lstStyle/>
          <a:p>
            <a:pPr algn="l"/>
            <a:r>
              <a:rPr lang="en-US" sz="3500" b="1" i="0" baseline="30000" dirty="0">
                <a:solidFill>
                  <a:srgbClr val="000000"/>
                </a:solidFill>
                <a:effectLst/>
              </a:rPr>
              <a:t>6 </a:t>
            </a:r>
            <a:r>
              <a:rPr lang="en-US" sz="3500" b="0" i="0" dirty="0">
                <a:solidFill>
                  <a:srgbClr val="000000"/>
                </a:solidFill>
                <a:effectLst/>
              </a:rPr>
              <a:t>So also Abraham “believed God, and it was credited to him as righteousness.”</a:t>
            </a:r>
          </a:p>
          <a:p>
            <a:pPr algn="l"/>
            <a:r>
              <a:rPr lang="en-US" sz="3500" b="1" i="0" baseline="30000" dirty="0">
                <a:solidFill>
                  <a:srgbClr val="000000"/>
                </a:solidFill>
                <a:effectLst/>
              </a:rPr>
              <a:t>7 </a:t>
            </a:r>
            <a:r>
              <a:rPr lang="en-US" sz="3500" b="0" i="0" dirty="0">
                <a:solidFill>
                  <a:srgbClr val="000000"/>
                </a:solidFill>
                <a:effectLst/>
              </a:rPr>
              <a:t>Understand, then, that those who </a:t>
            </a:r>
            <a:r>
              <a:rPr lang="en-US" sz="3500" b="0" i="0" u="sng" dirty="0">
                <a:solidFill>
                  <a:srgbClr val="000000"/>
                </a:solidFill>
                <a:effectLst/>
              </a:rPr>
              <a:t>have faith are children of Abraham.</a:t>
            </a:r>
            <a:r>
              <a:rPr lang="en-US" sz="3500" b="0" i="0" dirty="0">
                <a:solidFill>
                  <a:srgbClr val="000000"/>
                </a:solidFill>
                <a:effectLst/>
              </a:rPr>
              <a:t> </a:t>
            </a:r>
            <a:r>
              <a:rPr lang="en-US" sz="3500" b="1" i="0" baseline="30000" dirty="0">
                <a:solidFill>
                  <a:srgbClr val="000000"/>
                </a:solidFill>
                <a:effectLst/>
              </a:rPr>
              <a:t>8 </a:t>
            </a:r>
            <a:r>
              <a:rPr lang="en-US" sz="3500" b="0" i="0" dirty="0">
                <a:solidFill>
                  <a:srgbClr val="000000"/>
                </a:solidFill>
                <a:effectLst/>
              </a:rPr>
              <a:t>Scripture foresaw that God would justify the Gentiles by faith, and announced the gospel in advance to Abraham: “All nations will be blessed through you.” </a:t>
            </a:r>
            <a:r>
              <a:rPr lang="en-US" sz="3500" b="1" i="0" baseline="30000" dirty="0">
                <a:solidFill>
                  <a:srgbClr val="000000"/>
                </a:solidFill>
                <a:effectLst/>
              </a:rPr>
              <a:t>9 </a:t>
            </a:r>
            <a:r>
              <a:rPr lang="en-US" sz="3500" b="0" i="0" dirty="0">
                <a:solidFill>
                  <a:srgbClr val="000000"/>
                </a:solidFill>
                <a:effectLst/>
              </a:rPr>
              <a:t>So those who rely on faith are blessed along with Abraham, the man of faith.</a:t>
            </a:r>
          </a:p>
        </p:txBody>
      </p:sp>
      <p:pic>
        <p:nvPicPr>
          <p:cNvPr id="5" name="Picture 4" descr="Isolated twigs and flowers on a white surface">
            <a:extLst>
              <a:ext uri="{FF2B5EF4-FFF2-40B4-BE49-F238E27FC236}">
                <a16:creationId xmlns:a16="http://schemas.microsoft.com/office/drawing/2014/main" id="{6DB9E744-E550-214B-F309-14F6C894D9F1}"/>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1296805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0CE3D-5184-C665-D542-F493146D65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239C87-9A05-4307-02A4-9B0D2C3750C2}"/>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521A8DC9-625B-30F2-6DA6-C86D1408F428}"/>
              </a:ext>
            </a:extLst>
          </p:cNvPr>
          <p:cNvSpPr>
            <a:spLocks noGrp="1"/>
          </p:cNvSpPr>
          <p:nvPr>
            <p:ph idx="1"/>
          </p:nvPr>
        </p:nvSpPr>
        <p:spPr/>
        <p:txBody>
          <a:bodyPr>
            <a:normAutofit/>
          </a:bodyPr>
          <a:lstStyle/>
          <a:p>
            <a:pPr algn="l"/>
            <a:r>
              <a:rPr lang="en-US" b="1" i="0" baseline="30000" dirty="0">
                <a:solidFill>
                  <a:srgbClr val="000000"/>
                </a:solidFill>
                <a:effectLst/>
                <a:latin typeface="system-ui"/>
              </a:rPr>
              <a:t>10 </a:t>
            </a:r>
            <a:r>
              <a:rPr lang="en-US" b="0" i="0" dirty="0">
                <a:solidFill>
                  <a:srgbClr val="000000"/>
                </a:solidFill>
                <a:effectLst/>
                <a:latin typeface="system-ui"/>
              </a:rPr>
              <a:t>For all who rely on the works of the law are under a curse, as it is written: </a:t>
            </a:r>
            <a:r>
              <a:rPr lang="en-US" b="0" i="0" u="sng" dirty="0">
                <a:solidFill>
                  <a:srgbClr val="000000"/>
                </a:solidFill>
                <a:effectLst/>
                <a:latin typeface="system-ui"/>
              </a:rPr>
              <a:t>“Cursed is everyone who does not continue to do everything written in the Book of the Law.”</a:t>
            </a:r>
            <a:r>
              <a:rPr lang="en-US" b="0" i="0" dirty="0">
                <a:solidFill>
                  <a:srgbClr val="000000"/>
                </a:solidFill>
                <a:effectLst/>
                <a:latin typeface="system-ui"/>
              </a:rPr>
              <a:t> </a:t>
            </a:r>
            <a:r>
              <a:rPr lang="en-US" b="1" i="0" baseline="30000" dirty="0">
                <a:solidFill>
                  <a:srgbClr val="000000"/>
                </a:solidFill>
                <a:effectLst/>
                <a:latin typeface="system-ui"/>
              </a:rPr>
              <a:t>11 </a:t>
            </a:r>
            <a:r>
              <a:rPr lang="en-US" b="0" i="0" dirty="0">
                <a:solidFill>
                  <a:srgbClr val="000000"/>
                </a:solidFill>
                <a:effectLst/>
                <a:latin typeface="system-ui"/>
              </a:rPr>
              <a:t>Clearly no one who relies on the law is justified before God, because “the righteous will live by faith.”</a:t>
            </a:r>
            <a:r>
              <a:rPr lang="en-US" b="0" i="0" baseline="30000" dirty="0">
                <a:solidFill>
                  <a:srgbClr val="000000"/>
                </a:solidFill>
                <a:effectLst/>
                <a:latin typeface="system-ui"/>
              </a:rPr>
              <a:t>]</a:t>
            </a:r>
            <a:endParaRPr lang="en-US" b="0" i="0" dirty="0">
              <a:solidFill>
                <a:srgbClr val="000000"/>
              </a:solidFill>
              <a:effectLst/>
              <a:latin typeface="system-ui"/>
            </a:endParaRPr>
          </a:p>
        </p:txBody>
      </p:sp>
      <p:pic>
        <p:nvPicPr>
          <p:cNvPr id="5" name="Picture 4" descr="Isolated twigs and flowers on a white surface">
            <a:extLst>
              <a:ext uri="{FF2B5EF4-FFF2-40B4-BE49-F238E27FC236}">
                <a16:creationId xmlns:a16="http://schemas.microsoft.com/office/drawing/2014/main" id="{EBFF6BCD-60EF-455A-2F92-83AEF783E71B}"/>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278120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68F4B-55D1-E41B-8CB3-1F1C7E6BC6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865645-5CE3-3EA1-19B2-B2565B8C5417}"/>
              </a:ext>
            </a:extLst>
          </p:cNvPr>
          <p:cNvSpPr>
            <a:spLocks noGrp="1"/>
          </p:cNvSpPr>
          <p:nvPr>
            <p:ph type="title"/>
          </p:nvPr>
        </p:nvSpPr>
        <p:spPr>
          <a:xfrm>
            <a:off x="838200" y="365126"/>
            <a:ext cx="10515600" cy="828244"/>
          </a:xfrm>
        </p:spPr>
        <p:txBody>
          <a:bodyPr/>
          <a:lstStyle/>
          <a:p>
            <a:pPr algn="ctr"/>
            <a:r>
              <a:rPr lang="en-US" sz="4800" dirty="0"/>
              <a:t>Deuteronomy  27</a:t>
            </a:r>
            <a:endParaRPr lang="en-US" dirty="0"/>
          </a:p>
        </p:txBody>
      </p:sp>
      <p:sp>
        <p:nvSpPr>
          <p:cNvPr id="3" name="Content Placeholder 2">
            <a:extLst>
              <a:ext uri="{FF2B5EF4-FFF2-40B4-BE49-F238E27FC236}">
                <a16:creationId xmlns:a16="http://schemas.microsoft.com/office/drawing/2014/main" id="{003BDA9A-E287-7853-8CD7-53832165CE69}"/>
              </a:ext>
            </a:extLst>
          </p:cNvPr>
          <p:cNvSpPr>
            <a:spLocks noGrp="1"/>
          </p:cNvSpPr>
          <p:nvPr>
            <p:ph idx="1"/>
          </p:nvPr>
        </p:nvSpPr>
        <p:spPr>
          <a:xfrm>
            <a:off x="838200" y="1113752"/>
            <a:ext cx="10515600" cy="4860689"/>
          </a:xfrm>
        </p:spPr>
        <p:txBody>
          <a:bodyPr>
            <a:noAutofit/>
          </a:bodyPr>
          <a:lstStyle/>
          <a:p>
            <a:pPr algn="l"/>
            <a:r>
              <a:rPr lang="en-US" sz="3400" b="1" i="0" baseline="30000" dirty="0">
                <a:solidFill>
                  <a:srgbClr val="000000"/>
                </a:solidFill>
                <a:effectLst/>
              </a:rPr>
              <a:t>14 </a:t>
            </a:r>
            <a:r>
              <a:rPr lang="en-US" sz="3400" b="0" i="0" dirty="0">
                <a:solidFill>
                  <a:srgbClr val="000000"/>
                </a:solidFill>
                <a:effectLst/>
              </a:rPr>
              <a:t>The Levites shall recite to all the people of Israel in a loud voice:</a:t>
            </a:r>
          </a:p>
          <a:p>
            <a:pPr algn="l"/>
            <a:r>
              <a:rPr lang="en-US" sz="3400" b="1" i="0" baseline="30000" dirty="0">
                <a:solidFill>
                  <a:srgbClr val="000000"/>
                </a:solidFill>
                <a:effectLst/>
              </a:rPr>
              <a:t>15 </a:t>
            </a:r>
            <a:r>
              <a:rPr lang="en-US" sz="3400" b="0" i="0" dirty="0">
                <a:solidFill>
                  <a:srgbClr val="000000"/>
                </a:solidFill>
                <a:effectLst/>
              </a:rPr>
              <a:t>“Cursed is anyone who makes an idol—a thing detestable to the </a:t>
            </a:r>
            <a:r>
              <a:rPr lang="en-US" sz="3400" b="0" i="0" cap="small" dirty="0">
                <a:solidFill>
                  <a:srgbClr val="000000"/>
                </a:solidFill>
                <a:effectLst/>
              </a:rPr>
              <a:t>Lord</a:t>
            </a:r>
            <a:r>
              <a:rPr lang="en-US" sz="3400" b="0" i="0" dirty="0">
                <a:solidFill>
                  <a:srgbClr val="000000"/>
                </a:solidFill>
                <a:effectLst/>
              </a:rPr>
              <a:t>, the work of skilled hands—and sets it up in secret.”</a:t>
            </a:r>
          </a:p>
          <a:p>
            <a:pPr algn="l"/>
            <a:r>
              <a:rPr lang="en-US" sz="3400" b="0" i="0" dirty="0">
                <a:solidFill>
                  <a:srgbClr val="000000"/>
                </a:solidFill>
                <a:effectLst/>
              </a:rPr>
              <a:t>Then all the people shall say, “Amen!”</a:t>
            </a:r>
          </a:p>
          <a:p>
            <a:pPr algn="l"/>
            <a:r>
              <a:rPr lang="en-US" sz="3400" b="1" i="0" baseline="30000" dirty="0">
                <a:solidFill>
                  <a:srgbClr val="000000"/>
                </a:solidFill>
                <a:effectLst/>
              </a:rPr>
              <a:t>16 </a:t>
            </a:r>
            <a:r>
              <a:rPr lang="en-US" sz="3400" b="0" i="0" dirty="0">
                <a:solidFill>
                  <a:srgbClr val="000000"/>
                </a:solidFill>
                <a:effectLst/>
              </a:rPr>
              <a:t>“Cursed is anyone who dishonors their father or mother.”</a:t>
            </a:r>
          </a:p>
          <a:p>
            <a:pPr algn="l"/>
            <a:r>
              <a:rPr lang="en-US" sz="3400" b="0" i="0" dirty="0">
                <a:solidFill>
                  <a:srgbClr val="000000"/>
                </a:solidFill>
                <a:effectLst/>
              </a:rPr>
              <a:t>Then all the people shall say, “Amen!”</a:t>
            </a:r>
          </a:p>
        </p:txBody>
      </p:sp>
      <p:pic>
        <p:nvPicPr>
          <p:cNvPr id="5" name="Picture 4" descr="Isolated twigs and flowers on a white surface">
            <a:extLst>
              <a:ext uri="{FF2B5EF4-FFF2-40B4-BE49-F238E27FC236}">
                <a16:creationId xmlns:a16="http://schemas.microsoft.com/office/drawing/2014/main" id="{5CA7110B-BA1E-1FCF-0AAF-6CA0CC3F6E64}"/>
              </a:ext>
            </a:extLst>
          </p:cNvPr>
          <p:cNvPicPr>
            <a:picLocks noChangeAspect="1"/>
          </p:cNvPicPr>
          <p:nvPr/>
        </p:nvPicPr>
        <p:blipFill>
          <a:blip r:embed="rId2"/>
          <a:srcRect l="23193" r="9705" b="1"/>
          <a:stretch/>
        </p:blipFill>
        <p:spPr>
          <a:xfrm>
            <a:off x="10676848" y="-382457"/>
            <a:ext cx="1417698" cy="1473617"/>
          </a:xfrm>
          <a:prstGeom prst="rect">
            <a:avLst/>
          </a:prstGeom>
        </p:spPr>
      </p:pic>
    </p:spTree>
    <p:extLst>
      <p:ext uri="{BB962C8B-B14F-4D97-AF65-F5344CB8AC3E}">
        <p14:creationId xmlns:p14="http://schemas.microsoft.com/office/powerpoint/2010/main" val="696598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9F4C4-B5D8-6094-D393-76E16817BC6D}"/>
              </a:ext>
            </a:extLst>
          </p:cNvPr>
          <p:cNvSpPr>
            <a:spLocks noGrp="1"/>
          </p:cNvSpPr>
          <p:nvPr>
            <p:ph type="title"/>
          </p:nvPr>
        </p:nvSpPr>
        <p:spPr>
          <a:xfrm>
            <a:off x="838200" y="365126"/>
            <a:ext cx="10515600" cy="828244"/>
          </a:xfrm>
        </p:spPr>
        <p:txBody>
          <a:bodyPr/>
          <a:lstStyle/>
          <a:p>
            <a:pPr algn="ctr"/>
            <a:r>
              <a:rPr lang="en-US" sz="4800" dirty="0"/>
              <a:t>Gal 3:27</a:t>
            </a:r>
            <a:endParaRPr lang="en-US" dirty="0"/>
          </a:p>
        </p:txBody>
      </p:sp>
      <p:sp>
        <p:nvSpPr>
          <p:cNvPr id="3" name="Content Placeholder 2">
            <a:extLst>
              <a:ext uri="{FF2B5EF4-FFF2-40B4-BE49-F238E27FC236}">
                <a16:creationId xmlns:a16="http://schemas.microsoft.com/office/drawing/2014/main" id="{A41D234D-8594-3097-9F29-DCD8947170A2}"/>
              </a:ext>
            </a:extLst>
          </p:cNvPr>
          <p:cNvSpPr>
            <a:spLocks noGrp="1"/>
          </p:cNvSpPr>
          <p:nvPr>
            <p:ph idx="1"/>
          </p:nvPr>
        </p:nvSpPr>
        <p:spPr/>
        <p:txBody>
          <a:bodyPr/>
          <a:lstStyle/>
          <a:p>
            <a:r>
              <a:rPr lang="en-US" b="1" i="0" baseline="30000" dirty="0">
                <a:solidFill>
                  <a:srgbClr val="000000"/>
                </a:solidFill>
                <a:effectLst/>
              </a:rPr>
              <a:t>27 </a:t>
            </a:r>
            <a:r>
              <a:rPr lang="en-US" b="0" i="0" dirty="0">
                <a:solidFill>
                  <a:srgbClr val="000000"/>
                </a:solidFill>
                <a:effectLst/>
              </a:rPr>
              <a:t>for all of you who were baptized into Christ have clothed yourselves with Christ.</a:t>
            </a:r>
            <a:endParaRPr lang="en-US" dirty="0"/>
          </a:p>
        </p:txBody>
      </p:sp>
      <p:pic>
        <p:nvPicPr>
          <p:cNvPr id="4" name="Picture 3" descr="Isolated twigs and flowers on a white surface">
            <a:extLst>
              <a:ext uri="{FF2B5EF4-FFF2-40B4-BE49-F238E27FC236}">
                <a16:creationId xmlns:a16="http://schemas.microsoft.com/office/drawing/2014/main" id="{7C7A438C-1BA7-A4E6-5930-FC8188FC0B1A}"/>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459527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DD6BE-E404-4BA0-E91D-D6E6560ECF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B9198-774B-1FFD-62A4-908784A9D98C}"/>
              </a:ext>
            </a:extLst>
          </p:cNvPr>
          <p:cNvSpPr>
            <a:spLocks noGrp="1"/>
          </p:cNvSpPr>
          <p:nvPr>
            <p:ph type="title"/>
          </p:nvPr>
        </p:nvSpPr>
        <p:spPr>
          <a:xfrm>
            <a:off x="838200" y="365126"/>
            <a:ext cx="10515600" cy="828244"/>
          </a:xfrm>
        </p:spPr>
        <p:txBody>
          <a:bodyPr/>
          <a:lstStyle/>
          <a:p>
            <a:pPr algn="ctr"/>
            <a:r>
              <a:rPr lang="en-US" sz="4800" dirty="0"/>
              <a:t>Deuteronomy  27</a:t>
            </a:r>
            <a:endParaRPr lang="en-US" dirty="0"/>
          </a:p>
        </p:txBody>
      </p:sp>
      <p:sp>
        <p:nvSpPr>
          <p:cNvPr id="3" name="Content Placeholder 2">
            <a:extLst>
              <a:ext uri="{FF2B5EF4-FFF2-40B4-BE49-F238E27FC236}">
                <a16:creationId xmlns:a16="http://schemas.microsoft.com/office/drawing/2014/main" id="{75A7CB7D-1881-DEEF-E2D5-101A08EA031F}"/>
              </a:ext>
            </a:extLst>
          </p:cNvPr>
          <p:cNvSpPr>
            <a:spLocks noGrp="1"/>
          </p:cNvSpPr>
          <p:nvPr>
            <p:ph idx="1"/>
          </p:nvPr>
        </p:nvSpPr>
        <p:spPr/>
        <p:txBody>
          <a:bodyPr>
            <a:normAutofit/>
          </a:bodyPr>
          <a:lstStyle/>
          <a:p>
            <a:pPr algn="l"/>
            <a:r>
              <a:rPr lang="en-US" b="1" i="0" baseline="30000" dirty="0">
                <a:solidFill>
                  <a:srgbClr val="000000"/>
                </a:solidFill>
                <a:effectLst/>
              </a:rPr>
              <a:t>17 </a:t>
            </a:r>
            <a:r>
              <a:rPr lang="en-US" b="0" i="0" dirty="0">
                <a:solidFill>
                  <a:srgbClr val="000000"/>
                </a:solidFill>
                <a:effectLst/>
              </a:rPr>
              <a:t>“Cursed is anyone who moves their neighbor’s boundary stone.”</a:t>
            </a:r>
          </a:p>
          <a:p>
            <a:pPr algn="l"/>
            <a:r>
              <a:rPr lang="en-US" b="0" i="0" dirty="0">
                <a:solidFill>
                  <a:srgbClr val="000000"/>
                </a:solidFill>
                <a:effectLst/>
              </a:rPr>
              <a:t>Then all the people shall say, “Amen!”</a:t>
            </a:r>
          </a:p>
          <a:p>
            <a:pPr algn="l"/>
            <a:r>
              <a:rPr lang="en-US" b="1" i="0" baseline="30000" dirty="0">
                <a:solidFill>
                  <a:srgbClr val="000000"/>
                </a:solidFill>
                <a:effectLst/>
              </a:rPr>
              <a:t>18 </a:t>
            </a:r>
            <a:r>
              <a:rPr lang="en-US" b="0" i="0" dirty="0">
                <a:solidFill>
                  <a:srgbClr val="000000"/>
                </a:solidFill>
                <a:effectLst/>
              </a:rPr>
              <a:t>“Cursed is anyone who leads the blind astray on the road.”</a:t>
            </a:r>
          </a:p>
          <a:p>
            <a:pPr algn="l"/>
            <a:r>
              <a:rPr lang="en-US" b="0" i="0" dirty="0">
                <a:solidFill>
                  <a:srgbClr val="000000"/>
                </a:solidFill>
                <a:effectLst/>
              </a:rPr>
              <a:t>Then all the people shall say, “Amen!”</a:t>
            </a:r>
          </a:p>
        </p:txBody>
      </p:sp>
      <p:pic>
        <p:nvPicPr>
          <p:cNvPr id="5" name="Picture 4" descr="Isolated twigs and flowers on a white surface">
            <a:extLst>
              <a:ext uri="{FF2B5EF4-FFF2-40B4-BE49-F238E27FC236}">
                <a16:creationId xmlns:a16="http://schemas.microsoft.com/office/drawing/2014/main" id="{9F9F0200-AF2C-0C40-9826-2C45958D6BC0}"/>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3294537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50ABA-1000-7816-C358-BE80EBEB30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029D0-784A-ADEB-E9AC-A114817463BF}"/>
              </a:ext>
            </a:extLst>
          </p:cNvPr>
          <p:cNvSpPr>
            <a:spLocks noGrp="1"/>
          </p:cNvSpPr>
          <p:nvPr>
            <p:ph type="title"/>
          </p:nvPr>
        </p:nvSpPr>
        <p:spPr>
          <a:xfrm>
            <a:off x="838200" y="365126"/>
            <a:ext cx="10515600" cy="828244"/>
          </a:xfrm>
        </p:spPr>
        <p:txBody>
          <a:bodyPr/>
          <a:lstStyle/>
          <a:p>
            <a:pPr algn="ctr"/>
            <a:r>
              <a:rPr lang="en-US" sz="4800" dirty="0"/>
              <a:t>Deuteronomy  27</a:t>
            </a:r>
            <a:endParaRPr lang="en-US" dirty="0"/>
          </a:p>
        </p:txBody>
      </p:sp>
      <p:sp>
        <p:nvSpPr>
          <p:cNvPr id="3" name="Content Placeholder 2">
            <a:extLst>
              <a:ext uri="{FF2B5EF4-FFF2-40B4-BE49-F238E27FC236}">
                <a16:creationId xmlns:a16="http://schemas.microsoft.com/office/drawing/2014/main" id="{BF6DD785-E66A-519B-E856-CCB59F3312B9}"/>
              </a:ext>
            </a:extLst>
          </p:cNvPr>
          <p:cNvSpPr>
            <a:spLocks noGrp="1"/>
          </p:cNvSpPr>
          <p:nvPr>
            <p:ph idx="1"/>
          </p:nvPr>
        </p:nvSpPr>
        <p:spPr/>
        <p:txBody>
          <a:bodyPr>
            <a:normAutofit/>
          </a:bodyPr>
          <a:lstStyle/>
          <a:p>
            <a:pPr algn="l"/>
            <a:r>
              <a:rPr lang="en-US" b="1" i="0" baseline="30000" dirty="0">
                <a:solidFill>
                  <a:srgbClr val="000000"/>
                </a:solidFill>
                <a:effectLst/>
              </a:rPr>
              <a:t>19 </a:t>
            </a:r>
            <a:r>
              <a:rPr lang="en-US" b="0" i="0" dirty="0">
                <a:solidFill>
                  <a:srgbClr val="000000"/>
                </a:solidFill>
                <a:effectLst/>
              </a:rPr>
              <a:t>“Cursed is anyone who withholds justice from the foreigner, the fatherless or the widow.”</a:t>
            </a:r>
          </a:p>
          <a:p>
            <a:pPr algn="l"/>
            <a:r>
              <a:rPr lang="en-US" b="0" i="0" dirty="0">
                <a:solidFill>
                  <a:srgbClr val="000000"/>
                </a:solidFill>
                <a:effectLst/>
              </a:rPr>
              <a:t>Then all the people shall say, “Amen!”</a:t>
            </a:r>
          </a:p>
          <a:p>
            <a:pPr algn="l"/>
            <a:r>
              <a:rPr lang="en-US" b="1" i="0" baseline="30000" dirty="0">
                <a:solidFill>
                  <a:srgbClr val="000000"/>
                </a:solidFill>
                <a:effectLst/>
              </a:rPr>
              <a:t>20 </a:t>
            </a:r>
            <a:r>
              <a:rPr lang="en-US" b="0" i="0" dirty="0">
                <a:solidFill>
                  <a:srgbClr val="000000"/>
                </a:solidFill>
                <a:effectLst/>
              </a:rPr>
              <a:t>“Cursed is anyone who sleeps with his father’s wife, for he dishonors his father’s bed.”</a:t>
            </a:r>
          </a:p>
          <a:p>
            <a:pPr algn="l"/>
            <a:r>
              <a:rPr lang="en-US" b="0" i="0" dirty="0">
                <a:solidFill>
                  <a:srgbClr val="000000"/>
                </a:solidFill>
                <a:effectLst/>
              </a:rPr>
              <a:t>Then all the people shall say, “Amen!”</a:t>
            </a:r>
          </a:p>
        </p:txBody>
      </p:sp>
      <p:pic>
        <p:nvPicPr>
          <p:cNvPr id="5" name="Picture 4" descr="Isolated twigs and flowers on a white surface">
            <a:extLst>
              <a:ext uri="{FF2B5EF4-FFF2-40B4-BE49-F238E27FC236}">
                <a16:creationId xmlns:a16="http://schemas.microsoft.com/office/drawing/2014/main" id="{95A4355C-C1E3-E34A-FCD6-5C2E658008D2}"/>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3098085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5374E-0379-6B81-B5E3-BBDF2F43E3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1292F6-B38A-362E-DE66-C2F80C42ED7D}"/>
              </a:ext>
            </a:extLst>
          </p:cNvPr>
          <p:cNvSpPr>
            <a:spLocks noGrp="1"/>
          </p:cNvSpPr>
          <p:nvPr>
            <p:ph type="title"/>
          </p:nvPr>
        </p:nvSpPr>
        <p:spPr>
          <a:xfrm>
            <a:off x="838200" y="365126"/>
            <a:ext cx="10515600" cy="828244"/>
          </a:xfrm>
        </p:spPr>
        <p:txBody>
          <a:bodyPr/>
          <a:lstStyle/>
          <a:p>
            <a:pPr algn="ctr"/>
            <a:r>
              <a:rPr lang="en-US" sz="4800" dirty="0"/>
              <a:t>Deuteronomy  27</a:t>
            </a:r>
            <a:endParaRPr lang="en-US" dirty="0"/>
          </a:p>
        </p:txBody>
      </p:sp>
      <p:sp>
        <p:nvSpPr>
          <p:cNvPr id="3" name="Content Placeholder 2">
            <a:extLst>
              <a:ext uri="{FF2B5EF4-FFF2-40B4-BE49-F238E27FC236}">
                <a16:creationId xmlns:a16="http://schemas.microsoft.com/office/drawing/2014/main" id="{405D2C33-3B32-0789-BABE-785A566AC907}"/>
              </a:ext>
            </a:extLst>
          </p:cNvPr>
          <p:cNvSpPr>
            <a:spLocks noGrp="1"/>
          </p:cNvSpPr>
          <p:nvPr>
            <p:ph idx="1"/>
          </p:nvPr>
        </p:nvSpPr>
        <p:spPr/>
        <p:txBody>
          <a:bodyPr>
            <a:normAutofit/>
          </a:bodyPr>
          <a:lstStyle/>
          <a:p>
            <a:pPr algn="l"/>
            <a:r>
              <a:rPr lang="en-US" b="1" i="0" baseline="30000" dirty="0">
                <a:solidFill>
                  <a:srgbClr val="000000"/>
                </a:solidFill>
                <a:effectLst/>
              </a:rPr>
              <a:t>21 </a:t>
            </a:r>
            <a:r>
              <a:rPr lang="en-US" b="0" i="0" dirty="0">
                <a:solidFill>
                  <a:srgbClr val="000000"/>
                </a:solidFill>
                <a:effectLst/>
              </a:rPr>
              <a:t>“Cursed is anyone who has sexual relations with any animal.”</a:t>
            </a:r>
          </a:p>
          <a:p>
            <a:pPr algn="l"/>
            <a:r>
              <a:rPr lang="en-US" b="0" i="0" dirty="0">
                <a:solidFill>
                  <a:srgbClr val="000000"/>
                </a:solidFill>
                <a:effectLst/>
              </a:rPr>
              <a:t>Then all the people shall say, “Amen!”</a:t>
            </a:r>
          </a:p>
          <a:p>
            <a:pPr algn="l"/>
            <a:r>
              <a:rPr lang="en-US" b="1" i="0" baseline="30000" dirty="0">
                <a:solidFill>
                  <a:srgbClr val="000000"/>
                </a:solidFill>
                <a:effectLst/>
              </a:rPr>
              <a:t>22 </a:t>
            </a:r>
            <a:r>
              <a:rPr lang="en-US" b="0" i="0" dirty="0">
                <a:solidFill>
                  <a:srgbClr val="000000"/>
                </a:solidFill>
                <a:effectLst/>
              </a:rPr>
              <a:t>“Cursed is anyone who sleeps with his sister, the daughter of his father or the daughter of his mother.”</a:t>
            </a:r>
          </a:p>
          <a:p>
            <a:pPr algn="l"/>
            <a:r>
              <a:rPr lang="en-US" b="0" i="0" dirty="0">
                <a:solidFill>
                  <a:srgbClr val="000000"/>
                </a:solidFill>
                <a:effectLst/>
              </a:rPr>
              <a:t>Then all the people shall say, “Amen!”</a:t>
            </a:r>
          </a:p>
        </p:txBody>
      </p:sp>
      <p:pic>
        <p:nvPicPr>
          <p:cNvPr id="5" name="Picture 4" descr="Isolated twigs and flowers on a white surface">
            <a:extLst>
              <a:ext uri="{FF2B5EF4-FFF2-40B4-BE49-F238E27FC236}">
                <a16:creationId xmlns:a16="http://schemas.microsoft.com/office/drawing/2014/main" id="{8E21A924-1EDD-546E-5214-33197A90E946}"/>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3336416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95C08-DE7D-09E0-B756-C65C8A6E0C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0E2738-BD70-6C03-219C-3A512FF73442}"/>
              </a:ext>
            </a:extLst>
          </p:cNvPr>
          <p:cNvSpPr>
            <a:spLocks noGrp="1"/>
          </p:cNvSpPr>
          <p:nvPr>
            <p:ph type="title"/>
          </p:nvPr>
        </p:nvSpPr>
        <p:spPr>
          <a:xfrm>
            <a:off x="838200" y="365126"/>
            <a:ext cx="10515600" cy="828244"/>
          </a:xfrm>
        </p:spPr>
        <p:txBody>
          <a:bodyPr/>
          <a:lstStyle/>
          <a:p>
            <a:pPr algn="ctr"/>
            <a:r>
              <a:rPr lang="en-US" sz="4800" dirty="0"/>
              <a:t>Deuteronomy  27</a:t>
            </a:r>
            <a:endParaRPr lang="en-US" dirty="0"/>
          </a:p>
        </p:txBody>
      </p:sp>
      <p:sp>
        <p:nvSpPr>
          <p:cNvPr id="3" name="Content Placeholder 2">
            <a:extLst>
              <a:ext uri="{FF2B5EF4-FFF2-40B4-BE49-F238E27FC236}">
                <a16:creationId xmlns:a16="http://schemas.microsoft.com/office/drawing/2014/main" id="{54BB08C9-E3FE-99BA-6337-CC88B3E916A6}"/>
              </a:ext>
            </a:extLst>
          </p:cNvPr>
          <p:cNvSpPr>
            <a:spLocks noGrp="1"/>
          </p:cNvSpPr>
          <p:nvPr>
            <p:ph idx="1"/>
          </p:nvPr>
        </p:nvSpPr>
        <p:spPr/>
        <p:txBody>
          <a:bodyPr>
            <a:normAutofit/>
          </a:bodyPr>
          <a:lstStyle/>
          <a:p>
            <a:pPr algn="l"/>
            <a:r>
              <a:rPr lang="en-US" b="1" i="0" baseline="30000" dirty="0">
                <a:solidFill>
                  <a:srgbClr val="000000"/>
                </a:solidFill>
                <a:effectLst/>
              </a:rPr>
              <a:t>23 </a:t>
            </a:r>
            <a:r>
              <a:rPr lang="en-US" b="0" i="0" dirty="0">
                <a:solidFill>
                  <a:srgbClr val="000000"/>
                </a:solidFill>
                <a:effectLst/>
              </a:rPr>
              <a:t>“Cursed is anyone who sleeps with his mother-in-law.”</a:t>
            </a:r>
          </a:p>
          <a:p>
            <a:pPr algn="l"/>
            <a:r>
              <a:rPr lang="en-US" b="0" i="0" dirty="0">
                <a:solidFill>
                  <a:srgbClr val="000000"/>
                </a:solidFill>
                <a:effectLst/>
              </a:rPr>
              <a:t>Then all the people shall say, “Amen!”</a:t>
            </a:r>
          </a:p>
          <a:p>
            <a:pPr algn="l"/>
            <a:r>
              <a:rPr lang="en-US" b="1" i="0" baseline="30000" dirty="0">
                <a:solidFill>
                  <a:srgbClr val="000000"/>
                </a:solidFill>
                <a:effectLst/>
              </a:rPr>
              <a:t>24 </a:t>
            </a:r>
            <a:r>
              <a:rPr lang="en-US" b="0" i="0" dirty="0">
                <a:solidFill>
                  <a:srgbClr val="000000"/>
                </a:solidFill>
                <a:effectLst/>
              </a:rPr>
              <a:t>“Cursed is anyone who kills their neighbor secretly.”</a:t>
            </a:r>
          </a:p>
          <a:p>
            <a:pPr algn="l"/>
            <a:r>
              <a:rPr lang="en-US" b="0" i="0" dirty="0">
                <a:solidFill>
                  <a:srgbClr val="000000"/>
                </a:solidFill>
                <a:effectLst/>
              </a:rPr>
              <a:t>Then all the people shall say, “Amen!”</a:t>
            </a:r>
          </a:p>
        </p:txBody>
      </p:sp>
      <p:pic>
        <p:nvPicPr>
          <p:cNvPr id="5" name="Picture 4" descr="Isolated twigs and flowers on a white surface">
            <a:extLst>
              <a:ext uri="{FF2B5EF4-FFF2-40B4-BE49-F238E27FC236}">
                <a16:creationId xmlns:a16="http://schemas.microsoft.com/office/drawing/2014/main" id="{49EC08E0-658E-0E4F-7145-B64C777FA289}"/>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2742237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65C1C-9DAB-0C29-1E85-D49F4FBA9B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EA9AEB-C255-7B61-8F3B-BC4490B1C4CB}"/>
              </a:ext>
            </a:extLst>
          </p:cNvPr>
          <p:cNvSpPr>
            <a:spLocks noGrp="1"/>
          </p:cNvSpPr>
          <p:nvPr>
            <p:ph type="title"/>
          </p:nvPr>
        </p:nvSpPr>
        <p:spPr>
          <a:xfrm>
            <a:off x="838200" y="365126"/>
            <a:ext cx="10515600" cy="828244"/>
          </a:xfrm>
        </p:spPr>
        <p:txBody>
          <a:bodyPr/>
          <a:lstStyle/>
          <a:p>
            <a:pPr algn="ctr"/>
            <a:r>
              <a:rPr lang="en-US" sz="4800" dirty="0"/>
              <a:t>Deuteronomy  27</a:t>
            </a:r>
            <a:endParaRPr lang="en-US" dirty="0"/>
          </a:p>
        </p:txBody>
      </p:sp>
      <p:sp>
        <p:nvSpPr>
          <p:cNvPr id="3" name="Content Placeholder 2">
            <a:extLst>
              <a:ext uri="{FF2B5EF4-FFF2-40B4-BE49-F238E27FC236}">
                <a16:creationId xmlns:a16="http://schemas.microsoft.com/office/drawing/2014/main" id="{9DC653D3-42C9-1134-FAAF-771D75E79670}"/>
              </a:ext>
            </a:extLst>
          </p:cNvPr>
          <p:cNvSpPr>
            <a:spLocks noGrp="1"/>
          </p:cNvSpPr>
          <p:nvPr>
            <p:ph idx="1"/>
          </p:nvPr>
        </p:nvSpPr>
        <p:spPr/>
        <p:txBody>
          <a:bodyPr>
            <a:normAutofit/>
          </a:bodyPr>
          <a:lstStyle/>
          <a:p>
            <a:pPr algn="l"/>
            <a:r>
              <a:rPr lang="en-US" b="1" i="0" baseline="30000" dirty="0">
                <a:solidFill>
                  <a:srgbClr val="000000"/>
                </a:solidFill>
                <a:effectLst/>
              </a:rPr>
              <a:t>25 </a:t>
            </a:r>
            <a:r>
              <a:rPr lang="en-US" b="0" i="0" dirty="0">
                <a:solidFill>
                  <a:srgbClr val="000000"/>
                </a:solidFill>
                <a:effectLst/>
              </a:rPr>
              <a:t>“Cursed is anyone who accepts a bribe to kill an innocent person.”</a:t>
            </a:r>
          </a:p>
          <a:p>
            <a:pPr algn="l"/>
            <a:r>
              <a:rPr lang="en-US" b="0" i="0" dirty="0">
                <a:solidFill>
                  <a:srgbClr val="000000"/>
                </a:solidFill>
                <a:effectLst/>
              </a:rPr>
              <a:t>Then all the people shall say, “Amen!”</a:t>
            </a:r>
          </a:p>
          <a:p>
            <a:pPr algn="l"/>
            <a:r>
              <a:rPr lang="en-US" b="1" i="0" u="sng" baseline="30000" dirty="0">
                <a:solidFill>
                  <a:srgbClr val="000000"/>
                </a:solidFill>
                <a:effectLst/>
              </a:rPr>
              <a:t>26 </a:t>
            </a:r>
            <a:r>
              <a:rPr lang="en-US" b="0" i="0" u="sng" dirty="0">
                <a:solidFill>
                  <a:srgbClr val="000000"/>
                </a:solidFill>
                <a:effectLst/>
              </a:rPr>
              <a:t>“Cursed is anyone who does not uphold the words of this law by carrying them out.”</a:t>
            </a:r>
          </a:p>
          <a:p>
            <a:pPr algn="l"/>
            <a:r>
              <a:rPr lang="en-US" b="0" i="0" u="sng" dirty="0">
                <a:solidFill>
                  <a:srgbClr val="000000"/>
                </a:solidFill>
                <a:effectLst/>
              </a:rPr>
              <a:t>Then all the people shall say, “Amen!”</a:t>
            </a:r>
          </a:p>
        </p:txBody>
      </p:sp>
      <p:pic>
        <p:nvPicPr>
          <p:cNvPr id="5" name="Picture 4" descr="Isolated twigs and flowers on a white surface">
            <a:extLst>
              <a:ext uri="{FF2B5EF4-FFF2-40B4-BE49-F238E27FC236}">
                <a16:creationId xmlns:a16="http://schemas.microsoft.com/office/drawing/2014/main" id="{07ADB1A4-0153-3529-2228-F9788863AE61}"/>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25194528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0085A-9E9B-5B25-14C9-5163CE8EB1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A7154C-EEE8-71EB-4BCA-4B4722470F1F}"/>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0A50B483-0CED-F24B-492B-83B593D810E7}"/>
              </a:ext>
            </a:extLst>
          </p:cNvPr>
          <p:cNvSpPr>
            <a:spLocks noGrp="1"/>
          </p:cNvSpPr>
          <p:nvPr>
            <p:ph idx="1"/>
          </p:nvPr>
        </p:nvSpPr>
        <p:spPr/>
        <p:txBody>
          <a:bodyPr>
            <a:normAutofit fontScale="92500"/>
          </a:bodyPr>
          <a:lstStyle/>
          <a:p>
            <a:pPr algn="l"/>
            <a:r>
              <a:rPr lang="en-US" b="1" i="0" baseline="30000" dirty="0">
                <a:solidFill>
                  <a:srgbClr val="000000"/>
                </a:solidFill>
                <a:effectLst/>
              </a:rPr>
              <a:t>12 </a:t>
            </a:r>
            <a:r>
              <a:rPr lang="en-US" b="0" i="0" dirty="0">
                <a:solidFill>
                  <a:srgbClr val="000000"/>
                </a:solidFill>
                <a:effectLst/>
              </a:rPr>
              <a:t>The law is not based on faith; on the contrary, it says, “The person who does these things will live by them.” </a:t>
            </a:r>
            <a:r>
              <a:rPr lang="en-US" b="1" i="0" baseline="30000" dirty="0">
                <a:solidFill>
                  <a:srgbClr val="000000"/>
                </a:solidFill>
                <a:effectLst/>
              </a:rPr>
              <a:t>13 </a:t>
            </a:r>
            <a:r>
              <a:rPr lang="en-US" b="0" i="0" dirty="0">
                <a:solidFill>
                  <a:srgbClr val="000000"/>
                </a:solidFill>
                <a:effectLst/>
              </a:rPr>
              <a:t>Christ </a:t>
            </a:r>
            <a:r>
              <a:rPr lang="en-US" b="0" i="0" u="sng" dirty="0">
                <a:solidFill>
                  <a:srgbClr val="000000"/>
                </a:solidFill>
                <a:effectLst/>
              </a:rPr>
              <a:t>redeemed</a:t>
            </a:r>
            <a:r>
              <a:rPr lang="en-US" b="0" i="0" dirty="0">
                <a:solidFill>
                  <a:srgbClr val="000000"/>
                </a:solidFill>
                <a:effectLst/>
              </a:rPr>
              <a:t> us from the curse of the law by becoming a curse for us, for it is written: “Cursed is everyone who is hung on a pole.” </a:t>
            </a:r>
            <a:r>
              <a:rPr lang="en-US" b="1" i="0" baseline="30000" dirty="0">
                <a:solidFill>
                  <a:srgbClr val="000000"/>
                </a:solidFill>
                <a:effectLst/>
              </a:rPr>
              <a:t>14 </a:t>
            </a:r>
            <a:r>
              <a:rPr lang="en-US" b="0" i="0" dirty="0">
                <a:solidFill>
                  <a:srgbClr val="000000"/>
                </a:solidFill>
                <a:effectLst/>
              </a:rPr>
              <a:t>He </a:t>
            </a:r>
            <a:r>
              <a:rPr lang="en-US" b="0" i="0" u="sng" dirty="0">
                <a:solidFill>
                  <a:srgbClr val="000000"/>
                </a:solidFill>
                <a:effectLst/>
              </a:rPr>
              <a:t>redeemed</a:t>
            </a:r>
            <a:r>
              <a:rPr lang="en-US" b="0" i="0" dirty="0">
                <a:solidFill>
                  <a:srgbClr val="000000"/>
                </a:solidFill>
                <a:effectLst/>
              </a:rPr>
              <a:t> us in order that the blessing given to Abraham might come to the Gentiles through Christ Jesus, so that by faith we might receive the promise of the Spirit.</a:t>
            </a:r>
          </a:p>
        </p:txBody>
      </p:sp>
      <p:pic>
        <p:nvPicPr>
          <p:cNvPr id="5" name="Picture 4" descr="Isolated twigs and flowers on a white surface">
            <a:extLst>
              <a:ext uri="{FF2B5EF4-FFF2-40B4-BE49-F238E27FC236}">
                <a16:creationId xmlns:a16="http://schemas.microsoft.com/office/drawing/2014/main" id="{FE19C406-68C4-2DBD-F36E-16D6A2662536}"/>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18486416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EC16E-6BBA-CFA0-301E-0A39FD5A10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20C278-8F0A-1D75-12E6-4B32B0CBF681}"/>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C935DB89-40AD-EB69-90AD-C6BD24E01DB3}"/>
              </a:ext>
            </a:extLst>
          </p:cNvPr>
          <p:cNvSpPr>
            <a:spLocks noGrp="1"/>
          </p:cNvSpPr>
          <p:nvPr>
            <p:ph idx="1"/>
          </p:nvPr>
        </p:nvSpPr>
        <p:spPr/>
        <p:txBody>
          <a:bodyPr>
            <a:normAutofit/>
          </a:bodyPr>
          <a:lstStyle/>
          <a:p>
            <a:pPr algn="l"/>
            <a:r>
              <a:rPr lang="en-US" b="1" i="0" baseline="30000" dirty="0">
                <a:solidFill>
                  <a:srgbClr val="000000"/>
                </a:solidFill>
                <a:effectLst/>
                <a:latin typeface="system-ui"/>
              </a:rPr>
              <a:t>15 </a:t>
            </a:r>
            <a:r>
              <a:rPr lang="en-US" b="0" i="0" dirty="0">
                <a:solidFill>
                  <a:srgbClr val="000000"/>
                </a:solidFill>
                <a:effectLst/>
                <a:latin typeface="system-ui"/>
              </a:rPr>
              <a:t>Brothers and sisters, let me take an example from everyday life. Just as no one can set aside or add to a human covenant that has been duly established, so it is in this case. </a:t>
            </a:r>
            <a:r>
              <a:rPr lang="en-US" b="1" i="0" baseline="30000" dirty="0">
                <a:solidFill>
                  <a:srgbClr val="000000"/>
                </a:solidFill>
                <a:effectLst/>
                <a:latin typeface="system-ui"/>
              </a:rPr>
              <a:t>16 </a:t>
            </a:r>
            <a:r>
              <a:rPr lang="en-US" b="0" i="0" dirty="0">
                <a:solidFill>
                  <a:srgbClr val="000000"/>
                </a:solidFill>
                <a:effectLst/>
                <a:latin typeface="system-ui"/>
              </a:rPr>
              <a:t>The promises were spoken to Abraham and to his seed. Scripture does not say “and to seeds,” meaning many people, but “and to your seed,” meaning one person, who is Christ.</a:t>
            </a:r>
          </a:p>
        </p:txBody>
      </p:sp>
      <p:pic>
        <p:nvPicPr>
          <p:cNvPr id="5" name="Picture 4" descr="Isolated twigs and flowers on a white surface">
            <a:extLst>
              <a:ext uri="{FF2B5EF4-FFF2-40B4-BE49-F238E27FC236}">
                <a16:creationId xmlns:a16="http://schemas.microsoft.com/office/drawing/2014/main" id="{3809F487-8EE3-47FD-25F2-013D89658D17}"/>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16234251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3AF3F-C515-C07F-79F8-AED2C48034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4AF24D-34CB-857D-B6E3-1F93548AFD71}"/>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F28BA269-8F2E-FB35-8492-4941998BABFD}"/>
              </a:ext>
            </a:extLst>
          </p:cNvPr>
          <p:cNvSpPr>
            <a:spLocks noGrp="1"/>
          </p:cNvSpPr>
          <p:nvPr>
            <p:ph idx="1"/>
          </p:nvPr>
        </p:nvSpPr>
        <p:spPr/>
        <p:txBody>
          <a:bodyPr>
            <a:normAutofit/>
          </a:bodyPr>
          <a:lstStyle/>
          <a:p>
            <a:pPr algn="l"/>
            <a:r>
              <a:rPr lang="en-US" b="1" i="0" baseline="30000" dirty="0">
                <a:solidFill>
                  <a:srgbClr val="000000"/>
                </a:solidFill>
                <a:effectLst/>
                <a:latin typeface="system-ui"/>
              </a:rPr>
              <a:t>17 </a:t>
            </a:r>
            <a:r>
              <a:rPr lang="en-US" b="0" i="0" dirty="0">
                <a:solidFill>
                  <a:srgbClr val="000000"/>
                </a:solidFill>
                <a:effectLst/>
                <a:latin typeface="system-ui"/>
              </a:rPr>
              <a:t>What I mean is this: The law, introduced 430 years later, </a:t>
            </a:r>
            <a:r>
              <a:rPr lang="en-US" b="0" i="0" u="sng" dirty="0">
                <a:solidFill>
                  <a:srgbClr val="000000"/>
                </a:solidFill>
                <a:effectLst/>
                <a:latin typeface="system-ui"/>
              </a:rPr>
              <a:t>does not set aside the covenant previously established</a:t>
            </a:r>
            <a:r>
              <a:rPr lang="en-US" b="0" i="0" dirty="0">
                <a:solidFill>
                  <a:srgbClr val="000000"/>
                </a:solidFill>
                <a:effectLst/>
                <a:latin typeface="system-ui"/>
              </a:rPr>
              <a:t> by God and thus do away with the promise. </a:t>
            </a:r>
            <a:r>
              <a:rPr lang="en-US" b="1" i="0" baseline="30000" dirty="0">
                <a:solidFill>
                  <a:srgbClr val="000000"/>
                </a:solidFill>
                <a:effectLst/>
                <a:latin typeface="system-ui"/>
              </a:rPr>
              <a:t>18 </a:t>
            </a:r>
            <a:r>
              <a:rPr lang="en-US" b="0" i="0" dirty="0">
                <a:solidFill>
                  <a:srgbClr val="000000"/>
                </a:solidFill>
                <a:effectLst/>
                <a:latin typeface="system-ui"/>
              </a:rPr>
              <a:t>For </a:t>
            </a:r>
            <a:r>
              <a:rPr lang="en-US" b="0" i="0" u="sng" dirty="0">
                <a:solidFill>
                  <a:srgbClr val="000000"/>
                </a:solidFill>
                <a:effectLst/>
                <a:latin typeface="system-ui"/>
              </a:rPr>
              <a:t>if the inheritance depends on the law, then it no longer depends on the promise</a:t>
            </a:r>
            <a:r>
              <a:rPr lang="en-US" b="0" i="0" dirty="0">
                <a:solidFill>
                  <a:srgbClr val="000000"/>
                </a:solidFill>
                <a:effectLst/>
                <a:latin typeface="system-ui"/>
              </a:rPr>
              <a:t>; but God in his grace gave it to Abraham through a promise.</a:t>
            </a:r>
          </a:p>
        </p:txBody>
      </p:sp>
      <p:pic>
        <p:nvPicPr>
          <p:cNvPr id="5" name="Picture 4" descr="Isolated twigs and flowers on a white surface">
            <a:extLst>
              <a:ext uri="{FF2B5EF4-FFF2-40B4-BE49-F238E27FC236}">
                <a16:creationId xmlns:a16="http://schemas.microsoft.com/office/drawing/2014/main" id="{80158DF1-7370-5271-CFA7-C54EFFB0EE22}"/>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28341128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83837-0556-C94B-9B5F-108F311EA4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02D4C-63F8-CB6E-C420-B07814625974}"/>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043BCE4E-CBE7-8525-A30B-2714991571A3}"/>
              </a:ext>
            </a:extLst>
          </p:cNvPr>
          <p:cNvSpPr>
            <a:spLocks noGrp="1"/>
          </p:cNvSpPr>
          <p:nvPr>
            <p:ph idx="1"/>
          </p:nvPr>
        </p:nvSpPr>
        <p:spPr/>
        <p:txBody>
          <a:bodyPr>
            <a:normAutofit/>
          </a:bodyPr>
          <a:lstStyle/>
          <a:p>
            <a:pPr algn="l"/>
            <a:r>
              <a:rPr lang="en-US" b="1" i="0" baseline="30000" dirty="0">
                <a:solidFill>
                  <a:srgbClr val="000000"/>
                </a:solidFill>
                <a:effectLst/>
                <a:latin typeface="system-ui"/>
              </a:rPr>
              <a:t>19 </a:t>
            </a:r>
            <a:r>
              <a:rPr lang="en-US" b="0" i="0" dirty="0">
                <a:solidFill>
                  <a:srgbClr val="000000"/>
                </a:solidFill>
                <a:effectLst/>
                <a:latin typeface="system-ui"/>
              </a:rPr>
              <a:t>Why, then, was the law given at all????? It was added because of transgressions until the Seed to whom the promise referred had come. The law was given through angels and entrusted to a </a:t>
            </a:r>
            <a:r>
              <a:rPr lang="en-US" b="0" i="0" u="sng" dirty="0">
                <a:solidFill>
                  <a:srgbClr val="000000"/>
                </a:solidFill>
                <a:effectLst/>
                <a:latin typeface="system-ui"/>
              </a:rPr>
              <a:t>mediato</a:t>
            </a:r>
            <a:r>
              <a:rPr lang="en-US" b="0" i="0" dirty="0">
                <a:solidFill>
                  <a:srgbClr val="000000"/>
                </a:solidFill>
                <a:effectLst/>
                <a:latin typeface="system-ui"/>
              </a:rPr>
              <a:t>r. </a:t>
            </a:r>
            <a:r>
              <a:rPr lang="en-US" b="1" i="0" baseline="30000" dirty="0">
                <a:solidFill>
                  <a:srgbClr val="000000"/>
                </a:solidFill>
                <a:effectLst/>
                <a:latin typeface="system-ui"/>
              </a:rPr>
              <a:t>20 </a:t>
            </a:r>
            <a:r>
              <a:rPr lang="en-US" b="0" i="0" dirty="0">
                <a:solidFill>
                  <a:srgbClr val="000000"/>
                </a:solidFill>
                <a:effectLst/>
                <a:latin typeface="system-ui"/>
              </a:rPr>
              <a:t>A mediator, however, implies more than one party; but God is one.</a:t>
            </a:r>
          </a:p>
        </p:txBody>
      </p:sp>
      <p:pic>
        <p:nvPicPr>
          <p:cNvPr id="5" name="Picture 4" descr="Isolated twigs and flowers on a white surface">
            <a:extLst>
              <a:ext uri="{FF2B5EF4-FFF2-40B4-BE49-F238E27FC236}">
                <a16:creationId xmlns:a16="http://schemas.microsoft.com/office/drawing/2014/main" id="{F78B13CB-9593-1B80-8DF2-53911E92119C}"/>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33002503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A0267-8214-BCB5-5AA5-FFFF5BBD84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682E2-26AA-2645-BB3C-16FC82A662A0}"/>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14069DF8-C58A-7E21-4FF5-CC4E11D6C4F5}"/>
              </a:ext>
            </a:extLst>
          </p:cNvPr>
          <p:cNvSpPr>
            <a:spLocks noGrp="1"/>
          </p:cNvSpPr>
          <p:nvPr>
            <p:ph idx="1"/>
          </p:nvPr>
        </p:nvSpPr>
        <p:spPr/>
        <p:txBody>
          <a:bodyPr>
            <a:normAutofit/>
          </a:bodyPr>
          <a:lstStyle/>
          <a:p>
            <a:pPr algn="l"/>
            <a:r>
              <a:rPr lang="en-US" b="1" i="0" baseline="30000" dirty="0">
                <a:solidFill>
                  <a:srgbClr val="000000"/>
                </a:solidFill>
                <a:effectLst/>
                <a:latin typeface="system-ui"/>
              </a:rPr>
              <a:t>19 </a:t>
            </a:r>
            <a:r>
              <a:rPr lang="en-US" b="0" i="0" dirty="0">
                <a:solidFill>
                  <a:srgbClr val="000000"/>
                </a:solidFill>
                <a:effectLst/>
                <a:latin typeface="system-ui"/>
              </a:rPr>
              <a:t>Why, then, was the law given at all????? It was added because of transgressions until the Seed to whom the promise referred had come. The law was given through angels and entrusted to a </a:t>
            </a:r>
            <a:r>
              <a:rPr lang="en-US" b="0" i="0" u="sng" dirty="0">
                <a:solidFill>
                  <a:srgbClr val="000000"/>
                </a:solidFill>
                <a:effectLst/>
                <a:latin typeface="system-ui"/>
              </a:rPr>
              <a:t>mediato</a:t>
            </a:r>
            <a:r>
              <a:rPr lang="en-US" b="0" i="0" dirty="0">
                <a:solidFill>
                  <a:srgbClr val="000000"/>
                </a:solidFill>
                <a:effectLst/>
                <a:latin typeface="system-ui"/>
              </a:rPr>
              <a:t>r. </a:t>
            </a:r>
            <a:r>
              <a:rPr lang="en-US" b="1" i="0" baseline="30000" dirty="0">
                <a:solidFill>
                  <a:srgbClr val="000000"/>
                </a:solidFill>
                <a:effectLst/>
                <a:latin typeface="system-ui"/>
              </a:rPr>
              <a:t>20 </a:t>
            </a:r>
            <a:r>
              <a:rPr lang="en-US" b="0" i="0" dirty="0">
                <a:solidFill>
                  <a:srgbClr val="000000"/>
                </a:solidFill>
                <a:effectLst/>
                <a:latin typeface="system-ui"/>
              </a:rPr>
              <a:t>A mediator, however, implies more than one party; but God is one.</a:t>
            </a:r>
          </a:p>
        </p:txBody>
      </p:sp>
      <p:pic>
        <p:nvPicPr>
          <p:cNvPr id="5" name="Picture 4" descr="Isolated twigs and flowers on a white surface">
            <a:extLst>
              <a:ext uri="{FF2B5EF4-FFF2-40B4-BE49-F238E27FC236}">
                <a16:creationId xmlns:a16="http://schemas.microsoft.com/office/drawing/2014/main" id="{D5BCF7A6-9446-C6E9-47D5-0C60E21AB61B}"/>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1999089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E548B-0457-A847-F55A-86053CA8C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B137C5-0EE3-86E6-B272-A1EB8339B495}"/>
              </a:ext>
            </a:extLst>
          </p:cNvPr>
          <p:cNvSpPr>
            <a:spLocks noGrp="1"/>
          </p:cNvSpPr>
          <p:nvPr>
            <p:ph type="title"/>
          </p:nvPr>
        </p:nvSpPr>
        <p:spPr>
          <a:xfrm>
            <a:off x="838200" y="365126"/>
            <a:ext cx="10515600" cy="828244"/>
          </a:xfrm>
        </p:spPr>
        <p:txBody>
          <a:bodyPr>
            <a:normAutofit/>
          </a:bodyPr>
          <a:lstStyle/>
          <a:p>
            <a:pPr algn="ctr"/>
            <a:r>
              <a:rPr lang="en-US" sz="4800" dirty="0"/>
              <a:t>Gal 3:26-27</a:t>
            </a:r>
            <a:endParaRPr lang="en-US" dirty="0"/>
          </a:p>
        </p:txBody>
      </p:sp>
      <p:sp>
        <p:nvSpPr>
          <p:cNvPr id="3" name="Content Placeholder 2">
            <a:extLst>
              <a:ext uri="{FF2B5EF4-FFF2-40B4-BE49-F238E27FC236}">
                <a16:creationId xmlns:a16="http://schemas.microsoft.com/office/drawing/2014/main" id="{BDA681AF-A074-BBC5-C639-D1C27435AFA3}"/>
              </a:ext>
            </a:extLst>
          </p:cNvPr>
          <p:cNvSpPr>
            <a:spLocks noGrp="1"/>
          </p:cNvSpPr>
          <p:nvPr>
            <p:ph idx="1"/>
          </p:nvPr>
        </p:nvSpPr>
        <p:spPr/>
        <p:txBody>
          <a:bodyPr/>
          <a:lstStyle/>
          <a:p>
            <a:r>
              <a:rPr lang="en-US" b="1" i="0" baseline="30000" dirty="0">
                <a:solidFill>
                  <a:srgbClr val="000000"/>
                </a:solidFill>
                <a:effectLst/>
              </a:rPr>
              <a:t>26 </a:t>
            </a:r>
            <a:r>
              <a:rPr lang="en-US" b="0" i="0" dirty="0">
                <a:solidFill>
                  <a:srgbClr val="000000"/>
                </a:solidFill>
                <a:effectLst/>
              </a:rPr>
              <a:t>So in Christ Jesus you are all </a:t>
            </a:r>
            <a:r>
              <a:rPr lang="en-US" b="0" i="0" u="sng" dirty="0">
                <a:solidFill>
                  <a:srgbClr val="000000"/>
                </a:solidFill>
                <a:effectLst/>
              </a:rPr>
              <a:t>children of God </a:t>
            </a:r>
            <a:r>
              <a:rPr lang="en-US" b="0" i="0" dirty="0">
                <a:solidFill>
                  <a:srgbClr val="000000"/>
                </a:solidFill>
                <a:effectLst/>
              </a:rPr>
              <a:t>through faith, </a:t>
            </a:r>
            <a:r>
              <a:rPr lang="en-US" b="1" i="0" baseline="30000" dirty="0">
                <a:solidFill>
                  <a:srgbClr val="000000"/>
                </a:solidFill>
                <a:effectLst/>
              </a:rPr>
              <a:t>27 </a:t>
            </a:r>
            <a:r>
              <a:rPr lang="en-US" b="0" i="0" dirty="0">
                <a:solidFill>
                  <a:srgbClr val="000000"/>
                </a:solidFill>
                <a:effectLst/>
              </a:rPr>
              <a:t>for all of you who were baptized into Christ have clothed yourselves with Christ.</a:t>
            </a:r>
            <a:endParaRPr lang="en-US" dirty="0"/>
          </a:p>
        </p:txBody>
      </p:sp>
      <p:pic>
        <p:nvPicPr>
          <p:cNvPr id="4" name="Picture 3" descr="Isolated twigs and flowers on a white surface">
            <a:extLst>
              <a:ext uri="{FF2B5EF4-FFF2-40B4-BE49-F238E27FC236}">
                <a16:creationId xmlns:a16="http://schemas.microsoft.com/office/drawing/2014/main" id="{BA03BEC3-7932-8BFE-ED15-08297053AA1A}"/>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2741778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C5FD12-884A-48C8-709E-3E4A95B8FF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5EAF4D-32FC-F90E-EB14-BD89BC005F82}"/>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111C28EF-B610-7FC0-7133-33958C8E4BBF}"/>
              </a:ext>
            </a:extLst>
          </p:cNvPr>
          <p:cNvSpPr>
            <a:spLocks noGrp="1"/>
          </p:cNvSpPr>
          <p:nvPr>
            <p:ph idx="1"/>
          </p:nvPr>
        </p:nvSpPr>
        <p:spPr/>
        <p:txBody>
          <a:bodyPr>
            <a:normAutofit/>
          </a:bodyPr>
          <a:lstStyle/>
          <a:p>
            <a:pPr algn="l"/>
            <a:r>
              <a:rPr lang="en-US" b="1" i="0" baseline="30000" dirty="0">
                <a:solidFill>
                  <a:srgbClr val="000000"/>
                </a:solidFill>
                <a:effectLst/>
                <a:latin typeface="system-ui"/>
              </a:rPr>
              <a:t>21 </a:t>
            </a:r>
            <a:r>
              <a:rPr lang="en-US" b="0" i="0" dirty="0">
                <a:solidFill>
                  <a:srgbClr val="000000"/>
                </a:solidFill>
                <a:effectLst/>
                <a:latin typeface="system-ui"/>
              </a:rPr>
              <a:t>Is the law, therefore, opposed to the promises of God? Absolutely not! For if a law had been given that could impart life, then righteousness would certainly have come by the law. </a:t>
            </a:r>
            <a:r>
              <a:rPr lang="en-US" b="1" i="0" baseline="30000" dirty="0">
                <a:solidFill>
                  <a:srgbClr val="000000"/>
                </a:solidFill>
                <a:effectLst/>
                <a:latin typeface="system-ui"/>
              </a:rPr>
              <a:t>22 </a:t>
            </a:r>
            <a:r>
              <a:rPr lang="en-US" b="0" i="0" dirty="0">
                <a:solidFill>
                  <a:srgbClr val="000000"/>
                </a:solidFill>
                <a:effectLst/>
                <a:latin typeface="system-ui"/>
              </a:rPr>
              <a:t>But Scripture has locked up everything under the control of sin, </a:t>
            </a:r>
            <a:r>
              <a:rPr lang="en-US" b="0" i="0" u="sng" dirty="0">
                <a:solidFill>
                  <a:srgbClr val="000000"/>
                </a:solidFill>
                <a:effectLst/>
                <a:latin typeface="system-ui"/>
              </a:rPr>
              <a:t>so that what was promised, being given through faith in Jesus Christ, might be given to those who believe.</a:t>
            </a:r>
          </a:p>
          <a:p>
            <a:pPr algn="l"/>
            <a:endParaRPr lang="en-US" b="0" i="0" dirty="0">
              <a:solidFill>
                <a:srgbClr val="000000"/>
              </a:solidFill>
              <a:effectLst/>
              <a:latin typeface="system-ui"/>
            </a:endParaRPr>
          </a:p>
        </p:txBody>
      </p:sp>
      <p:pic>
        <p:nvPicPr>
          <p:cNvPr id="5" name="Picture 4" descr="Isolated twigs and flowers on a white surface">
            <a:extLst>
              <a:ext uri="{FF2B5EF4-FFF2-40B4-BE49-F238E27FC236}">
                <a16:creationId xmlns:a16="http://schemas.microsoft.com/office/drawing/2014/main" id="{9651337C-5375-2538-9AA3-A064AA4C1EB6}"/>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34181867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D0FA6-0478-FA86-A08B-F0B2A0D8B3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EDFA6A-BB6A-309A-0481-BCB5ADADD2C3}"/>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3BEF2979-A8E1-B28E-22AF-745A91D7137B}"/>
              </a:ext>
            </a:extLst>
          </p:cNvPr>
          <p:cNvSpPr>
            <a:spLocks noGrp="1"/>
          </p:cNvSpPr>
          <p:nvPr>
            <p:ph idx="1"/>
          </p:nvPr>
        </p:nvSpPr>
        <p:spPr/>
        <p:txBody>
          <a:bodyPr>
            <a:normAutofit/>
          </a:bodyPr>
          <a:lstStyle/>
          <a:p>
            <a:pPr algn="l"/>
            <a:r>
              <a:rPr lang="en-US" b="1" i="0" baseline="30000" dirty="0">
                <a:solidFill>
                  <a:srgbClr val="000000"/>
                </a:solidFill>
                <a:effectLst/>
                <a:latin typeface="system-ui"/>
              </a:rPr>
              <a:t>23 </a:t>
            </a:r>
            <a:r>
              <a:rPr lang="en-US" b="0" i="0" dirty="0">
                <a:solidFill>
                  <a:srgbClr val="000000"/>
                </a:solidFill>
                <a:effectLst/>
                <a:latin typeface="system-ui"/>
              </a:rPr>
              <a:t>Before the coming of this faith,</a:t>
            </a:r>
            <a:r>
              <a:rPr lang="en-US" b="0" i="0" baseline="30000" dirty="0">
                <a:solidFill>
                  <a:srgbClr val="000000"/>
                </a:solidFill>
                <a:effectLst/>
                <a:latin typeface="system-ui"/>
              </a:rPr>
              <a:t>[</a:t>
            </a:r>
            <a:r>
              <a:rPr lang="en-US" b="0" i="0" baseline="30000" dirty="0">
                <a:solidFill>
                  <a:srgbClr val="4A4A4A"/>
                </a:solidFill>
                <a:effectLst/>
                <a:latin typeface="system-ui"/>
                <a:hlinkClick r:id="rId2" tooltip="See footnote j"/>
              </a:rPr>
              <a:t>j</a:t>
            </a:r>
            <a:r>
              <a:rPr lang="en-US" b="0" i="0" baseline="30000" dirty="0">
                <a:solidFill>
                  <a:srgbClr val="000000"/>
                </a:solidFill>
                <a:effectLst/>
                <a:latin typeface="system-ui"/>
              </a:rPr>
              <a:t>]</a:t>
            </a:r>
            <a:r>
              <a:rPr lang="en-US" b="0" i="0" dirty="0">
                <a:solidFill>
                  <a:srgbClr val="000000"/>
                </a:solidFill>
                <a:effectLst/>
                <a:latin typeface="system-ui"/>
              </a:rPr>
              <a:t> we were held in </a:t>
            </a:r>
            <a:r>
              <a:rPr lang="en-US" b="0" i="0" u="sng" dirty="0">
                <a:solidFill>
                  <a:srgbClr val="000000"/>
                </a:solidFill>
                <a:effectLst/>
                <a:latin typeface="system-ui"/>
              </a:rPr>
              <a:t>custody</a:t>
            </a:r>
            <a:r>
              <a:rPr lang="en-US" b="0" i="0" dirty="0">
                <a:solidFill>
                  <a:srgbClr val="000000"/>
                </a:solidFill>
                <a:effectLst/>
                <a:latin typeface="system-ui"/>
              </a:rPr>
              <a:t> under the law, </a:t>
            </a:r>
            <a:r>
              <a:rPr lang="en-US" b="0" i="0" u="sng" dirty="0">
                <a:solidFill>
                  <a:srgbClr val="000000"/>
                </a:solidFill>
                <a:effectLst/>
                <a:latin typeface="system-ui"/>
              </a:rPr>
              <a:t>locked up </a:t>
            </a:r>
            <a:r>
              <a:rPr lang="en-US" b="0" i="0" dirty="0">
                <a:solidFill>
                  <a:srgbClr val="000000"/>
                </a:solidFill>
                <a:effectLst/>
                <a:latin typeface="system-ui"/>
              </a:rPr>
              <a:t>until the faith that was to come would be revealed. </a:t>
            </a:r>
            <a:r>
              <a:rPr lang="en-US" b="1" i="0" baseline="30000" dirty="0">
                <a:solidFill>
                  <a:srgbClr val="000000"/>
                </a:solidFill>
                <a:effectLst/>
                <a:latin typeface="system-ui"/>
              </a:rPr>
              <a:t>24 </a:t>
            </a:r>
            <a:r>
              <a:rPr lang="en-US" b="0" i="0" dirty="0">
                <a:solidFill>
                  <a:srgbClr val="000000"/>
                </a:solidFill>
                <a:effectLst/>
                <a:latin typeface="system-ui"/>
              </a:rPr>
              <a:t>So the law was our </a:t>
            </a:r>
            <a:r>
              <a:rPr lang="en-US" b="0" i="0" u="sng" dirty="0">
                <a:solidFill>
                  <a:srgbClr val="000000"/>
                </a:solidFill>
                <a:effectLst/>
                <a:latin typeface="system-ui"/>
              </a:rPr>
              <a:t>guardian</a:t>
            </a:r>
            <a:r>
              <a:rPr lang="en-US" b="0" i="0" dirty="0">
                <a:solidFill>
                  <a:srgbClr val="000000"/>
                </a:solidFill>
                <a:effectLst/>
                <a:latin typeface="system-ui"/>
              </a:rPr>
              <a:t> until Christ came that we might be justified by faith. </a:t>
            </a:r>
            <a:r>
              <a:rPr lang="en-US" b="1" i="0" baseline="30000" dirty="0">
                <a:solidFill>
                  <a:srgbClr val="000000"/>
                </a:solidFill>
                <a:effectLst/>
                <a:latin typeface="system-ui"/>
              </a:rPr>
              <a:t>25 </a:t>
            </a:r>
            <a:r>
              <a:rPr lang="en-US" b="0" i="0" dirty="0">
                <a:solidFill>
                  <a:srgbClr val="000000"/>
                </a:solidFill>
                <a:effectLst/>
                <a:latin typeface="system-ui"/>
              </a:rPr>
              <a:t>Now that this faith has come, we are no longer under a </a:t>
            </a:r>
            <a:r>
              <a:rPr lang="en-US" b="0" i="0" u="sng" dirty="0">
                <a:solidFill>
                  <a:srgbClr val="000000"/>
                </a:solidFill>
                <a:effectLst/>
                <a:latin typeface="system-ui"/>
              </a:rPr>
              <a:t>guardian</a:t>
            </a:r>
            <a:r>
              <a:rPr lang="en-US" b="0" i="0" dirty="0">
                <a:solidFill>
                  <a:srgbClr val="000000"/>
                </a:solidFill>
                <a:effectLst/>
                <a:latin typeface="system-ui"/>
              </a:rPr>
              <a:t>.</a:t>
            </a:r>
          </a:p>
        </p:txBody>
      </p:sp>
      <p:pic>
        <p:nvPicPr>
          <p:cNvPr id="5" name="Picture 4" descr="Isolated twigs and flowers on a white surface">
            <a:extLst>
              <a:ext uri="{FF2B5EF4-FFF2-40B4-BE49-F238E27FC236}">
                <a16:creationId xmlns:a16="http://schemas.microsoft.com/office/drawing/2014/main" id="{F8377469-F0F7-8314-21B5-87165D5FB12A}"/>
              </a:ext>
            </a:extLst>
          </p:cNvPr>
          <p:cNvPicPr>
            <a:picLocks noChangeAspect="1"/>
          </p:cNvPicPr>
          <p:nvPr/>
        </p:nvPicPr>
        <p:blipFill>
          <a:blip r:embed="rId3"/>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17280357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17C94-9CEA-884F-522E-089A11A581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8465A1-DE7A-DC6E-D9C7-221F3CB509E3}"/>
              </a:ext>
            </a:extLst>
          </p:cNvPr>
          <p:cNvSpPr>
            <a:spLocks noGrp="1"/>
          </p:cNvSpPr>
          <p:nvPr>
            <p:ph type="title"/>
          </p:nvPr>
        </p:nvSpPr>
        <p:spPr>
          <a:xfrm>
            <a:off x="838200" y="365126"/>
            <a:ext cx="10515600" cy="828244"/>
          </a:xfrm>
        </p:spPr>
        <p:txBody>
          <a:bodyPr/>
          <a:lstStyle/>
          <a:p>
            <a:pPr algn="ctr"/>
            <a:r>
              <a:rPr lang="en-US" sz="4800" dirty="0"/>
              <a:t>Guardian</a:t>
            </a:r>
            <a:endParaRPr lang="en-US" dirty="0"/>
          </a:p>
        </p:txBody>
      </p:sp>
      <p:sp>
        <p:nvSpPr>
          <p:cNvPr id="3" name="Content Placeholder 2">
            <a:extLst>
              <a:ext uri="{FF2B5EF4-FFF2-40B4-BE49-F238E27FC236}">
                <a16:creationId xmlns:a16="http://schemas.microsoft.com/office/drawing/2014/main" id="{DF59AEA7-259A-C8EF-29D0-1C5F0F7B4B41}"/>
              </a:ext>
            </a:extLst>
          </p:cNvPr>
          <p:cNvSpPr>
            <a:spLocks noGrp="1"/>
          </p:cNvSpPr>
          <p:nvPr>
            <p:ph idx="1"/>
          </p:nvPr>
        </p:nvSpPr>
        <p:spPr/>
        <p:txBody>
          <a:bodyPr>
            <a:normAutofit/>
          </a:bodyPr>
          <a:lstStyle/>
          <a:p>
            <a:pPr algn="l"/>
            <a:r>
              <a:rPr lang="en-US" b="0" i="0" dirty="0">
                <a:solidFill>
                  <a:srgbClr val="000000"/>
                </a:solidFill>
                <a:effectLst/>
                <a:latin typeface="system-ui"/>
              </a:rPr>
              <a:t>guardian.  Schoolmaster (KJV)   Tutor</a:t>
            </a:r>
          </a:p>
          <a:p>
            <a:pPr algn="l"/>
            <a:r>
              <a:rPr lang="en-US" b="0" i="0" dirty="0">
                <a:solidFill>
                  <a:srgbClr val="040C28"/>
                </a:solidFill>
                <a:effectLst/>
                <a:latin typeface="Google Sans"/>
              </a:rPr>
              <a:t>Pedagogue is another name for "teacher," but one who is strict, stiff or old-fashioned</a:t>
            </a:r>
            <a:r>
              <a:rPr lang="en-US" b="0" i="0" dirty="0">
                <a:solidFill>
                  <a:srgbClr val="474747"/>
                </a:solidFill>
                <a:effectLst/>
                <a:latin typeface="Google Sans"/>
              </a:rPr>
              <a:t>. The word comes from the Greek </a:t>
            </a:r>
            <a:r>
              <a:rPr lang="en-US" b="0" i="0" dirty="0" err="1">
                <a:solidFill>
                  <a:srgbClr val="474747"/>
                </a:solidFill>
                <a:effectLst/>
                <a:latin typeface="Google Sans"/>
              </a:rPr>
              <a:t>pedo</a:t>
            </a:r>
            <a:r>
              <a:rPr lang="en-US" b="0" i="0" dirty="0">
                <a:solidFill>
                  <a:srgbClr val="474747"/>
                </a:solidFill>
                <a:effectLst/>
                <a:latin typeface="Google Sans"/>
              </a:rPr>
              <a:t> for "child" and agogos for "leader." A pedagogue leads people by teaching.</a:t>
            </a:r>
          </a:p>
          <a:p>
            <a:pPr algn="l"/>
            <a:r>
              <a:rPr lang="el-GR" b="1" i="0" dirty="0">
                <a:solidFill>
                  <a:srgbClr val="627B9F"/>
                </a:solidFill>
                <a:effectLst/>
                <a:latin typeface="blbGentium"/>
              </a:rPr>
              <a:t>Παιδαγωγός</a:t>
            </a:r>
            <a:r>
              <a:rPr lang="en-US" dirty="0">
                <a:solidFill>
                  <a:srgbClr val="474747"/>
                </a:solidFill>
                <a:latin typeface="Google Sans"/>
              </a:rPr>
              <a:t>  </a:t>
            </a:r>
            <a:r>
              <a:rPr lang="en-US" b="0" i="1" dirty="0" err="1">
                <a:solidFill>
                  <a:srgbClr val="0A0A0A"/>
                </a:solidFill>
                <a:effectLst/>
                <a:latin typeface="arial" panose="020B0604020202020204" pitchFamily="34" charset="0"/>
              </a:rPr>
              <a:t>paidagōgos</a:t>
            </a:r>
            <a:endParaRPr lang="en-US" b="0" i="0" dirty="0">
              <a:solidFill>
                <a:srgbClr val="000000"/>
              </a:solidFill>
              <a:effectLst/>
              <a:latin typeface="system-ui"/>
            </a:endParaRPr>
          </a:p>
          <a:p>
            <a:pPr algn="l"/>
            <a:endParaRPr lang="en-US" b="0" i="0" dirty="0">
              <a:solidFill>
                <a:srgbClr val="000000"/>
              </a:solidFill>
              <a:effectLst/>
              <a:latin typeface="system-ui"/>
            </a:endParaRPr>
          </a:p>
        </p:txBody>
      </p:sp>
      <p:pic>
        <p:nvPicPr>
          <p:cNvPr id="5" name="Picture 4" descr="Isolated twigs and flowers on a white surface">
            <a:extLst>
              <a:ext uri="{FF2B5EF4-FFF2-40B4-BE49-F238E27FC236}">
                <a16:creationId xmlns:a16="http://schemas.microsoft.com/office/drawing/2014/main" id="{9B29C16B-57FF-13C6-ECC9-ECC3600AF0D1}"/>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11674264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A18EC-793D-5B3C-1D68-D49472611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32FB44-1C31-C2D9-3F4D-DAEA6DA6309B}"/>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B2B870F5-2AB6-AF70-1B36-BE61F75691FF}"/>
              </a:ext>
            </a:extLst>
          </p:cNvPr>
          <p:cNvSpPr>
            <a:spLocks noGrp="1"/>
          </p:cNvSpPr>
          <p:nvPr>
            <p:ph idx="1"/>
          </p:nvPr>
        </p:nvSpPr>
        <p:spPr/>
        <p:txBody>
          <a:bodyPr>
            <a:normAutofit/>
          </a:bodyPr>
          <a:lstStyle/>
          <a:p>
            <a:pPr algn="l"/>
            <a:r>
              <a:rPr lang="en-US" b="1" i="0" baseline="30000" dirty="0">
                <a:solidFill>
                  <a:srgbClr val="000000"/>
                </a:solidFill>
                <a:effectLst/>
                <a:latin typeface="system-ui"/>
              </a:rPr>
              <a:t>23 </a:t>
            </a:r>
            <a:r>
              <a:rPr lang="en-US" b="0" i="0" dirty="0">
                <a:solidFill>
                  <a:srgbClr val="000000"/>
                </a:solidFill>
                <a:effectLst/>
                <a:latin typeface="system-ui"/>
              </a:rPr>
              <a:t>Before the coming of this faith,</a:t>
            </a:r>
            <a:r>
              <a:rPr lang="en-US" b="0" i="0" baseline="30000" dirty="0">
                <a:solidFill>
                  <a:srgbClr val="000000"/>
                </a:solidFill>
                <a:effectLst/>
                <a:latin typeface="system-ui"/>
              </a:rPr>
              <a:t>[</a:t>
            </a:r>
            <a:r>
              <a:rPr lang="en-US" b="0" i="0" baseline="30000" dirty="0">
                <a:solidFill>
                  <a:srgbClr val="4A4A4A"/>
                </a:solidFill>
                <a:effectLst/>
                <a:latin typeface="system-ui"/>
                <a:hlinkClick r:id="rId2" tooltip="See footnote j"/>
              </a:rPr>
              <a:t>j</a:t>
            </a:r>
            <a:r>
              <a:rPr lang="en-US" b="0" i="0" baseline="30000" dirty="0">
                <a:solidFill>
                  <a:srgbClr val="000000"/>
                </a:solidFill>
                <a:effectLst/>
                <a:latin typeface="system-ui"/>
              </a:rPr>
              <a:t>]</a:t>
            </a:r>
            <a:r>
              <a:rPr lang="en-US" b="0" i="0" dirty="0">
                <a:solidFill>
                  <a:srgbClr val="000000"/>
                </a:solidFill>
                <a:effectLst/>
                <a:latin typeface="system-ui"/>
              </a:rPr>
              <a:t> we were held in </a:t>
            </a:r>
            <a:r>
              <a:rPr lang="en-US" b="0" i="0" u="sng" dirty="0">
                <a:solidFill>
                  <a:srgbClr val="000000"/>
                </a:solidFill>
                <a:effectLst/>
                <a:latin typeface="system-ui"/>
              </a:rPr>
              <a:t>custody</a:t>
            </a:r>
            <a:r>
              <a:rPr lang="en-US" b="0" i="0" dirty="0">
                <a:solidFill>
                  <a:srgbClr val="000000"/>
                </a:solidFill>
                <a:effectLst/>
                <a:latin typeface="system-ui"/>
              </a:rPr>
              <a:t> under the law, </a:t>
            </a:r>
            <a:r>
              <a:rPr lang="en-US" b="0" i="0" u="sng" dirty="0">
                <a:solidFill>
                  <a:srgbClr val="000000"/>
                </a:solidFill>
                <a:effectLst/>
                <a:latin typeface="system-ui"/>
              </a:rPr>
              <a:t>locked up </a:t>
            </a:r>
            <a:r>
              <a:rPr lang="en-US" b="0" i="0" dirty="0">
                <a:solidFill>
                  <a:srgbClr val="000000"/>
                </a:solidFill>
                <a:effectLst/>
                <a:latin typeface="system-ui"/>
              </a:rPr>
              <a:t>until the faith that was to come would be revealed. </a:t>
            </a:r>
            <a:r>
              <a:rPr lang="en-US" b="1" i="0" baseline="30000" dirty="0">
                <a:solidFill>
                  <a:srgbClr val="000000"/>
                </a:solidFill>
                <a:effectLst/>
                <a:latin typeface="system-ui"/>
              </a:rPr>
              <a:t>24 </a:t>
            </a:r>
            <a:r>
              <a:rPr lang="en-US" b="0" i="0" dirty="0">
                <a:solidFill>
                  <a:srgbClr val="000000"/>
                </a:solidFill>
                <a:effectLst/>
                <a:latin typeface="system-ui"/>
              </a:rPr>
              <a:t>So the law was our </a:t>
            </a:r>
            <a:r>
              <a:rPr lang="en-US" b="0" i="0" u="sng" dirty="0">
                <a:solidFill>
                  <a:srgbClr val="000000"/>
                </a:solidFill>
                <a:effectLst/>
                <a:latin typeface="system-ui"/>
              </a:rPr>
              <a:t>guardian</a:t>
            </a:r>
            <a:r>
              <a:rPr lang="en-US" b="0" i="0" dirty="0">
                <a:solidFill>
                  <a:srgbClr val="000000"/>
                </a:solidFill>
                <a:effectLst/>
                <a:latin typeface="system-ui"/>
              </a:rPr>
              <a:t> until Christ came that we might be justified by faith. </a:t>
            </a:r>
            <a:r>
              <a:rPr lang="en-US" b="1" i="0" baseline="30000" dirty="0">
                <a:solidFill>
                  <a:srgbClr val="000000"/>
                </a:solidFill>
                <a:effectLst/>
                <a:latin typeface="system-ui"/>
              </a:rPr>
              <a:t>25 </a:t>
            </a:r>
            <a:r>
              <a:rPr lang="en-US" b="0" i="0" dirty="0">
                <a:solidFill>
                  <a:srgbClr val="000000"/>
                </a:solidFill>
                <a:effectLst/>
                <a:latin typeface="system-ui"/>
              </a:rPr>
              <a:t>Now that this faith has come, we are no longer under a </a:t>
            </a:r>
            <a:r>
              <a:rPr lang="en-US" b="0" i="0" u="sng" dirty="0">
                <a:solidFill>
                  <a:srgbClr val="000000"/>
                </a:solidFill>
                <a:effectLst/>
                <a:latin typeface="system-ui"/>
              </a:rPr>
              <a:t>guardian</a:t>
            </a:r>
            <a:r>
              <a:rPr lang="en-US" b="0" i="0" dirty="0">
                <a:solidFill>
                  <a:srgbClr val="000000"/>
                </a:solidFill>
                <a:effectLst/>
                <a:latin typeface="system-ui"/>
              </a:rPr>
              <a:t>.</a:t>
            </a:r>
          </a:p>
        </p:txBody>
      </p:sp>
      <p:pic>
        <p:nvPicPr>
          <p:cNvPr id="5" name="Picture 4" descr="Isolated twigs and flowers on a white surface">
            <a:extLst>
              <a:ext uri="{FF2B5EF4-FFF2-40B4-BE49-F238E27FC236}">
                <a16:creationId xmlns:a16="http://schemas.microsoft.com/office/drawing/2014/main" id="{0F25DDD8-EFAA-0813-55D2-6CDB04E8E9A3}"/>
              </a:ext>
            </a:extLst>
          </p:cNvPr>
          <p:cNvPicPr>
            <a:picLocks noChangeAspect="1"/>
          </p:cNvPicPr>
          <p:nvPr/>
        </p:nvPicPr>
        <p:blipFill>
          <a:blip r:embed="rId3"/>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33919890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39AAA-2FD4-DC34-A6FC-8F185B881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9316E3-9A9A-A86E-AFB9-E079ACC5A903}"/>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B7DE08DD-3E1D-AD73-F743-C1AF2FE0EDEE}"/>
              </a:ext>
            </a:extLst>
          </p:cNvPr>
          <p:cNvSpPr>
            <a:spLocks noGrp="1"/>
          </p:cNvSpPr>
          <p:nvPr>
            <p:ph idx="1"/>
          </p:nvPr>
        </p:nvSpPr>
        <p:spPr/>
        <p:txBody>
          <a:bodyPr>
            <a:normAutofit/>
          </a:bodyPr>
          <a:lstStyle/>
          <a:p>
            <a:pPr algn="l"/>
            <a:r>
              <a:rPr lang="en-US" b="1" i="0" baseline="30000" dirty="0">
                <a:solidFill>
                  <a:srgbClr val="000000"/>
                </a:solidFill>
                <a:effectLst/>
                <a:latin typeface="system-ui"/>
              </a:rPr>
              <a:t>26 </a:t>
            </a:r>
            <a:r>
              <a:rPr lang="en-US" b="0" i="0" dirty="0">
                <a:solidFill>
                  <a:srgbClr val="000000"/>
                </a:solidFill>
                <a:effectLst/>
                <a:latin typeface="system-ui"/>
              </a:rPr>
              <a:t>So in Christ Jesus you are all </a:t>
            </a:r>
            <a:r>
              <a:rPr lang="en-US" b="0" i="0" u="sng" dirty="0">
                <a:solidFill>
                  <a:srgbClr val="000000"/>
                </a:solidFill>
                <a:effectLst/>
                <a:latin typeface="system-ui"/>
              </a:rPr>
              <a:t>children of God through faith, </a:t>
            </a:r>
            <a:r>
              <a:rPr lang="en-US" b="1" i="0" baseline="30000" dirty="0">
                <a:solidFill>
                  <a:srgbClr val="000000"/>
                </a:solidFill>
                <a:effectLst/>
                <a:latin typeface="system-ui"/>
              </a:rPr>
              <a:t>27 </a:t>
            </a:r>
            <a:r>
              <a:rPr lang="en-US" b="0" i="0" dirty="0">
                <a:solidFill>
                  <a:srgbClr val="000000"/>
                </a:solidFill>
                <a:effectLst/>
                <a:latin typeface="system-ui"/>
              </a:rPr>
              <a:t>for all of you who were baptized into Christ have clothed yourselves with Christ. </a:t>
            </a:r>
            <a:r>
              <a:rPr lang="en-US" b="1" i="0" baseline="30000" dirty="0">
                <a:solidFill>
                  <a:srgbClr val="000000"/>
                </a:solidFill>
                <a:effectLst/>
                <a:latin typeface="system-ui"/>
              </a:rPr>
              <a:t>28 </a:t>
            </a:r>
            <a:r>
              <a:rPr lang="en-US" b="0" i="0" dirty="0">
                <a:solidFill>
                  <a:srgbClr val="000000"/>
                </a:solidFill>
                <a:effectLst/>
                <a:latin typeface="system-ui"/>
              </a:rPr>
              <a:t>There is neither Jew nor Gentile, neither slave nor free, nor is there male and female, for you are all one in Christ Jesus. </a:t>
            </a:r>
            <a:r>
              <a:rPr lang="en-US" b="1" i="0" baseline="30000" dirty="0">
                <a:solidFill>
                  <a:srgbClr val="000000"/>
                </a:solidFill>
                <a:effectLst/>
                <a:latin typeface="system-ui"/>
              </a:rPr>
              <a:t>29 </a:t>
            </a:r>
            <a:r>
              <a:rPr lang="en-US" b="0" i="0" u="sng" dirty="0">
                <a:solidFill>
                  <a:srgbClr val="000000"/>
                </a:solidFill>
                <a:effectLst/>
                <a:latin typeface="system-ui"/>
              </a:rPr>
              <a:t>If you belong to Christ, then you are Abraham’s seed, and heirs according to the promise.</a:t>
            </a:r>
          </a:p>
        </p:txBody>
      </p:sp>
      <p:pic>
        <p:nvPicPr>
          <p:cNvPr id="5" name="Picture 4" descr="Isolated twigs and flowers on a white surface">
            <a:extLst>
              <a:ext uri="{FF2B5EF4-FFF2-40B4-BE49-F238E27FC236}">
                <a16:creationId xmlns:a16="http://schemas.microsoft.com/office/drawing/2014/main" id="{35CEC800-DA40-F007-3C8F-E76BC80F3A92}"/>
              </a:ext>
            </a:extLst>
          </p:cNvPr>
          <p:cNvPicPr>
            <a:picLocks noChangeAspect="1"/>
          </p:cNvPicPr>
          <p:nvPr/>
        </p:nvPicPr>
        <p:blipFill>
          <a:blip r:embed="rId2"/>
          <a:srcRect l="23193" r="9705" b="1"/>
          <a:stretch/>
        </p:blipFill>
        <p:spPr>
          <a:xfrm>
            <a:off x="10345791" y="-60153"/>
            <a:ext cx="1417698" cy="1473617"/>
          </a:xfrm>
          <a:prstGeom prst="rect">
            <a:avLst/>
          </a:prstGeom>
        </p:spPr>
      </p:pic>
    </p:spTree>
    <p:extLst>
      <p:ext uri="{BB962C8B-B14F-4D97-AF65-F5344CB8AC3E}">
        <p14:creationId xmlns:p14="http://schemas.microsoft.com/office/powerpoint/2010/main" val="2227579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A5E6A-CB9A-A06E-D08B-1A794C32E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9B0E15-9BF0-B39A-97EA-9C8C29E00F39}"/>
              </a:ext>
            </a:extLst>
          </p:cNvPr>
          <p:cNvSpPr>
            <a:spLocks noGrp="1"/>
          </p:cNvSpPr>
          <p:nvPr>
            <p:ph type="title"/>
          </p:nvPr>
        </p:nvSpPr>
        <p:spPr>
          <a:xfrm>
            <a:off x="838200" y="365126"/>
            <a:ext cx="10515600" cy="828244"/>
          </a:xfrm>
        </p:spPr>
        <p:txBody>
          <a:bodyPr>
            <a:normAutofit/>
          </a:bodyPr>
          <a:lstStyle/>
          <a:p>
            <a:pPr algn="ctr"/>
            <a:r>
              <a:rPr lang="en-US" sz="4800" dirty="0"/>
              <a:t>Gal 3:26-27</a:t>
            </a:r>
            <a:endParaRPr lang="en-US" dirty="0"/>
          </a:p>
        </p:txBody>
      </p:sp>
      <p:sp>
        <p:nvSpPr>
          <p:cNvPr id="3" name="Content Placeholder 2">
            <a:extLst>
              <a:ext uri="{FF2B5EF4-FFF2-40B4-BE49-F238E27FC236}">
                <a16:creationId xmlns:a16="http://schemas.microsoft.com/office/drawing/2014/main" id="{527CD8E9-D9F6-D3E3-94C5-8F4C9E60C0BA}"/>
              </a:ext>
            </a:extLst>
          </p:cNvPr>
          <p:cNvSpPr>
            <a:spLocks noGrp="1"/>
          </p:cNvSpPr>
          <p:nvPr>
            <p:ph idx="1"/>
          </p:nvPr>
        </p:nvSpPr>
        <p:spPr/>
        <p:txBody>
          <a:bodyPr/>
          <a:lstStyle/>
          <a:p>
            <a:r>
              <a:rPr lang="en-US" b="1" i="0" baseline="30000" dirty="0">
                <a:solidFill>
                  <a:srgbClr val="000000"/>
                </a:solidFill>
                <a:effectLst/>
              </a:rPr>
              <a:t>26 </a:t>
            </a:r>
            <a:r>
              <a:rPr lang="en-US" b="0" i="0" dirty="0">
                <a:solidFill>
                  <a:srgbClr val="000000"/>
                </a:solidFill>
                <a:effectLst/>
              </a:rPr>
              <a:t>So in Christ Jesus you are all </a:t>
            </a:r>
            <a:r>
              <a:rPr lang="en-US" b="0" i="0" u="sng" dirty="0">
                <a:solidFill>
                  <a:srgbClr val="000000"/>
                </a:solidFill>
                <a:effectLst/>
              </a:rPr>
              <a:t>children of God</a:t>
            </a:r>
            <a:r>
              <a:rPr lang="en-US" b="0" i="0" dirty="0">
                <a:solidFill>
                  <a:srgbClr val="000000"/>
                </a:solidFill>
                <a:effectLst/>
              </a:rPr>
              <a:t> through faith, </a:t>
            </a:r>
            <a:r>
              <a:rPr lang="en-US" b="1" i="0" baseline="30000" dirty="0">
                <a:solidFill>
                  <a:srgbClr val="000000"/>
                </a:solidFill>
                <a:effectLst/>
              </a:rPr>
              <a:t>27 </a:t>
            </a:r>
            <a:r>
              <a:rPr lang="en-US" b="0" i="0" dirty="0">
                <a:solidFill>
                  <a:srgbClr val="000000"/>
                </a:solidFill>
                <a:effectLst/>
              </a:rPr>
              <a:t>for all of you who were baptized into Christ have clothed yourselves with Christ.</a:t>
            </a:r>
          </a:p>
          <a:p>
            <a:r>
              <a:rPr lang="en-US" dirty="0">
                <a:solidFill>
                  <a:srgbClr val="000000"/>
                </a:solidFill>
              </a:rPr>
              <a:t>A profound summation of our relationship with the Creator of the Universe.</a:t>
            </a:r>
            <a:endParaRPr lang="en-US" dirty="0"/>
          </a:p>
        </p:txBody>
      </p:sp>
      <p:pic>
        <p:nvPicPr>
          <p:cNvPr id="4" name="Picture 3" descr="Isolated twigs and flowers on a white surface">
            <a:extLst>
              <a:ext uri="{FF2B5EF4-FFF2-40B4-BE49-F238E27FC236}">
                <a16:creationId xmlns:a16="http://schemas.microsoft.com/office/drawing/2014/main" id="{73374FCB-6AC3-C6C7-73F7-238CCCAB7AB9}"/>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206648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50430-B368-1696-162B-E95F9456C0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68010C-3DAF-0057-B75B-FA47A283AAB7}"/>
              </a:ext>
            </a:extLst>
          </p:cNvPr>
          <p:cNvSpPr>
            <a:spLocks noGrp="1"/>
          </p:cNvSpPr>
          <p:nvPr>
            <p:ph type="title"/>
          </p:nvPr>
        </p:nvSpPr>
        <p:spPr>
          <a:xfrm>
            <a:off x="838200" y="365126"/>
            <a:ext cx="10515600" cy="828244"/>
          </a:xfrm>
        </p:spPr>
        <p:txBody>
          <a:bodyPr>
            <a:normAutofit/>
          </a:bodyPr>
          <a:lstStyle/>
          <a:p>
            <a:pPr algn="ctr"/>
            <a:r>
              <a:rPr lang="en-US" sz="4800" dirty="0"/>
              <a:t>Rom 8 :14-17</a:t>
            </a:r>
            <a:endParaRPr lang="en-US" dirty="0"/>
          </a:p>
        </p:txBody>
      </p:sp>
      <p:sp>
        <p:nvSpPr>
          <p:cNvPr id="3" name="Content Placeholder 2">
            <a:extLst>
              <a:ext uri="{FF2B5EF4-FFF2-40B4-BE49-F238E27FC236}">
                <a16:creationId xmlns:a16="http://schemas.microsoft.com/office/drawing/2014/main" id="{0D5EE570-2CD5-EF8E-AA4D-8300BB4DD3E4}"/>
              </a:ext>
            </a:extLst>
          </p:cNvPr>
          <p:cNvSpPr>
            <a:spLocks noGrp="1"/>
          </p:cNvSpPr>
          <p:nvPr>
            <p:ph idx="1"/>
          </p:nvPr>
        </p:nvSpPr>
        <p:spPr/>
        <p:txBody>
          <a:bodyPr>
            <a:normAutofit fontScale="92500" lnSpcReduction="10000"/>
          </a:bodyPr>
          <a:lstStyle/>
          <a:p>
            <a:r>
              <a:rPr lang="en-US" b="1" i="0" baseline="30000" dirty="0">
                <a:solidFill>
                  <a:srgbClr val="000000"/>
                </a:solidFill>
                <a:effectLst/>
                <a:latin typeface="system-ui"/>
              </a:rPr>
              <a:t>14 </a:t>
            </a:r>
            <a:r>
              <a:rPr lang="en-US" b="0" i="0" dirty="0">
                <a:solidFill>
                  <a:srgbClr val="000000"/>
                </a:solidFill>
                <a:effectLst/>
                <a:latin typeface="system-ui"/>
              </a:rPr>
              <a:t>For those who are led by the Spirit of God are the </a:t>
            </a:r>
            <a:r>
              <a:rPr lang="en-US" b="0" i="0" u="sng" dirty="0">
                <a:solidFill>
                  <a:srgbClr val="000000"/>
                </a:solidFill>
                <a:effectLst/>
                <a:latin typeface="system-ui"/>
              </a:rPr>
              <a:t>children of God</a:t>
            </a:r>
            <a:r>
              <a:rPr lang="en-US" b="0" i="0" dirty="0">
                <a:solidFill>
                  <a:srgbClr val="000000"/>
                </a:solidFill>
                <a:effectLst/>
                <a:latin typeface="system-ui"/>
              </a:rPr>
              <a:t>. </a:t>
            </a:r>
            <a:r>
              <a:rPr lang="en-US" b="1" i="0" baseline="30000" dirty="0">
                <a:solidFill>
                  <a:srgbClr val="000000"/>
                </a:solidFill>
                <a:effectLst/>
                <a:latin typeface="system-ui"/>
              </a:rPr>
              <a:t>15 </a:t>
            </a:r>
            <a:r>
              <a:rPr lang="en-US" b="0" i="0" dirty="0">
                <a:solidFill>
                  <a:srgbClr val="000000"/>
                </a:solidFill>
                <a:effectLst/>
                <a:latin typeface="system-ui"/>
              </a:rPr>
              <a:t>The Spirit you received does not make you slaves, so that you live in fear again; rather, the Spirit you received brought about your adoption to sonship.</a:t>
            </a:r>
            <a:r>
              <a:rPr lang="en-US" b="0" i="0" baseline="30000" dirty="0">
                <a:solidFill>
                  <a:srgbClr val="000000"/>
                </a:solidFill>
                <a:effectLst/>
                <a:latin typeface="system-ui"/>
              </a:rPr>
              <a:t>]</a:t>
            </a:r>
            <a:r>
              <a:rPr lang="en-US" b="0" i="0" dirty="0">
                <a:solidFill>
                  <a:srgbClr val="000000"/>
                </a:solidFill>
                <a:effectLst/>
                <a:latin typeface="system-ui"/>
              </a:rPr>
              <a:t> And by him we cry, </a:t>
            </a:r>
            <a:r>
              <a:rPr lang="en-US" b="0" i="1" dirty="0">
                <a:solidFill>
                  <a:srgbClr val="000000"/>
                </a:solidFill>
                <a:effectLst/>
                <a:latin typeface="system-ui"/>
              </a:rPr>
              <a:t>“Abba</a:t>
            </a:r>
            <a:r>
              <a:rPr lang="en-US" b="0" i="0" dirty="0">
                <a:solidFill>
                  <a:srgbClr val="000000"/>
                </a:solidFill>
                <a:effectLst/>
                <a:latin typeface="system-ui"/>
              </a:rPr>
              <a:t> Father.” </a:t>
            </a:r>
            <a:r>
              <a:rPr lang="en-US" b="1" i="0" baseline="30000" dirty="0">
                <a:solidFill>
                  <a:srgbClr val="000000"/>
                </a:solidFill>
                <a:effectLst/>
                <a:latin typeface="system-ui"/>
              </a:rPr>
              <a:t>16 </a:t>
            </a:r>
            <a:r>
              <a:rPr lang="en-US" b="0" i="0" dirty="0">
                <a:solidFill>
                  <a:srgbClr val="000000"/>
                </a:solidFill>
                <a:effectLst/>
                <a:latin typeface="system-ui"/>
              </a:rPr>
              <a:t>The Spirit himself testifies with our spirit that we are God’s children. </a:t>
            </a:r>
            <a:r>
              <a:rPr lang="en-US" b="1" i="0" baseline="30000" dirty="0">
                <a:solidFill>
                  <a:srgbClr val="000000"/>
                </a:solidFill>
                <a:effectLst/>
                <a:latin typeface="system-ui"/>
              </a:rPr>
              <a:t>17 </a:t>
            </a:r>
            <a:r>
              <a:rPr lang="en-US" b="0" i="0" u="sng" dirty="0">
                <a:solidFill>
                  <a:srgbClr val="000000"/>
                </a:solidFill>
                <a:effectLst/>
                <a:latin typeface="system-ui"/>
              </a:rPr>
              <a:t>Now if we are children, then we are heirs—heirs of God and co-heirs with Christ</a:t>
            </a:r>
            <a:r>
              <a:rPr lang="en-US" b="0" i="0" dirty="0">
                <a:solidFill>
                  <a:srgbClr val="000000"/>
                </a:solidFill>
                <a:effectLst/>
                <a:latin typeface="system-ui"/>
              </a:rPr>
              <a:t>, if indeed we share in his sufferings in order that we may also share in his glory.</a:t>
            </a:r>
            <a:endParaRPr lang="en-US" dirty="0"/>
          </a:p>
        </p:txBody>
      </p:sp>
      <p:pic>
        <p:nvPicPr>
          <p:cNvPr id="4" name="Picture 3" descr="Isolated twigs and flowers on a white surface">
            <a:extLst>
              <a:ext uri="{FF2B5EF4-FFF2-40B4-BE49-F238E27FC236}">
                <a16:creationId xmlns:a16="http://schemas.microsoft.com/office/drawing/2014/main" id="{E8EC911A-58EA-7C13-096D-FD009417C47F}"/>
              </a:ext>
            </a:extLst>
          </p:cNvPr>
          <p:cNvPicPr>
            <a:picLocks noChangeAspect="1"/>
          </p:cNvPicPr>
          <p:nvPr/>
        </p:nvPicPr>
        <p:blipFill>
          <a:blip r:embed="rId2"/>
          <a:srcRect l="23193" r="9705" b="1"/>
          <a:stretch/>
        </p:blipFill>
        <p:spPr>
          <a:xfrm>
            <a:off x="11078163" y="5537345"/>
            <a:ext cx="1417698" cy="1473617"/>
          </a:xfrm>
          <a:prstGeom prst="rect">
            <a:avLst/>
          </a:prstGeom>
        </p:spPr>
      </p:pic>
    </p:spTree>
    <p:extLst>
      <p:ext uri="{BB962C8B-B14F-4D97-AF65-F5344CB8AC3E}">
        <p14:creationId xmlns:p14="http://schemas.microsoft.com/office/powerpoint/2010/main" val="2455873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3FF7E-0C7F-41C8-7721-89449ED1D7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90E7D8-859F-A861-6852-701A0CB7280A}"/>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BAAD37C6-6A5C-870A-31B3-23E2E4513B39}"/>
              </a:ext>
            </a:extLst>
          </p:cNvPr>
          <p:cNvSpPr>
            <a:spLocks noGrp="1"/>
          </p:cNvSpPr>
          <p:nvPr>
            <p:ph idx="1"/>
          </p:nvPr>
        </p:nvSpPr>
        <p:spPr/>
        <p:txBody>
          <a:bodyPr/>
          <a:lstStyle/>
          <a:p>
            <a:r>
              <a:rPr lang="en-US" b="1" i="0" dirty="0">
                <a:solidFill>
                  <a:srgbClr val="000000"/>
                </a:solidFill>
                <a:effectLst/>
              </a:rPr>
              <a:t>3 </a:t>
            </a:r>
            <a:r>
              <a:rPr lang="en-US" b="0" i="0" dirty="0">
                <a:solidFill>
                  <a:srgbClr val="000000"/>
                </a:solidFill>
                <a:effectLst/>
              </a:rPr>
              <a:t>You foolish Galatians! Who has bewitched you? Before your very eyes Jesus Christ was clearly portrayed as crucified. </a:t>
            </a:r>
            <a:endParaRPr lang="en-US" dirty="0"/>
          </a:p>
        </p:txBody>
      </p:sp>
      <p:pic>
        <p:nvPicPr>
          <p:cNvPr id="4" name="Picture 3" descr="Isolated twigs and flowers on a white surface">
            <a:extLst>
              <a:ext uri="{FF2B5EF4-FFF2-40B4-BE49-F238E27FC236}">
                <a16:creationId xmlns:a16="http://schemas.microsoft.com/office/drawing/2014/main" id="{CD39D676-8EC1-4725-E253-747AB003D506}"/>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1746676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A1A22-DAE5-05D5-CDD2-63A90C2F6C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9678FE-41F1-8A38-637D-DEFC79BE7ECE}"/>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BCC5CADB-52F4-FBB7-3E36-D7F2C85BD00B}"/>
              </a:ext>
            </a:extLst>
          </p:cNvPr>
          <p:cNvSpPr>
            <a:spLocks noGrp="1"/>
          </p:cNvSpPr>
          <p:nvPr>
            <p:ph idx="1"/>
          </p:nvPr>
        </p:nvSpPr>
        <p:spPr/>
        <p:txBody>
          <a:bodyPr/>
          <a:lstStyle/>
          <a:p>
            <a:r>
              <a:rPr lang="en-US" b="1" i="0" dirty="0">
                <a:solidFill>
                  <a:srgbClr val="000000"/>
                </a:solidFill>
                <a:effectLst/>
              </a:rPr>
              <a:t>3 </a:t>
            </a:r>
            <a:r>
              <a:rPr lang="en-US" b="0" i="0" dirty="0">
                <a:solidFill>
                  <a:srgbClr val="000000"/>
                </a:solidFill>
                <a:effectLst/>
              </a:rPr>
              <a:t>You foolish Galatians! Who has bewitched you? Before your very eyes Jesus Christ was clearly portrayed as crucified. </a:t>
            </a:r>
          </a:p>
          <a:p>
            <a:r>
              <a:rPr lang="en-US" dirty="0">
                <a:solidFill>
                  <a:srgbClr val="000000"/>
                </a:solidFill>
              </a:rPr>
              <a:t>Who bewitched them?</a:t>
            </a:r>
            <a:endParaRPr lang="en-US" dirty="0"/>
          </a:p>
        </p:txBody>
      </p:sp>
      <p:pic>
        <p:nvPicPr>
          <p:cNvPr id="4" name="Picture 3" descr="Isolated twigs and flowers on a white surface">
            <a:extLst>
              <a:ext uri="{FF2B5EF4-FFF2-40B4-BE49-F238E27FC236}">
                <a16:creationId xmlns:a16="http://schemas.microsoft.com/office/drawing/2014/main" id="{3D214BA6-2777-5929-0886-339028A20BDC}"/>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1771726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895C3-D354-32AC-C6CB-D7E19C0BE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FB045F-351D-31B1-3BF9-C22AFEC3EF01}"/>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85AB5169-63C1-3A5F-0EED-990EBC5CB2ED}"/>
              </a:ext>
            </a:extLst>
          </p:cNvPr>
          <p:cNvSpPr>
            <a:spLocks noGrp="1"/>
          </p:cNvSpPr>
          <p:nvPr>
            <p:ph idx="1"/>
          </p:nvPr>
        </p:nvSpPr>
        <p:spPr/>
        <p:txBody>
          <a:bodyPr/>
          <a:lstStyle/>
          <a:p>
            <a:r>
              <a:rPr lang="en-US" b="1" i="0" dirty="0">
                <a:solidFill>
                  <a:srgbClr val="000000"/>
                </a:solidFill>
                <a:effectLst/>
              </a:rPr>
              <a:t>3 </a:t>
            </a:r>
            <a:r>
              <a:rPr lang="en-US" b="0" i="0" dirty="0">
                <a:solidFill>
                  <a:srgbClr val="000000"/>
                </a:solidFill>
                <a:effectLst/>
              </a:rPr>
              <a:t>You foolish Galatians! Who has bewitched you? Before your very eyes Jesus Christ was clearly portrayed as crucified. </a:t>
            </a:r>
          </a:p>
          <a:p>
            <a:r>
              <a:rPr lang="en-US" dirty="0">
                <a:solidFill>
                  <a:srgbClr val="000000"/>
                </a:solidFill>
              </a:rPr>
              <a:t>Who bewitched them?</a:t>
            </a:r>
          </a:p>
          <a:p>
            <a:r>
              <a:rPr lang="en-US" dirty="0">
                <a:solidFill>
                  <a:srgbClr val="000000"/>
                </a:solidFill>
              </a:rPr>
              <a:t>How are we bewitched ?</a:t>
            </a:r>
            <a:endParaRPr lang="en-US" dirty="0"/>
          </a:p>
        </p:txBody>
      </p:sp>
      <p:pic>
        <p:nvPicPr>
          <p:cNvPr id="4" name="Picture 3" descr="Isolated twigs and flowers on a white surface">
            <a:extLst>
              <a:ext uri="{FF2B5EF4-FFF2-40B4-BE49-F238E27FC236}">
                <a16:creationId xmlns:a16="http://schemas.microsoft.com/office/drawing/2014/main" id="{759652C3-5907-4C23-185C-23F7E6A53F9C}"/>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935792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5FC376-3936-6AD8-8065-02E925997D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2C966A-42F0-7696-97BD-126A29D4D5F0}"/>
              </a:ext>
            </a:extLst>
          </p:cNvPr>
          <p:cNvSpPr>
            <a:spLocks noGrp="1"/>
          </p:cNvSpPr>
          <p:nvPr>
            <p:ph type="title"/>
          </p:nvPr>
        </p:nvSpPr>
        <p:spPr>
          <a:xfrm>
            <a:off x="838200" y="365126"/>
            <a:ext cx="10515600" cy="828244"/>
          </a:xfrm>
        </p:spPr>
        <p:txBody>
          <a:bodyPr/>
          <a:lstStyle/>
          <a:p>
            <a:pPr algn="ctr"/>
            <a:r>
              <a:rPr lang="en-US" sz="4800" dirty="0"/>
              <a:t>Galatians 3</a:t>
            </a:r>
            <a:endParaRPr lang="en-US" dirty="0"/>
          </a:p>
        </p:txBody>
      </p:sp>
      <p:sp>
        <p:nvSpPr>
          <p:cNvPr id="3" name="Content Placeholder 2">
            <a:extLst>
              <a:ext uri="{FF2B5EF4-FFF2-40B4-BE49-F238E27FC236}">
                <a16:creationId xmlns:a16="http://schemas.microsoft.com/office/drawing/2014/main" id="{AD17B378-63CE-0495-63F4-CADE36D77773}"/>
              </a:ext>
            </a:extLst>
          </p:cNvPr>
          <p:cNvSpPr>
            <a:spLocks noGrp="1"/>
          </p:cNvSpPr>
          <p:nvPr>
            <p:ph idx="1"/>
          </p:nvPr>
        </p:nvSpPr>
        <p:spPr/>
        <p:txBody>
          <a:bodyPr/>
          <a:lstStyle/>
          <a:p>
            <a:r>
              <a:rPr lang="en-US" b="1" i="0" dirty="0">
                <a:solidFill>
                  <a:srgbClr val="000000"/>
                </a:solidFill>
                <a:effectLst/>
              </a:rPr>
              <a:t>3 </a:t>
            </a:r>
            <a:r>
              <a:rPr lang="en-US" b="0" i="0" dirty="0">
                <a:solidFill>
                  <a:srgbClr val="000000"/>
                </a:solidFill>
                <a:effectLst/>
              </a:rPr>
              <a:t>You foolish Galatians! Who has bewitched you? Before your very eyes Jesus Christ was clearly portrayed as crucified. </a:t>
            </a:r>
          </a:p>
          <a:p>
            <a:r>
              <a:rPr lang="en-US" dirty="0">
                <a:solidFill>
                  <a:srgbClr val="000000"/>
                </a:solidFill>
              </a:rPr>
              <a:t>Who bewitched them?</a:t>
            </a:r>
          </a:p>
          <a:p>
            <a:r>
              <a:rPr lang="en-US" dirty="0">
                <a:solidFill>
                  <a:srgbClr val="000000"/>
                </a:solidFill>
              </a:rPr>
              <a:t>How are we bewitched ?</a:t>
            </a:r>
          </a:p>
          <a:p>
            <a:r>
              <a:rPr lang="en-US" dirty="0">
                <a:solidFill>
                  <a:srgbClr val="000000"/>
                </a:solidFill>
              </a:rPr>
              <a:t>What is the portrayal of Christ Crucified? </a:t>
            </a:r>
            <a:endParaRPr lang="en-US" dirty="0"/>
          </a:p>
        </p:txBody>
      </p:sp>
      <p:pic>
        <p:nvPicPr>
          <p:cNvPr id="4" name="Picture 3" descr="Isolated twigs and flowers on a white surface">
            <a:extLst>
              <a:ext uri="{FF2B5EF4-FFF2-40B4-BE49-F238E27FC236}">
                <a16:creationId xmlns:a16="http://schemas.microsoft.com/office/drawing/2014/main" id="{F25A267B-0821-1DC9-B6C6-B08D491C0796}"/>
              </a:ext>
            </a:extLst>
          </p:cNvPr>
          <p:cNvPicPr>
            <a:picLocks noChangeAspect="1"/>
          </p:cNvPicPr>
          <p:nvPr/>
        </p:nvPicPr>
        <p:blipFill>
          <a:blip r:embed="rId2"/>
          <a:srcRect l="23193" r="9705" b="1"/>
          <a:stretch/>
        </p:blipFill>
        <p:spPr>
          <a:xfrm>
            <a:off x="10365241" y="5019257"/>
            <a:ext cx="1417698" cy="1473617"/>
          </a:xfrm>
          <a:prstGeom prst="rect">
            <a:avLst/>
          </a:prstGeom>
        </p:spPr>
      </p:pic>
    </p:spTree>
    <p:extLst>
      <p:ext uri="{BB962C8B-B14F-4D97-AF65-F5344CB8AC3E}">
        <p14:creationId xmlns:p14="http://schemas.microsoft.com/office/powerpoint/2010/main" val="2754749903"/>
      </p:ext>
    </p:extLst>
  </p:cSld>
  <p:clrMapOvr>
    <a:masterClrMapping/>
  </p:clrMapOvr>
</p:sld>
</file>

<file path=ppt/theme/theme1.xml><?xml version="1.0" encoding="utf-8"?>
<a:theme xmlns:a="http://schemas.openxmlformats.org/drawingml/2006/main" name="SketchyVTI">
  <a:themeElements>
    <a:clrScheme name="AnalogousFromRegularSeedRightStep">
      <a:dk1>
        <a:srgbClr val="000000"/>
      </a:dk1>
      <a:lt1>
        <a:srgbClr val="FFFFFF"/>
      </a:lt1>
      <a:dk2>
        <a:srgbClr val="34381F"/>
      </a:dk2>
      <a:lt2>
        <a:srgbClr val="E2E6E8"/>
      </a:lt2>
      <a:accent1>
        <a:srgbClr val="C3724D"/>
      </a:accent1>
      <a:accent2>
        <a:srgbClr val="B1923B"/>
      </a:accent2>
      <a:accent3>
        <a:srgbClr val="9BAB43"/>
      </a:accent3>
      <a:accent4>
        <a:srgbClr val="6EB13B"/>
      </a:accent4>
      <a:accent5>
        <a:srgbClr val="4AB848"/>
      </a:accent5>
      <a:accent6>
        <a:srgbClr val="3BB16A"/>
      </a:accent6>
      <a:hlink>
        <a:srgbClr val="3A8BB0"/>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6562</TotalTime>
  <Words>1809</Words>
  <Application>Microsoft Office PowerPoint</Application>
  <PresentationFormat>Widescreen</PresentationFormat>
  <Paragraphs>100</Paragraphs>
  <Slides>34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Aptos</vt:lpstr>
      <vt:lpstr>arial</vt:lpstr>
      <vt:lpstr>arial</vt:lpstr>
      <vt:lpstr>blbGentium</vt:lpstr>
      <vt:lpstr>Google Sans</vt:lpstr>
      <vt:lpstr>Modern Love</vt:lpstr>
      <vt:lpstr>system-ui</vt:lpstr>
      <vt:lpstr>The Hand</vt:lpstr>
      <vt:lpstr>SketchyVTI</vt:lpstr>
      <vt:lpstr>Exploring Galatia</vt:lpstr>
      <vt:lpstr>Gal 3:27</vt:lpstr>
      <vt:lpstr>Gal 3:26-27</vt:lpstr>
      <vt:lpstr>Gal 3:26-27</vt:lpstr>
      <vt:lpstr>Rom 8 :14-17</vt:lpstr>
      <vt:lpstr>Galatians 3</vt:lpstr>
      <vt:lpstr>Galatians 3</vt:lpstr>
      <vt:lpstr>Galatians 3</vt:lpstr>
      <vt:lpstr>Galatians 3</vt:lpstr>
      <vt:lpstr>Galatians 3</vt:lpstr>
      <vt:lpstr>Acts 15</vt:lpstr>
      <vt:lpstr>Galatians 3</vt:lpstr>
      <vt:lpstr>Works</vt:lpstr>
      <vt:lpstr>Works</vt:lpstr>
      <vt:lpstr>Galatians 3</vt:lpstr>
      <vt:lpstr>Genesis 15</vt:lpstr>
      <vt:lpstr>Galatians 3</vt:lpstr>
      <vt:lpstr>Galatians 3</vt:lpstr>
      <vt:lpstr>Deuteronomy  27</vt:lpstr>
      <vt:lpstr>Deuteronomy  27</vt:lpstr>
      <vt:lpstr>Deuteronomy  27</vt:lpstr>
      <vt:lpstr>Deuteronomy  27</vt:lpstr>
      <vt:lpstr>Deuteronomy  27</vt:lpstr>
      <vt:lpstr>Deuteronomy  27</vt:lpstr>
      <vt:lpstr>Galatians 3</vt:lpstr>
      <vt:lpstr>Galatians 3</vt:lpstr>
      <vt:lpstr>Galatians 3</vt:lpstr>
      <vt:lpstr>Galatians 3</vt:lpstr>
      <vt:lpstr>Galatians 3</vt:lpstr>
      <vt:lpstr>Galatians 3</vt:lpstr>
      <vt:lpstr>Galatians 3</vt:lpstr>
      <vt:lpstr>Guardian</vt:lpstr>
      <vt:lpstr>Galatians 3</vt:lpstr>
      <vt:lpstr>Galatians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Weldon Beardain</dc:creator>
  <cp:lastModifiedBy>Weldon Beardain</cp:lastModifiedBy>
  <cp:revision>15</cp:revision>
  <dcterms:created xsi:type="dcterms:W3CDTF">2024-09-12T00:44:36Z</dcterms:created>
  <dcterms:modified xsi:type="dcterms:W3CDTF">2025-01-17T19:03:06Z</dcterms:modified>
</cp:coreProperties>
</file>