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31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B7AFF-245E-76EC-180C-5EA28FEA9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2BB95-87E4-2D52-6E12-FCDA41A01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DA394-221B-4E8F-DCF5-784BCD8A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9FB7-DC08-1989-4256-8F12BAFBA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8764E-F307-4F99-CEDB-939408141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4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68145-4656-41A4-666A-38886B505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28831-E0AE-A001-AA7D-CFBB321E3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A31F3-E0BF-CD2C-E77B-EF6380936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D21C0-3CA4-3CBC-8050-4943C750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C6BA9-0A34-3BCB-40C6-BEC8A7E8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4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1564E3-5CD3-69E3-C26D-329A57CB57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FF498B-3B72-545B-925A-29D968814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1B1AC-17E6-E582-C8C6-2E37A1F7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43944-E5DC-37D7-5DF4-1B53BA0C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3AA6B-D225-447B-8052-950E3330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8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CA6D5-DE5D-45BF-4D9A-8241B6D22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8FC45-E51A-5013-DBC2-5581EC14C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CE968-D127-E6E1-8797-A980403F9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7546-F7BE-1CF2-670D-87489B16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9FDC1-273A-29CB-40DD-2372CCE5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0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174CC-D528-D712-F687-43A5E9CB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9B9C4-3185-6894-EA7B-A00EB446D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2EA18-C50D-E179-05C1-5E1673535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CD68E-8278-08F4-4D98-1A3FAAB2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3093F-046C-22EA-9B40-6B62AF0A8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4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C673-A555-F0A1-90AC-AE2FB6660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526B8-E996-2601-EEA1-899DC4C5B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EE2F2-7CE7-FE36-56FE-3A102322C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4A4766-BAA6-3EA3-C3E8-3DB1631E1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C4A74-4D38-EAFE-B156-F324912B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E17E8-7515-3988-BD8A-1A69BE05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9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72801-969D-80E1-EB7C-B244F6221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62C5A-D33D-6E1B-F6B6-F01DCA235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6D3D8-3B27-6152-40F4-6DD19EE59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E5135C-56FF-1A58-CE6D-3B4C5634A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53E647-9819-0103-9746-01E00228F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0357D-0EC1-1A9D-14C5-36A414AA2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6A33F1-9305-FAEF-9698-B78C19656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AB981-D6F0-EA49-D35F-0D69E8E5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7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D87C-4322-6DCE-EE1D-B11560E23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531E29-C26C-91C7-CD69-0F3D7643A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227E1B-A39D-14E1-182E-060FAC18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01542-9B0E-29F3-6892-A7B0EA445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581948-F031-6D63-A2C8-93159244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7DDAD-4232-0BBB-96ED-EA0BB0BD4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53771-3FDA-4837-01E9-D6C8AC4F3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118A0-4774-EDE5-8E36-FE9370AC7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BCB00-5A0A-7E3D-F27D-FEA214164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688F6-BEED-C3EC-CCF3-66903C4CF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5B46A-86E3-645E-8C61-0FB19B5A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25999-97F5-2F57-BB6C-1AD75AAFC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7F52F5-D7F5-A74E-BCFB-3B64DB20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5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580B2-A5B3-4476-A699-F838CE61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F4E1E-5B90-DC95-086D-3A6330C18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0EF55-D56E-6795-3402-06B8890C1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C4F65-93A5-E910-9238-5A4B4A9FF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4B93A-6235-1F0F-3E4C-A8102256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3ACF4-E118-2C1B-E09E-3CB96B16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4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53C41-B5B2-5FB5-13C7-DD89FFD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98688-A7C3-774D-0CEC-46A41117E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084D6-2FDC-211C-96A2-C0181922BE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D6C568-5E71-4548-AD52-1EFBA942D0F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76C0C-A063-26D7-F1DE-7DF7A8114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927E-180F-A05B-259F-03A2AB3D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FF6FFF-E7EF-416E-85E7-63788772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7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810E0-263A-4B4A-6EE3-93E3B048B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9CD70-2739-978D-24B5-4A000B2DB6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B66276-1D00-E17B-D530-6D16AE193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8" y="0"/>
            <a:ext cx="1096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9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Weldon Beardain</dc:creator>
  <cp:lastModifiedBy>Weldon Beardain</cp:lastModifiedBy>
  <cp:revision>1</cp:revision>
  <dcterms:created xsi:type="dcterms:W3CDTF">2025-09-05T14:37:42Z</dcterms:created>
  <dcterms:modified xsi:type="dcterms:W3CDTF">2025-09-05T14:38:33Z</dcterms:modified>
</cp:coreProperties>
</file>