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402" r:id="rId5"/>
    <p:sldId id="403" r:id="rId6"/>
    <p:sldId id="405" r:id="rId7"/>
    <p:sldId id="404" r:id="rId8"/>
    <p:sldId id="300" r:id="rId9"/>
    <p:sldId id="271" r:id="rId10"/>
    <p:sldId id="291" r:id="rId11"/>
    <p:sldId id="292" r:id="rId12"/>
    <p:sldId id="293" r:id="rId13"/>
    <p:sldId id="406" r:id="rId14"/>
    <p:sldId id="407" r:id="rId15"/>
    <p:sldId id="4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435A1-E825-4E8D-87F6-1BA376606598}" v="3" dt="2024-12-21T23:35:01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don Beardain" userId="09afe1b543c8f812" providerId="LiveId" clId="{09D435A1-E825-4E8D-87F6-1BA376606598}"/>
    <pc:docChg chg="addSld modSld">
      <pc:chgData name="Weldon Beardain" userId="09afe1b543c8f812" providerId="LiveId" clId="{09D435A1-E825-4E8D-87F6-1BA376606598}" dt="2024-12-21T23:35:01.620" v="0"/>
      <pc:docMkLst>
        <pc:docMk/>
      </pc:docMkLst>
      <pc:sldChg chg="add">
        <pc:chgData name="Weldon Beardain" userId="09afe1b543c8f812" providerId="LiveId" clId="{09D435A1-E825-4E8D-87F6-1BA376606598}" dt="2024-12-21T23:35:01.620" v="0"/>
        <pc:sldMkLst>
          <pc:docMk/>
          <pc:sldMk cId="1269266079" sldId="406"/>
        </pc:sldMkLst>
      </pc:sldChg>
      <pc:sldChg chg="add">
        <pc:chgData name="Weldon Beardain" userId="09afe1b543c8f812" providerId="LiveId" clId="{09D435A1-E825-4E8D-87F6-1BA376606598}" dt="2024-12-21T23:35:01.620" v="0"/>
        <pc:sldMkLst>
          <pc:docMk/>
          <pc:sldMk cId="239822393" sldId="407"/>
        </pc:sldMkLst>
      </pc:sldChg>
      <pc:sldChg chg="add">
        <pc:chgData name="Weldon Beardain" userId="09afe1b543c8f812" providerId="LiveId" clId="{09D435A1-E825-4E8D-87F6-1BA376606598}" dt="2024-12-21T23:35:01.620" v="0"/>
        <pc:sldMkLst>
          <pc:docMk/>
          <pc:sldMk cId="145124604" sldId="4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30D63-0FC8-41F2-9754-43BF61338BB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110F2-59A4-403F-9467-C9CF3EF2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9EFBC-8C43-8EC1-8541-CC12AA0C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DD645-30EC-DFB1-FC8C-81BC55F2E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A3792-3DB0-4ACE-EE13-2BF863A30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265C-0014-D534-557B-AC8603DAA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94C4E-8EDE-ABBC-E5E5-FC9F4BBA0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D1585-AE7C-24AF-3793-951961863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B0E85-F21B-A724-6763-542C6FCC2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960C-E976-F67D-53E1-A3270AB78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7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B9CF-4F64-106B-432D-980218F5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858B7-8186-909D-F270-77A54669C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7D2DF-0F86-4115-CBE5-A01C22F88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AA1A-FD15-7235-6004-54DDF74B2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3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DF8C-9504-4DC1-63D3-8F309700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02271E-8D67-4987-0345-162171573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6727C-958F-B95D-E89F-F95FF6F89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A2552-6E9F-1028-6C33-92D352807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9CD14-50B0-72C0-C88D-4E71DABAA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9C53AD-55A3-28E5-2F73-6C01E0AED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3E92F-80E7-899F-E90C-01BCA465A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88A2A-3777-7485-1429-BC30B8E86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D9A3-0014-4ED9-837C-94109E9D6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71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B9CF-4F64-106B-432D-980218F5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858B7-8186-909D-F270-77A54669C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7D2DF-0F86-4115-CBE5-A01C22F88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AA1A-FD15-7235-6004-54DDF74B2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DF8C-9504-4DC1-63D3-8F309700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02271E-8D67-4987-0345-162171573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6727C-958F-B95D-E89F-F95FF6F89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A2552-6E9F-1028-6C33-92D352807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9CD14-50B0-72C0-C88D-4E71DABAA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9C53AD-55A3-28E5-2F73-6C01E0AED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3E92F-80E7-899F-E90C-01BCA465A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88A2A-3777-7485-1429-BC30B8E86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D9A3-0014-4ED9-837C-94109E9D67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CDA1-840D-A3D9-9C17-03C12DFB1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89BB6-36CD-B836-D610-956B435DD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9F4B6-A67F-576A-0BBC-36BA65C7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8713-6906-1EED-2BE1-6AB67A42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FB33-9A06-ED6D-1433-879EC7FE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DC9A-CD1D-2CD1-3B60-95FC6D77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2F7CE-9AF6-1106-85F1-CD5064A0A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FEAA-2D5A-4B50-818E-8517011C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9F90-CB90-81C7-CAAE-CEDA4AB7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E6AE0-275A-5696-488D-7853DB9C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F6231-7853-66ED-F1B9-DE344ACE3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33F76-D877-4646-1867-C703F7390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928E-5D4F-6F1D-396F-834619AD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65CA-D4E8-6B5F-4FBB-938F938B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E4F41-88B0-6044-B6BF-1B921160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4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4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4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93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5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9B95-4730-10AD-B3D1-D6BE1DAC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3AC9-2CB0-DB91-332F-289750AA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D681-07F5-7CBD-7CA9-43E7099B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E7EDD-9A1C-029C-7A51-55EFAADB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362A-2C4F-0B68-BF0D-B70666BA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3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61A9-DA36-B062-F088-9F42DEB9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B562C-1C5D-B946-D64D-7153E2595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FABD7-347D-E883-DBD2-9919FECD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4EE7-5B32-2B0E-59B8-F4B7A292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87762-916C-49EB-231A-3541B19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CDE3-2D40-F990-4C75-0C2C90D2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C2CF-53A0-E634-80D2-3F99A4CC4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32B1-9463-3403-7F26-40DCDBEF5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E85DF-5AEF-4A3C-316C-FFC9AB3C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0BE3D-CC40-F931-80C4-78212537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C92D0-E218-4B82-7F3C-1D6AA1D2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64C2-13C1-8DF3-0D79-9E72988A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A9D0-B92F-B613-4BC9-DF3EF5776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0B739-6385-4DC7-2F9A-D851E4C84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E4D3E-12D7-75DD-7AC1-690D115BB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1DF28-FB1E-150B-72DB-BB5DB1EA3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B5BFF-EFE0-4F3E-1CA2-6A4A3055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FFB82-F8EA-FEA0-2421-F2F3A547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C083E-EA07-1645-008B-E19231AE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091E-7FC3-B355-AE5B-286B5796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E821E-F0B3-4B02-CCA1-A8EB0BC7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203AB-2A0F-1DA8-6301-DC76B53C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0F62B-82BE-1A72-F403-FA22B29E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16E78-33A7-9855-2803-B2AF779A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64E55-51D7-72C0-EDFF-6553C6A0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DEDC0-C133-DC2F-FAB9-7D165842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7D65-6BB8-74D8-A62A-40DD8245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93F61-804A-EA3C-AD73-06E64A0B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8FC4A-0CDD-8C6C-4A63-3950353AE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CA4FC-ABB1-7E20-4A7C-6360AA87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ABCEE-3EC7-F5C9-CF99-EAFB9D13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35DB5-CB41-9899-DD92-559A4131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1680-A325-4E60-7F2E-6A2CFED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95CFF-2FB9-C7A7-C41B-1582325F5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EA266-7EEF-1FE6-37A7-071D04CBF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E029F-4FAA-C31E-B2D2-3ED78C60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7905-6F00-C23C-84A1-DE5DB3DB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8D3E7-4F6D-0FA4-9276-C17B0403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4DA1D-AC26-AE2C-33FC-38050A4C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9B003-00DD-CDB6-9BD0-DD4FD134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1BD1-8D68-E74B-AE73-190DD5D2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9F3E7-34FE-4D4E-9ECD-1D28700F851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7FF9-AA2F-0656-FDE6-42786D566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E3F69-A8D0-912C-CBFD-1849F9952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68D54-B453-4FDD-AE16-1BB5C21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alatians%201%3A5-7&amp;version=DARB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iblegateway.com/passage/?search=Galatians%201%3A5-7&amp;version=VOI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alatians%201%3A5-7&amp;version=DARB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iblegateway.com/passage/?search=Galatians%201%3A5-7&amp;version=VOI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alatians%201%3A5-7&amp;version=DARB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iblegateway.com/passage/?search=Galatians%201%3A5-7&amp;version=DLNT" TargetMode="External"/><Relationship Id="rId4" Type="http://schemas.openxmlformats.org/officeDocument/2006/relationships/hyperlink" Target="https://www.biblegateway.com/passage/?search=Galatians%201%3A5-7&amp;version=DR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alatians%201%3A5-7&amp;version=DARB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iblegateway.com/passage/?search=Galatians%201%3A5-7&amp;version=VOIC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alatians%201%3A5-7&amp;version=DARB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iblegateway.com/passage/?search=Galatians%201%3A5-7&amp;version=VOI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alatians%201%3A5-7&amp;version=DARB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iblegateway.com/passage/?search=Galatians%201%3A5-7&amp;version=DLNT" TargetMode="External"/><Relationship Id="rId4" Type="http://schemas.openxmlformats.org/officeDocument/2006/relationships/hyperlink" Target="https://www.biblegateway.com/passage/?search=Galatians%201%3A5-7&amp;version=D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C0AB-A73B-DC8B-B239-DD836AAE0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06096-A049-DFBB-A89B-862EAF9BE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A1A9B-10EB-C333-3297-532C71CE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1FCA-9DBB-A1E6-65A0-83FA9CE9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0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72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</a:t>
            </a:r>
            <a:r>
              <a:rPr lang="en-US" sz="6700" dirty="0"/>
              <a:t> Galatians 1:6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28A5B4-EE97-B88D-1800-6BCAC18D51A8}"/>
              </a:ext>
            </a:extLst>
          </p:cNvPr>
          <p:cNvGraphicFramePr>
            <a:graphicFrameLocks noGrp="1"/>
          </p:cNvGraphicFramePr>
          <p:nvPr/>
        </p:nvGraphicFramePr>
        <p:xfrm>
          <a:off x="972767" y="1925490"/>
          <a:ext cx="10788136" cy="4860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7634">
                  <a:extLst>
                    <a:ext uri="{9D8B030D-6E8A-4147-A177-3AD203B41FA5}">
                      <a16:colId xmlns:a16="http://schemas.microsoft.com/office/drawing/2014/main" val="448635411"/>
                    </a:ext>
                  </a:extLst>
                </a:gridCol>
                <a:gridCol w="3390502">
                  <a:extLst>
                    <a:ext uri="{9D8B030D-6E8A-4147-A177-3AD203B41FA5}">
                      <a16:colId xmlns:a16="http://schemas.microsoft.com/office/drawing/2014/main" val="3600578763"/>
                    </a:ext>
                  </a:extLst>
                </a:gridCol>
              </a:tblGrid>
              <a:tr h="1809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very surprised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DARBY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115704"/>
                  </a:ext>
                </a:extLst>
              </a:tr>
              <a:tr h="1399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Frankly</a:t>
                      </a: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I am stunned.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VOICE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35045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FLABBERGASTED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(not in a </a:t>
                      </a:r>
                      <a:r>
                        <a:rPr lang="en-US" sz="48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Good Way)</a:t>
                      </a:r>
                      <a:endParaRPr lang="en-US" sz="480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Weldon 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7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EE68-871F-2F9F-7361-577599C8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962F-1B92-A0B9-B088-14170BE3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0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72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</a:t>
            </a:r>
            <a:r>
              <a:rPr lang="en-US" sz="6700" dirty="0"/>
              <a:t> Galatians 1:6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4C0E22-77CF-2701-EEB9-873F3253F428}"/>
              </a:ext>
            </a:extLst>
          </p:cNvPr>
          <p:cNvGraphicFramePr>
            <a:graphicFrameLocks noGrp="1"/>
          </p:cNvGraphicFramePr>
          <p:nvPr/>
        </p:nvGraphicFramePr>
        <p:xfrm>
          <a:off x="972767" y="1925490"/>
          <a:ext cx="10788136" cy="4860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7634">
                  <a:extLst>
                    <a:ext uri="{9D8B030D-6E8A-4147-A177-3AD203B41FA5}">
                      <a16:colId xmlns:a16="http://schemas.microsoft.com/office/drawing/2014/main" val="448635411"/>
                    </a:ext>
                  </a:extLst>
                </a:gridCol>
                <a:gridCol w="3390502">
                  <a:extLst>
                    <a:ext uri="{9D8B030D-6E8A-4147-A177-3AD203B41FA5}">
                      <a16:colId xmlns:a16="http://schemas.microsoft.com/office/drawing/2014/main" val="3600578763"/>
                    </a:ext>
                  </a:extLst>
                </a:gridCol>
              </a:tblGrid>
              <a:tr h="1809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very surprised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DARBY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115704"/>
                  </a:ext>
                </a:extLst>
              </a:tr>
              <a:tr h="1399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Frankly</a:t>
                      </a: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I am stunned.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VOICE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35045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FLABBERGASTED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(not in a </a:t>
                      </a:r>
                      <a:r>
                        <a:rPr lang="en-US" sz="48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Good Way)</a:t>
                      </a:r>
                      <a:endParaRPr lang="en-US" sz="480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Weldon 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50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45133-6C3D-4FFC-1F83-AEDF164D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354C-10C9-CA69-4A64-87744316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0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72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</a:t>
            </a:r>
            <a:r>
              <a:rPr lang="en-US" sz="6700" dirty="0"/>
              <a:t> Galatians 1:6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79929F-8A03-F1ED-2177-65F3AAB260EB}"/>
              </a:ext>
            </a:extLst>
          </p:cNvPr>
          <p:cNvGraphicFramePr>
            <a:graphicFrameLocks noGrp="1"/>
          </p:cNvGraphicFramePr>
          <p:nvPr/>
        </p:nvGraphicFramePr>
        <p:xfrm>
          <a:off x="586740" y="2022766"/>
          <a:ext cx="11018519" cy="4124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8017">
                  <a:extLst>
                    <a:ext uri="{9D8B030D-6E8A-4147-A177-3AD203B41FA5}">
                      <a16:colId xmlns:a16="http://schemas.microsoft.com/office/drawing/2014/main" val="448635411"/>
                    </a:ext>
                  </a:extLst>
                </a:gridCol>
                <a:gridCol w="3390502">
                  <a:extLst>
                    <a:ext uri="{9D8B030D-6E8A-4147-A177-3AD203B41FA5}">
                      <a16:colId xmlns:a16="http://schemas.microsoft.com/office/drawing/2014/main" val="3600578763"/>
                    </a:ext>
                  </a:extLst>
                </a:gridCol>
              </a:tblGrid>
              <a:tr h="1977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7200" kern="100">
                          <a:effectLst/>
                        </a:rPr>
                      </a:br>
                      <a:r>
                        <a:rPr lang="en-US" sz="7200" kern="100">
                          <a:effectLst/>
                        </a:rPr>
                        <a:t>I wonder </a:t>
                      </a:r>
                      <a:endParaRPr lang="en-US" sz="4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u="sng" kern="100" dirty="0">
                          <a:effectLst/>
                          <a:hlinkClick r:id="rId3"/>
                        </a:rPr>
                        <a:t>DARBY</a:t>
                      </a:r>
                      <a:r>
                        <a:rPr lang="en-US" sz="7200" kern="100" dirty="0">
                          <a:effectLst/>
                        </a:rPr>
                        <a:t>, </a:t>
                      </a:r>
                      <a:r>
                        <a:rPr lang="en-US" sz="7200" u="sng" kern="100" dirty="0">
                          <a:effectLst/>
                          <a:hlinkClick r:id="rId4"/>
                        </a:rPr>
                        <a:t>DRA</a:t>
                      </a: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115704"/>
                  </a:ext>
                </a:extLst>
              </a:tr>
              <a:tr h="969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u="sng" kern="100" dirty="0">
                          <a:effectLst/>
                          <a:hlinkClick r:id="rId5"/>
                        </a:rPr>
                        <a:t>T</a:t>
                      </a:r>
                      <a:r>
                        <a:rPr lang="en-US" sz="7200" kern="100" dirty="0">
                          <a:effectLst/>
                        </a:rPr>
                        <a:t>I am marveling</a:t>
                      </a: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u="sng" kern="100" dirty="0">
                          <a:effectLst/>
                        </a:rPr>
                        <a:t>DLNT</a:t>
                      </a: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35045"/>
                  </a:ext>
                </a:extLst>
              </a:tr>
              <a:tr h="59489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26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A1A9B-10EB-C333-3297-532C71CE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1FCA-9DBB-A1E6-65A0-83FA9CE9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0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72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</a:t>
            </a:r>
            <a:r>
              <a:rPr lang="en-US" sz="6700" dirty="0"/>
              <a:t> Galatians 1:6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28A5B4-EE97-B88D-1800-6BCAC18D51A8}"/>
              </a:ext>
            </a:extLst>
          </p:cNvPr>
          <p:cNvGraphicFramePr>
            <a:graphicFrameLocks noGrp="1"/>
          </p:cNvGraphicFramePr>
          <p:nvPr/>
        </p:nvGraphicFramePr>
        <p:xfrm>
          <a:off x="972767" y="1925490"/>
          <a:ext cx="10788136" cy="4860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7634">
                  <a:extLst>
                    <a:ext uri="{9D8B030D-6E8A-4147-A177-3AD203B41FA5}">
                      <a16:colId xmlns:a16="http://schemas.microsoft.com/office/drawing/2014/main" val="448635411"/>
                    </a:ext>
                  </a:extLst>
                </a:gridCol>
                <a:gridCol w="3390502">
                  <a:extLst>
                    <a:ext uri="{9D8B030D-6E8A-4147-A177-3AD203B41FA5}">
                      <a16:colId xmlns:a16="http://schemas.microsoft.com/office/drawing/2014/main" val="3600578763"/>
                    </a:ext>
                  </a:extLst>
                </a:gridCol>
              </a:tblGrid>
              <a:tr h="1809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very surprised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DARBY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115704"/>
                  </a:ext>
                </a:extLst>
              </a:tr>
              <a:tr h="1399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Frankly</a:t>
                      </a: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I am stunned.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VOICE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35045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FLABBERGASTED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(not in a </a:t>
                      </a:r>
                      <a:r>
                        <a:rPr lang="en-US" sz="48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Good Way)</a:t>
                      </a:r>
                      <a:endParaRPr lang="en-US" sz="480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Weldon 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2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EE68-871F-2F9F-7361-577599C8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962F-1B92-A0B9-B088-14170BE3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0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72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</a:t>
            </a:r>
            <a:r>
              <a:rPr lang="en-US" sz="6700" dirty="0"/>
              <a:t> Galatians 1:6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4C0E22-77CF-2701-EEB9-873F3253F428}"/>
              </a:ext>
            </a:extLst>
          </p:cNvPr>
          <p:cNvGraphicFramePr>
            <a:graphicFrameLocks noGrp="1"/>
          </p:cNvGraphicFramePr>
          <p:nvPr/>
        </p:nvGraphicFramePr>
        <p:xfrm>
          <a:off x="972767" y="1925490"/>
          <a:ext cx="10788136" cy="4860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7634">
                  <a:extLst>
                    <a:ext uri="{9D8B030D-6E8A-4147-A177-3AD203B41FA5}">
                      <a16:colId xmlns:a16="http://schemas.microsoft.com/office/drawing/2014/main" val="448635411"/>
                    </a:ext>
                  </a:extLst>
                </a:gridCol>
                <a:gridCol w="3390502">
                  <a:extLst>
                    <a:ext uri="{9D8B030D-6E8A-4147-A177-3AD203B41FA5}">
                      <a16:colId xmlns:a16="http://schemas.microsoft.com/office/drawing/2014/main" val="3600578763"/>
                    </a:ext>
                  </a:extLst>
                </a:gridCol>
              </a:tblGrid>
              <a:tr h="1809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very surprised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DARBY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115704"/>
                  </a:ext>
                </a:extLst>
              </a:tr>
              <a:tr h="1399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Frankly</a:t>
                      </a:r>
                      <a:r>
                        <a:rPr lang="en-US" sz="440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I am stunned.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4400" i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44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VOICE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35045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AM FLABBERGASTED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i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(not in a </a:t>
                      </a:r>
                      <a:r>
                        <a:rPr lang="en-US" sz="48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Good Way)</a:t>
                      </a:r>
                      <a:endParaRPr lang="en-US" sz="4800" i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Weldon 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2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8984-C703-C59A-1E50-3D50FD02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A  tradition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05C5-F479-EB90-E0A4-D65B07A0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Sometimes during the holidays, I or some family members  will attempt to complete a jigsaw puzzle.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times this is a collaborative effort. A passer buy my suddenly insert  a piece that I have  for which I have searched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are in the 1000 pieces max group but lean toward 500 </a:t>
            </a:r>
            <a:r>
              <a:rPr lang="en-US" sz="32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pices</a:t>
            </a: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EE96C680-4168-6FBF-F897-F74AEDB3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270199" y="4468090"/>
            <a:ext cx="1918753" cy="19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ABE01-70DD-887F-2D2E-B68F9DF4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-126609"/>
            <a:ext cx="789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5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1BAB0-D2C6-7C23-1C7E-44BDEC27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5E23F-25B2-5F6F-FC11-E14BEEB6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96" y="0"/>
            <a:ext cx="4809636" cy="4179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A75D2-FB61-9ACB-EFA8-641582AC74F4}"/>
              </a:ext>
            </a:extLst>
          </p:cNvPr>
          <p:cNvSpPr txBox="1"/>
          <p:nvPr/>
        </p:nvSpPr>
        <p:spPr>
          <a:xfrm>
            <a:off x="587323" y="385076"/>
            <a:ext cx="61229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767676"/>
                </a:solidFill>
                <a:effectLst/>
                <a:latin typeface="Aptos" panose="020B0004020202020204" pitchFamily="34" charset="0"/>
              </a:rPr>
              <a:t>Hanukkah 202</a:t>
            </a:r>
            <a:r>
              <a:rPr lang="en-US" sz="4000" b="1" dirty="0">
                <a:solidFill>
                  <a:srgbClr val="767676"/>
                </a:solidFill>
                <a:latin typeface="Aptos" panose="020B0004020202020204" pitchFamily="34" charset="0"/>
              </a:rPr>
              <a:t>4</a:t>
            </a:r>
          </a:p>
          <a:p>
            <a:r>
              <a:rPr lang="en-US" sz="4000" b="1" i="0" dirty="0">
                <a:solidFill>
                  <a:srgbClr val="111111"/>
                </a:solidFill>
                <a:effectLst/>
                <a:latin typeface="Aptos" panose="020B0004020202020204" pitchFamily="34" charset="0"/>
              </a:rPr>
              <a:t>begins Wednesday, December 25 at sunset</a:t>
            </a:r>
          </a:p>
          <a:p>
            <a:r>
              <a:rPr lang="en-US" sz="4000" b="1" dirty="0">
                <a:solidFill>
                  <a:srgbClr val="111111"/>
                </a:solidFill>
                <a:latin typeface="Aptos" panose="020B0004020202020204" pitchFamily="34" charset="0"/>
              </a:rPr>
              <a:t>Ends Thursday January 2 at  nightfall</a:t>
            </a:r>
          </a:p>
          <a:p>
            <a:endParaRPr lang="en-US" sz="3200" b="0" i="0" dirty="0">
              <a:solidFill>
                <a:srgbClr val="111111"/>
              </a:solidFill>
              <a:effectLst/>
              <a:latin typeface="Aptos" panose="020B0004020202020204" pitchFamily="34" charset="0"/>
            </a:endParaRPr>
          </a:p>
          <a:p>
            <a:endParaRPr lang="en-US" sz="3200" b="1" i="0" dirty="0">
              <a:solidFill>
                <a:srgbClr val="767676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4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12A63-CA42-6823-A4A3-7D891F0E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F340C-3A53-256D-9E48-67B7195A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96" y="0"/>
            <a:ext cx="4809636" cy="4179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0A3F8-04CE-0376-1725-86E981ACCA54}"/>
              </a:ext>
            </a:extLst>
          </p:cNvPr>
          <p:cNvSpPr txBox="1"/>
          <p:nvPr/>
        </p:nvSpPr>
        <p:spPr>
          <a:xfrm>
            <a:off x="587323" y="385076"/>
            <a:ext cx="61229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767676"/>
                </a:solidFill>
                <a:effectLst/>
                <a:latin typeface="Aptos" panose="020B0004020202020204" pitchFamily="34" charset="0"/>
              </a:rPr>
              <a:t>Hanukkah 202</a:t>
            </a:r>
            <a:r>
              <a:rPr lang="en-US" sz="4000" b="1" dirty="0">
                <a:solidFill>
                  <a:srgbClr val="767676"/>
                </a:solidFill>
                <a:latin typeface="Aptos" panose="020B0004020202020204" pitchFamily="34" charset="0"/>
              </a:rPr>
              <a:t>4</a:t>
            </a:r>
          </a:p>
          <a:p>
            <a:r>
              <a:rPr lang="en-US" sz="4000" b="1" i="0" dirty="0">
                <a:solidFill>
                  <a:srgbClr val="111111"/>
                </a:solidFill>
                <a:effectLst/>
                <a:latin typeface="Aptos" panose="020B0004020202020204" pitchFamily="34" charset="0"/>
              </a:rPr>
              <a:t>begins Wednesday, December 25 at sunset</a:t>
            </a:r>
          </a:p>
          <a:p>
            <a:r>
              <a:rPr lang="en-US" sz="4000" b="1" dirty="0">
                <a:solidFill>
                  <a:srgbClr val="111111"/>
                </a:solidFill>
                <a:latin typeface="Aptos" panose="020B0004020202020204" pitchFamily="34" charset="0"/>
              </a:rPr>
              <a:t>Ends Thursday January 2 at  nightfall</a:t>
            </a:r>
          </a:p>
          <a:p>
            <a:endParaRPr lang="en-US" sz="3200" b="0" i="0" dirty="0">
              <a:solidFill>
                <a:srgbClr val="111111"/>
              </a:solidFill>
              <a:effectLst/>
              <a:latin typeface="Aptos" panose="020B0004020202020204" pitchFamily="34" charset="0"/>
            </a:endParaRPr>
          </a:p>
          <a:p>
            <a:endParaRPr lang="en-US" sz="3200" b="1" i="0" dirty="0">
              <a:solidFill>
                <a:srgbClr val="767676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3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25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64208-3A55-C489-3626-AC494300B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A63C-E3EC-CCD4-D69E-50B8C785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A  spiritual  tradition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42B9-DBD8-851A-473C-96802A6DA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a group of classmates and believers we have come together to look at the puzzle in  Galatians.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Serval pieces are placed on the table.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arrangement will take shape for the next few lessons.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178699D3-4EC1-0C15-3E15-570B4591D6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270199" y="4468090"/>
            <a:ext cx="1918753" cy="19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7D830-A3C7-1D99-1175-95AE531D7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1A028-7D18-05D2-5930-EA1B78DD8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28E8B-651B-D36E-D40C-A91AC4E6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     Exploring Churches in Galatia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AC9B01A-EF4F-68D6-639D-69132170C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724D"/>
          </a:solidFill>
          <a:ln w="38100" cap="rnd">
            <a:solidFill>
              <a:srgbClr val="C372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BE92-B764-1BA6-16DE-DD6F25BA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9305798" cy="4119172"/>
          </a:xfrm>
        </p:spPr>
        <p:txBody>
          <a:bodyPr anchor="t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Galatians is written to these churches which have been infiltrated by Judaizing teachers that insist that the new Christians were obligated to observe Jewish laws in order to be in a “correct” relationship with God. Paul’s response is direct and uncompromising as he confronts those adding a burden to those who have been set free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solated twigs and flowers on a white surface">
            <a:extLst>
              <a:ext uri="{FF2B5EF4-FFF2-40B4-BE49-F238E27FC236}">
                <a16:creationId xmlns:a16="http://schemas.microsoft.com/office/drawing/2014/main" id="{E4F014EA-F8F4-FE2B-50B3-CD2F2BFC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3" r="9705" b="1"/>
          <a:stretch/>
        </p:blipFill>
        <p:spPr>
          <a:xfrm>
            <a:off x="10270199" y="4468090"/>
            <a:ext cx="1918753" cy="19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45133-6C3D-4FFC-1F83-AEDF164D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354C-10C9-CA69-4A64-87744316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0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US" sz="72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thou-mad’-zo</a:t>
            </a:r>
            <a:r>
              <a:rPr lang="en-US" sz="6700" dirty="0"/>
              <a:t> Galatians 1:6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79929F-8A03-F1ED-2177-65F3AAB260EB}"/>
              </a:ext>
            </a:extLst>
          </p:cNvPr>
          <p:cNvGraphicFramePr>
            <a:graphicFrameLocks noGrp="1"/>
          </p:cNvGraphicFramePr>
          <p:nvPr/>
        </p:nvGraphicFramePr>
        <p:xfrm>
          <a:off x="586740" y="2022766"/>
          <a:ext cx="11018519" cy="4124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8017">
                  <a:extLst>
                    <a:ext uri="{9D8B030D-6E8A-4147-A177-3AD203B41FA5}">
                      <a16:colId xmlns:a16="http://schemas.microsoft.com/office/drawing/2014/main" val="448635411"/>
                    </a:ext>
                  </a:extLst>
                </a:gridCol>
                <a:gridCol w="3390502">
                  <a:extLst>
                    <a:ext uri="{9D8B030D-6E8A-4147-A177-3AD203B41FA5}">
                      <a16:colId xmlns:a16="http://schemas.microsoft.com/office/drawing/2014/main" val="3600578763"/>
                    </a:ext>
                  </a:extLst>
                </a:gridCol>
              </a:tblGrid>
              <a:tr h="1977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7200" kern="100">
                          <a:effectLst/>
                        </a:rPr>
                      </a:br>
                      <a:r>
                        <a:rPr lang="en-US" sz="7200" kern="100">
                          <a:effectLst/>
                        </a:rPr>
                        <a:t>I wonder </a:t>
                      </a:r>
                      <a:endParaRPr lang="en-US" sz="4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u="sng" kern="100" dirty="0">
                          <a:effectLst/>
                          <a:hlinkClick r:id="rId3"/>
                        </a:rPr>
                        <a:t>DARBY</a:t>
                      </a:r>
                      <a:r>
                        <a:rPr lang="en-US" sz="7200" kern="100" dirty="0">
                          <a:effectLst/>
                        </a:rPr>
                        <a:t>, </a:t>
                      </a:r>
                      <a:r>
                        <a:rPr lang="en-US" sz="7200" u="sng" kern="100" dirty="0">
                          <a:effectLst/>
                          <a:hlinkClick r:id="rId4"/>
                        </a:rPr>
                        <a:t>DRA</a:t>
                      </a: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115704"/>
                  </a:ext>
                </a:extLst>
              </a:tr>
              <a:tr h="9692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u="sng" kern="100" dirty="0">
                          <a:effectLst/>
                          <a:hlinkClick r:id="rId5"/>
                        </a:rPr>
                        <a:t>T</a:t>
                      </a:r>
                      <a:r>
                        <a:rPr lang="en-US" sz="7200" kern="100" dirty="0">
                          <a:effectLst/>
                        </a:rPr>
                        <a:t>I am marveling</a:t>
                      </a: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u="sng" kern="100" dirty="0">
                          <a:effectLst/>
                        </a:rPr>
                        <a:t>DLNT</a:t>
                      </a: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35045"/>
                  </a:ext>
                </a:extLst>
              </a:tr>
              <a:tr h="59489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4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13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357</Words>
  <Application>Microsoft Office PowerPoint</Application>
  <PresentationFormat>Widescreen</PresentationFormat>
  <Paragraphs>67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Arial</vt:lpstr>
      <vt:lpstr>Modern Love</vt:lpstr>
      <vt:lpstr>Segoe UI</vt:lpstr>
      <vt:lpstr>The Hand</vt:lpstr>
      <vt:lpstr>Office Theme</vt:lpstr>
      <vt:lpstr>SketchyVTI</vt:lpstr>
      <vt:lpstr>PowerPoint Presentation</vt:lpstr>
      <vt:lpstr>      A  tradition</vt:lpstr>
      <vt:lpstr>PowerPoint Presentation</vt:lpstr>
      <vt:lpstr>PowerPoint Presentation</vt:lpstr>
      <vt:lpstr>PowerPoint Presentation</vt:lpstr>
      <vt:lpstr>PowerPoint Presentation</vt:lpstr>
      <vt:lpstr>      A  spiritual  tradition</vt:lpstr>
      <vt:lpstr>      Exploring Churches in Galatia</vt:lpstr>
      <vt:lpstr>thou-mad’-zo Galatians 1:6</vt:lpstr>
      <vt:lpstr>thou-mad’-zo Galatians 1:6</vt:lpstr>
      <vt:lpstr>thou-mad’-zo Galatians 1:6</vt:lpstr>
      <vt:lpstr>thou-mad’-zo Galatians 1:6</vt:lpstr>
      <vt:lpstr>thou-mad’-zo Galatians 1:6</vt:lpstr>
      <vt:lpstr>thou-mad’-zo Galatians 1:6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Weldon Beardain</dc:creator>
  <cp:lastModifiedBy>Weldon Beardain</cp:lastModifiedBy>
  <cp:revision>1</cp:revision>
  <dcterms:created xsi:type="dcterms:W3CDTF">2024-12-21T22:29:18Z</dcterms:created>
  <dcterms:modified xsi:type="dcterms:W3CDTF">2024-12-21T23:35:10Z</dcterms:modified>
</cp:coreProperties>
</file>