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8" r:id="rId3"/>
    <p:sldId id="271" r:id="rId4"/>
    <p:sldId id="270" r:id="rId5"/>
    <p:sldId id="277" r:id="rId6"/>
    <p:sldId id="264" r:id="rId7"/>
    <p:sldId id="282" r:id="rId8"/>
    <p:sldId id="281" r:id="rId9"/>
    <p:sldId id="280" r:id="rId10"/>
    <p:sldId id="283" r:id="rId11"/>
    <p:sldId id="291" r:id="rId12"/>
    <p:sldId id="292" r:id="rId13"/>
    <p:sldId id="293" r:id="rId14"/>
    <p:sldId id="29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BF0662-2C8C-491A-BB48-4288330EBD2F}" v="4" dt="2024-12-17T22:08:16.6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3" autoAdjust="0"/>
    <p:restoredTop sz="94660"/>
  </p:normalViewPr>
  <p:slideViewPr>
    <p:cSldViewPr snapToGrid="0">
      <p:cViewPr varScale="1">
        <p:scale>
          <a:sx n="68" d="100"/>
          <a:sy n="68" d="100"/>
        </p:scale>
        <p:origin x="99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eldon Beardain" userId="09afe1b543c8f812" providerId="LiveId" clId="{A8BF0662-2C8C-491A-BB48-4288330EBD2F}"/>
    <pc:docChg chg="custSel addSld delSld modSld sldOrd">
      <pc:chgData name="Weldon Beardain" userId="09afe1b543c8f812" providerId="LiveId" clId="{A8BF0662-2C8C-491A-BB48-4288330EBD2F}" dt="2024-12-17T22:11:51.687" v="61" actId="2696"/>
      <pc:docMkLst>
        <pc:docMk/>
      </pc:docMkLst>
      <pc:sldChg chg="modSp mod">
        <pc:chgData name="Weldon Beardain" userId="09afe1b543c8f812" providerId="LiveId" clId="{A8BF0662-2C8C-491A-BB48-4288330EBD2F}" dt="2024-12-17T22:09:44.232" v="44" actId="20577"/>
        <pc:sldMkLst>
          <pc:docMk/>
          <pc:sldMk cId="2973272460" sldId="264"/>
        </pc:sldMkLst>
        <pc:spChg chg="mod">
          <ac:chgData name="Weldon Beardain" userId="09afe1b543c8f812" providerId="LiveId" clId="{A8BF0662-2C8C-491A-BB48-4288330EBD2F}" dt="2024-12-17T22:09:44.232" v="44" actId="20577"/>
          <ac:spMkLst>
            <pc:docMk/>
            <pc:sldMk cId="2973272460" sldId="264"/>
            <ac:spMk id="2" creationId="{61AC8984-C703-C59A-1E50-3D50FD029F92}"/>
          </ac:spMkLst>
        </pc:spChg>
      </pc:sldChg>
      <pc:sldChg chg="modSp mod">
        <pc:chgData name="Weldon Beardain" userId="09afe1b543c8f812" providerId="LiveId" clId="{A8BF0662-2C8C-491A-BB48-4288330EBD2F}" dt="2024-12-17T22:02:43.510" v="3" actId="20577"/>
        <pc:sldMkLst>
          <pc:docMk/>
          <pc:sldMk cId="2954156934" sldId="270"/>
        </pc:sldMkLst>
        <pc:spChg chg="mod">
          <ac:chgData name="Weldon Beardain" userId="09afe1b543c8f812" providerId="LiveId" clId="{A8BF0662-2C8C-491A-BB48-4288330EBD2F}" dt="2024-12-17T22:02:43.510" v="3" actId="20577"/>
          <ac:spMkLst>
            <pc:docMk/>
            <pc:sldMk cId="2954156934" sldId="270"/>
            <ac:spMk id="2" creationId="{60E03D6E-57D6-8E61-4CDC-2C4B75F50840}"/>
          </ac:spMkLst>
        </pc:spChg>
      </pc:sldChg>
      <pc:sldChg chg="modSp mod">
        <pc:chgData name="Weldon Beardain" userId="09afe1b543c8f812" providerId="LiveId" clId="{A8BF0662-2C8C-491A-BB48-4288330EBD2F}" dt="2024-12-17T22:09:31.417" v="38" actId="20577"/>
        <pc:sldMkLst>
          <pc:docMk/>
          <pc:sldMk cId="3445924629" sldId="277"/>
        </pc:sldMkLst>
        <pc:spChg chg="mod">
          <ac:chgData name="Weldon Beardain" userId="09afe1b543c8f812" providerId="LiveId" clId="{A8BF0662-2C8C-491A-BB48-4288330EBD2F}" dt="2024-12-17T22:09:31.417" v="38" actId="20577"/>
          <ac:spMkLst>
            <pc:docMk/>
            <pc:sldMk cId="3445924629" sldId="277"/>
            <ac:spMk id="2" creationId="{28134028-57A0-8CA4-BC45-B2AB0654B9C0}"/>
          </ac:spMkLst>
        </pc:spChg>
      </pc:sldChg>
      <pc:sldChg chg="modSp mod">
        <pc:chgData name="Weldon Beardain" userId="09afe1b543c8f812" providerId="LiveId" clId="{A8BF0662-2C8C-491A-BB48-4288330EBD2F}" dt="2024-12-17T22:10:40.308" v="60" actId="20577"/>
        <pc:sldMkLst>
          <pc:docMk/>
          <pc:sldMk cId="1288873042" sldId="281"/>
        </pc:sldMkLst>
        <pc:spChg chg="mod">
          <ac:chgData name="Weldon Beardain" userId="09afe1b543c8f812" providerId="LiveId" clId="{A8BF0662-2C8C-491A-BB48-4288330EBD2F}" dt="2024-12-17T22:10:40.308" v="60" actId="20577"/>
          <ac:spMkLst>
            <pc:docMk/>
            <pc:sldMk cId="1288873042" sldId="281"/>
            <ac:spMk id="2" creationId="{691EED3C-4568-34B7-3725-6C89EB1D1F66}"/>
          </ac:spMkLst>
        </pc:spChg>
      </pc:sldChg>
      <pc:sldChg chg="modSp mod">
        <pc:chgData name="Weldon Beardain" userId="09afe1b543c8f812" providerId="LiveId" clId="{A8BF0662-2C8C-491A-BB48-4288330EBD2F}" dt="2024-12-17T22:09:55.680" v="50" actId="20577"/>
        <pc:sldMkLst>
          <pc:docMk/>
          <pc:sldMk cId="1848653334" sldId="282"/>
        </pc:sldMkLst>
        <pc:spChg chg="mod">
          <ac:chgData name="Weldon Beardain" userId="09afe1b543c8f812" providerId="LiveId" clId="{A8BF0662-2C8C-491A-BB48-4288330EBD2F}" dt="2024-12-17T22:09:55.680" v="50" actId="20577"/>
          <ac:spMkLst>
            <pc:docMk/>
            <pc:sldMk cId="1848653334" sldId="282"/>
            <ac:spMk id="2" creationId="{7C36E185-58D7-5A04-83B4-91A820278EE5}"/>
          </ac:spMkLst>
        </pc:spChg>
      </pc:sldChg>
      <pc:sldChg chg="delSp modSp add del mod setBg delDesignElem">
        <pc:chgData name="Weldon Beardain" userId="09afe1b543c8f812" providerId="LiveId" clId="{A8BF0662-2C8C-491A-BB48-4288330EBD2F}" dt="2024-12-17T22:11:51.687" v="61" actId="2696"/>
        <pc:sldMkLst>
          <pc:docMk/>
          <pc:sldMk cId="2275363985" sldId="284"/>
        </pc:sldMkLst>
        <pc:spChg chg="mod">
          <ac:chgData name="Weldon Beardain" userId="09afe1b543c8f812" providerId="LiveId" clId="{A8BF0662-2C8C-491A-BB48-4288330EBD2F}" dt="2024-12-17T22:07:58.939" v="29" actId="1076"/>
          <ac:spMkLst>
            <pc:docMk/>
            <pc:sldMk cId="2275363985" sldId="284"/>
            <ac:spMk id="3" creationId="{A1F93FE2-E4B6-918B-E9D0-032D35E533C0}"/>
          </ac:spMkLst>
        </pc:spChg>
        <pc:spChg chg="del">
          <ac:chgData name="Weldon Beardain" userId="09afe1b543c8f812" providerId="LiveId" clId="{A8BF0662-2C8C-491A-BB48-4288330EBD2F}" dt="2024-12-17T22:03:37.804" v="11"/>
          <ac:spMkLst>
            <pc:docMk/>
            <pc:sldMk cId="2275363985" sldId="284"/>
            <ac:spMk id="9" creationId="{03A616AB-30A4-56DC-7ADE-328EFED328DA}"/>
          </ac:spMkLst>
        </pc:spChg>
        <pc:spChg chg="del">
          <ac:chgData name="Weldon Beardain" userId="09afe1b543c8f812" providerId="LiveId" clId="{A8BF0662-2C8C-491A-BB48-4288330EBD2F}" dt="2024-12-17T22:03:37.804" v="11"/>
          <ac:spMkLst>
            <pc:docMk/>
            <pc:sldMk cId="2275363985" sldId="284"/>
            <ac:spMk id="11" creationId="{3F202DE4-114A-2B43-28AE-292B3A369551}"/>
          </ac:spMkLst>
        </pc:spChg>
      </pc:sldChg>
      <pc:sldChg chg="delSp add del ord setBg delDesignElem">
        <pc:chgData name="Weldon Beardain" userId="09afe1b543c8f812" providerId="LiveId" clId="{A8BF0662-2C8C-491A-BB48-4288330EBD2F}" dt="2024-12-17T22:11:51.687" v="61" actId="2696"/>
        <pc:sldMkLst>
          <pc:docMk/>
          <pc:sldMk cId="828959412" sldId="285"/>
        </pc:sldMkLst>
        <pc:spChg chg="del">
          <ac:chgData name="Weldon Beardain" userId="09afe1b543c8f812" providerId="LiveId" clId="{A8BF0662-2C8C-491A-BB48-4288330EBD2F}" dt="2024-12-17T22:03:37.804" v="11"/>
          <ac:spMkLst>
            <pc:docMk/>
            <pc:sldMk cId="828959412" sldId="285"/>
            <ac:spMk id="9" creationId="{D48FA7C6-88E4-9C5A-7ABE-7ADCF4246D56}"/>
          </ac:spMkLst>
        </pc:spChg>
        <pc:spChg chg="del">
          <ac:chgData name="Weldon Beardain" userId="09afe1b543c8f812" providerId="LiveId" clId="{A8BF0662-2C8C-491A-BB48-4288330EBD2F}" dt="2024-12-17T22:03:37.804" v="11"/>
          <ac:spMkLst>
            <pc:docMk/>
            <pc:sldMk cId="828959412" sldId="285"/>
            <ac:spMk id="11" creationId="{A3F0AC11-929E-AE0A-6945-5B58F1892E1B}"/>
          </ac:spMkLst>
        </pc:spChg>
      </pc:sldChg>
      <pc:sldChg chg="delSp add del setBg delDesignElem">
        <pc:chgData name="Weldon Beardain" userId="09afe1b543c8f812" providerId="LiveId" clId="{A8BF0662-2C8C-491A-BB48-4288330EBD2F}" dt="2024-12-17T22:11:51.687" v="61" actId="2696"/>
        <pc:sldMkLst>
          <pc:docMk/>
          <pc:sldMk cId="2595941764" sldId="286"/>
        </pc:sldMkLst>
        <pc:spChg chg="del">
          <ac:chgData name="Weldon Beardain" userId="09afe1b543c8f812" providerId="LiveId" clId="{A8BF0662-2C8C-491A-BB48-4288330EBD2F}" dt="2024-12-17T22:03:37.804" v="11"/>
          <ac:spMkLst>
            <pc:docMk/>
            <pc:sldMk cId="2595941764" sldId="286"/>
            <ac:spMk id="9" creationId="{A3D1B66E-5447-E9DC-CB92-F9EDF94C6B93}"/>
          </ac:spMkLst>
        </pc:spChg>
        <pc:spChg chg="del">
          <ac:chgData name="Weldon Beardain" userId="09afe1b543c8f812" providerId="LiveId" clId="{A8BF0662-2C8C-491A-BB48-4288330EBD2F}" dt="2024-12-17T22:03:37.804" v="11"/>
          <ac:spMkLst>
            <pc:docMk/>
            <pc:sldMk cId="2595941764" sldId="286"/>
            <ac:spMk id="11" creationId="{77B483F5-5A40-D0ED-DC19-673E112B2D9F}"/>
          </ac:spMkLst>
        </pc:spChg>
      </pc:sldChg>
      <pc:sldChg chg="delSp add del setBg delDesignElem">
        <pc:chgData name="Weldon Beardain" userId="09afe1b543c8f812" providerId="LiveId" clId="{A8BF0662-2C8C-491A-BB48-4288330EBD2F}" dt="2024-12-17T22:11:51.687" v="61" actId="2696"/>
        <pc:sldMkLst>
          <pc:docMk/>
          <pc:sldMk cId="537481937" sldId="287"/>
        </pc:sldMkLst>
        <pc:spChg chg="del">
          <ac:chgData name="Weldon Beardain" userId="09afe1b543c8f812" providerId="LiveId" clId="{A8BF0662-2C8C-491A-BB48-4288330EBD2F}" dt="2024-12-17T22:03:37.804" v="11"/>
          <ac:spMkLst>
            <pc:docMk/>
            <pc:sldMk cId="537481937" sldId="287"/>
            <ac:spMk id="9" creationId="{989AEE7D-4592-6480-2650-D7AF27085A18}"/>
          </ac:spMkLst>
        </pc:spChg>
        <pc:spChg chg="del">
          <ac:chgData name="Weldon Beardain" userId="09afe1b543c8f812" providerId="LiveId" clId="{A8BF0662-2C8C-491A-BB48-4288330EBD2F}" dt="2024-12-17T22:03:37.804" v="11"/>
          <ac:spMkLst>
            <pc:docMk/>
            <pc:sldMk cId="537481937" sldId="287"/>
            <ac:spMk id="11" creationId="{2E23B003-DD0C-BFE6-0B4B-68042833B4BC}"/>
          </ac:spMkLst>
        </pc:spChg>
      </pc:sldChg>
      <pc:sldChg chg="delSp add del setBg delDesignElem">
        <pc:chgData name="Weldon Beardain" userId="09afe1b543c8f812" providerId="LiveId" clId="{A8BF0662-2C8C-491A-BB48-4288330EBD2F}" dt="2024-12-17T22:11:51.687" v="61" actId="2696"/>
        <pc:sldMkLst>
          <pc:docMk/>
          <pc:sldMk cId="3619919876" sldId="288"/>
        </pc:sldMkLst>
        <pc:spChg chg="del">
          <ac:chgData name="Weldon Beardain" userId="09afe1b543c8f812" providerId="LiveId" clId="{A8BF0662-2C8C-491A-BB48-4288330EBD2F}" dt="2024-12-17T22:03:37.804" v="11"/>
          <ac:spMkLst>
            <pc:docMk/>
            <pc:sldMk cId="3619919876" sldId="288"/>
            <ac:spMk id="9" creationId="{6A2FEC84-6317-4668-3F72-853AD43DF47C}"/>
          </ac:spMkLst>
        </pc:spChg>
        <pc:spChg chg="del">
          <ac:chgData name="Weldon Beardain" userId="09afe1b543c8f812" providerId="LiveId" clId="{A8BF0662-2C8C-491A-BB48-4288330EBD2F}" dt="2024-12-17T22:03:37.804" v="11"/>
          <ac:spMkLst>
            <pc:docMk/>
            <pc:sldMk cId="3619919876" sldId="288"/>
            <ac:spMk id="11" creationId="{C0CAC4BA-0B01-0B02-CC57-E507C122E4CF}"/>
          </ac:spMkLst>
        </pc:spChg>
      </pc:sldChg>
      <pc:sldChg chg="delSp add del setBg delDesignElem">
        <pc:chgData name="Weldon Beardain" userId="09afe1b543c8f812" providerId="LiveId" clId="{A8BF0662-2C8C-491A-BB48-4288330EBD2F}" dt="2024-12-17T22:11:51.687" v="61" actId="2696"/>
        <pc:sldMkLst>
          <pc:docMk/>
          <pc:sldMk cId="3206114135" sldId="289"/>
        </pc:sldMkLst>
        <pc:spChg chg="del">
          <ac:chgData name="Weldon Beardain" userId="09afe1b543c8f812" providerId="LiveId" clId="{A8BF0662-2C8C-491A-BB48-4288330EBD2F}" dt="2024-12-17T22:03:37.804" v="11"/>
          <ac:spMkLst>
            <pc:docMk/>
            <pc:sldMk cId="3206114135" sldId="289"/>
            <ac:spMk id="9" creationId="{70282C2D-1828-92B6-4827-46A1488CC952}"/>
          </ac:spMkLst>
        </pc:spChg>
        <pc:spChg chg="del">
          <ac:chgData name="Weldon Beardain" userId="09afe1b543c8f812" providerId="LiveId" clId="{A8BF0662-2C8C-491A-BB48-4288330EBD2F}" dt="2024-12-17T22:03:37.804" v="11"/>
          <ac:spMkLst>
            <pc:docMk/>
            <pc:sldMk cId="3206114135" sldId="289"/>
            <ac:spMk id="11" creationId="{2DA30DFC-4C5D-343F-5D7A-B8321DFA90A2}"/>
          </ac:spMkLst>
        </pc:spChg>
      </pc:sldChg>
      <pc:sldChg chg="delSp add del setBg delDesignElem">
        <pc:chgData name="Weldon Beardain" userId="09afe1b543c8f812" providerId="LiveId" clId="{A8BF0662-2C8C-491A-BB48-4288330EBD2F}" dt="2024-12-17T22:11:51.687" v="61" actId="2696"/>
        <pc:sldMkLst>
          <pc:docMk/>
          <pc:sldMk cId="2346903123" sldId="290"/>
        </pc:sldMkLst>
        <pc:spChg chg="del">
          <ac:chgData name="Weldon Beardain" userId="09afe1b543c8f812" providerId="LiveId" clId="{A8BF0662-2C8C-491A-BB48-4288330EBD2F}" dt="2024-12-17T22:03:37.804" v="11"/>
          <ac:spMkLst>
            <pc:docMk/>
            <pc:sldMk cId="2346903123" sldId="290"/>
            <ac:spMk id="9" creationId="{01A860E5-7141-305F-B5A3-032992C4F5EE}"/>
          </ac:spMkLst>
        </pc:spChg>
        <pc:spChg chg="del">
          <ac:chgData name="Weldon Beardain" userId="09afe1b543c8f812" providerId="LiveId" clId="{A8BF0662-2C8C-491A-BB48-4288330EBD2F}" dt="2024-12-17T22:03:37.804" v="11"/>
          <ac:spMkLst>
            <pc:docMk/>
            <pc:sldMk cId="2346903123" sldId="290"/>
            <ac:spMk id="11" creationId="{EE860AEC-0714-E621-167A-900A4A395685}"/>
          </ac:spMkLst>
        </pc:spChg>
      </pc:sldChg>
      <pc:sldChg chg="addSp delSp modSp add mod">
        <pc:chgData name="Weldon Beardain" userId="09afe1b543c8f812" providerId="LiveId" clId="{A8BF0662-2C8C-491A-BB48-4288330EBD2F}" dt="2024-12-17T22:08:50.377" v="34"/>
        <pc:sldMkLst>
          <pc:docMk/>
          <pc:sldMk cId="1195810208" sldId="291"/>
        </pc:sldMkLst>
        <pc:spChg chg="mod">
          <ac:chgData name="Weldon Beardain" userId="09afe1b543c8f812" providerId="LiveId" clId="{A8BF0662-2C8C-491A-BB48-4288330EBD2F}" dt="2024-12-17T22:08:50.377" v="34"/>
          <ac:spMkLst>
            <pc:docMk/>
            <pc:sldMk cId="1195810208" sldId="291"/>
            <ac:spMk id="2" creationId="{B13C015A-7098-AC54-C5DE-536C87FD4D5A}"/>
          </ac:spMkLst>
        </pc:spChg>
        <pc:spChg chg="del mod">
          <ac:chgData name="Weldon Beardain" userId="09afe1b543c8f812" providerId="LiveId" clId="{A8BF0662-2C8C-491A-BB48-4288330EBD2F}" dt="2024-12-17T22:08:32.094" v="32" actId="478"/>
          <ac:spMkLst>
            <pc:docMk/>
            <pc:sldMk cId="1195810208" sldId="291"/>
            <ac:spMk id="3" creationId="{38D48796-3292-BC61-39D0-27B43115E0D0}"/>
          </ac:spMkLst>
        </pc:spChg>
        <pc:spChg chg="add mod">
          <ac:chgData name="Weldon Beardain" userId="09afe1b543c8f812" providerId="LiveId" clId="{A8BF0662-2C8C-491A-BB48-4288330EBD2F}" dt="2024-12-17T22:08:16.628" v="30"/>
          <ac:spMkLst>
            <pc:docMk/>
            <pc:sldMk cId="1195810208" sldId="291"/>
            <ac:spMk id="5" creationId="{C4A67206-55E5-7BC8-E4C1-4F8E1D403FEB}"/>
          </ac:spMkLst>
        </pc:spChg>
        <pc:picChg chg="mod">
          <ac:chgData name="Weldon Beardain" userId="09afe1b543c8f812" providerId="LiveId" clId="{A8BF0662-2C8C-491A-BB48-4288330EBD2F}" dt="2024-12-17T22:08:34.676" v="33" actId="1076"/>
          <ac:picMkLst>
            <pc:docMk/>
            <pc:sldMk cId="1195810208" sldId="291"/>
            <ac:picMk id="4" creationId="{C5F70D1B-3AF9-2969-76DC-CD55C3B6F913}"/>
          </ac:picMkLst>
        </pc:picChg>
      </pc:sldChg>
      <pc:sldChg chg="add">
        <pc:chgData name="Weldon Beardain" userId="09afe1b543c8f812" providerId="LiveId" clId="{A8BF0662-2C8C-491A-BB48-4288330EBD2F}" dt="2024-12-17T22:05:23.865" v="15" actId="2890"/>
        <pc:sldMkLst>
          <pc:docMk/>
          <pc:sldMk cId="610576154" sldId="292"/>
        </pc:sldMkLst>
      </pc:sldChg>
      <pc:sldChg chg="add">
        <pc:chgData name="Weldon Beardain" userId="09afe1b543c8f812" providerId="LiveId" clId="{A8BF0662-2C8C-491A-BB48-4288330EBD2F}" dt="2024-12-17T22:05:26.656" v="16" actId="2890"/>
        <pc:sldMkLst>
          <pc:docMk/>
          <pc:sldMk cId="1988485432" sldId="293"/>
        </pc:sldMkLst>
      </pc:sldChg>
      <pc:sldChg chg="add">
        <pc:chgData name="Weldon Beardain" userId="09afe1b543c8f812" providerId="LiveId" clId="{A8BF0662-2C8C-491A-BB48-4288330EBD2F}" dt="2024-12-17T22:05:30.081" v="17" actId="2890"/>
        <pc:sldMkLst>
          <pc:docMk/>
          <pc:sldMk cId="2708200855" sldId="294"/>
        </pc:sldMkLst>
      </pc:sldChg>
      <pc:sldChg chg="addSp delSp add del setBg delDesignElem">
        <pc:chgData name="Weldon Beardain" userId="09afe1b543c8f812" providerId="LiveId" clId="{A8BF0662-2C8C-491A-BB48-4288330EBD2F}" dt="2024-12-17T22:07:47.483" v="28"/>
        <pc:sldMkLst>
          <pc:docMk/>
          <pc:sldMk cId="147985770" sldId="295"/>
        </pc:sldMkLst>
        <pc:spChg chg="add del">
          <ac:chgData name="Weldon Beardain" userId="09afe1b543c8f812" providerId="LiveId" clId="{A8BF0662-2C8C-491A-BB48-4288330EBD2F}" dt="2024-12-17T22:07:47.483" v="28"/>
          <ac:spMkLst>
            <pc:docMk/>
            <pc:sldMk cId="147985770" sldId="295"/>
            <ac:spMk id="9" creationId="{4A9D8BAC-ACA8-8F07-6CA1-872D3B135C29}"/>
          </ac:spMkLst>
        </pc:spChg>
        <pc:spChg chg="add del">
          <ac:chgData name="Weldon Beardain" userId="09afe1b543c8f812" providerId="LiveId" clId="{A8BF0662-2C8C-491A-BB48-4288330EBD2F}" dt="2024-12-17T22:07:47.483" v="28"/>
          <ac:spMkLst>
            <pc:docMk/>
            <pc:sldMk cId="147985770" sldId="295"/>
            <ac:spMk id="11" creationId="{DCC47FC5-AE5E-BDCE-C12C-B0B8F5212313}"/>
          </ac:spMkLst>
        </pc:spChg>
      </pc:sldChg>
      <pc:sldChg chg="addSp delSp add del setBg delDesignElem">
        <pc:chgData name="Weldon Beardain" userId="09afe1b543c8f812" providerId="LiveId" clId="{A8BF0662-2C8C-491A-BB48-4288330EBD2F}" dt="2024-12-17T22:07:47.483" v="28"/>
        <pc:sldMkLst>
          <pc:docMk/>
          <pc:sldMk cId="4142161698" sldId="296"/>
        </pc:sldMkLst>
        <pc:spChg chg="add del">
          <ac:chgData name="Weldon Beardain" userId="09afe1b543c8f812" providerId="LiveId" clId="{A8BF0662-2C8C-491A-BB48-4288330EBD2F}" dt="2024-12-17T22:07:47.483" v="28"/>
          <ac:spMkLst>
            <pc:docMk/>
            <pc:sldMk cId="4142161698" sldId="296"/>
            <ac:spMk id="9" creationId="{4945946E-79C8-7B45-8312-56D0D7A85419}"/>
          </ac:spMkLst>
        </pc:spChg>
        <pc:spChg chg="add del">
          <ac:chgData name="Weldon Beardain" userId="09afe1b543c8f812" providerId="LiveId" clId="{A8BF0662-2C8C-491A-BB48-4288330EBD2F}" dt="2024-12-17T22:07:47.483" v="28"/>
          <ac:spMkLst>
            <pc:docMk/>
            <pc:sldMk cId="4142161698" sldId="296"/>
            <ac:spMk id="11" creationId="{42049B3A-6445-4BBE-B448-1E326097FADB}"/>
          </ac:spMkLst>
        </pc:spChg>
      </pc:sldChg>
      <pc:sldChg chg="addSp delSp add del setBg delDesignElem">
        <pc:chgData name="Weldon Beardain" userId="09afe1b543c8f812" providerId="LiveId" clId="{A8BF0662-2C8C-491A-BB48-4288330EBD2F}" dt="2024-12-17T22:07:47.483" v="28"/>
        <pc:sldMkLst>
          <pc:docMk/>
          <pc:sldMk cId="2522656007" sldId="297"/>
        </pc:sldMkLst>
        <pc:spChg chg="add del">
          <ac:chgData name="Weldon Beardain" userId="09afe1b543c8f812" providerId="LiveId" clId="{A8BF0662-2C8C-491A-BB48-4288330EBD2F}" dt="2024-12-17T22:07:47.483" v="28"/>
          <ac:spMkLst>
            <pc:docMk/>
            <pc:sldMk cId="2522656007" sldId="297"/>
            <ac:spMk id="9" creationId="{FD812082-0642-49AC-893F-83D65BE87006}"/>
          </ac:spMkLst>
        </pc:spChg>
        <pc:spChg chg="add del">
          <ac:chgData name="Weldon Beardain" userId="09afe1b543c8f812" providerId="LiveId" clId="{A8BF0662-2C8C-491A-BB48-4288330EBD2F}" dt="2024-12-17T22:07:47.483" v="28"/>
          <ac:spMkLst>
            <pc:docMk/>
            <pc:sldMk cId="2522656007" sldId="297"/>
            <ac:spMk id="11" creationId="{AFB48965-3933-E11D-3780-9A0A07B53C84}"/>
          </ac:spMkLst>
        </pc:spChg>
      </pc:sldChg>
      <pc:sldChg chg="addSp delSp add del setBg delDesignElem">
        <pc:chgData name="Weldon Beardain" userId="09afe1b543c8f812" providerId="LiveId" clId="{A8BF0662-2C8C-491A-BB48-4288330EBD2F}" dt="2024-12-17T22:07:47.483" v="28"/>
        <pc:sldMkLst>
          <pc:docMk/>
          <pc:sldMk cId="4120371789" sldId="298"/>
        </pc:sldMkLst>
        <pc:spChg chg="add del">
          <ac:chgData name="Weldon Beardain" userId="09afe1b543c8f812" providerId="LiveId" clId="{A8BF0662-2C8C-491A-BB48-4288330EBD2F}" dt="2024-12-17T22:07:47.483" v="28"/>
          <ac:spMkLst>
            <pc:docMk/>
            <pc:sldMk cId="4120371789" sldId="298"/>
            <ac:spMk id="9" creationId="{5EF42BE9-D16B-35FF-DC4E-9910CA6117F1}"/>
          </ac:spMkLst>
        </pc:spChg>
        <pc:spChg chg="add del">
          <ac:chgData name="Weldon Beardain" userId="09afe1b543c8f812" providerId="LiveId" clId="{A8BF0662-2C8C-491A-BB48-4288330EBD2F}" dt="2024-12-17T22:07:47.483" v="28"/>
          <ac:spMkLst>
            <pc:docMk/>
            <pc:sldMk cId="4120371789" sldId="298"/>
            <ac:spMk id="11" creationId="{DA4C75E5-AD03-0B37-6D6E-F8AA9F17E1D4}"/>
          </ac:spMkLst>
        </pc:spChg>
      </pc:sldChg>
      <pc:sldChg chg="addSp delSp add del setBg delDesignElem">
        <pc:chgData name="Weldon Beardain" userId="09afe1b543c8f812" providerId="LiveId" clId="{A8BF0662-2C8C-491A-BB48-4288330EBD2F}" dt="2024-12-17T22:07:47.483" v="28"/>
        <pc:sldMkLst>
          <pc:docMk/>
          <pc:sldMk cId="1356860751" sldId="299"/>
        </pc:sldMkLst>
        <pc:spChg chg="add del">
          <ac:chgData name="Weldon Beardain" userId="09afe1b543c8f812" providerId="LiveId" clId="{A8BF0662-2C8C-491A-BB48-4288330EBD2F}" dt="2024-12-17T22:07:47.483" v="28"/>
          <ac:spMkLst>
            <pc:docMk/>
            <pc:sldMk cId="1356860751" sldId="299"/>
            <ac:spMk id="9" creationId="{21B20E57-98CD-FDD2-1770-2DE8CCC34C7B}"/>
          </ac:spMkLst>
        </pc:spChg>
        <pc:spChg chg="add del">
          <ac:chgData name="Weldon Beardain" userId="09afe1b543c8f812" providerId="LiveId" clId="{A8BF0662-2C8C-491A-BB48-4288330EBD2F}" dt="2024-12-17T22:07:47.483" v="28"/>
          <ac:spMkLst>
            <pc:docMk/>
            <pc:sldMk cId="1356860751" sldId="299"/>
            <ac:spMk id="11" creationId="{3A57F567-BF1F-E04D-56E4-ACBD319F681C}"/>
          </ac:spMkLst>
        </pc:spChg>
      </pc:sldChg>
      <pc:sldChg chg="addSp delSp add del setBg delDesignElem">
        <pc:chgData name="Weldon Beardain" userId="09afe1b543c8f812" providerId="LiveId" clId="{A8BF0662-2C8C-491A-BB48-4288330EBD2F}" dt="2024-12-17T22:07:47.483" v="28"/>
        <pc:sldMkLst>
          <pc:docMk/>
          <pc:sldMk cId="2633424849" sldId="300"/>
        </pc:sldMkLst>
        <pc:spChg chg="add del">
          <ac:chgData name="Weldon Beardain" userId="09afe1b543c8f812" providerId="LiveId" clId="{A8BF0662-2C8C-491A-BB48-4288330EBD2F}" dt="2024-12-17T22:07:47.483" v="28"/>
          <ac:spMkLst>
            <pc:docMk/>
            <pc:sldMk cId="2633424849" sldId="300"/>
            <ac:spMk id="9" creationId="{74F94F3E-2185-7446-6830-3182D6506B8E}"/>
          </ac:spMkLst>
        </pc:spChg>
        <pc:spChg chg="add del">
          <ac:chgData name="Weldon Beardain" userId="09afe1b543c8f812" providerId="LiveId" clId="{A8BF0662-2C8C-491A-BB48-4288330EBD2F}" dt="2024-12-17T22:07:47.483" v="28"/>
          <ac:spMkLst>
            <pc:docMk/>
            <pc:sldMk cId="2633424849" sldId="300"/>
            <ac:spMk id="11" creationId="{5F2D258A-70A9-D712-9E4E-7014843DE89C}"/>
          </ac:spMkLst>
        </pc:spChg>
      </pc:sldChg>
      <pc:sldChg chg="addSp delSp add del setBg delDesignElem">
        <pc:chgData name="Weldon Beardain" userId="09afe1b543c8f812" providerId="LiveId" clId="{A8BF0662-2C8C-491A-BB48-4288330EBD2F}" dt="2024-12-17T22:07:47.483" v="28"/>
        <pc:sldMkLst>
          <pc:docMk/>
          <pc:sldMk cId="3173924156" sldId="301"/>
        </pc:sldMkLst>
        <pc:spChg chg="add del">
          <ac:chgData name="Weldon Beardain" userId="09afe1b543c8f812" providerId="LiveId" clId="{A8BF0662-2C8C-491A-BB48-4288330EBD2F}" dt="2024-12-17T22:07:47.483" v="28"/>
          <ac:spMkLst>
            <pc:docMk/>
            <pc:sldMk cId="3173924156" sldId="301"/>
            <ac:spMk id="9" creationId="{457D39CA-F78F-6E60-71F1-74881F2B7CC9}"/>
          </ac:spMkLst>
        </pc:spChg>
        <pc:spChg chg="add del">
          <ac:chgData name="Weldon Beardain" userId="09afe1b543c8f812" providerId="LiveId" clId="{A8BF0662-2C8C-491A-BB48-4288330EBD2F}" dt="2024-12-17T22:07:47.483" v="28"/>
          <ac:spMkLst>
            <pc:docMk/>
            <pc:sldMk cId="3173924156" sldId="301"/>
            <ac:spMk id="11" creationId="{3B31074D-A529-9099-F6CA-98B0ACEAB79B}"/>
          </ac:spMkLst>
        </pc:spChg>
      </pc:sldChg>
    </pc:docChg>
  </pc:docChgLst>
  <pc:docChgLst>
    <pc:chgData name="Weldon Beardain" userId="09afe1b543c8f812" providerId="LiveId" clId="{35007E88-61AE-4AB2-8CC4-7BAF5A051660}"/>
    <pc:docChg chg="undo custSel addSld delSld modSld sldOrd">
      <pc:chgData name="Weldon Beardain" userId="09afe1b543c8f812" providerId="LiveId" clId="{35007E88-61AE-4AB2-8CC4-7BAF5A051660}" dt="2024-12-06T20:14:32.198" v="458" actId="20577"/>
      <pc:docMkLst>
        <pc:docMk/>
      </pc:docMkLst>
      <pc:sldChg chg="del">
        <pc:chgData name="Weldon Beardain" userId="09afe1b543c8f812" providerId="LiveId" clId="{35007E88-61AE-4AB2-8CC4-7BAF5A051660}" dt="2024-12-06T19:54:31.364" v="352" actId="2696"/>
        <pc:sldMkLst>
          <pc:docMk/>
          <pc:sldMk cId="810442925" sldId="263"/>
        </pc:sldMkLst>
      </pc:sldChg>
      <pc:sldChg chg="modSp add del mod">
        <pc:chgData name="Weldon Beardain" userId="09afe1b543c8f812" providerId="LiveId" clId="{35007E88-61AE-4AB2-8CC4-7BAF5A051660}" dt="2024-12-06T19:58:19.250" v="361" actId="947"/>
        <pc:sldMkLst>
          <pc:docMk/>
          <pc:sldMk cId="2973272460" sldId="264"/>
        </pc:sldMkLst>
        <pc:spChg chg="mod">
          <ac:chgData name="Weldon Beardain" userId="09afe1b543c8f812" providerId="LiveId" clId="{35007E88-61AE-4AB2-8CC4-7BAF5A051660}" dt="2024-12-06T19:58:19.250" v="361" actId="947"/>
          <ac:spMkLst>
            <pc:docMk/>
            <pc:sldMk cId="2973272460" sldId="264"/>
            <ac:spMk id="3" creationId="{0BF205C5-F479-EB90-E0A4-D65B07A01529}"/>
          </ac:spMkLst>
        </pc:spChg>
      </pc:sldChg>
      <pc:sldChg chg="del">
        <pc:chgData name="Weldon Beardain" userId="09afe1b543c8f812" providerId="LiveId" clId="{35007E88-61AE-4AB2-8CC4-7BAF5A051660}" dt="2024-12-06T19:54:22.358" v="351" actId="2696"/>
        <pc:sldMkLst>
          <pc:docMk/>
          <pc:sldMk cId="808706616" sldId="265"/>
        </pc:sldMkLst>
      </pc:sldChg>
      <pc:sldChg chg="del">
        <pc:chgData name="Weldon Beardain" userId="09afe1b543c8f812" providerId="LiveId" clId="{35007E88-61AE-4AB2-8CC4-7BAF5A051660}" dt="2024-12-06T19:53:49.431" v="344" actId="2696"/>
        <pc:sldMkLst>
          <pc:docMk/>
          <pc:sldMk cId="1214457875" sldId="266"/>
        </pc:sldMkLst>
      </pc:sldChg>
      <pc:sldChg chg="del">
        <pc:chgData name="Weldon Beardain" userId="09afe1b543c8f812" providerId="LiveId" clId="{35007E88-61AE-4AB2-8CC4-7BAF5A051660}" dt="2024-12-06T19:54:00.013" v="347" actId="2696"/>
        <pc:sldMkLst>
          <pc:docMk/>
          <pc:sldMk cId="3479806814" sldId="267"/>
        </pc:sldMkLst>
      </pc:sldChg>
      <pc:sldChg chg="del">
        <pc:chgData name="Weldon Beardain" userId="09afe1b543c8f812" providerId="LiveId" clId="{35007E88-61AE-4AB2-8CC4-7BAF5A051660}" dt="2024-12-06T19:53:38.065" v="342" actId="2696"/>
        <pc:sldMkLst>
          <pc:docMk/>
          <pc:sldMk cId="3207218454" sldId="268"/>
        </pc:sldMkLst>
      </pc:sldChg>
      <pc:sldChg chg="del">
        <pc:chgData name="Weldon Beardain" userId="09afe1b543c8f812" providerId="LiveId" clId="{35007E88-61AE-4AB2-8CC4-7BAF5A051660}" dt="2024-12-06T19:53:54.077" v="345" actId="2696"/>
        <pc:sldMkLst>
          <pc:docMk/>
          <pc:sldMk cId="594316657" sldId="269"/>
        </pc:sldMkLst>
      </pc:sldChg>
      <pc:sldChg chg="del">
        <pc:chgData name="Weldon Beardain" userId="09afe1b543c8f812" providerId="LiveId" clId="{35007E88-61AE-4AB2-8CC4-7BAF5A051660}" dt="2024-12-06T19:53:44.730" v="343" actId="2696"/>
        <pc:sldMkLst>
          <pc:docMk/>
          <pc:sldMk cId="30003456" sldId="276"/>
        </pc:sldMkLst>
      </pc:sldChg>
      <pc:sldChg chg="modSp add mod">
        <pc:chgData name="Weldon Beardain" userId="09afe1b543c8f812" providerId="LiveId" clId="{35007E88-61AE-4AB2-8CC4-7BAF5A051660}" dt="2024-12-06T19:43:33.146" v="91" actId="207"/>
        <pc:sldMkLst>
          <pc:docMk/>
          <pc:sldMk cId="3445924629" sldId="277"/>
        </pc:sldMkLst>
        <pc:spChg chg="mod">
          <ac:chgData name="Weldon Beardain" userId="09afe1b543c8f812" providerId="LiveId" clId="{35007E88-61AE-4AB2-8CC4-7BAF5A051660}" dt="2024-12-06T19:43:33.146" v="91" actId="207"/>
          <ac:spMkLst>
            <pc:docMk/>
            <pc:sldMk cId="3445924629" sldId="277"/>
            <ac:spMk id="3" creationId="{312B36AC-5570-E808-D679-57F4C7409007}"/>
          </ac:spMkLst>
        </pc:spChg>
        <pc:picChg chg="mod">
          <ac:chgData name="Weldon Beardain" userId="09afe1b543c8f812" providerId="LiveId" clId="{35007E88-61AE-4AB2-8CC4-7BAF5A051660}" dt="2024-12-06T19:43:17.008" v="88" actId="1076"/>
          <ac:picMkLst>
            <pc:docMk/>
            <pc:sldMk cId="3445924629" sldId="277"/>
            <ac:picMk id="4" creationId="{8AA88AD4-6BF0-13F5-60FF-30ADD39EE561}"/>
          </ac:picMkLst>
        </pc:picChg>
      </pc:sldChg>
      <pc:sldChg chg="delSp modSp add del mod setBg delDesignElem">
        <pc:chgData name="Weldon Beardain" userId="09afe1b543c8f812" providerId="LiveId" clId="{35007E88-61AE-4AB2-8CC4-7BAF5A051660}" dt="2024-12-06T19:54:49.819" v="354" actId="2696"/>
        <pc:sldMkLst>
          <pc:docMk/>
          <pc:sldMk cId="787137011" sldId="278"/>
        </pc:sldMkLst>
      </pc:sldChg>
      <pc:sldChg chg="addSp delSp add del setBg delDesignElem">
        <pc:chgData name="Weldon Beardain" userId="09afe1b543c8f812" providerId="LiveId" clId="{35007E88-61AE-4AB2-8CC4-7BAF5A051660}" dt="2024-12-06T19:44:52.280" v="94"/>
        <pc:sldMkLst>
          <pc:docMk/>
          <pc:sldMk cId="3750728820" sldId="278"/>
        </pc:sldMkLst>
      </pc:sldChg>
      <pc:sldChg chg="modSp add del mod">
        <pc:chgData name="Weldon Beardain" userId="09afe1b543c8f812" providerId="LiveId" clId="{35007E88-61AE-4AB2-8CC4-7BAF5A051660}" dt="2024-12-06T19:54:40.422" v="353" actId="2696"/>
        <pc:sldMkLst>
          <pc:docMk/>
          <pc:sldMk cId="1990198328" sldId="279"/>
        </pc:sldMkLst>
      </pc:sldChg>
      <pc:sldChg chg="modSp add mod">
        <pc:chgData name="Weldon Beardain" userId="09afe1b543c8f812" providerId="LiveId" clId="{35007E88-61AE-4AB2-8CC4-7BAF5A051660}" dt="2024-12-06T20:14:32.198" v="458" actId="20577"/>
        <pc:sldMkLst>
          <pc:docMk/>
          <pc:sldMk cId="3021642608" sldId="280"/>
        </pc:sldMkLst>
        <pc:spChg chg="mod">
          <ac:chgData name="Weldon Beardain" userId="09afe1b543c8f812" providerId="LiveId" clId="{35007E88-61AE-4AB2-8CC4-7BAF5A051660}" dt="2024-12-06T20:14:32.198" v="458" actId="20577"/>
          <ac:spMkLst>
            <pc:docMk/>
            <pc:sldMk cId="3021642608" sldId="280"/>
            <ac:spMk id="2" creationId="{4B0878C2-5303-8B6B-C642-81F4A78BBAD1}"/>
          </ac:spMkLst>
        </pc:spChg>
        <pc:spChg chg="mod">
          <ac:chgData name="Weldon Beardain" userId="09afe1b543c8f812" providerId="LiveId" clId="{35007E88-61AE-4AB2-8CC4-7BAF5A051660}" dt="2024-12-06T20:07:06.538" v="414" actId="207"/>
          <ac:spMkLst>
            <pc:docMk/>
            <pc:sldMk cId="3021642608" sldId="280"/>
            <ac:spMk id="3" creationId="{A866EE06-6A70-5FB8-E6DF-2658F1296205}"/>
          </ac:spMkLst>
        </pc:spChg>
      </pc:sldChg>
      <pc:sldChg chg="modSp add mod">
        <pc:chgData name="Weldon Beardain" userId="09afe1b543c8f812" providerId="LiveId" clId="{35007E88-61AE-4AB2-8CC4-7BAF5A051660}" dt="2024-12-06T19:52:33.545" v="341" actId="313"/>
        <pc:sldMkLst>
          <pc:docMk/>
          <pc:sldMk cId="1288873042" sldId="281"/>
        </pc:sldMkLst>
        <pc:spChg chg="mod">
          <ac:chgData name="Weldon Beardain" userId="09afe1b543c8f812" providerId="LiveId" clId="{35007E88-61AE-4AB2-8CC4-7BAF5A051660}" dt="2024-12-06T19:52:33.545" v="341" actId="313"/>
          <ac:spMkLst>
            <pc:docMk/>
            <pc:sldMk cId="1288873042" sldId="281"/>
            <ac:spMk id="3" creationId="{FB673791-C7EC-036C-0C3E-913B8A7E6A07}"/>
          </ac:spMkLst>
        </pc:spChg>
      </pc:sldChg>
      <pc:sldChg chg="modSp add mod">
        <pc:chgData name="Weldon Beardain" userId="09afe1b543c8f812" providerId="LiveId" clId="{35007E88-61AE-4AB2-8CC4-7BAF5A051660}" dt="2024-12-06T19:59:03.463" v="405" actId="20577"/>
        <pc:sldMkLst>
          <pc:docMk/>
          <pc:sldMk cId="1848653334" sldId="282"/>
        </pc:sldMkLst>
        <pc:spChg chg="mod">
          <ac:chgData name="Weldon Beardain" userId="09afe1b543c8f812" providerId="LiveId" clId="{35007E88-61AE-4AB2-8CC4-7BAF5A051660}" dt="2024-12-06T19:59:03.463" v="405" actId="20577"/>
          <ac:spMkLst>
            <pc:docMk/>
            <pc:sldMk cId="1848653334" sldId="282"/>
            <ac:spMk id="3" creationId="{1B38209C-9FF3-6606-7E23-8FA7470A23F9}"/>
          </ac:spMkLst>
        </pc:spChg>
      </pc:sldChg>
      <pc:sldChg chg="add del">
        <pc:chgData name="Weldon Beardain" userId="09afe1b543c8f812" providerId="LiveId" clId="{35007E88-61AE-4AB2-8CC4-7BAF5A051660}" dt="2024-12-06T19:54:05.421" v="349" actId="2696"/>
        <pc:sldMkLst>
          <pc:docMk/>
          <pc:sldMk cId="3590694766" sldId="282"/>
        </pc:sldMkLst>
      </pc:sldChg>
      <pc:sldChg chg="add del">
        <pc:chgData name="Weldon Beardain" userId="09afe1b543c8f812" providerId="LiveId" clId="{35007E88-61AE-4AB2-8CC4-7BAF5A051660}" dt="2024-12-06T19:54:09.641" v="350" actId="2696"/>
        <pc:sldMkLst>
          <pc:docMk/>
          <pc:sldMk cId="283723299" sldId="283"/>
        </pc:sldMkLst>
      </pc:sldChg>
      <pc:sldChg chg="addSp modSp add mod ord">
        <pc:chgData name="Weldon Beardain" userId="09afe1b543c8f812" providerId="LiveId" clId="{35007E88-61AE-4AB2-8CC4-7BAF5A051660}" dt="2024-12-06T20:14:15.805" v="452" actId="20577"/>
        <pc:sldMkLst>
          <pc:docMk/>
          <pc:sldMk cId="1920004921" sldId="283"/>
        </pc:sldMkLst>
        <pc:spChg chg="mod">
          <ac:chgData name="Weldon Beardain" userId="09afe1b543c8f812" providerId="LiveId" clId="{35007E88-61AE-4AB2-8CC4-7BAF5A051660}" dt="2024-12-06T20:14:15.805" v="452" actId="20577"/>
          <ac:spMkLst>
            <pc:docMk/>
            <pc:sldMk cId="1920004921" sldId="283"/>
            <ac:spMk id="2" creationId="{2DD8D36D-C4B5-C718-6867-E5CAFFD146A3}"/>
          </ac:spMkLst>
        </pc:spChg>
        <pc:spChg chg="mod">
          <ac:chgData name="Weldon Beardain" userId="09afe1b543c8f812" providerId="LiveId" clId="{35007E88-61AE-4AB2-8CC4-7BAF5A051660}" dt="2024-12-06T20:13:23.926" v="442" actId="115"/>
          <ac:spMkLst>
            <pc:docMk/>
            <pc:sldMk cId="1920004921" sldId="283"/>
            <ac:spMk id="3" creationId="{AD1A192F-1BB0-4D6A-9470-F342F696ED1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1B5F71-D344-4449-83FE-8ED35D37A93C}" type="datetimeFigureOut">
              <a:rPr lang="en-US" smtClean="0"/>
              <a:t>12/17/2024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21D9A3-0014-4ED9-837C-94109E9D67F4}" type="slidenum">
              <a:rPr lang="en-US" smtClean="0"/>
              <a:t>‹#›</a:t>
            </a:fld>
            <a:endParaRPr lang="en-US"/>
          </a:p>
        </p:txBody>
      </p:sp>
    </p:spTree>
    <p:extLst>
      <p:ext uri="{BB962C8B-B14F-4D97-AF65-F5344CB8AC3E}">
        <p14:creationId xmlns:p14="http://schemas.microsoft.com/office/powerpoint/2010/main" val="4071789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21D9A3-0014-4ED9-837C-94109E9D67F4}" type="slidenum">
              <a:rPr lang="en-US" smtClean="0"/>
              <a:t>2</a:t>
            </a:fld>
            <a:endParaRPr lang="en-US"/>
          </a:p>
        </p:txBody>
      </p:sp>
    </p:spTree>
    <p:extLst>
      <p:ext uri="{BB962C8B-B14F-4D97-AF65-F5344CB8AC3E}">
        <p14:creationId xmlns:p14="http://schemas.microsoft.com/office/powerpoint/2010/main" val="3994778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97092E-0791-04B0-B41F-7E51DD3BD1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A267D2-1693-11B5-6CED-7EB8EA0A16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868082-FDAE-0CBA-FCF4-256F54C1F2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4420A6-AD08-2AB8-DC80-6B4BAB1847BB}"/>
              </a:ext>
            </a:extLst>
          </p:cNvPr>
          <p:cNvSpPr>
            <a:spLocks noGrp="1"/>
          </p:cNvSpPr>
          <p:nvPr>
            <p:ph type="sldNum" sz="quarter" idx="5"/>
          </p:nvPr>
        </p:nvSpPr>
        <p:spPr/>
        <p:txBody>
          <a:bodyPr/>
          <a:lstStyle/>
          <a:p>
            <a:fld id="{3021D9A3-0014-4ED9-837C-94109E9D67F4}" type="slidenum">
              <a:rPr lang="en-US" smtClean="0"/>
              <a:t>11</a:t>
            </a:fld>
            <a:endParaRPr lang="en-US"/>
          </a:p>
        </p:txBody>
      </p:sp>
    </p:spTree>
    <p:extLst>
      <p:ext uri="{BB962C8B-B14F-4D97-AF65-F5344CB8AC3E}">
        <p14:creationId xmlns:p14="http://schemas.microsoft.com/office/powerpoint/2010/main" val="16632206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203AE7-E6FC-8348-C760-E71767C9DC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5B3DC3-406F-4C67-FB18-894E20F3F1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B36332-DA46-D9D1-E8F6-465EB36C269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1EB7C2-675F-754C-25B3-CF6407BC2E61}"/>
              </a:ext>
            </a:extLst>
          </p:cNvPr>
          <p:cNvSpPr>
            <a:spLocks noGrp="1"/>
          </p:cNvSpPr>
          <p:nvPr>
            <p:ph type="sldNum" sz="quarter" idx="5"/>
          </p:nvPr>
        </p:nvSpPr>
        <p:spPr/>
        <p:txBody>
          <a:bodyPr/>
          <a:lstStyle/>
          <a:p>
            <a:fld id="{3021D9A3-0014-4ED9-837C-94109E9D67F4}" type="slidenum">
              <a:rPr lang="en-US" smtClean="0"/>
              <a:t>12</a:t>
            </a:fld>
            <a:endParaRPr lang="en-US"/>
          </a:p>
        </p:txBody>
      </p:sp>
    </p:spTree>
    <p:extLst>
      <p:ext uri="{BB962C8B-B14F-4D97-AF65-F5344CB8AC3E}">
        <p14:creationId xmlns:p14="http://schemas.microsoft.com/office/powerpoint/2010/main" val="14624276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95E39A-0512-3AD0-A780-B7E1AE1C64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0EEA31-0CF8-8DAF-DDA9-5B27BBCE3F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E41F53-B151-11AB-E03A-823932A1D42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EC02D1C-C1B1-BEA9-BB2B-83C5096D101B}"/>
              </a:ext>
            </a:extLst>
          </p:cNvPr>
          <p:cNvSpPr>
            <a:spLocks noGrp="1"/>
          </p:cNvSpPr>
          <p:nvPr>
            <p:ph type="sldNum" sz="quarter" idx="5"/>
          </p:nvPr>
        </p:nvSpPr>
        <p:spPr/>
        <p:txBody>
          <a:bodyPr/>
          <a:lstStyle/>
          <a:p>
            <a:fld id="{3021D9A3-0014-4ED9-837C-94109E9D67F4}" type="slidenum">
              <a:rPr lang="en-US" smtClean="0"/>
              <a:t>13</a:t>
            </a:fld>
            <a:endParaRPr lang="en-US"/>
          </a:p>
        </p:txBody>
      </p:sp>
    </p:spTree>
    <p:extLst>
      <p:ext uri="{BB962C8B-B14F-4D97-AF65-F5344CB8AC3E}">
        <p14:creationId xmlns:p14="http://schemas.microsoft.com/office/powerpoint/2010/main" val="32438569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186381-607E-4CC3-838D-2E7A173522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080D92-9BCE-D567-447B-A05FCC069E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012647-7B00-7BE2-2A4A-131220A86C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CA9F29-0429-4C35-BFA1-609CE1B58C86}"/>
              </a:ext>
            </a:extLst>
          </p:cNvPr>
          <p:cNvSpPr>
            <a:spLocks noGrp="1"/>
          </p:cNvSpPr>
          <p:nvPr>
            <p:ph type="sldNum" sz="quarter" idx="5"/>
          </p:nvPr>
        </p:nvSpPr>
        <p:spPr/>
        <p:txBody>
          <a:bodyPr/>
          <a:lstStyle/>
          <a:p>
            <a:fld id="{3021D9A3-0014-4ED9-837C-94109E9D67F4}" type="slidenum">
              <a:rPr lang="en-US" smtClean="0"/>
              <a:t>14</a:t>
            </a:fld>
            <a:endParaRPr lang="en-US"/>
          </a:p>
        </p:txBody>
      </p:sp>
    </p:spTree>
    <p:extLst>
      <p:ext uri="{BB962C8B-B14F-4D97-AF65-F5344CB8AC3E}">
        <p14:creationId xmlns:p14="http://schemas.microsoft.com/office/powerpoint/2010/main" val="3728564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994C4E-8EDE-ABBC-E5E5-FC9F4BBA03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ED1585-AE7C-24AF-3793-9519618637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BB0E85-F21B-A724-6763-542C6FCC2B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16960C-E976-F67D-53E1-A3270AB785E6}"/>
              </a:ext>
            </a:extLst>
          </p:cNvPr>
          <p:cNvSpPr>
            <a:spLocks noGrp="1"/>
          </p:cNvSpPr>
          <p:nvPr>
            <p:ph type="sldNum" sz="quarter" idx="5"/>
          </p:nvPr>
        </p:nvSpPr>
        <p:spPr/>
        <p:txBody>
          <a:bodyPr/>
          <a:lstStyle/>
          <a:p>
            <a:fld id="{3021D9A3-0014-4ED9-837C-94109E9D67F4}" type="slidenum">
              <a:rPr lang="en-US" smtClean="0"/>
              <a:t>3</a:t>
            </a:fld>
            <a:endParaRPr lang="en-US"/>
          </a:p>
        </p:txBody>
      </p:sp>
    </p:spTree>
    <p:extLst>
      <p:ext uri="{BB962C8B-B14F-4D97-AF65-F5344CB8AC3E}">
        <p14:creationId xmlns:p14="http://schemas.microsoft.com/office/powerpoint/2010/main" val="12461789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85C57-C385-BE18-0C31-FEFC670F25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55E38E-6B80-EE20-B1B1-55AC450937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40B5E8-0C0A-C2F3-1088-5D73B25166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E0570A5-32C7-E539-8352-676326EDE6A1}"/>
              </a:ext>
            </a:extLst>
          </p:cNvPr>
          <p:cNvSpPr>
            <a:spLocks noGrp="1"/>
          </p:cNvSpPr>
          <p:nvPr>
            <p:ph type="sldNum" sz="quarter" idx="5"/>
          </p:nvPr>
        </p:nvSpPr>
        <p:spPr/>
        <p:txBody>
          <a:bodyPr/>
          <a:lstStyle/>
          <a:p>
            <a:fld id="{3021D9A3-0014-4ED9-837C-94109E9D67F4}" type="slidenum">
              <a:rPr lang="en-US" smtClean="0"/>
              <a:t>4</a:t>
            </a:fld>
            <a:endParaRPr lang="en-US"/>
          </a:p>
        </p:txBody>
      </p:sp>
    </p:spTree>
    <p:extLst>
      <p:ext uri="{BB962C8B-B14F-4D97-AF65-F5344CB8AC3E}">
        <p14:creationId xmlns:p14="http://schemas.microsoft.com/office/powerpoint/2010/main" val="32433396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8737F-1980-E38B-DC28-4475C2583C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C7C5B7-9332-A7DE-2D4E-B39CC903E3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3FD7C2-80C4-1FFD-6DB1-A2BFA217D0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E49124-D394-5659-AE50-024D02194142}"/>
              </a:ext>
            </a:extLst>
          </p:cNvPr>
          <p:cNvSpPr>
            <a:spLocks noGrp="1"/>
          </p:cNvSpPr>
          <p:nvPr>
            <p:ph type="sldNum" sz="quarter" idx="5"/>
          </p:nvPr>
        </p:nvSpPr>
        <p:spPr/>
        <p:txBody>
          <a:bodyPr/>
          <a:lstStyle/>
          <a:p>
            <a:fld id="{3021D9A3-0014-4ED9-837C-94109E9D67F4}" type="slidenum">
              <a:rPr lang="en-US" smtClean="0"/>
              <a:t>5</a:t>
            </a:fld>
            <a:endParaRPr lang="en-US"/>
          </a:p>
        </p:txBody>
      </p:sp>
    </p:spTree>
    <p:extLst>
      <p:ext uri="{BB962C8B-B14F-4D97-AF65-F5344CB8AC3E}">
        <p14:creationId xmlns:p14="http://schemas.microsoft.com/office/powerpoint/2010/main" val="21098887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21D9A3-0014-4ED9-837C-94109E9D67F4}" type="slidenum">
              <a:rPr lang="en-US" smtClean="0"/>
              <a:t>6</a:t>
            </a:fld>
            <a:endParaRPr lang="en-US"/>
          </a:p>
        </p:txBody>
      </p:sp>
    </p:spTree>
    <p:extLst>
      <p:ext uri="{BB962C8B-B14F-4D97-AF65-F5344CB8AC3E}">
        <p14:creationId xmlns:p14="http://schemas.microsoft.com/office/powerpoint/2010/main" val="23410721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2FA5B0-CBBF-6270-E5DF-0AF185CED7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EACC50-A68A-9067-EB4B-7BC9B9254D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B3DBBA-15F9-71B6-F07C-8A6F2F6B4B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CDB828-7BBD-589B-A365-0B1379E1D173}"/>
              </a:ext>
            </a:extLst>
          </p:cNvPr>
          <p:cNvSpPr>
            <a:spLocks noGrp="1"/>
          </p:cNvSpPr>
          <p:nvPr>
            <p:ph type="sldNum" sz="quarter" idx="5"/>
          </p:nvPr>
        </p:nvSpPr>
        <p:spPr/>
        <p:txBody>
          <a:bodyPr/>
          <a:lstStyle/>
          <a:p>
            <a:fld id="{3021D9A3-0014-4ED9-837C-94109E9D67F4}" type="slidenum">
              <a:rPr lang="en-US" smtClean="0"/>
              <a:t>7</a:t>
            </a:fld>
            <a:endParaRPr lang="en-US"/>
          </a:p>
        </p:txBody>
      </p:sp>
    </p:spTree>
    <p:extLst>
      <p:ext uri="{BB962C8B-B14F-4D97-AF65-F5344CB8AC3E}">
        <p14:creationId xmlns:p14="http://schemas.microsoft.com/office/powerpoint/2010/main" val="21550062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982ADF-61C8-2328-C159-DC7FA3902A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D4488C-9A7F-4112-1618-9E98C432EA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EBACB5-23E2-0781-CBFF-A3A3F61F73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38F3F7-F146-5CF6-832C-12FECA2A6D56}"/>
              </a:ext>
            </a:extLst>
          </p:cNvPr>
          <p:cNvSpPr>
            <a:spLocks noGrp="1"/>
          </p:cNvSpPr>
          <p:nvPr>
            <p:ph type="sldNum" sz="quarter" idx="5"/>
          </p:nvPr>
        </p:nvSpPr>
        <p:spPr/>
        <p:txBody>
          <a:bodyPr/>
          <a:lstStyle/>
          <a:p>
            <a:fld id="{3021D9A3-0014-4ED9-837C-94109E9D67F4}" type="slidenum">
              <a:rPr lang="en-US" smtClean="0"/>
              <a:t>8</a:t>
            </a:fld>
            <a:endParaRPr lang="en-US"/>
          </a:p>
        </p:txBody>
      </p:sp>
    </p:spTree>
    <p:extLst>
      <p:ext uri="{BB962C8B-B14F-4D97-AF65-F5344CB8AC3E}">
        <p14:creationId xmlns:p14="http://schemas.microsoft.com/office/powerpoint/2010/main" val="30132482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7F565D-5EDA-DD66-18D4-1CC90F20DB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EADD60-270E-8BA9-63F4-F78EDD1454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3F9B93-B088-A623-2C37-32E06F80732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742923E-9FC0-B10B-EF92-E445D2A1C7A0}"/>
              </a:ext>
            </a:extLst>
          </p:cNvPr>
          <p:cNvSpPr>
            <a:spLocks noGrp="1"/>
          </p:cNvSpPr>
          <p:nvPr>
            <p:ph type="sldNum" sz="quarter" idx="5"/>
          </p:nvPr>
        </p:nvSpPr>
        <p:spPr/>
        <p:txBody>
          <a:bodyPr/>
          <a:lstStyle/>
          <a:p>
            <a:fld id="{3021D9A3-0014-4ED9-837C-94109E9D67F4}" type="slidenum">
              <a:rPr lang="en-US" smtClean="0"/>
              <a:t>9</a:t>
            </a:fld>
            <a:endParaRPr lang="en-US"/>
          </a:p>
        </p:txBody>
      </p:sp>
    </p:spTree>
    <p:extLst>
      <p:ext uri="{BB962C8B-B14F-4D97-AF65-F5344CB8AC3E}">
        <p14:creationId xmlns:p14="http://schemas.microsoft.com/office/powerpoint/2010/main" val="6587525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D66D67-94D1-8FE9-D376-80E0E120B0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83DF9F-A771-8312-67C6-8A1A0FCAF0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FB1640-13F2-8B78-2AC1-FA45A0B9B5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6F7D1D5-4B45-CE52-58AF-3A5BE490D96E}"/>
              </a:ext>
            </a:extLst>
          </p:cNvPr>
          <p:cNvSpPr>
            <a:spLocks noGrp="1"/>
          </p:cNvSpPr>
          <p:nvPr>
            <p:ph type="sldNum" sz="quarter" idx="5"/>
          </p:nvPr>
        </p:nvSpPr>
        <p:spPr/>
        <p:txBody>
          <a:bodyPr/>
          <a:lstStyle/>
          <a:p>
            <a:fld id="{3021D9A3-0014-4ED9-837C-94109E9D67F4}" type="slidenum">
              <a:rPr lang="en-US" smtClean="0"/>
              <a:t>10</a:t>
            </a:fld>
            <a:endParaRPr lang="en-US"/>
          </a:p>
        </p:txBody>
      </p:sp>
    </p:spTree>
    <p:extLst>
      <p:ext uri="{BB962C8B-B14F-4D97-AF65-F5344CB8AC3E}">
        <p14:creationId xmlns:p14="http://schemas.microsoft.com/office/powerpoint/2010/main" val="30223711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descr="Tag=AccentColor&#10;Flavor=Light&#10;Target=FillAndLine">
            <a:extLst>
              <a:ext uri="{FF2B5EF4-FFF2-40B4-BE49-F238E27FC236}">
                <a16:creationId xmlns:a16="http://schemas.microsoft.com/office/drawing/2014/main" id="{DA381740-063A-41A4-836D-85D14980EEF0}"/>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841248" y="448056"/>
            <a:ext cx="10515600" cy="4069080"/>
          </a:xfrm>
        </p:spPr>
        <p:txBody>
          <a:bodyPr anchor="b">
            <a:noAutofit/>
          </a:bodyPr>
          <a:lstStyle>
            <a:lvl1pPr algn="l">
              <a:defRPr sz="9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841248" y="4983480"/>
            <a:ext cx="10515600" cy="1124712"/>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11CD474-E5E1-4D01-97F6-0C9FC09332C0}"/>
              </a:ext>
            </a:extLst>
          </p:cNvPr>
          <p:cNvSpPr>
            <a:spLocks noGrp="1"/>
          </p:cNvSpPr>
          <p:nvPr>
            <p:ph type="dt" sz="half" idx="10"/>
          </p:nvPr>
        </p:nvSpPr>
        <p:spPr/>
        <p:txBody>
          <a:bodyPr/>
          <a:lstStyle/>
          <a:p>
            <a:fld id="{72345051-2045-45DA-935E-2E3CA1A69ADC}" type="datetimeFigureOut">
              <a:rPr lang="en-US" smtClean="0"/>
              <a:t>12/17/2024</a:t>
            </a:fld>
            <a:endParaRPr lang="en-US" dirty="0"/>
          </a:p>
        </p:txBody>
      </p:sp>
      <p:sp>
        <p:nvSpPr>
          <p:cNvPr id="5" name="Footer Placeholder 4">
            <a:extLst>
              <a:ext uri="{FF2B5EF4-FFF2-40B4-BE49-F238E27FC236}">
                <a16:creationId xmlns:a16="http://schemas.microsoft.com/office/drawing/2014/main" id="{C636BBC7-EB9B-4B36-88E9-DBF65D270E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8786C7-DD8D-492F-9A9A-A7B3EBE27FE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064870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7CF8D-FF51-4FD8-B968-A2C8507347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61A953-02EA-491B-A215-AF8420D74D3A}"/>
              </a:ext>
            </a:extLst>
          </p:cNvPr>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4084D1E-BC98-44E4-8D2C-89CCDC293331}"/>
              </a:ext>
            </a:extLst>
          </p:cNvPr>
          <p:cNvSpPr>
            <a:spLocks noGrp="1"/>
          </p:cNvSpPr>
          <p:nvPr>
            <p:ph type="dt" sz="half" idx="10"/>
          </p:nvPr>
        </p:nvSpPr>
        <p:spPr/>
        <p:txBody>
          <a:bodyPr/>
          <a:lstStyle/>
          <a:p>
            <a:fld id="{72345051-2045-45DA-935E-2E3CA1A69ADC}" type="datetimeFigureOut">
              <a:rPr lang="en-US" smtClean="0"/>
              <a:t>12/17/2024</a:t>
            </a:fld>
            <a:endParaRPr lang="en-US"/>
          </a:p>
        </p:txBody>
      </p:sp>
      <p:sp>
        <p:nvSpPr>
          <p:cNvPr id="5" name="Footer Placeholder 4">
            <a:extLst>
              <a:ext uri="{FF2B5EF4-FFF2-40B4-BE49-F238E27FC236}">
                <a16:creationId xmlns:a16="http://schemas.microsoft.com/office/drawing/2014/main" id="{513019EB-9C2B-4833-B72A-147694159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F6E764-5688-45F5-94ED-A7357D2F568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721955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0E3CB6-3025-40BF-A04B-A7B0CB4C01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DD5CB3-8B24-48C7-89D3-8DCAD36A453D}"/>
              </a:ext>
            </a:extLst>
          </p:cNvPr>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50BC931-E2BF-4C1D-91AA-89F82F8268B2}"/>
              </a:ext>
            </a:extLst>
          </p:cNvPr>
          <p:cNvSpPr>
            <a:spLocks noGrp="1"/>
          </p:cNvSpPr>
          <p:nvPr>
            <p:ph type="dt" sz="half" idx="10"/>
          </p:nvPr>
        </p:nvSpPr>
        <p:spPr/>
        <p:txBody>
          <a:bodyPr/>
          <a:lstStyle/>
          <a:p>
            <a:fld id="{72345051-2045-45DA-935E-2E3CA1A69ADC}" type="datetimeFigureOut">
              <a:rPr lang="en-US" smtClean="0"/>
              <a:t>12/17/2024</a:t>
            </a:fld>
            <a:endParaRPr lang="en-US"/>
          </a:p>
        </p:txBody>
      </p:sp>
      <p:sp>
        <p:nvSpPr>
          <p:cNvPr id="5" name="Footer Placeholder 4">
            <a:extLst>
              <a:ext uri="{FF2B5EF4-FFF2-40B4-BE49-F238E27FC236}">
                <a16:creationId xmlns:a16="http://schemas.microsoft.com/office/drawing/2014/main" id="{7548A135-AEE9-4483-957E-3D143318D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8DEFD4-A052-46B3-B2AE-F3091D8A2F7B}"/>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991062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38200" y="1929384"/>
            <a:ext cx="10515600" cy="4251960"/>
          </a:xfrm>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p>
            <a:fld id="{72345051-2045-45DA-935E-2E3CA1A69ADC}" type="datetimeFigureOut">
              <a:rPr lang="en-US" smtClean="0"/>
              <a:t>12/17/2024</a:t>
            </a:fld>
            <a:endParaRPr lang="en-US"/>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7" descr="Tag=AccentColor&#10;Flavor=Light&#10;Target=FillAndLine">
            <a:extLst>
              <a:ext uri="{FF2B5EF4-FFF2-40B4-BE49-F238E27FC236}">
                <a16:creationId xmlns:a16="http://schemas.microsoft.com/office/drawing/2014/main" id="{EBDD1931-9E86-4402-9A68-33A2D9EFB198}"/>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127642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218C0-6540-400C-BB51-353D5FD5CB00}"/>
              </a:ext>
            </a:extLst>
          </p:cNvPr>
          <p:cNvSpPr>
            <a:spLocks noGrp="1"/>
          </p:cNvSpPr>
          <p:nvPr>
            <p:ph type="title"/>
          </p:nvPr>
        </p:nvSpPr>
        <p:spPr>
          <a:xfrm>
            <a:off x="841248" y="448056"/>
            <a:ext cx="10515600" cy="4069080"/>
          </a:xfrm>
        </p:spPr>
        <p:txBody>
          <a:bodyPr anchor="b">
            <a:normAutofit/>
          </a:bodyPr>
          <a:lstStyle>
            <a:lvl1pPr>
              <a:defRPr sz="8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A81CD69-43B3-4FF7-AA41-30C36C957E65}"/>
              </a:ext>
            </a:extLst>
          </p:cNvPr>
          <p:cNvSpPr>
            <a:spLocks noGrp="1"/>
          </p:cNvSpPr>
          <p:nvPr>
            <p:ph type="body" idx="1"/>
          </p:nvPr>
        </p:nvSpPr>
        <p:spPr>
          <a:xfrm>
            <a:off x="841248" y="4983480"/>
            <a:ext cx="10515600" cy="1124712"/>
          </a:xfrm>
        </p:spPr>
        <p:txBody>
          <a:bodyPr>
            <a:normAutofit/>
          </a:bodyPr>
          <a:lstStyle>
            <a:lvl1pPr marL="0" indent="0">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BF300D-5CBE-47E9-A193-E23C8314D0EA}"/>
              </a:ext>
            </a:extLst>
          </p:cNvPr>
          <p:cNvSpPr>
            <a:spLocks noGrp="1"/>
          </p:cNvSpPr>
          <p:nvPr>
            <p:ph type="dt" sz="half" idx="10"/>
          </p:nvPr>
        </p:nvSpPr>
        <p:spPr/>
        <p:txBody>
          <a:bodyPr/>
          <a:lstStyle/>
          <a:p>
            <a:fld id="{72345051-2045-45DA-935E-2E3CA1A69ADC}" type="datetimeFigureOut">
              <a:rPr lang="en-US" smtClean="0"/>
              <a:t>12/17/2024</a:t>
            </a:fld>
            <a:endParaRPr lang="en-US"/>
          </a:p>
        </p:txBody>
      </p:sp>
      <p:sp>
        <p:nvSpPr>
          <p:cNvPr id="5" name="Footer Placeholder 4">
            <a:extLst>
              <a:ext uri="{FF2B5EF4-FFF2-40B4-BE49-F238E27FC236}">
                <a16:creationId xmlns:a16="http://schemas.microsoft.com/office/drawing/2014/main" id="{56E7DF3F-C51A-4DB1-9FCE-E3E0D8E925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269CF4-FAAB-44EF-A2A5-8352B4AA384F}"/>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7" name="Rectangle 6" descr="Tag=AccentColor&#10;Flavor=Light&#10;Target=FillAndLine">
            <a:extLst>
              <a:ext uri="{FF2B5EF4-FFF2-40B4-BE49-F238E27FC236}">
                <a16:creationId xmlns:a16="http://schemas.microsoft.com/office/drawing/2014/main" id="{417A8947-4521-4FE1-8E44-27363435CE1B}"/>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561257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DE264-531D-49C1-A8AF-2B4C1D218FA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4B9A1B8-2F1B-46AA-858A-CFFF5AF7CEB0}"/>
              </a:ext>
            </a:extLst>
          </p:cNvPr>
          <p:cNvSpPr>
            <a:spLocks noGrp="1"/>
          </p:cNvSpPr>
          <p:nvPr>
            <p:ph sz="half" idx="1"/>
          </p:nvPr>
        </p:nvSpPr>
        <p:spPr>
          <a:xfrm>
            <a:off x="838200" y="1929384"/>
            <a:ext cx="5181600" cy="425196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6E6B9631-18C0-43BD-8AF3-9137D6D4C234}"/>
              </a:ext>
            </a:extLst>
          </p:cNvPr>
          <p:cNvSpPr>
            <a:spLocks noGrp="1"/>
          </p:cNvSpPr>
          <p:nvPr>
            <p:ph sz="half" idx="2"/>
          </p:nvPr>
        </p:nvSpPr>
        <p:spPr>
          <a:xfrm>
            <a:off x="6172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9032FCA-14C6-4497-9C27-3F58062442CE}"/>
              </a:ext>
            </a:extLst>
          </p:cNvPr>
          <p:cNvSpPr>
            <a:spLocks noGrp="1"/>
          </p:cNvSpPr>
          <p:nvPr>
            <p:ph type="dt" sz="half" idx="10"/>
          </p:nvPr>
        </p:nvSpPr>
        <p:spPr/>
        <p:txBody>
          <a:bodyPr/>
          <a:lstStyle/>
          <a:p>
            <a:fld id="{72345051-2045-45DA-935E-2E3CA1A69ADC}" type="datetimeFigureOut">
              <a:rPr lang="en-US" smtClean="0"/>
              <a:t>12/17/2024</a:t>
            </a:fld>
            <a:endParaRPr lang="en-US"/>
          </a:p>
        </p:txBody>
      </p:sp>
      <p:sp>
        <p:nvSpPr>
          <p:cNvPr id="6" name="Footer Placeholder 5">
            <a:extLst>
              <a:ext uri="{FF2B5EF4-FFF2-40B4-BE49-F238E27FC236}">
                <a16:creationId xmlns:a16="http://schemas.microsoft.com/office/drawing/2014/main" id="{961E5057-693B-4E10-958E-0ABE79FEC7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0CECB1-0A35-4C10-9D3D-FE4404283011}"/>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9" name="Rectangle 8" descr="Tag=AccentColor&#10;Flavor=Light&#10;Target=FillAndLine">
            <a:extLst>
              <a:ext uri="{FF2B5EF4-FFF2-40B4-BE49-F238E27FC236}">
                <a16:creationId xmlns:a16="http://schemas.microsoft.com/office/drawing/2014/main" id="{2FAAC677-2D37-4F63-9C4B-711A2988EE0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062928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p:nvPr>
        </p:nvSpPr>
        <p:spPr>
          <a:xfrm>
            <a:off x="839788" y="1938528"/>
            <a:ext cx="5157787"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839788" y="2926080"/>
            <a:ext cx="5157787" cy="326440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p:nvPr>
        </p:nvSpPr>
        <p:spPr>
          <a:xfrm>
            <a:off x="6172200" y="1938528"/>
            <a:ext cx="5183188"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6172200" y="2926080"/>
            <a:ext cx="5183188"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fld id="{72345051-2045-45DA-935E-2E3CA1A69ADC}" type="datetimeFigureOut">
              <a:rPr lang="en-US" smtClean="0"/>
              <a:t>12/17/2024</a:t>
            </a:fld>
            <a:endParaRPr lang="en-US"/>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11" name="Rectangle 10" descr="Tag=AccentColor&#10;Flavor=Light&#10;Target=FillAndLine">
            <a:extLst>
              <a:ext uri="{FF2B5EF4-FFF2-40B4-BE49-F238E27FC236}">
                <a16:creationId xmlns:a16="http://schemas.microsoft.com/office/drawing/2014/main" id="{F634C457-AEBF-47D7-9200-BAD05D138B1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855218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E9AC0-40CD-4451-BF00-5E2FC7B7451B}"/>
              </a:ext>
            </a:extLst>
          </p:cNvPr>
          <p:cNvSpPr>
            <a:spLocks noGrp="1"/>
          </p:cNvSpPr>
          <p:nvPr>
            <p:ph type="title"/>
          </p:nvPr>
        </p:nvSpPr>
        <p:spPr>
          <a:xfrm>
            <a:off x="2203704" y="1728216"/>
            <a:ext cx="7781544" cy="3392424"/>
          </a:xfrm>
        </p:spPr>
        <p:txBody>
          <a:bodyPr>
            <a:normAutofit/>
          </a:bodyPr>
          <a:lstStyle>
            <a:lvl1pPr algn="ctr">
              <a:defRPr sz="7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C6FD9A32-9C83-452B-BC69-CC6E95D3C93C}"/>
              </a:ext>
            </a:extLst>
          </p:cNvPr>
          <p:cNvSpPr>
            <a:spLocks noGrp="1"/>
          </p:cNvSpPr>
          <p:nvPr>
            <p:ph type="dt" sz="half" idx="10"/>
          </p:nvPr>
        </p:nvSpPr>
        <p:spPr/>
        <p:txBody>
          <a:bodyPr/>
          <a:lstStyle/>
          <a:p>
            <a:fld id="{72345051-2045-45DA-935E-2E3CA1A69ADC}" type="datetimeFigureOut">
              <a:rPr lang="en-US" smtClean="0"/>
              <a:t>12/17/2024</a:t>
            </a:fld>
            <a:endParaRPr lang="en-US"/>
          </a:p>
        </p:txBody>
      </p:sp>
      <p:sp>
        <p:nvSpPr>
          <p:cNvPr id="4" name="Footer Placeholder 3">
            <a:extLst>
              <a:ext uri="{FF2B5EF4-FFF2-40B4-BE49-F238E27FC236}">
                <a16:creationId xmlns:a16="http://schemas.microsoft.com/office/drawing/2014/main" id="{6B87B83E-E23E-42DE-876D-F55908A97D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1C03A8-D428-4010-B413-13B1E992262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6" name="Rectangle 6" descr="Tag=AccentColor&#10;Flavor=Light&#10;Target=FillAndLine">
            <a:extLst>
              <a:ext uri="{FF2B5EF4-FFF2-40B4-BE49-F238E27FC236}">
                <a16:creationId xmlns:a16="http://schemas.microsoft.com/office/drawing/2014/main" id="{17F03060-85EC-4182-8C18-C6EE0D373E4B}"/>
              </a:ext>
            </a:extLst>
          </p:cNvPr>
          <p:cNvSpPr/>
          <p:nvPr/>
        </p:nvSpPr>
        <p:spPr>
          <a:xfrm>
            <a:off x="3974206" y="5126892"/>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17166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2816A0-77C4-4A3F-87BD-A7321E3C84D2}"/>
              </a:ext>
            </a:extLst>
          </p:cNvPr>
          <p:cNvSpPr>
            <a:spLocks noGrp="1"/>
          </p:cNvSpPr>
          <p:nvPr>
            <p:ph type="dt" sz="half" idx="10"/>
          </p:nvPr>
        </p:nvSpPr>
        <p:spPr/>
        <p:txBody>
          <a:bodyPr/>
          <a:lstStyle/>
          <a:p>
            <a:fld id="{72345051-2045-45DA-935E-2E3CA1A69ADC}" type="datetimeFigureOut">
              <a:rPr lang="en-US" smtClean="0"/>
              <a:t>12/17/2024</a:t>
            </a:fld>
            <a:endParaRPr lang="en-US"/>
          </a:p>
        </p:txBody>
      </p:sp>
      <p:sp>
        <p:nvSpPr>
          <p:cNvPr id="3" name="Footer Placeholder 2">
            <a:extLst>
              <a:ext uri="{FF2B5EF4-FFF2-40B4-BE49-F238E27FC236}">
                <a16:creationId xmlns:a16="http://schemas.microsoft.com/office/drawing/2014/main" id="{A5FC3464-F026-4C77-9441-55ECA5054D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7D9257-BADE-4D0B-AF0B-D09FE95FA078}"/>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078636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C48E-F751-45A2-9010-208B81EDBE69}"/>
              </a:ext>
            </a:extLst>
          </p:cNvPr>
          <p:cNvSpPr>
            <a:spLocks noGrp="1"/>
          </p:cNvSpPr>
          <p:nvPr>
            <p:ph type="title"/>
          </p:nvPr>
        </p:nvSpPr>
        <p:spPr>
          <a:xfrm>
            <a:off x="839788" y="457200"/>
            <a:ext cx="3932237" cy="3429000"/>
          </a:xfrm>
        </p:spPr>
        <p:txBody>
          <a:bodyPr anchor="b">
            <a:normAutofit/>
          </a:bodyPr>
          <a:lstStyle>
            <a:lvl1pPr>
              <a:defRPr sz="6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9D501F6-8430-4758-8636-74D68E990EC3}"/>
              </a:ext>
            </a:extLst>
          </p:cNvPr>
          <p:cNvSpPr>
            <a:spLocks noGrp="1"/>
          </p:cNvSpPr>
          <p:nvPr>
            <p:ph idx="1"/>
          </p:nvPr>
        </p:nvSpPr>
        <p:spPr>
          <a:xfrm>
            <a:off x="5303520" y="548640"/>
            <a:ext cx="6053328" cy="543153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E79DC39-A29C-494C-98B6-999746C5F38A}"/>
              </a:ext>
            </a:extLst>
          </p:cNvPr>
          <p:cNvSpPr>
            <a:spLocks noGrp="1"/>
          </p:cNvSpPr>
          <p:nvPr>
            <p:ph type="body" sz="half" idx="2"/>
          </p:nvPr>
        </p:nvSpPr>
        <p:spPr>
          <a:xfrm>
            <a:off x="839788" y="3977640"/>
            <a:ext cx="3932237"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2584C988-A6DB-469A-B8AA-31866F36E83D}"/>
              </a:ext>
            </a:extLst>
          </p:cNvPr>
          <p:cNvSpPr>
            <a:spLocks noGrp="1"/>
          </p:cNvSpPr>
          <p:nvPr>
            <p:ph type="dt" sz="half" idx="10"/>
          </p:nvPr>
        </p:nvSpPr>
        <p:spPr/>
        <p:txBody>
          <a:bodyPr/>
          <a:lstStyle/>
          <a:p>
            <a:fld id="{72345051-2045-45DA-935E-2E3CA1A69ADC}" type="datetimeFigureOut">
              <a:rPr lang="en-US" smtClean="0"/>
              <a:t>12/17/2024</a:t>
            </a:fld>
            <a:endParaRPr lang="en-US"/>
          </a:p>
        </p:txBody>
      </p:sp>
      <p:sp>
        <p:nvSpPr>
          <p:cNvPr id="6" name="Footer Placeholder 5">
            <a:extLst>
              <a:ext uri="{FF2B5EF4-FFF2-40B4-BE49-F238E27FC236}">
                <a16:creationId xmlns:a16="http://schemas.microsoft.com/office/drawing/2014/main" id="{02BC39C3-81EB-4828-9AD3-2F1FAC521E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59376C-9810-49A5-BC9A-4E6A02175273}"/>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B9F96F3A-E64D-4401-B02C-BCD5CAA97CFF}"/>
              </a:ext>
            </a:extLst>
          </p:cNvPr>
          <p:cNvSpPr/>
          <p:nvPr/>
        </p:nvSpPr>
        <p:spPr>
          <a:xfrm rot="5400000">
            <a:off x="2797492"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29363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7704-80BD-41B0-8395-41618EC3AFBC}"/>
              </a:ext>
            </a:extLst>
          </p:cNvPr>
          <p:cNvSpPr>
            <a:spLocks noGrp="1"/>
          </p:cNvSpPr>
          <p:nvPr>
            <p:ph type="title"/>
          </p:nvPr>
        </p:nvSpPr>
        <p:spPr>
          <a:xfrm>
            <a:off x="839788" y="457200"/>
            <a:ext cx="3931920" cy="3429000"/>
          </a:xfrm>
        </p:spPr>
        <p:txBody>
          <a:bodyPr anchor="b">
            <a:normAutofit/>
          </a:bodyPr>
          <a:lstStyle>
            <a:lvl1pPr>
              <a:defRPr sz="6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14DA4032-EC66-4974-BD30-898B60E4B562}"/>
              </a:ext>
            </a:extLst>
          </p:cNvPr>
          <p:cNvSpPr>
            <a:spLocks noGrp="1"/>
          </p:cNvSpPr>
          <p:nvPr>
            <p:ph type="pic" idx="1"/>
          </p:nvPr>
        </p:nvSpPr>
        <p:spPr>
          <a:xfrm>
            <a:off x="5303520" y="548640"/>
            <a:ext cx="6053328" cy="5431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21802D0-5574-4631-BA49-92362F8E40DC}"/>
              </a:ext>
            </a:extLst>
          </p:cNvPr>
          <p:cNvSpPr>
            <a:spLocks noGrp="1"/>
          </p:cNvSpPr>
          <p:nvPr>
            <p:ph type="body" sz="half" idx="2"/>
          </p:nvPr>
        </p:nvSpPr>
        <p:spPr>
          <a:xfrm>
            <a:off x="839788" y="3977640"/>
            <a:ext cx="3931920"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F62C2F5B-DDDD-4E64-94A9-99E46F4B06A0}"/>
              </a:ext>
            </a:extLst>
          </p:cNvPr>
          <p:cNvSpPr>
            <a:spLocks noGrp="1"/>
          </p:cNvSpPr>
          <p:nvPr>
            <p:ph type="dt" sz="half" idx="10"/>
          </p:nvPr>
        </p:nvSpPr>
        <p:spPr/>
        <p:txBody>
          <a:bodyPr/>
          <a:lstStyle/>
          <a:p>
            <a:fld id="{72345051-2045-45DA-935E-2E3CA1A69ADC}" type="datetimeFigureOut">
              <a:rPr lang="en-US" smtClean="0"/>
              <a:t>12/17/2024</a:t>
            </a:fld>
            <a:endParaRPr lang="en-US"/>
          </a:p>
        </p:txBody>
      </p:sp>
      <p:sp>
        <p:nvSpPr>
          <p:cNvPr id="6" name="Footer Placeholder 5">
            <a:extLst>
              <a:ext uri="{FF2B5EF4-FFF2-40B4-BE49-F238E27FC236}">
                <a16:creationId xmlns:a16="http://schemas.microsoft.com/office/drawing/2014/main" id="{D4FA8D36-8865-48E7-8249-ED729A5F70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0F98C3-0B62-4361-8408-A01F70807CDB}"/>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FE511AB6-FEAF-4549-BA88-0764BD10B63D}"/>
              </a:ext>
            </a:extLst>
          </p:cNvPr>
          <p:cNvSpPr/>
          <p:nvPr/>
        </p:nvSpPr>
        <p:spPr>
          <a:xfrm rot="5400000">
            <a:off x="2798064"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4540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72345051-2045-45DA-935E-2E3CA1A69ADC}" type="datetimeFigureOut">
              <a:rPr lang="en-US" smtClean="0"/>
              <a:t>12/17/2024</a:t>
            </a:fld>
            <a:endParaRPr lang="en-US" dirty="0"/>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A7CD31F4-64FA-4BA0-9498-67783267A8C8}" type="slidenum">
              <a:rPr lang="en-US" smtClean="0"/>
              <a:t>‹#›</a:t>
            </a:fld>
            <a:endParaRPr lang="en-US" dirty="0"/>
          </a:p>
        </p:txBody>
      </p:sp>
    </p:spTree>
    <p:extLst>
      <p:ext uri="{BB962C8B-B14F-4D97-AF65-F5344CB8AC3E}">
        <p14:creationId xmlns:p14="http://schemas.microsoft.com/office/powerpoint/2010/main" val="3519706590"/>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10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72BD74-BE6F-1922-30A5-4BB243402F33}"/>
              </a:ext>
            </a:extLst>
          </p:cNvPr>
          <p:cNvSpPr>
            <a:spLocks noGrp="1"/>
          </p:cNvSpPr>
          <p:nvPr>
            <p:ph type="ctrTitle"/>
          </p:nvPr>
        </p:nvSpPr>
        <p:spPr>
          <a:xfrm>
            <a:off x="5573807" y="308183"/>
            <a:ext cx="6251110" cy="3566160"/>
          </a:xfrm>
        </p:spPr>
        <p:txBody>
          <a:bodyPr anchor="b">
            <a:normAutofit/>
          </a:bodyPr>
          <a:lstStyle/>
          <a:p>
            <a:r>
              <a:rPr lang="en-US" dirty="0"/>
              <a:t>Exploring</a:t>
            </a:r>
            <a:br>
              <a:rPr lang="en-US" dirty="0"/>
            </a:br>
            <a:r>
              <a:rPr lang="en-US" dirty="0"/>
              <a:t>Galatia</a:t>
            </a:r>
          </a:p>
        </p:txBody>
      </p:sp>
      <p:sp>
        <p:nvSpPr>
          <p:cNvPr id="3" name="Subtitle 2">
            <a:extLst>
              <a:ext uri="{FF2B5EF4-FFF2-40B4-BE49-F238E27FC236}">
                <a16:creationId xmlns:a16="http://schemas.microsoft.com/office/drawing/2014/main" id="{6873E95C-9D37-F8A4-BE57-051A4DDC9BC2}"/>
              </a:ext>
            </a:extLst>
          </p:cNvPr>
          <p:cNvSpPr>
            <a:spLocks noGrp="1"/>
          </p:cNvSpPr>
          <p:nvPr>
            <p:ph type="subTitle" idx="1"/>
          </p:nvPr>
        </p:nvSpPr>
        <p:spPr>
          <a:xfrm>
            <a:off x="5297760" y="4636008"/>
            <a:ext cx="6251111" cy="1572768"/>
          </a:xfrm>
        </p:spPr>
        <p:txBody>
          <a:bodyPr>
            <a:normAutofit/>
          </a:bodyPr>
          <a:lstStyle/>
          <a:p>
            <a:pPr algn="ctr"/>
            <a:r>
              <a:rPr lang="en-US" sz="8000" b="1" dirty="0"/>
              <a:t>Perplexed</a:t>
            </a:r>
          </a:p>
        </p:txBody>
      </p:sp>
      <p:sp>
        <p:nvSpPr>
          <p:cNvPr id="11" name="Rectangle 6">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2862" y="4409267"/>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rgbClr val="C3724D"/>
          </a:solidFill>
          <a:ln w="38100" cap="rnd">
            <a:solidFill>
              <a:srgbClr val="C3724D"/>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Isolated twigs and flowers on a white surface">
            <a:extLst>
              <a:ext uri="{FF2B5EF4-FFF2-40B4-BE49-F238E27FC236}">
                <a16:creationId xmlns:a16="http://schemas.microsoft.com/office/drawing/2014/main" id="{CE54F590-E9F0-AA14-0811-741894721344}"/>
              </a:ext>
            </a:extLst>
          </p:cNvPr>
          <p:cNvPicPr>
            <a:picLocks noChangeAspect="1"/>
          </p:cNvPicPr>
          <p:nvPr/>
        </p:nvPicPr>
        <p:blipFill>
          <a:blip r:embed="rId2"/>
          <a:srcRect l="33265" r="19367" b="2"/>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Tree>
    <p:extLst>
      <p:ext uri="{BB962C8B-B14F-4D97-AF65-F5344CB8AC3E}">
        <p14:creationId xmlns:p14="http://schemas.microsoft.com/office/powerpoint/2010/main" val="34640510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AC2A810-A217-EEAB-90F7-1A78EF15F7EC}"/>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3017E22-8842-D440-C64C-0B05EDCD9F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DD8D36D-C4B5-C718-6867-E5CAFFD146A3}"/>
              </a:ext>
            </a:extLst>
          </p:cNvPr>
          <p:cNvSpPr>
            <a:spLocks noGrp="1"/>
          </p:cNvSpPr>
          <p:nvPr>
            <p:ph type="title"/>
          </p:nvPr>
        </p:nvSpPr>
        <p:spPr>
          <a:xfrm>
            <a:off x="576072" y="238539"/>
            <a:ext cx="11018520" cy="1434415"/>
          </a:xfrm>
        </p:spPr>
        <p:txBody>
          <a:bodyPr anchor="b">
            <a:normAutofit/>
          </a:bodyPr>
          <a:lstStyle/>
          <a:p>
            <a:r>
              <a:rPr lang="en-US" sz="6700" dirty="0"/>
              <a:t>Fear Galatians 4:11</a:t>
            </a:r>
          </a:p>
        </p:txBody>
      </p:sp>
      <p:sp>
        <p:nvSpPr>
          <p:cNvPr id="11" name="Rectangle 6">
            <a:extLst>
              <a:ext uri="{FF2B5EF4-FFF2-40B4-BE49-F238E27FC236}">
                <a16:creationId xmlns:a16="http://schemas.microsoft.com/office/drawing/2014/main" id="{8498151B-61B0-5AC6-1003-9800B2FF2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072" y="1817073"/>
            <a:ext cx="11018520" cy="18288"/>
          </a:xfrm>
          <a:custGeom>
            <a:avLst/>
            <a:gdLst>
              <a:gd name="connsiteX0" fmla="*/ 0 w 11018520"/>
              <a:gd name="connsiteY0" fmla="*/ 0 h 18288"/>
              <a:gd name="connsiteX1" fmla="*/ 468287 w 11018520"/>
              <a:gd name="connsiteY1" fmla="*/ 0 h 18288"/>
              <a:gd name="connsiteX2" fmla="*/ 1156945 w 11018520"/>
              <a:gd name="connsiteY2" fmla="*/ 0 h 18288"/>
              <a:gd name="connsiteX3" fmla="*/ 1955787 w 11018520"/>
              <a:gd name="connsiteY3" fmla="*/ 0 h 18288"/>
              <a:gd name="connsiteX4" fmla="*/ 2313889 w 11018520"/>
              <a:gd name="connsiteY4" fmla="*/ 0 h 18288"/>
              <a:gd name="connsiteX5" fmla="*/ 2671991 w 11018520"/>
              <a:gd name="connsiteY5" fmla="*/ 0 h 18288"/>
              <a:gd name="connsiteX6" fmla="*/ 3581019 w 11018520"/>
              <a:gd name="connsiteY6" fmla="*/ 0 h 18288"/>
              <a:gd name="connsiteX7" fmla="*/ 4269677 w 11018520"/>
              <a:gd name="connsiteY7" fmla="*/ 0 h 18288"/>
              <a:gd name="connsiteX8" fmla="*/ 4627778 w 11018520"/>
              <a:gd name="connsiteY8" fmla="*/ 0 h 18288"/>
              <a:gd name="connsiteX9" fmla="*/ 5316436 w 11018520"/>
              <a:gd name="connsiteY9" fmla="*/ 0 h 18288"/>
              <a:gd name="connsiteX10" fmla="*/ 6225464 w 11018520"/>
              <a:gd name="connsiteY10" fmla="*/ 0 h 18288"/>
              <a:gd name="connsiteX11" fmla="*/ 6803936 w 11018520"/>
              <a:gd name="connsiteY11" fmla="*/ 0 h 18288"/>
              <a:gd name="connsiteX12" fmla="*/ 7382408 w 11018520"/>
              <a:gd name="connsiteY12" fmla="*/ 0 h 18288"/>
              <a:gd name="connsiteX13" fmla="*/ 8071066 w 11018520"/>
              <a:gd name="connsiteY13" fmla="*/ 0 h 18288"/>
              <a:gd name="connsiteX14" fmla="*/ 8869909 w 11018520"/>
              <a:gd name="connsiteY14" fmla="*/ 0 h 18288"/>
              <a:gd name="connsiteX15" fmla="*/ 9668751 w 11018520"/>
              <a:gd name="connsiteY15" fmla="*/ 0 h 18288"/>
              <a:gd name="connsiteX16" fmla="*/ 11018520 w 11018520"/>
              <a:gd name="connsiteY16" fmla="*/ 0 h 18288"/>
              <a:gd name="connsiteX17" fmla="*/ 11018520 w 11018520"/>
              <a:gd name="connsiteY17" fmla="*/ 18288 h 18288"/>
              <a:gd name="connsiteX18" fmla="*/ 10550233 w 11018520"/>
              <a:gd name="connsiteY18" fmla="*/ 18288 h 18288"/>
              <a:gd name="connsiteX19" fmla="*/ 9641205 w 11018520"/>
              <a:gd name="connsiteY19" fmla="*/ 18288 h 18288"/>
              <a:gd name="connsiteX20" fmla="*/ 8952548 w 11018520"/>
              <a:gd name="connsiteY20" fmla="*/ 18288 h 18288"/>
              <a:gd name="connsiteX21" fmla="*/ 8594446 w 11018520"/>
              <a:gd name="connsiteY21" fmla="*/ 18288 h 18288"/>
              <a:gd name="connsiteX22" fmla="*/ 7905788 w 11018520"/>
              <a:gd name="connsiteY22" fmla="*/ 18288 h 18288"/>
              <a:gd name="connsiteX23" fmla="*/ 7327316 w 11018520"/>
              <a:gd name="connsiteY23" fmla="*/ 18288 h 18288"/>
              <a:gd name="connsiteX24" fmla="*/ 6748844 w 11018520"/>
              <a:gd name="connsiteY24" fmla="*/ 18288 h 18288"/>
              <a:gd name="connsiteX25" fmla="*/ 6170371 w 11018520"/>
              <a:gd name="connsiteY25" fmla="*/ 18288 h 18288"/>
              <a:gd name="connsiteX26" fmla="*/ 5591899 w 11018520"/>
              <a:gd name="connsiteY26" fmla="*/ 18288 h 18288"/>
              <a:gd name="connsiteX27" fmla="*/ 4793056 w 11018520"/>
              <a:gd name="connsiteY27" fmla="*/ 18288 h 18288"/>
              <a:gd name="connsiteX28" fmla="*/ 4104399 w 11018520"/>
              <a:gd name="connsiteY28" fmla="*/ 18288 h 18288"/>
              <a:gd name="connsiteX29" fmla="*/ 3746297 w 11018520"/>
              <a:gd name="connsiteY29" fmla="*/ 18288 h 18288"/>
              <a:gd name="connsiteX30" fmla="*/ 3167825 w 11018520"/>
              <a:gd name="connsiteY30" fmla="*/ 18288 h 18288"/>
              <a:gd name="connsiteX31" fmla="*/ 2368982 w 11018520"/>
              <a:gd name="connsiteY31" fmla="*/ 18288 h 18288"/>
              <a:gd name="connsiteX32" fmla="*/ 1900695 w 11018520"/>
              <a:gd name="connsiteY32" fmla="*/ 18288 h 18288"/>
              <a:gd name="connsiteX33" fmla="*/ 991667 w 11018520"/>
              <a:gd name="connsiteY33" fmla="*/ 18288 h 18288"/>
              <a:gd name="connsiteX34" fmla="*/ 0 w 11018520"/>
              <a:gd name="connsiteY34" fmla="*/ 18288 h 18288"/>
              <a:gd name="connsiteX35" fmla="*/ 0 w 11018520"/>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1018520" h="18288" fill="none" extrusionOk="0">
                <a:moveTo>
                  <a:pt x="0" y="0"/>
                </a:moveTo>
                <a:cubicBezTo>
                  <a:pt x="176840" y="19448"/>
                  <a:pt x="369510" y="1686"/>
                  <a:pt x="468287" y="0"/>
                </a:cubicBezTo>
                <a:cubicBezTo>
                  <a:pt x="567064" y="-1686"/>
                  <a:pt x="844925" y="28710"/>
                  <a:pt x="1156945" y="0"/>
                </a:cubicBezTo>
                <a:cubicBezTo>
                  <a:pt x="1468965" y="-28710"/>
                  <a:pt x="1755775" y="35306"/>
                  <a:pt x="1955787" y="0"/>
                </a:cubicBezTo>
                <a:cubicBezTo>
                  <a:pt x="2155799" y="-35306"/>
                  <a:pt x="2224532" y="-16632"/>
                  <a:pt x="2313889" y="0"/>
                </a:cubicBezTo>
                <a:cubicBezTo>
                  <a:pt x="2403246" y="16632"/>
                  <a:pt x="2494050" y="6083"/>
                  <a:pt x="2671991" y="0"/>
                </a:cubicBezTo>
                <a:cubicBezTo>
                  <a:pt x="2849932" y="-6083"/>
                  <a:pt x="3354152" y="34614"/>
                  <a:pt x="3581019" y="0"/>
                </a:cubicBezTo>
                <a:cubicBezTo>
                  <a:pt x="3807886" y="-34614"/>
                  <a:pt x="4022451" y="14254"/>
                  <a:pt x="4269677" y="0"/>
                </a:cubicBezTo>
                <a:cubicBezTo>
                  <a:pt x="4516903" y="-14254"/>
                  <a:pt x="4514495" y="-13291"/>
                  <a:pt x="4627778" y="0"/>
                </a:cubicBezTo>
                <a:cubicBezTo>
                  <a:pt x="4741061" y="13291"/>
                  <a:pt x="5120758" y="-22660"/>
                  <a:pt x="5316436" y="0"/>
                </a:cubicBezTo>
                <a:cubicBezTo>
                  <a:pt x="5512114" y="22660"/>
                  <a:pt x="5812155" y="-9513"/>
                  <a:pt x="6225464" y="0"/>
                </a:cubicBezTo>
                <a:cubicBezTo>
                  <a:pt x="6638773" y="9513"/>
                  <a:pt x="6545417" y="2479"/>
                  <a:pt x="6803936" y="0"/>
                </a:cubicBezTo>
                <a:cubicBezTo>
                  <a:pt x="7062455" y="-2479"/>
                  <a:pt x="7245098" y="-20209"/>
                  <a:pt x="7382408" y="0"/>
                </a:cubicBezTo>
                <a:cubicBezTo>
                  <a:pt x="7519718" y="20209"/>
                  <a:pt x="7801947" y="19736"/>
                  <a:pt x="8071066" y="0"/>
                </a:cubicBezTo>
                <a:cubicBezTo>
                  <a:pt x="8340185" y="-19736"/>
                  <a:pt x="8495312" y="-6666"/>
                  <a:pt x="8869909" y="0"/>
                </a:cubicBezTo>
                <a:cubicBezTo>
                  <a:pt x="9244506" y="6666"/>
                  <a:pt x="9501461" y="-13745"/>
                  <a:pt x="9668751" y="0"/>
                </a:cubicBezTo>
                <a:cubicBezTo>
                  <a:pt x="9836041" y="13745"/>
                  <a:pt x="10607605" y="14143"/>
                  <a:pt x="11018520" y="0"/>
                </a:cubicBezTo>
                <a:cubicBezTo>
                  <a:pt x="11019166" y="4451"/>
                  <a:pt x="11019010" y="9226"/>
                  <a:pt x="11018520" y="18288"/>
                </a:cubicBezTo>
                <a:cubicBezTo>
                  <a:pt x="10834966" y="15274"/>
                  <a:pt x="10754561" y="35250"/>
                  <a:pt x="10550233" y="18288"/>
                </a:cubicBezTo>
                <a:cubicBezTo>
                  <a:pt x="10345905" y="1326"/>
                  <a:pt x="9906342" y="45884"/>
                  <a:pt x="9641205" y="18288"/>
                </a:cubicBezTo>
                <a:cubicBezTo>
                  <a:pt x="9376068" y="-9308"/>
                  <a:pt x="9177188" y="43988"/>
                  <a:pt x="8952548" y="18288"/>
                </a:cubicBezTo>
                <a:cubicBezTo>
                  <a:pt x="8727908" y="-7412"/>
                  <a:pt x="8707007" y="3271"/>
                  <a:pt x="8594446" y="18288"/>
                </a:cubicBezTo>
                <a:cubicBezTo>
                  <a:pt x="8481885" y="33305"/>
                  <a:pt x="8175004" y="35109"/>
                  <a:pt x="7905788" y="18288"/>
                </a:cubicBezTo>
                <a:cubicBezTo>
                  <a:pt x="7636572" y="1467"/>
                  <a:pt x="7535638" y="7399"/>
                  <a:pt x="7327316" y="18288"/>
                </a:cubicBezTo>
                <a:cubicBezTo>
                  <a:pt x="7118994" y="29177"/>
                  <a:pt x="6978247" y="47205"/>
                  <a:pt x="6748844" y="18288"/>
                </a:cubicBezTo>
                <a:cubicBezTo>
                  <a:pt x="6519441" y="-10629"/>
                  <a:pt x="6459241" y="43308"/>
                  <a:pt x="6170371" y="18288"/>
                </a:cubicBezTo>
                <a:cubicBezTo>
                  <a:pt x="5881501" y="-6732"/>
                  <a:pt x="5736201" y="35971"/>
                  <a:pt x="5591899" y="18288"/>
                </a:cubicBezTo>
                <a:cubicBezTo>
                  <a:pt x="5447597" y="605"/>
                  <a:pt x="4990303" y="20409"/>
                  <a:pt x="4793056" y="18288"/>
                </a:cubicBezTo>
                <a:cubicBezTo>
                  <a:pt x="4595809" y="16167"/>
                  <a:pt x="4271723" y="2909"/>
                  <a:pt x="4104399" y="18288"/>
                </a:cubicBezTo>
                <a:cubicBezTo>
                  <a:pt x="3937075" y="33667"/>
                  <a:pt x="3923235" y="10730"/>
                  <a:pt x="3746297" y="18288"/>
                </a:cubicBezTo>
                <a:cubicBezTo>
                  <a:pt x="3569359" y="25846"/>
                  <a:pt x="3351081" y="24702"/>
                  <a:pt x="3167825" y="18288"/>
                </a:cubicBezTo>
                <a:cubicBezTo>
                  <a:pt x="2984569" y="11874"/>
                  <a:pt x="2708033" y="13293"/>
                  <a:pt x="2368982" y="18288"/>
                </a:cubicBezTo>
                <a:cubicBezTo>
                  <a:pt x="2029931" y="23283"/>
                  <a:pt x="2009060" y="37671"/>
                  <a:pt x="1900695" y="18288"/>
                </a:cubicBezTo>
                <a:cubicBezTo>
                  <a:pt x="1792330" y="-1095"/>
                  <a:pt x="1183178" y="9337"/>
                  <a:pt x="991667" y="18288"/>
                </a:cubicBezTo>
                <a:cubicBezTo>
                  <a:pt x="800156" y="27239"/>
                  <a:pt x="375690" y="34110"/>
                  <a:pt x="0" y="18288"/>
                </a:cubicBezTo>
                <a:cubicBezTo>
                  <a:pt x="-213" y="9468"/>
                  <a:pt x="187" y="4459"/>
                  <a:pt x="0" y="0"/>
                </a:cubicBezTo>
                <a:close/>
              </a:path>
              <a:path w="11018520" h="18288" stroke="0" extrusionOk="0">
                <a:moveTo>
                  <a:pt x="0" y="0"/>
                </a:moveTo>
                <a:cubicBezTo>
                  <a:pt x="266588" y="-23405"/>
                  <a:pt x="350503" y="-27031"/>
                  <a:pt x="578472" y="0"/>
                </a:cubicBezTo>
                <a:cubicBezTo>
                  <a:pt x="806441" y="27031"/>
                  <a:pt x="803976" y="13604"/>
                  <a:pt x="936574" y="0"/>
                </a:cubicBezTo>
                <a:cubicBezTo>
                  <a:pt x="1069172" y="-13604"/>
                  <a:pt x="1661335" y="-31902"/>
                  <a:pt x="1845602" y="0"/>
                </a:cubicBezTo>
                <a:cubicBezTo>
                  <a:pt x="2029869" y="31902"/>
                  <a:pt x="2273452" y="17005"/>
                  <a:pt x="2424074" y="0"/>
                </a:cubicBezTo>
                <a:cubicBezTo>
                  <a:pt x="2574696" y="-17005"/>
                  <a:pt x="2790864" y="-28133"/>
                  <a:pt x="3002547" y="0"/>
                </a:cubicBezTo>
                <a:cubicBezTo>
                  <a:pt x="3214230" y="28133"/>
                  <a:pt x="3605033" y="-14934"/>
                  <a:pt x="3911575" y="0"/>
                </a:cubicBezTo>
                <a:cubicBezTo>
                  <a:pt x="4218117" y="14934"/>
                  <a:pt x="4198004" y="3604"/>
                  <a:pt x="4379862" y="0"/>
                </a:cubicBezTo>
                <a:cubicBezTo>
                  <a:pt x="4561720" y="-3604"/>
                  <a:pt x="4941151" y="-37368"/>
                  <a:pt x="5288890" y="0"/>
                </a:cubicBezTo>
                <a:cubicBezTo>
                  <a:pt x="5636629" y="37368"/>
                  <a:pt x="6011513" y="-33898"/>
                  <a:pt x="6197918" y="0"/>
                </a:cubicBezTo>
                <a:cubicBezTo>
                  <a:pt x="6384323" y="33898"/>
                  <a:pt x="6555799" y="11241"/>
                  <a:pt x="6886575" y="0"/>
                </a:cubicBezTo>
                <a:cubicBezTo>
                  <a:pt x="7217351" y="-11241"/>
                  <a:pt x="7604472" y="-44614"/>
                  <a:pt x="7795603" y="0"/>
                </a:cubicBezTo>
                <a:cubicBezTo>
                  <a:pt x="7986734" y="44614"/>
                  <a:pt x="8098870" y="-11086"/>
                  <a:pt x="8374075" y="0"/>
                </a:cubicBezTo>
                <a:cubicBezTo>
                  <a:pt x="8649280" y="11086"/>
                  <a:pt x="8701749" y="-25020"/>
                  <a:pt x="8952548" y="0"/>
                </a:cubicBezTo>
                <a:cubicBezTo>
                  <a:pt x="9203347" y="25020"/>
                  <a:pt x="9519297" y="4274"/>
                  <a:pt x="9751390" y="0"/>
                </a:cubicBezTo>
                <a:cubicBezTo>
                  <a:pt x="9983483" y="-4274"/>
                  <a:pt x="10169881" y="16480"/>
                  <a:pt x="10329863" y="0"/>
                </a:cubicBezTo>
                <a:cubicBezTo>
                  <a:pt x="10489845" y="-16480"/>
                  <a:pt x="10750941" y="-9727"/>
                  <a:pt x="11018520" y="0"/>
                </a:cubicBezTo>
                <a:cubicBezTo>
                  <a:pt x="11018113" y="8690"/>
                  <a:pt x="11018366" y="14141"/>
                  <a:pt x="11018520" y="18288"/>
                </a:cubicBezTo>
                <a:cubicBezTo>
                  <a:pt x="10841176" y="-3597"/>
                  <a:pt x="10399304" y="41504"/>
                  <a:pt x="10219677" y="18288"/>
                </a:cubicBezTo>
                <a:cubicBezTo>
                  <a:pt x="10040050" y="-4928"/>
                  <a:pt x="10030762" y="16144"/>
                  <a:pt x="9861575" y="18288"/>
                </a:cubicBezTo>
                <a:cubicBezTo>
                  <a:pt x="9692388" y="20432"/>
                  <a:pt x="9529439" y="40380"/>
                  <a:pt x="9393288" y="18288"/>
                </a:cubicBezTo>
                <a:cubicBezTo>
                  <a:pt x="9257137" y="-3804"/>
                  <a:pt x="8825003" y="25592"/>
                  <a:pt x="8484260" y="18288"/>
                </a:cubicBezTo>
                <a:cubicBezTo>
                  <a:pt x="8143517" y="10984"/>
                  <a:pt x="8082894" y="45968"/>
                  <a:pt x="7795603" y="18288"/>
                </a:cubicBezTo>
                <a:cubicBezTo>
                  <a:pt x="7508312" y="-9392"/>
                  <a:pt x="7466074" y="19486"/>
                  <a:pt x="7327316" y="18288"/>
                </a:cubicBezTo>
                <a:cubicBezTo>
                  <a:pt x="7188558" y="17090"/>
                  <a:pt x="6869645" y="4657"/>
                  <a:pt x="6638658" y="18288"/>
                </a:cubicBezTo>
                <a:cubicBezTo>
                  <a:pt x="6407671" y="31919"/>
                  <a:pt x="6359238" y="35967"/>
                  <a:pt x="6280556" y="18288"/>
                </a:cubicBezTo>
                <a:cubicBezTo>
                  <a:pt x="6201874" y="609"/>
                  <a:pt x="6041216" y="22404"/>
                  <a:pt x="5922455" y="18288"/>
                </a:cubicBezTo>
                <a:cubicBezTo>
                  <a:pt x="5803694" y="14172"/>
                  <a:pt x="5555521" y="48848"/>
                  <a:pt x="5233797" y="18288"/>
                </a:cubicBezTo>
                <a:cubicBezTo>
                  <a:pt x="4912073" y="-12272"/>
                  <a:pt x="4986440" y="-2740"/>
                  <a:pt x="4765510" y="18288"/>
                </a:cubicBezTo>
                <a:cubicBezTo>
                  <a:pt x="4544580" y="39316"/>
                  <a:pt x="4177715" y="18248"/>
                  <a:pt x="3966667" y="18288"/>
                </a:cubicBezTo>
                <a:cubicBezTo>
                  <a:pt x="3755619" y="18328"/>
                  <a:pt x="3664519" y="22387"/>
                  <a:pt x="3498380" y="18288"/>
                </a:cubicBezTo>
                <a:cubicBezTo>
                  <a:pt x="3332241" y="14189"/>
                  <a:pt x="3065858" y="-7524"/>
                  <a:pt x="2699537" y="18288"/>
                </a:cubicBezTo>
                <a:cubicBezTo>
                  <a:pt x="2333216" y="44100"/>
                  <a:pt x="2505666" y="4650"/>
                  <a:pt x="2341436" y="18288"/>
                </a:cubicBezTo>
                <a:cubicBezTo>
                  <a:pt x="2177206" y="31926"/>
                  <a:pt x="1790164" y="19880"/>
                  <a:pt x="1542593" y="18288"/>
                </a:cubicBezTo>
                <a:cubicBezTo>
                  <a:pt x="1295022" y="16696"/>
                  <a:pt x="1218012" y="39325"/>
                  <a:pt x="1074306" y="18288"/>
                </a:cubicBezTo>
                <a:cubicBezTo>
                  <a:pt x="930600" y="-2749"/>
                  <a:pt x="797266" y="24589"/>
                  <a:pt x="716204" y="18288"/>
                </a:cubicBezTo>
                <a:cubicBezTo>
                  <a:pt x="635142" y="11987"/>
                  <a:pt x="344503" y="41396"/>
                  <a:pt x="0" y="18288"/>
                </a:cubicBezTo>
                <a:cubicBezTo>
                  <a:pt x="-53" y="11301"/>
                  <a:pt x="-649" y="7756"/>
                  <a:pt x="0" y="0"/>
                </a:cubicBezTo>
                <a:close/>
              </a:path>
            </a:pathLst>
          </a:custGeom>
          <a:solidFill>
            <a:srgbClr val="C3724D"/>
          </a:solidFill>
          <a:ln w="38100" cap="rnd">
            <a:solidFill>
              <a:srgbClr val="C3724D"/>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D1A192F-1BB0-4D6A-9470-F342F696ED1A}"/>
              </a:ext>
            </a:extLst>
          </p:cNvPr>
          <p:cNvSpPr>
            <a:spLocks noGrp="1"/>
          </p:cNvSpPr>
          <p:nvPr>
            <p:ph idx="1"/>
          </p:nvPr>
        </p:nvSpPr>
        <p:spPr>
          <a:xfrm>
            <a:off x="572492" y="2071316"/>
            <a:ext cx="9878291" cy="4119172"/>
          </a:xfrm>
        </p:spPr>
        <p:txBody>
          <a:bodyPr anchor="t">
            <a:noAutofit/>
          </a:bodyPr>
          <a:lstStyle/>
          <a:p>
            <a:r>
              <a:rPr lang="en-US" sz="4000" b="1" i="0" dirty="0">
                <a:effectLst/>
                <a:latin typeface="blbGentium"/>
              </a:rPr>
              <a:t>fear - </a:t>
            </a:r>
            <a:r>
              <a:rPr lang="el-GR" sz="4000" b="1" i="0" dirty="0">
                <a:effectLst/>
                <a:latin typeface="blbGentium"/>
              </a:rPr>
              <a:t>φοβέω</a:t>
            </a:r>
            <a:r>
              <a:rPr lang="en-US" sz="5400" b="1" i="0" dirty="0">
                <a:effectLst/>
                <a:latin typeface="blbGentium"/>
              </a:rPr>
              <a:t> </a:t>
            </a:r>
            <a:r>
              <a:rPr lang="en-US" sz="4000" b="1" i="0" dirty="0">
                <a:effectLst/>
                <a:latin typeface="blbGentium"/>
              </a:rPr>
              <a:t> </a:t>
            </a:r>
            <a:r>
              <a:rPr lang="en-US" sz="3600" b="1" i="0" dirty="0">
                <a:solidFill>
                  <a:srgbClr val="0A0A0A"/>
                </a:solidFill>
                <a:effectLst/>
                <a:latin typeface="arial" panose="020B0604020202020204" pitchFamily="34" charset="0"/>
              </a:rPr>
              <a:t>fob-eh’-o </a:t>
            </a:r>
            <a:r>
              <a:rPr lang="en-US" sz="4000" b="1" i="0" dirty="0">
                <a:effectLst/>
                <a:latin typeface="blbGentium"/>
              </a:rPr>
              <a:t>G5399 </a:t>
            </a:r>
          </a:p>
          <a:p>
            <a:pPr algn="l">
              <a:spcBef>
                <a:spcPts val="300"/>
              </a:spcBef>
              <a:buFont typeface="+mj-lt"/>
              <a:buAutoNum type="arabicPeriod"/>
            </a:pPr>
            <a:r>
              <a:rPr lang="en-US" b="0" i="0" dirty="0">
                <a:solidFill>
                  <a:srgbClr val="000000"/>
                </a:solidFill>
                <a:effectLst/>
                <a:latin typeface="arial" panose="020B0604020202020204" pitchFamily="34" charset="0"/>
              </a:rPr>
              <a:t>to put to flight, to flee</a:t>
            </a:r>
          </a:p>
          <a:p>
            <a:pPr algn="l">
              <a:spcBef>
                <a:spcPts val="300"/>
              </a:spcBef>
              <a:buFont typeface="+mj-lt"/>
              <a:buAutoNum type="arabicPeriod"/>
            </a:pPr>
            <a:r>
              <a:rPr lang="en-US" b="0" i="0" dirty="0">
                <a:solidFill>
                  <a:srgbClr val="000000"/>
                </a:solidFill>
                <a:effectLst/>
                <a:latin typeface="arial" panose="020B0604020202020204" pitchFamily="34" charset="0"/>
              </a:rPr>
              <a:t>to fear, be afraid</a:t>
            </a:r>
          </a:p>
          <a:p>
            <a:pPr marL="742950" lvl="1" indent="-285750" algn="l">
              <a:spcBef>
                <a:spcPts val="300"/>
              </a:spcBef>
              <a:buFont typeface="+mj-lt"/>
              <a:buAutoNum type="arabicPeriod"/>
            </a:pPr>
            <a:r>
              <a:rPr lang="en-US" sz="3200" b="0" i="0" dirty="0">
                <a:solidFill>
                  <a:srgbClr val="000000"/>
                </a:solidFill>
                <a:effectLst/>
                <a:latin typeface="arial" panose="020B0604020202020204" pitchFamily="34" charset="0"/>
              </a:rPr>
              <a:t>to be struck with fear, </a:t>
            </a:r>
            <a:r>
              <a:rPr lang="en-US" sz="3200" b="0" i="0" u="sng" dirty="0">
                <a:solidFill>
                  <a:srgbClr val="000000"/>
                </a:solidFill>
                <a:effectLst/>
                <a:latin typeface="arial" panose="020B0604020202020204" pitchFamily="34" charset="0"/>
              </a:rPr>
              <a:t>to be seized with alarm</a:t>
            </a:r>
          </a:p>
          <a:p>
            <a:pPr marL="1143000" lvl="2" indent="-228600" algn="l">
              <a:spcBef>
                <a:spcPts val="300"/>
              </a:spcBef>
              <a:buFont typeface="+mj-lt"/>
              <a:buAutoNum type="arabicPeriod"/>
            </a:pPr>
            <a:r>
              <a:rPr lang="en-US" sz="2800" b="0" i="0" dirty="0">
                <a:solidFill>
                  <a:srgbClr val="000000"/>
                </a:solidFill>
                <a:effectLst/>
                <a:latin typeface="arial" panose="020B0604020202020204" pitchFamily="34" charset="0"/>
              </a:rPr>
              <a:t>of those startled by strange sights or occurrences</a:t>
            </a:r>
          </a:p>
          <a:p>
            <a:pPr marL="1143000" lvl="2" indent="-228600" algn="l">
              <a:spcBef>
                <a:spcPts val="300"/>
              </a:spcBef>
              <a:buFont typeface="+mj-lt"/>
              <a:buAutoNum type="arabicPeriod"/>
            </a:pPr>
            <a:r>
              <a:rPr lang="en-US" sz="2800" b="0" i="0" dirty="0">
                <a:solidFill>
                  <a:srgbClr val="000000"/>
                </a:solidFill>
                <a:effectLst/>
                <a:latin typeface="arial" panose="020B0604020202020204" pitchFamily="34" charset="0"/>
              </a:rPr>
              <a:t>of those struck with amazement</a:t>
            </a:r>
          </a:p>
          <a:p>
            <a:pPr marL="742950" lvl="1" indent="-285750" algn="l">
              <a:spcBef>
                <a:spcPts val="300"/>
              </a:spcBef>
              <a:buFont typeface="+mj-lt"/>
              <a:buAutoNum type="arabicPeriod"/>
            </a:pPr>
            <a:r>
              <a:rPr lang="en-US" b="0" i="0" dirty="0">
                <a:solidFill>
                  <a:srgbClr val="000000"/>
                </a:solidFill>
                <a:effectLst/>
                <a:latin typeface="arial" panose="020B0604020202020204" pitchFamily="34" charset="0"/>
              </a:rPr>
              <a:t>to fear, be afraid of one</a:t>
            </a:r>
          </a:p>
          <a:p>
            <a:pPr marL="742950" lvl="1" indent="-285750" algn="l">
              <a:spcBef>
                <a:spcPts val="300"/>
              </a:spcBef>
              <a:buFont typeface="+mj-lt"/>
              <a:buAutoNum type="arabicPeriod"/>
            </a:pPr>
            <a:r>
              <a:rPr lang="en-US" b="0" i="0" dirty="0">
                <a:solidFill>
                  <a:srgbClr val="000000"/>
                </a:solidFill>
                <a:effectLst/>
                <a:latin typeface="arial" panose="020B0604020202020204" pitchFamily="34" charset="0"/>
              </a:rPr>
              <a:t>to fear (i.e. hesitate) to do something (for fear of harm)</a:t>
            </a:r>
          </a:p>
          <a:p>
            <a:endParaRPr lang="en-US" sz="4000" dirty="0"/>
          </a:p>
        </p:txBody>
      </p:sp>
      <p:pic>
        <p:nvPicPr>
          <p:cNvPr id="4" name="Picture 3" descr="Isolated twigs and flowers on a white surface">
            <a:extLst>
              <a:ext uri="{FF2B5EF4-FFF2-40B4-BE49-F238E27FC236}">
                <a16:creationId xmlns:a16="http://schemas.microsoft.com/office/drawing/2014/main" id="{4E2A4EC9-C87E-856B-8180-5C0D807E0153}"/>
              </a:ext>
            </a:extLst>
          </p:cNvPr>
          <p:cNvPicPr>
            <a:picLocks noChangeAspect="1"/>
          </p:cNvPicPr>
          <p:nvPr/>
        </p:nvPicPr>
        <p:blipFill>
          <a:blip r:embed="rId3"/>
          <a:srcRect l="23193" r="9705" b="1"/>
          <a:stretch/>
        </p:blipFill>
        <p:spPr>
          <a:xfrm>
            <a:off x="10450784" y="1911493"/>
            <a:ext cx="1417698" cy="1473617"/>
          </a:xfrm>
          <a:prstGeom prst="rect">
            <a:avLst/>
          </a:prstGeom>
        </p:spPr>
      </p:pic>
    </p:spTree>
    <p:extLst>
      <p:ext uri="{BB962C8B-B14F-4D97-AF65-F5344CB8AC3E}">
        <p14:creationId xmlns:p14="http://schemas.microsoft.com/office/powerpoint/2010/main" val="19200049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0FC7D2A-E2FA-070A-2FC1-9F12CA28DBDF}"/>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0F32F5A-176B-A10B-FDB1-71318E6E52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13C015A-7098-AC54-C5DE-536C87FD4D5A}"/>
              </a:ext>
            </a:extLst>
          </p:cNvPr>
          <p:cNvSpPr>
            <a:spLocks noGrp="1"/>
          </p:cNvSpPr>
          <p:nvPr>
            <p:ph type="title"/>
          </p:nvPr>
        </p:nvSpPr>
        <p:spPr>
          <a:xfrm>
            <a:off x="576072" y="238539"/>
            <a:ext cx="11018520" cy="1434415"/>
          </a:xfrm>
        </p:spPr>
        <p:txBody>
          <a:bodyPr anchor="b">
            <a:normAutofit/>
          </a:bodyPr>
          <a:lstStyle/>
          <a:p>
            <a:r>
              <a:rPr lang="en-US" sz="6700" dirty="0"/>
              <a:t>Perplexed Galatians 4:19</a:t>
            </a:r>
          </a:p>
        </p:txBody>
      </p:sp>
      <p:sp>
        <p:nvSpPr>
          <p:cNvPr id="11" name="Rectangle 6">
            <a:extLst>
              <a:ext uri="{FF2B5EF4-FFF2-40B4-BE49-F238E27FC236}">
                <a16:creationId xmlns:a16="http://schemas.microsoft.com/office/drawing/2014/main" id="{DF3D2156-861B-FF2D-05C0-290802AD1F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072" y="1817073"/>
            <a:ext cx="11018520" cy="18288"/>
          </a:xfrm>
          <a:custGeom>
            <a:avLst/>
            <a:gdLst>
              <a:gd name="connsiteX0" fmla="*/ 0 w 11018520"/>
              <a:gd name="connsiteY0" fmla="*/ 0 h 18288"/>
              <a:gd name="connsiteX1" fmla="*/ 468287 w 11018520"/>
              <a:gd name="connsiteY1" fmla="*/ 0 h 18288"/>
              <a:gd name="connsiteX2" fmla="*/ 1156945 w 11018520"/>
              <a:gd name="connsiteY2" fmla="*/ 0 h 18288"/>
              <a:gd name="connsiteX3" fmla="*/ 1955787 w 11018520"/>
              <a:gd name="connsiteY3" fmla="*/ 0 h 18288"/>
              <a:gd name="connsiteX4" fmla="*/ 2313889 w 11018520"/>
              <a:gd name="connsiteY4" fmla="*/ 0 h 18288"/>
              <a:gd name="connsiteX5" fmla="*/ 2671991 w 11018520"/>
              <a:gd name="connsiteY5" fmla="*/ 0 h 18288"/>
              <a:gd name="connsiteX6" fmla="*/ 3581019 w 11018520"/>
              <a:gd name="connsiteY6" fmla="*/ 0 h 18288"/>
              <a:gd name="connsiteX7" fmla="*/ 4269677 w 11018520"/>
              <a:gd name="connsiteY7" fmla="*/ 0 h 18288"/>
              <a:gd name="connsiteX8" fmla="*/ 4627778 w 11018520"/>
              <a:gd name="connsiteY8" fmla="*/ 0 h 18288"/>
              <a:gd name="connsiteX9" fmla="*/ 5316436 w 11018520"/>
              <a:gd name="connsiteY9" fmla="*/ 0 h 18288"/>
              <a:gd name="connsiteX10" fmla="*/ 6225464 w 11018520"/>
              <a:gd name="connsiteY10" fmla="*/ 0 h 18288"/>
              <a:gd name="connsiteX11" fmla="*/ 6803936 w 11018520"/>
              <a:gd name="connsiteY11" fmla="*/ 0 h 18288"/>
              <a:gd name="connsiteX12" fmla="*/ 7382408 w 11018520"/>
              <a:gd name="connsiteY12" fmla="*/ 0 h 18288"/>
              <a:gd name="connsiteX13" fmla="*/ 8071066 w 11018520"/>
              <a:gd name="connsiteY13" fmla="*/ 0 h 18288"/>
              <a:gd name="connsiteX14" fmla="*/ 8869909 w 11018520"/>
              <a:gd name="connsiteY14" fmla="*/ 0 h 18288"/>
              <a:gd name="connsiteX15" fmla="*/ 9668751 w 11018520"/>
              <a:gd name="connsiteY15" fmla="*/ 0 h 18288"/>
              <a:gd name="connsiteX16" fmla="*/ 11018520 w 11018520"/>
              <a:gd name="connsiteY16" fmla="*/ 0 h 18288"/>
              <a:gd name="connsiteX17" fmla="*/ 11018520 w 11018520"/>
              <a:gd name="connsiteY17" fmla="*/ 18288 h 18288"/>
              <a:gd name="connsiteX18" fmla="*/ 10550233 w 11018520"/>
              <a:gd name="connsiteY18" fmla="*/ 18288 h 18288"/>
              <a:gd name="connsiteX19" fmla="*/ 9641205 w 11018520"/>
              <a:gd name="connsiteY19" fmla="*/ 18288 h 18288"/>
              <a:gd name="connsiteX20" fmla="*/ 8952548 w 11018520"/>
              <a:gd name="connsiteY20" fmla="*/ 18288 h 18288"/>
              <a:gd name="connsiteX21" fmla="*/ 8594446 w 11018520"/>
              <a:gd name="connsiteY21" fmla="*/ 18288 h 18288"/>
              <a:gd name="connsiteX22" fmla="*/ 7905788 w 11018520"/>
              <a:gd name="connsiteY22" fmla="*/ 18288 h 18288"/>
              <a:gd name="connsiteX23" fmla="*/ 7327316 w 11018520"/>
              <a:gd name="connsiteY23" fmla="*/ 18288 h 18288"/>
              <a:gd name="connsiteX24" fmla="*/ 6748844 w 11018520"/>
              <a:gd name="connsiteY24" fmla="*/ 18288 h 18288"/>
              <a:gd name="connsiteX25" fmla="*/ 6170371 w 11018520"/>
              <a:gd name="connsiteY25" fmla="*/ 18288 h 18288"/>
              <a:gd name="connsiteX26" fmla="*/ 5591899 w 11018520"/>
              <a:gd name="connsiteY26" fmla="*/ 18288 h 18288"/>
              <a:gd name="connsiteX27" fmla="*/ 4793056 w 11018520"/>
              <a:gd name="connsiteY27" fmla="*/ 18288 h 18288"/>
              <a:gd name="connsiteX28" fmla="*/ 4104399 w 11018520"/>
              <a:gd name="connsiteY28" fmla="*/ 18288 h 18288"/>
              <a:gd name="connsiteX29" fmla="*/ 3746297 w 11018520"/>
              <a:gd name="connsiteY29" fmla="*/ 18288 h 18288"/>
              <a:gd name="connsiteX30" fmla="*/ 3167825 w 11018520"/>
              <a:gd name="connsiteY30" fmla="*/ 18288 h 18288"/>
              <a:gd name="connsiteX31" fmla="*/ 2368982 w 11018520"/>
              <a:gd name="connsiteY31" fmla="*/ 18288 h 18288"/>
              <a:gd name="connsiteX32" fmla="*/ 1900695 w 11018520"/>
              <a:gd name="connsiteY32" fmla="*/ 18288 h 18288"/>
              <a:gd name="connsiteX33" fmla="*/ 991667 w 11018520"/>
              <a:gd name="connsiteY33" fmla="*/ 18288 h 18288"/>
              <a:gd name="connsiteX34" fmla="*/ 0 w 11018520"/>
              <a:gd name="connsiteY34" fmla="*/ 18288 h 18288"/>
              <a:gd name="connsiteX35" fmla="*/ 0 w 11018520"/>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1018520" h="18288" fill="none" extrusionOk="0">
                <a:moveTo>
                  <a:pt x="0" y="0"/>
                </a:moveTo>
                <a:cubicBezTo>
                  <a:pt x="176840" y="19448"/>
                  <a:pt x="369510" y="1686"/>
                  <a:pt x="468287" y="0"/>
                </a:cubicBezTo>
                <a:cubicBezTo>
                  <a:pt x="567064" y="-1686"/>
                  <a:pt x="844925" y="28710"/>
                  <a:pt x="1156945" y="0"/>
                </a:cubicBezTo>
                <a:cubicBezTo>
                  <a:pt x="1468965" y="-28710"/>
                  <a:pt x="1755775" y="35306"/>
                  <a:pt x="1955787" y="0"/>
                </a:cubicBezTo>
                <a:cubicBezTo>
                  <a:pt x="2155799" y="-35306"/>
                  <a:pt x="2224532" y="-16632"/>
                  <a:pt x="2313889" y="0"/>
                </a:cubicBezTo>
                <a:cubicBezTo>
                  <a:pt x="2403246" y="16632"/>
                  <a:pt x="2494050" y="6083"/>
                  <a:pt x="2671991" y="0"/>
                </a:cubicBezTo>
                <a:cubicBezTo>
                  <a:pt x="2849932" y="-6083"/>
                  <a:pt x="3354152" y="34614"/>
                  <a:pt x="3581019" y="0"/>
                </a:cubicBezTo>
                <a:cubicBezTo>
                  <a:pt x="3807886" y="-34614"/>
                  <a:pt x="4022451" y="14254"/>
                  <a:pt x="4269677" y="0"/>
                </a:cubicBezTo>
                <a:cubicBezTo>
                  <a:pt x="4516903" y="-14254"/>
                  <a:pt x="4514495" y="-13291"/>
                  <a:pt x="4627778" y="0"/>
                </a:cubicBezTo>
                <a:cubicBezTo>
                  <a:pt x="4741061" y="13291"/>
                  <a:pt x="5120758" y="-22660"/>
                  <a:pt x="5316436" y="0"/>
                </a:cubicBezTo>
                <a:cubicBezTo>
                  <a:pt x="5512114" y="22660"/>
                  <a:pt x="5812155" y="-9513"/>
                  <a:pt x="6225464" y="0"/>
                </a:cubicBezTo>
                <a:cubicBezTo>
                  <a:pt x="6638773" y="9513"/>
                  <a:pt x="6545417" y="2479"/>
                  <a:pt x="6803936" y="0"/>
                </a:cubicBezTo>
                <a:cubicBezTo>
                  <a:pt x="7062455" y="-2479"/>
                  <a:pt x="7245098" y="-20209"/>
                  <a:pt x="7382408" y="0"/>
                </a:cubicBezTo>
                <a:cubicBezTo>
                  <a:pt x="7519718" y="20209"/>
                  <a:pt x="7801947" y="19736"/>
                  <a:pt x="8071066" y="0"/>
                </a:cubicBezTo>
                <a:cubicBezTo>
                  <a:pt x="8340185" y="-19736"/>
                  <a:pt x="8495312" y="-6666"/>
                  <a:pt x="8869909" y="0"/>
                </a:cubicBezTo>
                <a:cubicBezTo>
                  <a:pt x="9244506" y="6666"/>
                  <a:pt x="9501461" y="-13745"/>
                  <a:pt x="9668751" y="0"/>
                </a:cubicBezTo>
                <a:cubicBezTo>
                  <a:pt x="9836041" y="13745"/>
                  <a:pt x="10607605" y="14143"/>
                  <a:pt x="11018520" y="0"/>
                </a:cubicBezTo>
                <a:cubicBezTo>
                  <a:pt x="11019166" y="4451"/>
                  <a:pt x="11019010" y="9226"/>
                  <a:pt x="11018520" y="18288"/>
                </a:cubicBezTo>
                <a:cubicBezTo>
                  <a:pt x="10834966" y="15274"/>
                  <a:pt x="10754561" y="35250"/>
                  <a:pt x="10550233" y="18288"/>
                </a:cubicBezTo>
                <a:cubicBezTo>
                  <a:pt x="10345905" y="1326"/>
                  <a:pt x="9906342" y="45884"/>
                  <a:pt x="9641205" y="18288"/>
                </a:cubicBezTo>
                <a:cubicBezTo>
                  <a:pt x="9376068" y="-9308"/>
                  <a:pt x="9177188" y="43988"/>
                  <a:pt x="8952548" y="18288"/>
                </a:cubicBezTo>
                <a:cubicBezTo>
                  <a:pt x="8727908" y="-7412"/>
                  <a:pt x="8707007" y="3271"/>
                  <a:pt x="8594446" y="18288"/>
                </a:cubicBezTo>
                <a:cubicBezTo>
                  <a:pt x="8481885" y="33305"/>
                  <a:pt x="8175004" y="35109"/>
                  <a:pt x="7905788" y="18288"/>
                </a:cubicBezTo>
                <a:cubicBezTo>
                  <a:pt x="7636572" y="1467"/>
                  <a:pt x="7535638" y="7399"/>
                  <a:pt x="7327316" y="18288"/>
                </a:cubicBezTo>
                <a:cubicBezTo>
                  <a:pt x="7118994" y="29177"/>
                  <a:pt x="6978247" y="47205"/>
                  <a:pt x="6748844" y="18288"/>
                </a:cubicBezTo>
                <a:cubicBezTo>
                  <a:pt x="6519441" y="-10629"/>
                  <a:pt x="6459241" y="43308"/>
                  <a:pt x="6170371" y="18288"/>
                </a:cubicBezTo>
                <a:cubicBezTo>
                  <a:pt x="5881501" y="-6732"/>
                  <a:pt x="5736201" y="35971"/>
                  <a:pt x="5591899" y="18288"/>
                </a:cubicBezTo>
                <a:cubicBezTo>
                  <a:pt x="5447597" y="605"/>
                  <a:pt x="4990303" y="20409"/>
                  <a:pt x="4793056" y="18288"/>
                </a:cubicBezTo>
                <a:cubicBezTo>
                  <a:pt x="4595809" y="16167"/>
                  <a:pt x="4271723" y="2909"/>
                  <a:pt x="4104399" y="18288"/>
                </a:cubicBezTo>
                <a:cubicBezTo>
                  <a:pt x="3937075" y="33667"/>
                  <a:pt x="3923235" y="10730"/>
                  <a:pt x="3746297" y="18288"/>
                </a:cubicBezTo>
                <a:cubicBezTo>
                  <a:pt x="3569359" y="25846"/>
                  <a:pt x="3351081" y="24702"/>
                  <a:pt x="3167825" y="18288"/>
                </a:cubicBezTo>
                <a:cubicBezTo>
                  <a:pt x="2984569" y="11874"/>
                  <a:pt x="2708033" y="13293"/>
                  <a:pt x="2368982" y="18288"/>
                </a:cubicBezTo>
                <a:cubicBezTo>
                  <a:pt x="2029931" y="23283"/>
                  <a:pt x="2009060" y="37671"/>
                  <a:pt x="1900695" y="18288"/>
                </a:cubicBezTo>
                <a:cubicBezTo>
                  <a:pt x="1792330" y="-1095"/>
                  <a:pt x="1183178" y="9337"/>
                  <a:pt x="991667" y="18288"/>
                </a:cubicBezTo>
                <a:cubicBezTo>
                  <a:pt x="800156" y="27239"/>
                  <a:pt x="375690" y="34110"/>
                  <a:pt x="0" y="18288"/>
                </a:cubicBezTo>
                <a:cubicBezTo>
                  <a:pt x="-213" y="9468"/>
                  <a:pt x="187" y="4459"/>
                  <a:pt x="0" y="0"/>
                </a:cubicBezTo>
                <a:close/>
              </a:path>
              <a:path w="11018520" h="18288" stroke="0" extrusionOk="0">
                <a:moveTo>
                  <a:pt x="0" y="0"/>
                </a:moveTo>
                <a:cubicBezTo>
                  <a:pt x="266588" y="-23405"/>
                  <a:pt x="350503" y="-27031"/>
                  <a:pt x="578472" y="0"/>
                </a:cubicBezTo>
                <a:cubicBezTo>
                  <a:pt x="806441" y="27031"/>
                  <a:pt x="803976" y="13604"/>
                  <a:pt x="936574" y="0"/>
                </a:cubicBezTo>
                <a:cubicBezTo>
                  <a:pt x="1069172" y="-13604"/>
                  <a:pt x="1661335" y="-31902"/>
                  <a:pt x="1845602" y="0"/>
                </a:cubicBezTo>
                <a:cubicBezTo>
                  <a:pt x="2029869" y="31902"/>
                  <a:pt x="2273452" y="17005"/>
                  <a:pt x="2424074" y="0"/>
                </a:cubicBezTo>
                <a:cubicBezTo>
                  <a:pt x="2574696" y="-17005"/>
                  <a:pt x="2790864" y="-28133"/>
                  <a:pt x="3002547" y="0"/>
                </a:cubicBezTo>
                <a:cubicBezTo>
                  <a:pt x="3214230" y="28133"/>
                  <a:pt x="3605033" y="-14934"/>
                  <a:pt x="3911575" y="0"/>
                </a:cubicBezTo>
                <a:cubicBezTo>
                  <a:pt x="4218117" y="14934"/>
                  <a:pt x="4198004" y="3604"/>
                  <a:pt x="4379862" y="0"/>
                </a:cubicBezTo>
                <a:cubicBezTo>
                  <a:pt x="4561720" y="-3604"/>
                  <a:pt x="4941151" y="-37368"/>
                  <a:pt x="5288890" y="0"/>
                </a:cubicBezTo>
                <a:cubicBezTo>
                  <a:pt x="5636629" y="37368"/>
                  <a:pt x="6011513" y="-33898"/>
                  <a:pt x="6197918" y="0"/>
                </a:cubicBezTo>
                <a:cubicBezTo>
                  <a:pt x="6384323" y="33898"/>
                  <a:pt x="6555799" y="11241"/>
                  <a:pt x="6886575" y="0"/>
                </a:cubicBezTo>
                <a:cubicBezTo>
                  <a:pt x="7217351" y="-11241"/>
                  <a:pt x="7604472" y="-44614"/>
                  <a:pt x="7795603" y="0"/>
                </a:cubicBezTo>
                <a:cubicBezTo>
                  <a:pt x="7986734" y="44614"/>
                  <a:pt x="8098870" y="-11086"/>
                  <a:pt x="8374075" y="0"/>
                </a:cubicBezTo>
                <a:cubicBezTo>
                  <a:pt x="8649280" y="11086"/>
                  <a:pt x="8701749" y="-25020"/>
                  <a:pt x="8952548" y="0"/>
                </a:cubicBezTo>
                <a:cubicBezTo>
                  <a:pt x="9203347" y="25020"/>
                  <a:pt x="9519297" y="4274"/>
                  <a:pt x="9751390" y="0"/>
                </a:cubicBezTo>
                <a:cubicBezTo>
                  <a:pt x="9983483" y="-4274"/>
                  <a:pt x="10169881" y="16480"/>
                  <a:pt x="10329863" y="0"/>
                </a:cubicBezTo>
                <a:cubicBezTo>
                  <a:pt x="10489845" y="-16480"/>
                  <a:pt x="10750941" y="-9727"/>
                  <a:pt x="11018520" y="0"/>
                </a:cubicBezTo>
                <a:cubicBezTo>
                  <a:pt x="11018113" y="8690"/>
                  <a:pt x="11018366" y="14141"/>
                  <a:pt x="11018520" y="18288"/>
                </a:cubicBezTo>
                <a:cubicBezTo>
                  <a:pt x="10841176" y="-3597"/>
                  <a:pt x="10399304" y="41504"/>
                  <a:pt x="10219677" y="18288"/>
                </a:cubicBezTo>
                <a:cubicBezTo>
                  <a:pt x="10040050" y="-4928"/>
                  <a:pt x="10030762" y="16144"/>
                  <a:pt x="9861575" y="18288"/>
                </a:cubicBezTo>
                <a:cubicBezTo>
                  <a:pt x="9692388" y="20432"/>
                  <a:pt x="9529439" y="40380"/>
                  <a:pt x="9393288" y="18288"/>
                </a:cubicBezTo>
                <a:cubicBezTo>
                  <a:pt x="9257137" y="-3804"/>
                  <a:pt x="8825003" y="25592"/>
                  <a:pt x="8484260" y="18288"/>
                </a:cubicBezTo>
                <a:cubicBezTo>
                  <a:pt x="8143517" y="10984"/>
                  <a:pt x="8082894" y="45968"/>
                  <a:pt x="7795603" y="18288"/>
                </a:cubicBezTo>
                <a:cubicBezTo>
                  <a:pt x="7508312" y="-9392"/>
                  <a:pt x="7466074" y="19486"/>
                  <a:pt x="7327316" y="18288"/>
                </a:cubicBezTo>
                <a:cubicBezTo>
                  <a:pt x="7188558" y="17090"/>
                  <a:pt x="6869645" y="4657"/>
                  <a:pt x="6638658" y="18288"/>
                </a:cubicBezTo>
                <a:cubicBezTo>
                  <a:pt x="6407671" y="31919"/>
                  <a:pt x="6359238" y="35967"/>
                  <a:pt x="6280556" y="18288"/>
                </a:cubicBezTo>
                <a:cubicBezTo>
                  <a:pt x="6201874" y="609"/>
                  <a:pt x="6041216" y="22404"/>
                  <a:pt x="5922455" y="18288"/>
                </a:cubicBezTo>
                <a:cubicBezTo>
                  <a:pt x="5803694" y="14172"/>
                  <a:pt x="5555521" y="48848"/>
                  <a:pt x="5233797" y="18288"/>
                </a:cubicBezTo>
                <a:cubicBezTo>
                  <a:pt x="4912073" y="-12272"/>
                  <a:pt x="4986440" y="-2740"/>
                  <a:pt x="4765510" y="18288"/>
                </a:cubicBezTo>
                <a:cubicBezTo>
                  <a:pt x="4544580" y="39316"/>
                  <a:pt x="4177715" y="18248"/>
                  <a:pt x="3966667" y="18288"/>
                </a:cubicBezTo>
                <a:cubicBezTo>
                  <a:pt x="3755619" y="18328"/>
                  <a:pt x="3664519" y="22387"/>
                  <a:pt x="3498380" y="18288"/>
                </a:cubicBezTo>
                <a:cubicBezTo>
                  <a:pt x="3332241" y="14189"/>
                  <a:pt x="3065858" y="-7524"/>
                  <a:pt x="2699537" y="18288"/>
                </a:cubicBezTo>
                <a:cubicBezTo>
                  <a:pt x="2333216" y="44100"/>
                  <a:pt x="2505666" y="4650"/>
                  <a:pt x="2341436" y="18288"/>
                </a:cubicBezTo>
                <a:cubicBezTo>
                  <a:pt x="2177206" y="31926"/>
                  <a:pt x="1790164" y="19880"/>
                  <a:pt x="1542593" y="18288"/>
                </a:cubicBezTo>
                <a:cubicBezTo>
                  <a:pt x="1295022" y="16696"/>
                  <a:pt x="1218012" y="39325"/>
                  <a:pt x="1074306" y="18288"/>
                </a:cubicBezTo>
                <a:cubicBezTo>
                  <a:pt x="930600" y="-2749"/>
                  <a:pt x="797266" y="24589"/>
                  <a:pt x="716204" y="18288"/>
                </a:cubicBezTo>
                <a:cubicBezTo>
                  <a:pt x="635142" y="11987"/>
                  <a:pt x="344503" y="41396"/>
                  <a:pt x="0" y="18288"/>
                </a:cubicBezTo>
                <a:cubicBezTo>
                  <a:pt x="-53" y="11301"/>
                  <a:pt x="-649" y="7756"/>
                  <a:pt x="0" y="0"/>
                </a:cubicBezTo>
                <a:close/>
              </a:path>
            </a:pathLst>
          </a:custGeom>
          <a:solidFill>
            <a:srgbClr val="C3724D"/>
          </a:solidFill>
          <a:ln w="38100" cap="rnd">
            <a:solidFill>
              <a:srgbClr val="C3724D"/>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Isolated twigs and flowers on a white surface">
            <a:extLst>
              <a:ext uri="{FF2B5EF4-FFF2-40B4-BE49-F238E27FC236}">
                <a16:creationId xmlns:a16="http://schemas.microsoft.com/office/drawing/2014/main" id="{C5F70D1B-3AF9-2969-76DC-CD55C3B6F913}"/>
              </a:ext>
            </a:extLst>
          </p:cNvPr>
          <p:cNvPicPr>
            <a:picLocks noChangeAspect="1"/>
          </p:cNvPicPr>
          <p:nvPr/>
        </p:nvPicPr>
        <p:blipFill>
          <a:blip r:embed="rId3"/>
          <a:srcRect l="23193" r="9705" b="1"/>
          <a:stretch/>
        </p:blipFill>
        <p:spPr>
          <a:xfrm>
            <a:off x="10176894" y="4447462"/>
            <a:ext cx="1417698" cy="1473617"/>
          </a:xfrm>
          <a:prstGeom prst="rect">
            <a:avLst/>
          </a:prstGeom>
        </p:spPr>
      </p:pic>
      <p:sp>
        <p:nvSpPr>
          <p:cNvPr id="5" name="Content Placeholder 2">
            <a:extLst>
              <a:ext uri="{FF2B5EF4-FFF2-40B4-BE49-F238E27FC236}">
                <a16:creationId xmlns:a16="http://schemas.microsoft.com/office/drawing/2014/main" id="{C4A67206-55E5-7BC8-E4C1-4F8E1D403FEB}"/>
              </a:ext>
            </a:extLst>
          </p:cNvPr>
          <p:cNvSpPr txBox="1">
            <a:spLocks/>
          </p:cNvSpPr>
          <p:nvPr/>
        </p:nvSpPr>
        <p:spPr>
          <a:xfrm>
            <a:off x="1050795" y="2338602"/>
            <a:ext cx="9305798" cy="4119172"/>
          </a:xfrm>
          <a:prstGeom prst="rect">
            <a:avLst/>
          </a:prstGeom>
        </p:spPr>
        <p:txBody>
          <a:bodyPr vert="horz" lIns="91440" tIns="45720" rIns="91440" bIns="45720" rtlCol="0" anchor="t">
            <a:noAutofit/>
          </a:bodyPr>
          <a:lst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4000" b="1" baseline="30000" dirty="0">
                <a:latin typeface="system-ui"/>
              </a:rPr>
              <a:t>19 </a:t>
            </a:r>
            <a:r>
              <a:rPr lang="en-US" sz="4000" dirty="0">
                <a:latin typeface="system-ui"/>
              </a:rPr>
              <a:t>My dear children, for whom I am again in the pains of childbirth until Christ is formed in you, </a:t>
            </a:r>
            <a:r>
              <a:rPr lang="en-US" sz="4000" b="1" baseline="30000" dirty="0">
                <a:latin typeface="system-ui"/>
              </a:rPr>
              <a:t>20 </a:t>
            </a:r>
            <a:r>
              <a:rPr lang="en-US" sz="4000" dirty="0">
                <a:latin typeface="system-ui"/>
              </a:rPr>
              <a:t>how I wish I could be with you now and change my tone, because I am </a:t>
            </a:r>
            <a:r>
              <a:rPr lang="en-US" sz="4000" u="sng" dirty="0">
                <a:latin typeface="system-ui"/>
              </a:rPr>
              <a:t>perplexed</a:t>
            </a:r>
            <a:r>
              <a:rPr lang="en-US" sz="4000" dirty="0">
                <a:latin typeface="system-ui"/>
              </a:rPr>
              <a:t> about you!</a:t>
            </a:r>
            <a:endParaRPr lang="en-US" sz="4000" dirty="0"/>
          </a:p>
        </p:txBody>
      </p:sp>
    </p:spTree>
    <p:extLst>
      <p:ext uri="{BB962C8B-B14F-4D97-AF65-F5344CB8AC3E}">
        <p14:creationId xmlns:p14="http://schemas.microsoft.com/office/powerpoint/2010/main" val="11958102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617E771-4EE4-3A91-671A-BFA2209C7B94}"/>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1462CCF-4D1F-D3C6-6C21-435E79FF33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3D830C-FC37-C83D-364D-80394D08A79F}"/>
              </a:ext>
            </a:extLst>
          </p:cNvPr>
          <p:cNvSpPr>
            <a:spLocks noGrp="1"/>
          </p:cNvSpPr>
          <p:nvPr>
            <p:ph type="title"/>
          </p:nvPr>
        </p:nvSpPr>
        <p:spPr>
          <a:xfrm>
            <a:off x="576072" y="238539"/>
            <a:ext cx="11018520" cy="1434415"/>
          </a:xfrm>
        </p:spPr>
        <p:txBody>
          <a:bodyPr anchor="b">
            <a:normAutofit/>
          </a:bodyPr>
          <a:lstStyle/>
          <a:p>
            <a:endParaRPr lang="en-US" sz="6700" dirty="0"/>
          </a:p>
        </p:txBody>
      </p:sp>
      <p:sp>
        <p:nvSpPr>
          <p:cNvPr id="11" name="Rectangle 6">
            <a:extLst>
              <a:ext uri="{FF2B5EF4-FFF2-40B4-BE49-F238E27FC236}">
                <a16:creationId xmlns:a16="http://schemas.microsoft.com/office/drawing/2014/main" id="{4054E5BC-55B1-D500-D0AB-65EFD93325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072" y="1817073"/>
            <a:ext cx="11018520" cy="18288"/>
          </a:xfrm>
          <a:custGeom>
            <a:avLst/>
            <a:gdLst>
              <a:gd name="connsiteX0" fmla="*/ 0 w 11018520"/>
              <a:gd name="connsiteY0" fmla="*/ 0 h 18288"/>
              <a:gd name="connsiteX1" fmla="*/ 468287 w 11018520"/>
              <a:gd name="connsiteY1" fmla="*/ 0 h 18288"/>
              <a:gd name="connsiteX2" fmla="*/ 1156945 w 11018520"/>
              <a:gd name="connsiteY2" fmla="*/ 0 h 18288"/>
              <a:gd name="connsiteX3" fmla="*/ 1955787 w 11018520"/>
              <a:gd name="connsiteY3" fmla="*/ 0 h 18288"/>
              <a:gd name="connsiteX4" fmla="*/ 2313889 w 11018520"/>
              <a:gd name="connsiteY4" fmla="*/ 0 h 18288"/>
              <a:gd name="connsiteX5" fmla="*/ 2671991 w 11018520"/>
              <a:gd name="connsiteY5" fmla="*/ 0 h 18288"/>
              <a:gd name="connsiteX6" fmla="*/ 3581019 w 11018520"/>
              <a:gd name="connsiteY6" fmla="*/ 0 h 18288"/>
              <a:gd name="connsiteX7" fmla="*/ 4269677 w 11018520"/>
              <a:gd name="connsiteY7" fmla="*/ 0 h 18288"/>
              <a:gd name="connsiteX8" fmla="*/ 4627778 w 11018520"/>
              <a:gd name="connsiteY8" fmla="*/ 0 h 18288"/>
              <a:gd name="connsiteX9" fmla="*/ 5316436 w 11018520"/>
              <a:gd name="connsiteY9" fmla="*/ 0 h 18288"/>
              <a:gd name="connsiteX10" fmla="*/ 6225464 w 11018520"/>
              <a:gd name="connsiteY10" fmla="*/ 0 h 18288"/>
              <a:gd name="connsiteX11" fmla="*/ 6803936 w 11018520"/>
              <a:gd name="connsiteY11" fmla="*/ 0 h 18288"/>
              <a:gd name="connsiteX12" fmla="*/ 7382408 w 11018520"/>
              <a:gd name="connsiteY12" fmla="*/ 0 h 18288"/>
              <a:gd name="connsiteX13" fmla="*/ 8071066 w 11018520"/>
              <a:gd name="connsiteY13" fmla="*/ 0 h 18288"/>
              <a:gd name="connsiteX14" fmla="*/ 8869909 w 11018520"/>
              <a:gd name="connsiteY14" fmla="*/ 0 h 18288"/>
              <a:gd name="connsiteX15" fmla="*/ 9668751 w 11018520"/>
              <a:gd name="connsiteY15" fmla="*/ 0 h 18288"/>
              <a:gd name="connsiteX16" fmla="*/ 11018520 w 11018520"/>
              <a:gd name="connsiteY16" fmla="*/ 0 h 18288"/>
              <a:gd name="connsiteX17" fmla="*/ 11018520 w 11018520"/>
              <a:gd name="connsiteY17" fmla="*/ 18288 h 18288"/>
              <a:gd name="connsiteX18" fmla="*/ 10550233 w 11018520"/>
              <a:gd name="connsiteY18" fmla="*/ 18288 h 18288"/>
              <a:gd name="connsiteX19" fmla="*/ 9641205 w 11018520"/>
              <a:gd name="connsiteY19" fmla="*/ 18288 h 18288"/>
              <a:gd name="connsiteX20" fmla="*/ 8952548 w 11018520"/>
              <a:gd name="connsiteY20" fmla="*/ 18288 h 18288"/>
              <a:gd name="connsiteX21" fmla="*/ 8594446 w 11018520"/>
              <a:gd name="connsiteY21" fmla="*/ 18288 h 18288"/>
              <a:gd name="connsiteX22" fmla="*/ 7905788 w 11018520"/>
              <a:gd name="connsiteY22" fmla="*/ 18288 h 18288"/>
              <a:gd name="connsiteX23" fmla="*/ 7327316 w 11018520"/>
              <a:gd name="connsiteY23" fmla="*/ 18288 h 18288"/>
              <a:gd name="connsiteX24" fmla="*/ 6748844 w 11018520"/>
              <a:gd name="connsiteY24" fmla="*/ 18288 h 18288"/>
              <a:gd name="connsiteX25" fmla="*/ 6170371 w 11018520"/>
              <a:gd name="connsiteY25" fmla="*/ 18288 h 18288"/>
              <a:gd name="connsiteX26" fmla="*/ 5591899 w 11018520"/>
              <a:gd name="connsiteY26" fmla="*/ 18288 h 18288"/>
              <a:gd name="connsiteX27" fmla="*/ 4793056 w 11018520"/>
              <a:gd name="connsiteY27" fmla="*/ 18288 h 18288"/>
              <a:gd name="connsiteX28" fmla="*/ 4104399 w 11018520"/>
              <a:gd name="connsiteY28" fmla="*/ 18288 h 18288"/>
              <a:gd name="connsiteX29" fmla="*/ 3746297 w 11018520"/>
              <a:gd name="connsiteY29" fmla="*/ 18288 h 18288"/>
              <a:gd name="connsiteX30" fmla="*/ 3167825 w 11018520"/>
              <a:gd name="connsiteY30" fmla="*/ 18288 h 18288"/>
              <a:gd name="connsiteX31" fmla="*/ 2368982 w 11018520"/>
              <a:gd name="connsiteY31" fmla="*/ 18288 h 18288"/>
              <a:gd name="connsiteX32" fmla="*/ 1900695 w 11018520"/>
              <a:gd name="connsiteY32" fmla="*/ 18288 h 18288"/>
              <a:gd name="connsiteX33" fmla="*/ 991667 w 11018520"/>
              <a:gd name="connsiteY33" fmla="*/ 18288 h 18288"/>
              <a:gd name="connsiteX34" fmla="*/ 0 w 11018520"/>
              <a:gd name="connsiteY34" fmla="*/ 18288 h 18288"/>
              <a:gd name="connsiteX35" fmla="*/ 0 w 11018520"/>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1018520" h="18288" fill="none" extrusionOk="0">
                <a:moveTo>
                  <a:pt x="0" y="0"/>
                </a:moveTo>
                <a:cubicBezTo>
                  <a:pt x="176840" y="19448"/>
                  <a:pt x="369510" y="1686"/>
                  <a:pt x="468287" y="0"/>
                </a:cubicBezTo>
                <a:cubicBezTo>
                  <a:pt x="567064" y="-1686"/>
                  <a:pt x="844925" y="28710"/>
                  <a:pt x="1156945" y="0"/>
                </a:cubicBezTo>
                <a:cubicBezTo>
                  <a:pt x="1468965" y="-28710"/>
                  <a:pt x="1755775" y="35306"/>
                  <a:pt x="1955787" y="0"/>
                </a:cubicBezTo>
                <a:cubicBezTo>
                  <a:pt x="2155799" y="-35306"/>
                  <a:pt x="2224532" y="-16632"/>
                  <a:pt x="2313889" y="0"/>
                </a:cubicBezTo>
                <a:cubicBezTo>
                  <a:pt x="2403246" y="16632"/>
                  <a:pt x="2494050" y="6083"/>
                  <a:pt x="2671991" y="0"/>
                </a:cubicBezTo>
                <a:cubicBezTo>
                  <a:pt x="2849932" y="-6083"/>
                  <a:pt x="3354152" y="34614"/>
                  <a:pt x="3581019" y="0"/>
                </a:cubicBezTo>
                <a:cubicBezTo>
                  <a:pt x="3807886" y="-34614"/>
                  <a:pt x="4022451" y="14254"/>
                  <a:pt x="4269677" y="0"/>
                </a:cubicBezTo>
                <a:cubicBezTo>
                  <a:pt x="4516903" y="-14254"/>
                  <a:pt x="4514495" y="-13291"/>
                  <a:pt x="4627778" y="0"/>
                </a:cubicBezTo>
                <a:cubicBezTo>
                  <a:pt x="4741061" y="13291"/>
                  <a:pt x="5120758" y="-22660"/>
                  <a:pt x="5316436" y="0"/>
                </a:cubicBezTo>
                <a:cubicBezTo>
                  <a:pt x="5512114" y="22660"/>
                  <a:pt x="5812155" y="-9513"/>
                  <a:pt x="6225464" y="0"/>
                </a:cubicBezTo>
                <a:cubicBezTo>
                  <a:pt x="6638773" y="9513"/>
                  <a:pt x="6545417" y="2479"/>
                  <a:pt x="6803936" y="0"/>
                </a:cubicBezTo>
                <a:cubicBezTo>
                  <a:pt x="7062455" y="-2479"/>
                  <a:pt x="7245098" y="-20209"/>
                  <a:pt x="7382408" y="0"/>
                </a:cubicBezTo>
                <a:cubicBezTo>
                  <a:pt x="7519718" y="20209"/>
                  <a:pt x="7801947" y="19736"/>
                  <a:pt x="8071066" y="0"/>
                </a:cubicBezTo>
                <a:cubicBezTo>
                  <a:pt x="8340185" y="-19736"/>
                  <a:pt x="8495312" y="-6666"/>
                  <a:pt x="8869909" y="0"/>
                </a:cubicBezTo>
                <a:cubicBezTo>
                  <a:pt x="9244506" y="6666"/>
                  <a:pt x="9501461" y="-13745"/>
                  <a:pt x="9668751" y="0"/>
                </a:cubicBezTo>
                <a:cubicBezTo>
                  <a:pt x="9836041" y="13745"/>
                  <a:pt x="10607605" y="14143"/>
                  <a:pt x="11018520" y="0"/>
                </a:cubicBezTo>
                <a:cubicBezTo>
                  <a:pt x="11019166" y="4451"/>
                  <a:pt x="11019010" y="9226"/>
                  <a:pt x="11018520" y="18288"/>
                </a:cubicBezTo>
                <a:cubicBezTo>
                  <a:pt x="10834966" y="15274"/>
                  <a:pt x="10754561" y="35250"/>
                  <a:pt x="10550233" y="18288"/>
                </a:cubicBezTo>
                <a:cubicBezTo>
                  <a:pt x="10345905" y="1326"/>
                  <a:pt x="9906342" y="45884"/>
                  <a:pt x="9641205" y="18288"/>
                </a:cubicBezTo>
                <a:cubicBezTo>
                  <a:pt x="9376068" y="-9308"/>
                  <a:pt x="9177188" y="43988"/>
                  <a:pt x="8952548" y="18288"/>
                </a:cubicBezTo>
                <a:cubicBezTo>
                  <a:pt x="8727908" y="-7412"/>
                  <a:pt x="8707007" y="3271"/>
                  <a:pt x="8594446" y="18288"/>
                </a:cubicBezTo>
                <a:cubicBezTo>
                  <a:pt x="8481885" y="33305"/>
                  <a:pt x="8175004" y="35109"/>
                  <a:pt x="7905788" y="18288"/>
                </a:cubicBezTo>
                <a:cubicBezTo>
                  <a:pt x="7636572" y="1467"/>
                  <a:pt x="7535638" y="7399"/>
                  <a:pt x="7327316" y="18288"/>
                </a:cubicBezTo>
                <a:cubicBezTo>
                  <a:pt x="7118994" y="29177"/>
                  <a:pt x="6978247" y="47205"/>
                  <a:pt x="6748844" y="18288"/>
                </a:cubicBezTo>
                <a:cubicBezTo>
                  <a:pt x="6519441" y="-10629"/>
                  <a:pt x="6459241" y="43308"/>
                  <a:pt x="6170371" y="18288"/>
                </a:cubicBezTo>
                <a:cubicBezTo>
                  <a:pt x="5881501" y="-6732"/>
                  <a:pt x="5736201" y="35971"/>
                  <a:pt x="5591899" y="18288"/>
                </a:cubicBezTo>
                <a:cubicBezTo>
                  <a:pt x="5447597" y="605"/>
                  <a:pt x="4990303" y="20409"/>
                  <a:pt x="4793056" y="18288"/>
                </a:cubicBezTo>
                <a:cubicBezTo>
                  <a:pt x="4595809" y="16167"/>
                  <a:pt x="4271723" y="2909"/>
                  <a:pt x="4104399" y="18288"/>
                </a:cubicBezTo>
                <a:cubicBezTo>
                  <a:pt x="3937075" y="33667"/>
                  <a:pt x="3923235" y="10730"/>
                  <a:pt x="3746297" y="18288"/>
                </a:cubicBezTo>
                <a:cubicBezTo>
                  <a:pt x="3569359" y="25846"/>
                  <a:pt x="3351081" y="24702"/>
                  <a:pt x="3167825" y="18288"/>
                </a:cubicBezTo>
                <a:cubicBezTo>
                  <a:pt x="2984569" y="11874"/>
                  <a:pt x="2708033" y="13293"/>
                  <a:pt x="2368982" y="18288"/>
                </a:cubicBezTo>
                <a:cubicBezTo>
                  <a:pt x="2029931" y="23283"/>
                  <a:pt x="2009060" y="37671"/>
                  <a:pt x="1900695" y="18288"/>
                </a:cubicBezTo>
                <a:cubicBezTo>
                  <a:pt x="1792330" y="-1095"/>
                  <a:pt x="1183178" y="9337"/>
                  <a:pt x="991667" y="18288"/>
                </a:cubicBezTo>
                <a:cubicBezTo>
                  <a:pt x="800156" y="27239"/>
                  <a:pt x="375690" y="34110"/>
                  <a:pt x="0" y="18288"/>
                </a:cubicBezTo>
                <a:cubicBezTo>
                  <a:pt x="-213" y="9468"/>
                  <a:pt x="187" y="4459"/>
                  <a:pt x="0" y="0"/>
                </a:cubicBezTo>
                <a:close/>
              </a:path>
              <a:path w="11018520" h="18288" stroke="0" extrusionOk="0">
                <a:moveTo>
                  <a:pt x="0" y="0"/>
                </a:moveTo>
                <a:cubicBezTo>
                  <a:pt x="266588" y="-23405"/>
                  <a:pt x="350503" y="-27031"/>
                  <a:pt x="578472" y="0"/>
                </a:cubicBezTo>
                <a:cubicBezTo>
                  <a:pt x="806441" y="27031"/>
                  <a:pt x="803976" y="13604"/>
                  <a:pt x="936574" y="0"/>
                </a:cubicBezTo>
                <a:cubicBezTo>
                  <a:pt x="1069172" y="-13604"/>
                  <a:pt x="1661335" y="-31902"/>
                  <a:pt x="1845602" y="0"/>
                </a:cubicBezTo>
                <a:cubicBezTo>
                  <a:pt x="2029869" y="31902"/>
                  <a:pt x="2273452" y="17005"/>
                  <a:pt x="2424074" y="0"/>
                </a:cubicBezTo>
                <a:cubicBezTo>
                  <a:pt x="2574696" y="-17005"/>
                  <a:pt x="2790864" y="-28133"/>
                  <a:pt x="3002547" y="0"/>
                </a:cubicBezTo>
                <a:cubicBezTo>
                  <a:pt x="3214230" y="28133"/>
                  <a:pt x="3605033" y="-14934"/>
                  <a:pt x="3911575" y="0"/>
                </a:cubicBezTo>
                <a:cubicBezTo>
                  <a:pt x="4218117" y="14934"/>
                  <a:pt x="4198004" y="3604"/>
                  <a:pt x="4379862" y="0"/>
                </a:cubicBezTo>
                <a:cubicBezTo>
                  <a:pt x="4561720" y="-3604"/>
                  <a:pt x="4941151" y="-37368"/>
                  <a:pt x="5288890" y="0"/>
                </a:cubicBezTo>
                <a:cubicBezTo>
                  <a:pt x="5636629" y="37368"/>
                  <a:pt x="6011513" y="-33898"/>
                  <a:pt x="6197918" y="0"/>
                </a:cubicBezTo>
                <a:cubicBezTo>
                  <a:pt x="6384323" y="33898"/>
                  <a:pt x="6555799" y="11241"/>
                  <a:pt x="6886575" y="0"/>
                </a:cubicBezTo>
                <a:cubicBezTo>
                  <a:pt x="7217351" y="-11241"/>
                  <a:pt x="7604472" y="-44614"/>
                  <a:pt x="7795603" y="0"/>
                </a:cubicBezTo>
                <a:cubicBezTo>
                  <a:pt x="7986734" y="44614"/>
                  <a:pt x="8098870" y="-11086"/>
                  <a:pt x="8374075" y="0"/>
                </a:cubicBezTo>
                <a:cubicBezTo>
                  <a:pt x="8649280" y="11086"/>
                  <a:pt x="8701749" y="-25020"/>
                  <a:pt x="8952548" y="0"/>
                </a:cubicBezTo>
                <a:cubicBezTo>
                  <a:pt x="9203347" y="25020"/>
                  <a:pt x="9519297" y="4274"/>
                  <a:pt x="9751390" y="0"/>
                </a:cubicBezTo>
                <a:cubicBezTo>
                  <a:pt x="9983483" y="-4274"/>
                  <a:pt x="10169881" y="16480"/>
                  <a:pt x="10329863" y="0"/>
                </a:cubicBezTo>
                <a:cubicBezTo>
                  <a:pt x="10489845" y="-16480"/>
                  <a:pt x="10750941" y="-9727"/>
                  <a:pt x="11018520" y="0"/>
                </a:cubicBezTo>
                <a:cubicBezTo>
                  <a:pt x="11018113" y="8690"/>
                  <a:pt x="11018366" y="14141"/>
                  <a:pt x="11018520" y="18288"/>
                </a:cubicBezTo>
                <a:cubicBezTo>
                  <a:pt x="10841176" y="-3597"/>
                  <a:pt x="10399304" y="41504"/>
                  <a:pt x="10219677" y="18288"/>
                </a:cubicBezTo>
                <a:cubicBezTo>
                  <a:pt x="10040050" y="-4928"/>
                  <a:pt x="10030762" y="16144"/>
                  <a:pt x="9861575" y="18288"/>
                </a:cubicBezTo>
                <a:cubicBezTo>
                  <a:pt x="9692388" y="20432"/>
                  <a:pt x="9529439" y="40380"/>
                  <a:pt x="9393288" y="18288"/>
                </a:cubicBezTo>
                <a:cubicBezTo>
                  <a:pt x="9257137" y="-3804"/>
                  <a:pt x="8825003" y="25592"/>
                  <a:pt x="8484260" y="18288"/>
                </a:cubicBezTo>
                <a:cubicBezTo>
                  <a:pt x="8143517" y="10984"/>
                  <a:pt x="8082894" y="45968"/>
                  <a:pt x="7795603" y="18288"/>
                </a:cubicBezTo>
                <a:cubicBezTo>
                  <a:pt x="7508312" y="-9392"/>
                  <a:pt x="7466074" y="19486"/>
                  <a:pt x="7327316" y="18288"/>
                </a:cubicBezTo>
                <a:cubicBezTo>
                  <a:pt x="7188558" y="17090"/>
                  <a:pt x="6869645" y="4657"/>
                  <a:pt x="6638658" y="18288"/>
                </a:cubicBezTo>
                <a:cubicBezTo>
                  <a:pt x="6407671" y="31919"/>
                  <a:pt x="6359238" y="35967"/>
                  <a:pt x="6280556" y="18288"/>
                </a:cubicBezTo>
                <a:cubicBezTo>
                  <a:pt x="6201874" y="609"/>
                  <a:pt x="6041216" y="22404"/>
                  <a:pt x="5922455" y="18288"/>
                </a:cubicBezTo>
                <a:cubicBezTo>
                  <a:pt x="5803694" y="14172"/>
                  <a:pt x="5555521" y="48848"/>
                  <a:pt x="5233797" y="18288"/>
                </a:cubicBezTo>
                <a:cubicBezTo>
                  <a:pt x="4912073" y="-12272"/>
                  <a:pt x="4986440" y="-2740"/>
                  <a:pt x="4765510" y="18288"/>
                </a:cubicBezTo>
                <a:cubicBezTo>
                  <a:pt x="4544580" y="39316"/>
                  <a:pt x="4177715" y="18248"/>
                  <a:pt x="3966667" y="18288"/>
                </a:cubicBezTo>
                <a:cubicBezTo>
                  <a:pt x="3755619" y="18328"/>
                  <a:pt x="3664519" y="22387"/>
                  <a:pt x="3498380" y="18288"/>
                </a:cubicBezTo>
                <a:cubicBezTo>
                  <a:pt x="3332241" y="14189"/>
                  <a:pt x="3065858" y="-7524"/>
                  <a:pt x="2699537" y="18288"/>
                </a:cubicBezTo>
                <a:cubicBezTo>
                  <a:pt x="2333216" y="44100"/>
                  <a:pt x="2505666" y="4650"/>
                  <a:pt x="2341436" y="18288"/>
                </a:cubicBezTo>
                <a:cubicBezTo>
                  <a:pt x="2177206" y="31926"/>
                  <a:pt x="1790164" y="19880"/>
                  <a:pt x="1542593" y="18288"/>
                </a:cubicBezTo>
                <a:cubicBezTo>
                  <a:pt x="1295022" y="16696"/>
                  <a:pt x="1218012" y="39325"/>
                  <a:pt x="1074306" y="18288"/>
                </a:cubicBezTo>
                <a:cubicBezTo>
                  <a:pt x="930600" y="-2749"/>
                  <a:pt x="797266" y="24589"/>
                  <a:pt x="716204" y="18288"/>
                </a:cubicBezTo>
                <a:cubicBezTo>
                  <a:pt x="635142" y="11987"/>
                  <a:pt x="344503" y="41396"/>
                  <a:pt x="0" y="18288"/>
                </a:cubicBezTo>
                <a:cubicBezTo>
                  <a:pt x="-53" y="11301"/>
                  <a:pt x="-649" y="7756"/>
                  <a:pt x="0" y="0"/>
                </a:cubicBezTo>
                <a:close/>
              </a:path>
            </a:pathLst>
          </a:custGeom>
          <a:solidFill>
            <a:srgbClr val="C3724D"/>
          </a:solidFill>
          <a:ln w="38100" cap="rnd">
            <a:solidFill>
              <a:srgbClr val="C3724D"/>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91C41E6-96BE-AF0C-B030-A74D394667DF}"/>
              </a:ext>
            </a:extLst>
          </p:cNvPr>
          <p:cNvSpPr>
            <a:spLocks noGrp="1"/>
          </p:cNvSpPr>
          <p:nvPr>
            <p:ph idx="1"/>
          </p:nvPr>
        </p:nvSpPr>
        <p:spPr>
          <a:xfrm>
            <a:off x="572492" y="2071316"/>
            <a:ext cx="9878291" cy="4119172"/>
          </a:xfrm>
        </p:spPr>
        <p:txBody>
          <a:bodyPr anchor="t">
            <a:noAutofit/>
          </a:bodyPr>
          <a:lstStyle/>
          <a:p>
            <a:endParaRPr lang="en-US" sz="4000" dirty="0"/>
          </a:p>
        </p:txBody>
      </p:sp>
      <p:pic>
        <p:nvPicPr>
          <p:cNvPr id="4" name="Picture 3" descr="Isolated twigs and flowers on a white surface">
            <a:extLst>
              <a:ext uri="{FF2B5EF4-FFF2-40B4-BE49-F238E27FC236}">
                <a16:creationId xmlns:a16="http://schemas.microsoft.com/office/drawing/2014/main" id="{60E67144-DCD9-0E8A-B525-DDDD7DB3D684}"/>
              </a:ext>
            </a:extLst>
          </p:cNvPr>
          <p:cNvPicPr>
            <a:picLocks noChangeAspect="1"/>
          </p:cNvPicPr>
          <p:nvPr/>
        </p:nvPicPr>
        <p:blipFill>
          <a:blip r:embed="rId3"/>
          <a:srcRect l="23193" r="9705" b="1"/>
          <a:stretch/>
        </p:blipFill>
        <p:spPr>
          <a:xfrm>
            <a:off x="10450784" y="1911493"/>
            <a:ext cx="1417698" cy="1473617"/>
          </a:xfrm>
          <a:prstGeom prst="rect">
            <a:avLst/>
          </a:prstGeom>
        </p:spPr>
      </p:pic>
    </p:spTree>
    <p:extLst>
      <p:ext uri="{BB962C8B-B14F-4D97-AF65-F5344CB8AC3E}">
        <p14:creationId xmlns:p14="http://schemas.microsoft.com/office/powerpoint/2010/main" val="6105761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703F51B-5D61-A58B-B37F-D10DA839FBC5}"/>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BD90CC0-E645-9399-1B7A-55B2AFFBE3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F6B9F5E-7E82-6BC1-30BC-3FB23A231360}"/>
              </a:ext>
            </a:extLst>
          </p:cNvPr>
          <p:cNvSpPr>
            <a:spLocks noGrp="1"/>
          </p:cNvSpPr>
          <p:nvPr>
            <p:ph type="title"/>
          </p:nvPr>
        </p:nvSpPr>
        <p:spPr>
          <a:xfrm>
            <a:off x="576072" y="238539"/>
            <a:ext cx="11018520" cy="1434415"/>
          </a:xfrm>
        </p:spPr>
        <p:txBody>
          <a:bodyPr anchor="b">
            <a:normAutofit/>
          </a:bodyPr>
          <a:lstStyle/>
          <a:p>
            <a:endParaRPr lang="en-US" sz="6700" dirty="0"/>
          </a:p>
        </p:txBody>
      </p:sp>
      <p:sp>
        <p:nvSpPr>
          <p:cNvPr id="11" name="Rectangle 6">
            <a:extLst>
              <a:ext uri="{FF2B5EF4-FFF2-40B4-BE49-F238E27FC236}">
                <a16:creationId xmlns:a16="http://schemas.microsoft.com/office/drawing/2014/main" id="{0F618CF7-B5F1-A2B1-C3D7-537BC10D22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072" y="1817073"/>
            <a:ext cx="11018520" cy="18288"/>
          </a:xfrm>
          <a:custGeom>
            <a:avLst/>
            <a:gdLst>
              <a:gd name="connsiteX0" fmla="*/ 0 w 11018520"/>
              <a:gd name="connsiteY0" fmla="*/ 0 h 18288"/>
              <a:gd name="connsiteX1" fmla="*/ 468287 w 11018520"/>
              <a:gd name="connsiteY1" fmla="*/ 0 h 18288"/>
              <a:gd name="connsiteX2" fmla="*/ 1156945 w 11018520"/>
              <a:gd name="connsiteY2" fmla="*/ 0 h 18288"/>
              <a:gd name="connsiteX3" fmla="*/ 1955787 w 11018520"/>
              <a:gd name="connsiteY3" fmla="*/ 0 h 18288"/>
              <a:gd name="connsiteX4" fmla="*/ 2313889 w 11018520"/>
              <a:gd name="connsiteY4" fmla="*/ 0 h 18288"/>
              <a:gd name="connsiteX5" fmla="*/ 2671991 w 11018520"/>
              <a:gd name="connsiteY5" fmla="*/ 0 h 18288"/>
              <a:gd name="connsiteX6" fmla="*/ 3581019 w 11018520"/>
              <a:gd name="connsiteY6" fmla="*/ 0 h 18288"/>
              <a:gd name="connsiteX7" fmla="*/ 4269677 w 11018520"/>
              <a:gd name="connsiteY7" fmla="*/ 0 h 18288"/>
              <a:gd name="connsiteX8" fmla="*/ 4627778 w 11018520"/>
              <a:gd name="connsiteY8" fmla="*/ 0 h 18288"/>
              <a:gd name="connsiteX9" fmla="*/ 5316436 w 11018520"/>
              <a:gd name="connsiteY9" fmla="*/ 0 h 18288"/>
              <a:gd name="connsiteX10" fmla="*/ 6225464 w 11018520"/>
              <a:gd name="connsiteY10" fmla="*/ 0 h 18288"/>
              <a:gd name="connsiteX11" fmla="*/ 6803936 w 11018520"/>
              <a:gd name="connsiteY11" fmla="*/ 0 h 18288"/>
              <a:gd name="connsiteX12" fmla="*/ 7382408 w 11018520"/>
              <a:gd name="connsiteY12" fmla="*/ 0 h 18288"/>
              <a:gd name="connsiteX13" fmla="*/ 8071066 w 11018520"/>
              <a:gd name="connsiteY13" fmla="*/ 0 h 18288"/>
              <a:gd name="connsiteX14" fmla="*/ 8869909 w 11018520"/>
              <a:gd name="connsiteY14" fmla="*/ 0 h 18288"/>
              <a:gd name="connsiteX15" fmla="*/ 9668751 w 11018520"/>
              <a:gd name="connsiteY15" fmla="*/ 0 h 18288"/>
              <a:gd name="connsiteX16" fmla="*/ 11018520 w 11018520"/>
              <a:gd name="connsiteY16" fmla="*/ 0 h 18288"/>
              <a:gd name="connsiteX17" fmla="*/ 11018520 w 11018520"/>
              <a:gd name="connsiteY17" fmla="*/ 18288 h 18288"/>
              <a:gd name="connsiteX18" fmla="*/ 10550233 w 11018520"/>
              <a:gd name="connsiteY18" fmla="*/ 18288 h 18288"/>
              <a:gd name="connsiteX19" fmla="*/ 9641205 w 11018520"/>
              <a:gd name="connsiteY19" fmla="*/ 18288 h 18288"/>
              <a:gd name="connsiteX20" fmla="*/ 8952548 w 11018520"/>
              <a:gd name="connsiteY20" fmla="*/ 18288 h 18288"/>
              <a:gd name="connsiteX21" fmla="*/ 8594446 w 11018520"/>
              <a:gd name="connsiteY21" fmla="*/ 18288 h 18288"/>
              <a:gd name="connsiteX22" fmla="*/ 7905788 w 11018520"/>
              <a:gd name="connsiteY22" fmla="*/ 18288 h 18288"/>
              <a:gd name="connsiteX23" fmla="*/ 7327316 w 11018520"/>
              <a:gd name="connsiteY23" fmla="*/ 18288 h 18288"/>
              <a:gd name="connsiteX24" fmla="*/ 6748844 w 11018520"/>
              <a:gd name="connsiteY24" fmla="*/ 18288 h 18288"/>
              <a:gd name="connsiteX25" fmla="*/ 6170371 w 11018520"/>
              <a:gd name="connsiteY25" fmla="*/ 18288 h 18288"/>
              <a:gd name="connsiteX26" fmla="*/ 5591899 w 11018520"/>
              <a:gd name="connsiteY26" fmla="*/ 18288 h 18288"/>
              <a:gd name="connsiteX27" fmla="*/ 4793056 w 11018520"/>
              <a:gd name="connsiteY27" fmla="*/ 18288 h 18288"/>
              <a:gd name="connsiteX28" fmla="*/ 4104399 w 11018520"/>
              <a:gd name="connsiteY28" fmla="*/ 18288 h 18288"/>
              <a:gd name="connsiteX29" fmla="*/ 3746297 w 11018520"/>
              <a:gd name="connsiteY29" fmla="*/ 18288 h 18288"/>
              <a:gd name="connsiteX30" fmla="*/ 3167825 w 11018520"/>
              <a:gd name="connsiteY30" fmla="*/ 18288 h 18288"/>
              <a:gd name="connsiteX31" fmla="*/ 2368982 w 11018520"/>
              <a:gd name="connsiteY31" fmla="*/ 18288 h 18288"/>
              <a:gd name="connsiteX32" fmla="*/ 1900695 w 11018520"/>
              <a:gd name="connsiteY32" fmla="*/ 18288 h 18288"/>
              <a:gd name="connsiteX33" fmla="*/ 991667 w 11018520"/>
              <a:gd name="connsiteY33" fmla="*/ 18288 h 18288"/>
              <a:gd name="connsiteX34" fmla="*/ 0 w 11018520"/>
              <a:gd name="connsiteY34" fmla="*/ 18288 h 18288"/>
              <a:gd name="connsiteX35" fmla="*/ 0 w 11018520"/>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1018520" h="18288" fill="none" extrusionOk="0">
                <a:moveTo>
                  <a:pt x="0" y="0"/>
                </a:moveTo>
                <a:cubicBezTo>
                  <a:pt x="176840" y="19448"/>
                  <a:pt x="369510" y="1686"/>
                  <a:pt x="468287" y="0"/>
                </a:cubicBezTo>
                <a:cubicBezTo>
                  <a:pt x="567064" y="-1686"/>
                  <a:pt x="844925" y="28710"/>
                  <a:pt x="1156945" y="0"/>
                </a:cubicBezTo>
                <a:cubicBezTo>
                  <a:pt x="1468965" y="-28710"/>
                  <a:pt x="1755775" y="35306"/>
                  <a:pt x="1955787" y="0"/>
                </a:cubicBezTo>
                <a:cubicBezTo>
                  <a:pt x="2155799" y="-35306"/>
                  <a:pt x="2224532" y="-16632"/>
                  <a:pt x="2313889" y="0"/>
                </a:cubicBezTo>
                <a:cubicBezTo>
                  <a:pt x="2403246" y="16632"/>
                  <a:pt x="2494050" y="6083"/>
                  <a:pt x="2671991" y="0"/>
                </a:cubicBezTo>
                <a:cubicBezTo>
                  <a:pt x="2849932" y="-6083"/>
                  <a:pt x="3354152" y="34614"/>
                  <a:pt x="3581019" y="0"/>
                </a:cubicBezTo>
                <a:cubicBezTo>
                  <a:pt x="3807886" y="-34614"/>
                  <a:pt x="4022451" y="14254"/>
                  <a:pt x="4269677" y="0"/>
                </a:cubicBezTo>
                <a:cubicBezTo>
                  <a:pt x="4516903" y="-14254"/>
                  <a:pt x="4514495" y="-13291"/>
                  <a:pt x="4627778" y="0"/>
                </a:cubicBezTo>
                <a:cubicBezTo>
                  <a:pt x="4741061" y="13291"/>
                  <a:pt x="5120758" y="-22660"/>
                  <a:pt x="5316436" y="0"/>
                </a:cubicBezTo>
                <a:cubicBezTo>
                  <a:pt x="5512114" y="22660"/>
                  <a:pt x="5812155" y="-9513"/>
                  <a:pt x="6225464" y="0"/>
                </a:cubicBezTo>
                <a:cubicBezTo>
                  <a:pt x="6638773" y="9513"/>
                  <a:pt x="6545417" y="2479"/>
                  <a:pt x="6803936" y="0"/>
                </a:cubicBezTo>
                <a:cubicBezTo>
                  <a:pt x="7062455" y="-2479"/>
                  <a:pt x="7245098" y="-20209"/>
                  <a:pt x="7382408" y="0"/>
                </a:cubicBezTo>
                <a:cubicBezTo>
                  <a:pt x="7519718" y="20209"/>
                  <a:pt x="7801947" y="19736"/>
                  <a:pt x="8071066" y="0"/>
                </a:cubicBezTo>
                <a:cubicBezTo>
                  <a:pt x="8340185" y="-19736"/>
                  <a:pt x="8495312" y="-6666"/>
                  <a:pt x="8869909" y="0"/>
                </a:cubicBezTo>
                <a:cubicBezTo>
                  <a:pt x="9244506" y="6666"/>
                  <a:pt x="9501461" y="-13745"/>
                  <a:pt x="9668751" y="0"/>
                </a:cubicBezTo>
                <a:cubicBezTo>
                  <a:pt x="9836041" y="13745"/>
                  <a:pt x="10607605" y="14143"/>
                  <a:pt x="11018520" y="0"/>
                </a:cubicBezTo>
                <a:cubicBezTo>
                  <a:pt x="11019166" y="4451"/>
                  <a:pt x="11019010" y="9226"/>
                  <a:pt x="11018520" y="18288"/>
                </a:cubicBezTo>
                <a:cubicBezTo>
                  <a:pt x="10834966" y="15274"/>
                  <a:pt x="10754561" y="35250"/>
                  <a:pt x="10550233" y="18288"/>
                </a:cubicBezTo>
                <a:cubicBezTo>
                  <a:pt x="10345905" y="1326"/>
                  <a:pt x="9906342" y="45884"/>
                  <a:pt x="9641205" y="18288"/>
                </a:cubicBezTo>
                <a:cubicBezTo>
                  <a:pt x="9376068" y="-9308"/>
                  <a:pt x="9177188" y="43988"/>
                  <a:pt x="8952548" y="18288"/>
                </a:cubicBezTo>
                <a:cubicBezTo>
                  <a:pt x="8727908" y="-7412"/>
                  <a:pt x="8707007" y="3271"/>
                  <a:pt x="8594446" y="18288"/>
                </a:cubicBezTo>
                <a:cubicBezTo>
                  <a:pt x="8481885" y="33305"/>
                  <a:pt x="8175004" y="35109"/>
                  <a:pt x="7905788" y="18288"/>
                </a:cubicBezTo>
                <a:cubicBezTo>
                  <a:pt x="7636572" y="1467"/>
                  <a:pt x="7535638" y="7399"/>
                  <a:pt x="7327316" y="18288"/>
                </a:cubicBezTo>
                <a:cubicBezTo>
                  <a:pt x="7118994" y="29177"/>
                  <a:pt x="6978247" y="47205"/>
                  <a:pt x="6748844" y="18288"/>
                </a:cubicBezTo>
                <a:cubicBezTo>
                  <a:pt x="6519441" y="-10629"/>
                  <a:pt x="6459241" y="43308"/>
                  <a:pt x="6170371" y="18288"/>
                </a:cubicBezTo>
                <a:cubicBezTo>
                  <a:pt x="5881501" y="-6732"/>
                  <a:pt x="5736201" y="35971"/>
                  <a:pt x="5591899" y="18288"/>
                </a:cubicBezTo>
                <a:cubicBezTo>
                  <a:pt x="5447597" y="605"/>
                  <a:pt x="4990303" y="20409"/>
                  <a:pt x="4793056" y="18288"/>
                </a:cubicBezTo>
                <a:cubicBezTo>
                  <a:pt x="4595809" y="16167"/>
                  <a:pt x="4271723" y="2909"/>
                  <a:pt x="4104399" y="18288"/>
                </a:cubicBezTo>
                <a:cubicBezTo>
                  <a:pt x="3937075" y="33667"/>
                  <a:pt x="3923235" y="10730"/>
                  <a:pt x="3746297" y="18288"/>
                </a:cubicBezTo>
                <a:cubicBezTo>
                  <a:pt x="3569359" y="25846"/>
                  <a:pt x="3351081" y="24702"/>
                  <a:pt x="3167825" y="18288"/>
                </a:cubicBezTo>
                <a:cubicBezTo>
                  <a:pt x="2984569" y="11874"/>
                  <a:pt x="2708033" y="13293"/>
                  <a:pt x="2368982" y="18288"/>
                </a:cubicBezTo>
                <a:cubicBezTo>
                  <a:pt x="2029931" y="23283"/>
                  <a:pt x="2009060" y="37671"/>
                  <a:pt x="1900695" y="18288"/>
                </a:cubicBezTo>
                <a:cubicBezTo>
                  <a:pt x="1792330" y="-1095"/>
                  <a:pt x="1183178" y="9337"/>
                  <a:pt x="991667" y="18288"/>
                </a:cubicBezTo>
                <a:cubicBezTo>
                  <a:pt x="800156" y="27239"/>
                  <a:pt x="375690" y="34110"/>
                  <a:pt x="0" y="18288"/>
                </a:cubicBezTo>
                <a:cubicBezTo>
                  <a:pt x="-213" y="9468"/>
                  <a:pt x="187" y="4459"/>
                  <a:pt x="0" y="0"/>
                </a:cubicBezTo>
                <a:close/>
              </a:path>
              <a:path w="11018520" h="18288" stroke="0" extrusionOk="0">
                <a:moveTo>
                  <a:pt x="0" y="0"/>
                </a:moveTo>
                <a:cubicBezTo>
                  <a:pt x="266588" y="-23405"/>
                  <a:pt x="350503" y="-27031"/>
                  <a:pt x="578472" y="0"/>
                </a:cubicBezTo>
                <a:cubicBezTo>
                  <a:pt x="806441" y="27031"/>
                  <a:pt x="803976" y="13604"/>
                  <a:pt x="936574" y="0"/>
                </a:cubicBezTo>
                <a:cubicBezTo>
                  <a:pt x="1069172" y="-13604"/>
                  <a:pt x="1661335" y="-31902"/>
                  <a:pt x="1845602" y="0"/>
                </a:cubicBezTo>
                <a:cubicBezTo>
                  <a:pt x="2029869" y="31902"/>
                  <a:pt x="2273452" y="17005"/>
                  <a:pt x="2424074" y="0"/>
                </a:cubicBezTo>
                <a:cubicBezTo>
                  <a:pt x="2574696" y="-17005"/>
                  <a:pt x="2790864" y="-28133"/>
                  <a:pt x="3002547" y="0"/>
                </a:cubicBezTo>
                <a:cubicBezTo>
                  <a:pt x="3214230" y="28133"/>
                  <a:pt x="3605033" y="-14934"/>
                  <a:pt x="3911575" y="0"/>
                </a:cubicBezTo>
                <a:cubicBezTo>
                  <a:pt x="4218117" y="14934"/>
                  <a:pt x="4198004" y="3604"/>
                  <a:pt x="4379862" y="0"/>
                </a:cubicBezTo>
                <a:cubicBezTo>
                  <a:pt x="4561720" y="-3604"/>
                  <a:pt x="4941151" y="-37368"/>
                  <a:pt x="5288890" y="0"/>
                </a:cubicBezTo>
                <a:cubicBezTo>
                  <a:pt x="5636629" y="37368"/>
                  <a:pt x="6011513" y="-33898"/>
                  <a:pt x="6197918" y="0"/>
                </a:cubicBezTo>
                <a:cubicBezTo>
                  <a:pt x="6384323" y="33898"/>
                  <a:pt x="6555799" y="11241"/>
                  <a:pt x="6886575" y="0"/>
                </a:cubicBezTo>
                <a:cubicBezTo>
                  <a:pt x="7217351" y="-11241"/>
                  <a:pt x="7604472" y="-44614"/>
                  <a:pt x="7795603" y="0"/>
                </a:cubicBezTo>
                <a:cubicBezTo>
                  <a:pt x="7986734" y="44614"/>
                  <a:pt x="8098870" y="-11086"/>
                  <a:pt x="8374075" y="0"/>
                </a:cubicBezTo>
                <a:cubicBezTo>
                  <a:pt x="8649280" y="11086"/>
                  <a:pt x="8701749" y="-25020"/>
                  <a:pt x="8952548" y="0"/>
                </a:cubicBezTo>
                <a:cubicBezTo>
                  <a:pt x="9203347" y="25020"/>
                  <a:pt x="9519297" y="4274"/>
                  <a:pt x="9751390" y="0"/>
                </a:cubicBezTo>
                <a:cubicBezTo>
                  <a:pt x="9983483" y="-4274"/>
                  <a:pt x="10169881" y="16480"/>
                  <a:pt x="10329863" y="0"/>
                </a:cubicBezTo>
                <a:cubicBezTo>
                  <a:pt x="10489845" y="-16480"/>
                  <a:pt x="10750941" y="-9727"/>
                  <a:pt x="11018520" y="0"/>
                </a:cubicBezTo>
                <a:cubicBezTo>
                  <a:pt x="11018113" y="8690"/>
                  <a:pt x="11018366" y="14141"/>
                  <a:pt x="11018520" y="18288"/>
                </a:cubicBezTo>
                <a:cubicBezTo>
                  <a:pt x="10841176" y="-3597"/>
                  <a:pt x="10399304" y="41504"/>
                  <a:pt x="10219677" y="18288"/>
                </a:cubicBezTo>
                <a:cubicBezTo>
                  <a:pt x="10040050" y="-4928"/>
                  <a:pt x="10030762" y="16144"/>
                  <a:pt x="9861575" y="18288"/>
                </a:cubicBezTo>
                <a:cubicBezTo>
                  <a:pt x="9692388" y="20432"/>
                  <a:pt x="9529439" y="40380"/>
                  <a:pt x="9393288" y="18288"/>
                </a:cubicBezTo>
                <a:cubicBezTo>
                  <a:pt x="9257137" y="-3804"/>
                  <a:pt x="8825003" y="25592"/>
                  <a:pt x="8484260" y="18288"/>
                </a:cubicBezTo>
                <a:cubicBezTo>
                  <a:pt x="8143517" y="10984"/>
                  <a:pt x="8082894" y="45968"/>
                  <a:pt x="7795603" y="18288"/>
                </a:cubicBezTo>
                <a:cubicBezTo>
                  <a:pt x="7508312" y="-9392"/>
                  <a:pt x="7466074" y="19486"/>
                  <a:pt x="7327316" y="18288"/>
                </a:cubicBezTo>
                <a:cubicBezTo>
                  <a:pt x="7188558" y="17090"/>
                  <a:pt x="6869645" y="4657"/>
                  <a:pt x="6638658" y="18288"/>
                </a:cubicBezTo>
                <a:cubicBezTo>
                  <a:pt x="6407671" y="31919"/>
                  <a:pt x="6359238" y="35967"/>
                  <a:pt x="6280556" y="18288"/>
                </a:cubicBezTo>
                <a:cubicBezTo>
                  <a:pt x="6201874" y="609"/>
                  <a:pt x="6041216" y="22404"/>
                  <a:pt x="5922455" y="18288"/>
                </a:cubicBezTo>
                <a:cubicBezTo>
                  <a:pt x="5803694" y="14172"/>
                  <a:pt x="5555521" y="48848"/>
                  <a:pt x="5233797" y="18288"/>
                </a:cubicBezTo>
                <a:cubicBezTo>
                  <a:pt x="4912073" y="-12272"/>
                  <a:pt x="4986440" y="-2740"/>
                  <a:pt x="4765510" y="18288"/>
                </a:cubicBezTo>
                <a:cubicBezTo>
                  <a:pt x="4544580" y="39316"/>
                  <a:pt x="4177715" y="18248"/>
                  <a:pt x="3966667" y="18288"/>
                </a:cubicBezTo>
                <a:cubicBezTo>
                  <a:pt x="3755619" y="18328"/>
                  <a:pt x="3664519" y="22387"/>
                  <a:pt x="3498380" y="18288"/>
                </a:cubicBezTo>
                <a:cubicBezTo>
                  <a:pt x="3332241" y="14189"/>
                  <a:pt x="3065858" y="-7524"/>
                  <a:pt x="2699537" y="18288"/>
                </a:cubicBezTo>
                <a:cubicBezTo>
                  <a:pt x="2333216" y="44100"/>
                  <a:pt x="2505666" y="4650"/>
                  <a:pt x="2341436" y="18288"/>
                </a:cubicBezTo>
                <a:cubicBezTo>
                  <a:pt x="2177206" y="31926"/>
                  <a:pt x="1790164" y="19880"/>
                  <a:pt x="1542593" y="18288"/>
                </a:cubicBezTo>
                <a:cubicBezTo>
                  <a:pt x="1295022" y="16696"/>
                  <a:pt x="1218012" y="39325"/>
                  <a:pt x="1074306" y="18288"/>
                </a:cubicBezTo>
                <a:cubicBezTo>
                  <a:pt x="930600" y="-2749"/>
                  <a:pt x="797266" y="24589"/>
                  <a:pt x="716204" y="18288"/>
                </a:cubicBezTo>
                <a:cubicBezTo>
                  <a:pt x="635142" y="11987"/>
                  <a:pt x="344503" y="41396"/>
                  <a:pt x="0" y="18288"/>
                </a:cubicBezTo>
                <a:cubicBezTo>
                  <a:pt x="-53" y="11301"/>
                  <a:pt x="-649" y="7756"/>
                  <a:pt x="0" y="0"/>
                </a:cubicBezTo>
                <a:close/>
              </a:path>
            </a:pathLst>
          </a:custGeom>
          <a:solidFill>
            <a:srgbClr val="C3724D"/>
          </a:solidFill>
          <a:ln w="38100" cap="rnd">
            <a:solidFill>
              <a:srgbClr val="C3724D"/>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61494CE-2C07-0298-0E71-6F21C420650F}"/>
              </a:ext>
            </a:extLst>
          </p:cNvPr>
          <p:cNvSpPr>
            <a:spLocks noGrp="1"/>
          </p:cNvSpPr>
          <p:nvPr>
            <p:ph idx="1"/>
          </p:nvPr>
        </p:nvSpPr>
        <p:spPr>
          <a:xfrm>
            <a:off x="572492" y="2071316"/>
            <a:ext cx="9878291" cy="4119172"/>
          </a:xfrm>
        </p:spPr>
        <p:txBody>
          <a:bodyPr anchor="t">
            <a:noAutofit/>
          </a:bodyPr>
          <a:lstStyle/>
          <a:p>
            <a:endParaRPr lang="en-US" sz="4000" dirty="0"/>
          </a:p>
        </p:txBody>
      </p:sp>
      <p:pic>
        <p:nvPicPr>
          <p:cNvPr id="4" name="Picture 3" descr="Isolated twigs and flowers on a white surface">
            <a:extLst>
              <a:ext uri="{FF2B5EF4-FFF2-40B4-BE49-F238E27FC236}">
                <a16:creationId xmlns:a16="http://schemas.microsoft.com/office/drawing/2014/main" id="{3A891240-D2EC-7905-87FE-9472E6CCAE3D}"/>
              </a:ext>
            </a:extLst>
          </p:cNvPr>
          <p:cNvPicPr>
            <a:picLocks noChangeAspect="1"/>
          </p:cNvPicPr>
          <p:nvPr/>
        </p:nvPicPr>
        <p:blipFill>
          <a:blip r:embed="rId3"/>
          <a:srcRect l="23193" r="9705" b="1"/>
          <a:stretch/>
        </p:blipFill>
        <p:spPr>
          <a:xfrm>
            <a:off x="10450784" y="1911493"/>
            <a:ext cx="1417698" cy="1473617"/>
          </a:xfrm>
          <a:prstGeom prst="rect">
            <a:avLst/>
          </a:prstGeom>
        </p:spPr>
      </p:pic>
    </p:spTree>
    <p:extLst>
      <p:ext uri="{BB962C8B-B14F-4D97-AF65-F5344CB8AC3E}">
        <p14:creationId xmlns:p14="http://schemas.microsoft.com/office/powerpoint/2010/main" val="19884854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7A132C1-9476-09C5-56B4-00F0E5DEB483}"/>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50499FA-90EC-61BD-A0B5-BCC588F273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AE7C66-6F23-EB30-E4DE-2EB59F0ED45F}"/>
              </a:ext>
            </a:extLst>
          </p:cNvPr>
          <p:cNvSpPr>
            <a:spLocks noGrp="1"/>
          </p:cNvSpPr>
          <p:nvPr>
            <p:ph type="title"/>
          </p:nvPr>
        </p:nvSpPr>
        <p:spPr>
          <a:xfrm>
            <a:off x="576072" y="238539"/>
            <a:ext cx="11018520" cy="1434415"/>
          </a:xfrm>
        </p:spPr>
        <p:txBody>
          <a:bodyPr anchor="b">
            <a:normAutofit/>
          </a:bodyPr>
          <a:lstStyle/>
          <a:p>
            <a:endParaRPr lang="en-US" sz="6700" dirty="0"/>
          </a:p>
        </p:txBody>
      </p:sp>
      <p:sp>
        <p:nvSpPr>
          <p:cNvPr id="11" name="Rectangle 6">
            <a:extLst>
              <a:ext uri="{FF2B5EF4-FFF2-40B4-BE49-F238E27FC236}">
                <a16:creationId xmlns:a16="http://schemas.microsoft.com/office/drawing/2014/main" id="{06A8B196-A1F1-D6EE-BEC5-238D503716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072" y="1817073"/>
            <a:ext cx="11018520" cy="18288"/>
          </a:xfrm>
          <a:custGeom>
            <a:avLst/>
            <a:gdLst>
              <a:gd name="connsiteX0" fmla="*/ 0 w 11018520"/>
              <a:gd name="connsiteY0" fmla="*/ 0 h 18288"/>
              <a:gd name="connsiteX1" fmla="*/ 468287 w 11018520"/>
              <a:gd name="connsiteY1" fmla="*/ 0 h 18288"/>
              <a:gd name="connsiteX2" fmla="*/ 1156945 w 11018520"/>
              <a:gd name="connsiteY2" fmla="*/ 0 h 18288"/>
              <a:gd name="connsiteX3" fmla="*/ 1955787 w 11018520"/>
              <a:gd name="connsiteY3" fmla="*/ 0 h 18288"/>
              <a:gd name="connsiteX4" fmla="*/ 2313889 w 11018520"/>
              <a:gd name="connsiteY4" fmla="*/ 0 h 18288"/>
              <a:gd name="connsiteX5" fmla="*/ 2671991 w 11018520"/>
              <a:gd name="connsiteY5" fmla="*/ 0 h 18288"/>
              <a:gd name="connsiteX6" fmla="*/ 3581019 w 11018520"/>
              <a:gd name="connsiteY6" fmla="*/ 0 h 18288"/>
              <a:gd name="connsiteX7" fmla="*/ 4269677 w 11018520"/>
              <a:gd name="connsiteY7" fmla="*/ 0 h 18288"/>
              <a:gd name="connsiteX8" fmla="*/ 4627778 w 11018520"/>
              <a:gd name="connsiteY8" fmla="*/ 0 h 18288"/>
              <a:gd name="connsiteX9" fmla="*/ 5316436 w 11018520"/>
              <a:gd name="connsiteY9" fmla="*/ 0 h 18288"/>
              <a:gd name="connsiteX10" fmla="*/ 6225464 w 11018520"/>
              <a:gd name="connsiteY10" fmla="*/ 0 h 18288"/>
              <a:gd name="connsiteX11" fmla="*/ 6803936 w 11018520"/>
              <a:gd name="connsiteY11" fmla="*/ 0 h 18288"/>
              <a:gd name="connsiteX12" fmla="*/ 7382408 w 11018520"/>
              <a:gd name="connsiteY12" fmla="*/ 0 h 18288"/>
              <a:gd name="connsiteX13" fmla="*/ 8071066 w 11018520"/>
              <a:gd name="connsiteY13" fmla="*/ 0 h 18288"/>
              <a:gd name="connsiteX14" fmla="*/ 8869909 w 11018520"/>
              <a:gd name="connsiteY14" fmla="*/ 0 h 18288"/>
              <a:gd name="connsiteX15" fmla="*/ 9668751 w 11018520"/>
              <a:gd name="connsiteY15" fmla="*/ 0 h 18288"/>
              <a:gd name="connsiteX16" fmla="*/ 11018520 w 11018520"/>
              <a:gd name="connsiteY16" fmla="*/ 0 h 18288"/>
              <a:gd name="connsiteX17" fmla="*/ 11018520 w 11018520"/>
              <a:gd name="connsiteY17" fmla="*/ 18288 h 18288"/>
              <a:gd name="connsiteX18" fmla="*/ 10550233 w 11018520"/>
              <a:gd name="connsiteY18" fmla="*/ 18288 h 18288"/>
              <a:gd name="connsiteX19" fmla="*/ 9641205 w 11018520"/>
              <a:gd name="connsiteY19" fmla="*/ 18288 h 18288"/>
              <a:gd name="connsiteX20" fmla="*/ 8952548 w 11018520"/>
              <a:gd name="connsiteY20" fmla="*/ 18288 h 18288"/>
              <a:gd name="connsiteX21" fmla="*/ 8594446 w 11018520"/>
              <a:gd name="connsiteY21" fmla="*/ 18288 h 18288"/>
              <a:gd name="connsiteX22" fmla="*/ 7905788 w 11018520"/>
              <a:gd name="connsiteY22" fmla="*/ 18288 h 18288"/>
              <a:gd name="connsiteX23" fmla="*/ 7327316 w 11018520"/>
              <a:gd name="connsiteY23" fmla="*/ 18288 h 18288"/>
              <a:gd name="connsiteX24" fmla="*/ 6748844 w 11018520"/>
              <a:gd name="connsiteY24" fmla="*/ 18288 h 18288"/>
              <a:gd name="connsiteX25" fmla="*/ 6170371 w 11018520"/>
              <a:gd name="connsiteY25" fmla="*/ 18288 h 18288"/>
              <a:gd name="connsiteX26" fmla="*/ 5591899 w 11018520"/>
              <a:gd name="connsiteY26" fmla="*/ 18288 h 18288"/>
              <a:gd name="connsiteX27" fmla="*/ 4793056 w 11018520"/>
              <a:gd name="connsiteY27" fmla="*/ 18288 h 18288"/>
              <a:gd name="connsiteX28" fmla="*/ 4104399 w 11018520"/>
              <a:gd name="connsiteY28" fmla="*/ 18288 h 18288"/>
              <a:gd name="connsiteX29" fmla="*/ 3746297 w 11018520"/>
              <a:gd name="connsiteY29" fmla="*/ 18288 h 18288"/>
              <a:gd name="connsiteX30" fmla="*/ 3167825 w 11018520"/>
              <a:gd name="connsiteY30" fmla="*/ 18288 h 18288"/>
              <a:gd name="connsiteX31" fmla="*/ 2368982 w 11018520"/>
              <a:gd name="connsiteY31" fmla="*/ 18288 h 18288"/>
              <a:gd name="connsiteX32" fmla="*/ 1900695 w 11018520"/>
              <a:gd name="connsiteY32" fmla="*/ 18288 h 18288"/>
              <a:gd name="connsiteX33" fmla="*/ 991667 w 11018520"/>
              <a:gd name="connsiteY33" fmla="*/ 18288 h 18288"/>
              <a:gd name="connsiteX34" fmla="*/ 0 w 11018520"/>
              <a:gd name="connsiteY34" fmla="*/ 18288 h 18288"/>
              <a:gd name="connsiteX35" fmla="*/ 0 w 11018520"/>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1018520" h="18288" fill="none" extrusionOk="0">
                <a:moveTo>
                  <a:pt x="0" y="0"/>
                </a:moveTo>
                <a:cubicBezTo>
                  <a:pt x="176840" y="19448"/>
                  <a:pt x="369510" y="1686"/>
                  <a:pt x="468287" y="0"/>
                </a:cubicBezTo>
                <a:cubicBezTo>
                  <a:pt x="567064" y="-1686"/>
                  <a:pt x="844925" y="28710"/>
                  <a:pt x="1156945" y="0"/>
                </a:cubicBezTo>
                <a:cubicBezTo>
                  <a:pt x="1468965" y="-28710"/>
                  <a:pt x="1755775" y="35306"/>
                  <a:pt x="1955787" y="0"/>
                </a:cubicBezTo>
                <a:cubicBezTo>
                  <a:pt x="2155799" y="-35306"/>
                  <a:pt x="2224532" y="-16632"/>
                  <a:pt x="2313889" y="0"/>
                </a:cubicBezTo>
                <a:cubicBezTo>
                  <a:pt x="2403246" y="16632"/>
                  <a:pt x="2494050" y="6083"/>
                  <a:pt x="2671991" y="0"/>
                </a:cubicBezTo>
                <a:cubicBezTo>
                  <a:pt x="2849932" y="-6083"/>
                  <a:pt x="3354152" y="34614"/>
                  <a:pt x="3581019" y="0"/>
                </a:cubicBezTo>
                <a:cubicBezTo>
                  <a:pt x="3807886" y="-34614"/>
                  <a:pt x="4022451" y="14254"/>
                  <a:pt x="4269677" y="0"/>
                </a:cubicBezTo>
                <a:cubicBezTo>
                  <a:pt x="4516903" y="-14254"/>
                  <a:pt x="4514495" y="-13291"/>
                  <a:pt x="4627778" y="0"/>
                </a:cubicBezTo>
                <a:cubicBezTo>
                  <a:pt x="4741061" y="13291"/>
                  <a:pt x="5120758" y="-22660"/>
                  <a:pt x="5316436" y="0"/>
                </a:cubicBezTo>
                <a:cubicBezTo>
                  <a:pt x="5512114" y="22660"/>
                  <a:pt x="5812155" y="-9513"/>
                  <a:pt x="6225464" y="0"/>
                </a:cubicBezTo>
                <a:cubicBezTo>
                  <a:pt x="6638773" y="9513"/>
                  <a:pt x="6545417" y="2479"/>
                  <a:pt x="6803936" y="0"/>
                </a:cubicBezTo>
                <a:cubicBezTo>
                  <a:pt x="7062455" y="-2479"/>
                  <a:pt x="7245098" y="-20209"/>
                  <a:pt x="7382408" y="0"/>
                </a:cubicBezTo>
                <a:cubicBezTo>
                  <a:pt x="7519718" y="20209"/>
                  <a:pt x="7801947" y="19736"/>
                  <a:pt x="8071066" y="0"/>
                </a:cubicBezTo>
                <a:cubicBezTo>
                  <a:pt x="8340185" y="-19736"/>
                  <a:pt x="8495312" y="-6666"/>
                  <a:pt x="8869909" y="0"/>
                </a:cubicBezTo>
                <a:cubicBezTo>
                  <a:pt x="9244506" y="6666"/>
                  <a:pt x="9501461" y="-13745"/>
                  <a:pt x="9668751" y="0"/>
                </a:cubicBezTo>
                <a:cubicBezTo>
                  <a:pt x="9836041" y="13745"/>
                  <a:pt x="10607605" y="14143"/>
                  <a:pt x="11018520" y="0"/>
                </a:cubicBezTo>
                <a:cubicBezTo>
                  <a:pt x="11019166" y="4451"/>
                  <a:pt x="11019010" y="9226"/>
                  <a:pt x="11018520" y="18288"/>
                </a:cubicBezTo>
                <a:cubicBezTo>
                  <a:pt x="10834966" y="15274"/>
                  <a:pt x="10754561" y="35250"/>
                  <a:pt x="10550233" y="18288"/>
                </a:cubicBezTo>
                <a:cubicBezTo>
                  <a:pt x="10345905" y="1326"/>
                  <a:pt x="9906342" y="45884"/>
                  <a:pt x="9641205" y="18288"/>
                </a:cubicBezTo>
                <a:cubicBezTo>
                  <a:pt x="9376068" y="-9308"/>
                  <a:pt x="9177188" y="43988"/>
                  <a:pt x="8952548" y="18288"/>
                </a:cubicBezTo>
                <a:cubicBezTo>
                  <a:pt x="8727908" y="-7412"/>
                  <a:pt x="8707007" y="3271"/>
                  <a:pt x="8594446" y="18288"/>
                </a:cubicBezTo>
                <a:cubicBezTo>
                  <a:pt x="8481885" y="33305"/>
                  <a:pt x="8175004" y="35109"/>
                  <a:pt x="7905788" y="18288"/>
                </a:cubicBezTo>
                <a:cubicBezTo>
                  <a:pt x="7636572" y="1467"/>
                  <a:pt x="7535638" y="7399"/>
                  <a:pt x="7327316" y="18288"/>
                </a:cubicBezTo>
                <a:cubicBezTo>
                  <a:pt x="7118994" y="29177"/>
                  <a:pt x="6978247" y="47205"/>
                  <a:pt x="6748844" y="18288"/>
                </a:cubicBezTo>
                <a:cubicBezTo>
                  <a:pt x="6519441" y="-10629"/>
                  <a:pt x="6459241" y="43308"/>
                  <a:pt x="6170371" y="18288"/>
                </a:cubicBezTo>
                <a:cubicBezTo>
                  <a:pt x="5881501" y="-6732"/>
                  <a:pt x="5736201" y="35971"/>
                  <a:pt x="5591899" y="18288"/>
                </a:cubicBezTo>
                <a:cubicBezTo>
                  <a:pt x="5447597" y="605"/>
                  <a:pt x="4990303" y="20409"/>
                  <a:pt x="4793056" y="18288"/>
                </a:cubicBezTo>
                <a:cubicBezTo>
                  <a:pt x="4595809" y="16167"/>
                  <a:pt x="4271723" y="2909"/>
                  <a:pt x="4104399" y="18288"/>
                </a:cubicBezTo>
                <a:cubicBezTo>
                  <a:pt x="3937075" y="33667"/>
                  <a:pt x="3923235" y="10730"/>
                  <a:pt x="3746297" y="18288"/>
                </a:cubicBezTo>
                <a:cubicBezTo>
                  <a:pt x="3569359" y="25846"/>
                  <a:pt x="3351081" y="24702"/>
                  <a:pt x="3167825" y="18288"/>
                </a:cubicBezTo>
                <a:cubicBezTo>
                  <a:pt x="2984569" y="11874"/>
                  <a:pt x="2708033" y="13293"/>
                  <a:pt x="2368982" y="18288"/>
                </a:cubicBezTo>
                <a:cubicBezTo>
                  <a:pt x="2029931" y="23283"/>
                  <a:pt x="2009060" y="37671"/>
                  <a:pt x="1900695" y="18288"/>
                </a:cubicBezTo>
                <a:cubicBezTo>
                  <a:pt x="1792330" y="-1095"/>
                  <a:pt x="1183178" y="9337"/>
                  <a:pt x="991667" y="18288"/>
                </a:cubicBezTo>
                <a:cubicBezTo>
                  <a:pt x="800156" y="27239"/>
                  <a:pt x="375690" y="34110"/>
                  <a:pt x="0" y="18288"/>
                </a:cubicBezTo>
                <a:cubicBezTo>
                  <a:pt x="-213" y="9468"/>
                  <a:pt x="187" y="4459"/>
                  <a:pt x="0" y="0"/>
                </a:cubicBezTo>
                <a:close/>
              </a:path>
              <a:path w="11018520" h="18288" stroke="0" extrusionOk="0">
                <a:moveTo>
                  <a:pt x="0" y="0"/>
                </a:moveTo>
                <a:cubicBezTo>
                  <a:pt x="266588" y="-23405"/>
                  <a:pt x="350503" y="-27031"/>
                  <a:pt x="578472" y="0"/>
                </a:cubicBezTo>
                <a:cubicBezTo>
                  <a:pt x="806441" y="27031"/>
                  <a:pt x="803976" y="13604"/>
                  <a:pt x="936574" y="0"/>
                </a:cubicBezTo>
                <a:cubicBezTo>
                  <a:pt x="1069172" y="-13604"/>
                  <a:pt x="1661335" y="-31902"/>
                  <a:pt x="1845602" y="0"/>
                </a:cubicBezTo>
                <a:cubicBezTo>
                  <a:pt x="2029869" y="31902"/>
                  <a:pt x="2273452" y="17005"/>
                  <a:pt x="2424074" y="0"/>
                </a:cubicBezTo>
                <a:cubicBezTo>
                  <a:pt x="2574696" y="-17005"/>
                  <a:pt x="2790864" y="-28133"/>
                  <a:pt x="3002547" y="0"/>
                </a:cubicBezTo>
                <a:cubicBezTo>
                  <a:pt x="3214230" y="28133"/>
                  <a:pt x="3605033" y="-14934"/>
                  <a:pt x="3911575" y="0"/>
                </a:cubicBezTo>
                <a:cubicBezTo>
                  <a:pt x="4218117" y="14934"/>
                  <a:pt x="4198004" y="3604"/>
                  <a:pt x="4379862" y="0"/>
                </a:cubicBezTo>
                <a:cubicBezTo>
                  <a:pt x="4561720" y="-3604"/>
                  <a:pt x="4941151" y="-37368"/>
                  <a:pt x="5288890" y="0"/>
                </a:cubicBezTo>
                <a:cubicBezTo>
                  <a:pt x="5636629" y="37368"/>
                  <a:pt x="6011513" y="-33898"/>
                  <a:pt x="6197918" y="0"/>
                </a:cubicBezTo>
                <a:cubicBezTo>
                  <a:pt x="6384323" y="33898"/>
                  <a:pt x="6555799" y="11241"/>
                  <a:pt x="6886575" y="0"/>
                </a:cubicBezTo>
                <a:cubicBezTo>
                  <a:pt x="7217351" y="-11241"/>
                  <a:pt x="7604472" y="-44614"/>
                  <a:pt x="7795603" y="0"/>
                </a:cubicBezTo>
                <a:cubicBezTo>
                  <a:pt x="7986734" y="44614"/>
                  <a:pt x="8098870" y="-11086"/>
                  <a:pt x="8374075" y="0"/>
                </a:cubicBezTo>
                <a:cubicBezTo>
                  <a:pt x="8649280" y="11086"/>
                  <a:pt x="8701749" y="-25020"/>
                  <a:pt x="8952548" y="0"/>
                </a:cubicBezTo>
                <a:cubicBezTo>
                  <a:pt x="9203347" y="25020"/>
                  <a:pt x="9519297" y="4274"/>
                  <a:pt x="9751390" y="0"/>
                </a:cubicBezTo>
                <a:cubicBezTo>
                  <a:pt x="9983483" y="-4274"/>
                  <a:pt x="10169881" y="16480"/>
                  <a:pt x="10329863" y="0"/>
                </a:cubicBezTo>
                <a:cubicBezTo>
                  <a:pt x="10489845" y="-16480"/>
                  <a:pt x="10750941" y="-9727"/>
                  <a:pt x="11018520" y="0"/>
                </a:cubicBezTo>
                <a:cubicBezTo>
                  <a:pt x="11018113" y="8690"/>
                  <a:pt x="11018366" y="14141"/>
                  <a:pt x="11018520" y="18288"/>
                </a:cubicBezTo>
                <a:cubicBezTo>
                  <a:pt x="10841176" y="-3597"/>
                  <a:pt x="10399304" y="41504"/>
                  <a:pt x="10219677" y="18288"/>
                </a:cubicBezTo>
                <a:cubicBezTo>
                  <a:pt x="10040050" y="-4928"/>
                  <a:pt x="10030762" y="16144"/>
                  <a:pt x="9861575" y="18288"/>
                </a:cubicBezTo>
                <a:cubicBezTo>
                  <a:pt x="9692388" y="20432"/>
                  <a:pt x="9529439" y="40380"/>
                  <a:pt x="9393288" y="18288"/>
                </a:cubicBezTo>
                <a:cubicBezTo>
                  <a:pt x="9257137" y="-3804"/>
                  <a:pt x="8825003" y="25592"/>
                  <a:pt x="8484260" y="18288"/>
                </a:cubicBezTo>
                <a:cubicBezTo>
                  <a:pt x="8143517" y="10984"/>
                  <a:pt x="8082894" y="45968"/>
                  <a:pt x="7795603" y="18288"/>
                </a:cubicBezTo>
                <a:cubicBezTo>
                  <a:pt x="7508312" y="-9392"/>
                  <a:pt x="7466074" y="19486"/>
                  <a:pt x="7327316" y="18288"/>
                </a:cubicBezTo>
                <a:cubicBezTo>
                  <a:pt x="7188558" y="17090"/>
                  <a:pt x="6869645" y="4657"/>
                  <a:pt x="6638658" y="18288"/>
                </a:cubicBezTo>
                <a:cubicBezTo>
                  <a:pt x="6407671" y="31919"/>
                  <a:pt x="6359238" y="35967"/>
                  <a:pt x="6280556" y="18288"/>
                </a:cubicBezTo>
                <a:cubicBezTo>
                  <a:pt x="6201874" y="609"/>
                  <a:pt x="6041216" y="22404"/>
                  <a:pt x="5922455" y="18288"/>
                </a:cubicBezTo>
                <a:cubicBezTo>
                  <a:pt x="5803694" y="14172"/>
                  <a:pt x="5555521" y="48848"/>
                  <a:pt x="5233797" y="18288"/>
                </a:cubicBezTo>
                <a:cubicBezTo>
                  <a:pt x="4912073" y="-12272"/>
                  <a:pt x="4986440" y="-2740"/>
                  <a:pt x="4765510" y="18288"/>
                </a:cubicBezTo>
                <a:cubicBezTo>
                  <a:pt x="4544580" y="39316"/>
                  <a:pt x="4177715" y="18248"/>
                  <a:pt x="3966667" y="18288"/>
                </a:cubicBezTo>
                <a:cubicBezTo>
                  <a:pt x="3755619" y="18328"/>
                  <a:pt x="3664519" y="22387"/>
                  <a:pt x="3498380" y="18288"/>
                </a:cubicBezTo>
                <a:cubicBezTo>
                  <a:pt x="3332241" y="14189"/>
                  <a:pt x="3065858" y="-7524"/>
                  <a:pt x="2699537" y="18288"/>
                </a:cubicBezTo>
                <a:cubicBezTo>
                  <a:pt x="2333216" y="44100"/>
                  <a:pt x="2505666" y="4650"/>
                  <a:pt x="2341436" y="18288"/>
                </a:cubicBezTo>
                <a:cubicBezTo>
                  <a:pt x="2177206" y="31926"/>
                  <a:pt x="1790164" y="19880"/>
                  <a:pt x="1542593" y="18288"/>
                </a:cubicBezTo>
                <a:cubicBezTo>
                  <a:pt x="1295022" y="16696"/>
                  <a:pt x="1218012" y="39325"/>
                  <a:pt x="1074306" y="18288"/>
                </a:cubicBezTo>
                <a:cubicBezTo>
                  <a:pt x="930600" y="-2749"/>
                  <a:pt x="797266" y="24589"/>
                  <a:pt x="716204" y="18288"/>
                </a:cubicBezTo>
                <a:cubicBezTo>
                  <a:pt x="635142" y="11987"/>
                  <a:pt x="344503" y="41396"/>
                  <a:pt x="0" y="18288"/>
                </a:cubicBezTo>
                <a:cubicBezTo>
                  <a:pt x="-53" y="11301"/>
                  <a:pt x="-649" y="7756"/>
                  <a:pt x="0" y="0"/>
                </a:cubicBezTo>
                <a:close/>
              </a:path>
            </a:pathLst>
          </a:custGeom>
          <a:solidFill>
            <a:srgbClr val="C3724D"/>
          </a:solidFill>
          <a:ln w="38100" cap="rnd">
            <a:solidFill>
              <a:srgbClr val="C3724D"/>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667A828-4782-10D7-1E70-E1354E9B1097}"/>
              </a:ext>
            </a:extLst>
          </p:cNvPr>
          <p:cNvSpPr>
            <a:spLocks noGrp="1"/>
          </p:cNvSpPr>
          <p:nvPr>
            <p:ph idx="1"/>
          </p:nvPr>
        </p:nvSpPr>
        <p:spPr>
          <a:xfrm>
            <a:off x="572492" y="2071316"/>
            <a:ext cx="9878291" cy="4119172"/>
          </a:xfrm>
        </p:spPr>
        <p:txBody>
          <a:bodyPr anchor="t">
            <a:noAutofit/>
          </a:bodyPr>
          <a:lstStyle/>
          <a:p>
            <a:endParaRPr lang="en-US" sz="4000" dirty="0"/>
          </a:p>
        </p:txBody>
      </p:sp>
      <p:pic>
        <p:nvPicPr>
          <p:cNvPr id="4" name="Picture 3" descr="Isolated twigs and flowers on a white surface">
            <a:extLst>
              <a:ext uri="{FF2B5EF4-FFF2-40B4-BE49-F238E27FC236}">
                <a16:creationId xmlns:a16="http://schemas.microsoft.com/office/drawing/2014/main" id="{52F3D716-04F1-C2CF-86F0-83A387BCAD45}"/>
              </a:ext>
            </a:extLst>
          </p:cNvPr>
          <p:cNvPicPr>
            <a:picLocks noChangeAspect="1"/>
          </p:cNvPicPr>
          <p:nvPr/>
        </p:nvPicPr>
        <p:blipFill>
          <a:blip r:embed="rId3"/>
          <a:srcRect l="23193" r="9705" b="1"/>
          <a:stretch/>
        </p:blipFill>
        <p:spPr>
          <a:xfrm>
            <a:off x="10450784" y="1911493"/>
            <a:ext cx="1417698" cy="1473617"/>
          </a:xfrm>
          <a:prstGeom prst="rect">
            <a:avLst/>
          </a:prstGeom>
        </p:spPr>
      </p:pic>
    </p:spTree>
    <p:extLst>
      <p:ext uri="{BB962C8B-B14F-4D97-AF65-F5344CB8AC3E}">
        <p14:creationId xmlns:p14="http://schemas.microsoft.com/office/powerpoint/2010/main" val="2708200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1AC8984-C703-C59A-1E50-3D50FD029F92}"/>
              </a:ext>
            </a:extLst>
          </p:cNvPr>
          <p:cNvSpPr>
            <a:spLocks noGrp="1"/>
          </p:cNvSpPr>
          <p:nvPr>
            <p:ph type="title"/>
          </p:nvPr>
        </p:nvSpPr>
        <p:spPr>
          <a:xfrm>
            <a:off x="576072" y="238539"/>
            <a:ext cx="11018520" cy="1434415"/>
          </a:xfrm>
        </p:spPr>
        <p:txBody>
          <a:bodyPr anchor="b">
            <a:normAutofit/>
          </a:bodyPr>
          <a:lstStyle/>
          <a:p>
            <a:r>
              <a:rPr lang="en-US" sz="5400" dirty="0"/>
              <a:t>      Exploring Churches in Galatia</a:t>
            </a:r>
          </a:p>
        </p:txBody>
      </p:sp>
      <p:sp>
        <p:nvSpPr>
          <p:cNvPr id="11" name="Rectangle 6">
            <a:extLst>
              <a:ext uri="{FF2B5EF4-FFF2-40B4-BE49-F238E27FC236}">
                <a16:creationId xmlns:a16="http://schemas.microsoft.com/office/drawing/2014/main" id="{3CE8AF5E-D374-4CF1-90CC-35CF73B81C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072" y="1817073"/>
            <a:ext cx="11018520" cy="18288"/>
          </a:xfrm>
          <a:custGeom>
            <a:avLst/>
            <a:gdLst>
              <a:gd name="connsiteX0" fmla="*/ 0 w 11018520"/>
              <a:gd name="connsiteY0" fmla="*/ 0 h 18288"/>
              <a:gd name="connsiteX1" fmla="*/ 468287 w 11018520"/>
              <a:gd name="connsiteY1" fmla="*/ 0 h 18288"/>
              <a:gd name="connsiteX2" fmla="*/ 1156945 w 11018520"/>
              <a:gd name="connsiteY2" fmla="*/ 0 h 18288"/>
              <a:gd name="connsiteX3" fmla="*/ 1955787 w 11018520"/>
              <a:gd name="connsiteY3" fmla="*/ 0 h 18288"/>
              <a:gd name="connsiteX4" fmla="*/ 2313889 w 11018520"/>
              <a:gd name="connsiteY4" fmla="*/ 0 h 18288"/>
              <a:gd name="connsiteX5" fmla="*/ 2671991 w 11018520"/>
              <a:gd name="connsiteY5" fmla="*/ 0 h 18288"/>
              <a:gd name="connsiteX6" fmla="*/ 3581019 w 11018520"/>
              <a:gd name="connsiteY6" fmla="*/ 0 h 18288"/>
              <a:gd name="connsiteX7" fmla="*/ 4269677 w 11018520"/>
              <a:gd name="connsiteY7" fmla="*/ 0 h 18288"/>
              <a:gd name="connsiteX8" fmla="*/ 4627778 w 11018520"/>
              <a:gd name="connsiteY8" fmla="*/ 0 h 18288"/>
              <a:gd name="connsiteX9" fmla="*/ 5316436 w 11018520"/>
              <a:gd name="connsiteY9" fmla="*/ 0 h 18288"/>
              <a:gd name="connsiteX10" fmla="*/ 6225464 w 11018520"/>
              <a:gd name="connsiteY10" fmla="*/ 0 h 18288"/>
              <a:gd name="connsiteX11" fmla="*/ 6803936 w 11018520"/>
              <a:gd name="connsiteY11" fmla="*/ 0 h 18288"/>
              <a:gd name="connsiteX12" fmla="*/ 7382408 w 11018520"/>
              <a:gd name="connsiteY12" fmla="*/ 0 h 18288"/>
              <a:gd name="connsiteX13" fmla="*/ 8071066 w 11018520"/>
              <a:gd name="connsiteY13" fmla="*/ 0 h 18288"/>
              <a:gd name="connsiteX14" fmla="*/ 8869909 w 11018520"/>
              <a:gd name="connsiteY14" fmla="*/ 0 h 18288"/>
              <a:gd name="connsiteX15" fmla="*/ 9668751 w 11018520"/>
              <a:gd name="connsiteY15" fmla="*/ 0 h 18288"/>
              <a:gd name="connsiteX16" fmla="*/ 11018520 w 11018520"/>
              <a:gd name="connsiteY16" fmla="*/ 0 h 18288"/>
              <a:gd name="connsiteX17" fmla="*/ 11018520 w 11018520"/>
              <a:gd name="connsiteY17" fmla="*/ 18288 h 18288"/>
              <a:gd name="connsiteX18" fmla="*/ 10550233 w 11018520"/>
              <a:gd name="connsiteY18" fmla="*/ 18288 h 18288"/>
              <a:gd name="connsiteX19" fmla="*/ 9641205 w 11018520"/>
              <a:gd name="connsiteY19" fmla="*/ 18288 h 18288"/>
              <a:gd name="connsiteX20" fmla="*/ 8952548 w 11018520"/>
              <a:gd name="connsiteY20" fmla="*/ 18288 h 18288"/>
              <a:gd name="connsiteX21" fmla="*/ 8594446 w 11018520"/>
              <a:gd name="connsiteY21" fmla="*/ 18288 h 18288"/>
              <a:gd name="connsiteX22" fmla="*/ 7905788 w 11018520"/>
              <a:gd name="connsiteY22" fmla="*/ 18288 h 18288"/>
              <a:gd name="connsiteX23" fmla="*/ 7327316 w 11018520"/>
              <a:gd name="connsiteY23" fmla="*/ 18288 h 18288"/>
              <a:gd name="connsiteX24" fmla="*/ 6748844 w 11018520"/>
              <a:gd name="connsiteY24" fmla="*/ 18288 h 18288"/>
              <a:gd name="connsiteX25" fmla="*/ 6170371 w 11018520"/>
              <a:gd name="connsiteY25" fmla="*/ 18288 h 18288"/>
              <a:gd name="connsiteX26" fmla="*/ 5591899 w 11018520"/>
              <a:gd name="connsiteY26" fmla="*/ 18288 h 18288"/>
              <a:gd name="connsiteX27" fmla="*/ 4793056 w 11018520"/>
              <a:gd name="connsiteY27" fmla="*/ 18288 h 18288"/>
              <a:gd name="connsiteX28" fmla="*/ 4104399 w 11018520"/>
              <a:gd name="connsiteY28" fmla="*/ 18288 h 18288"/>
              <a:gd name="connsiteX29" fmla="*/ 3746297 w 11018520"/>
              <a:gd name="connsiteY29" fmla="*/ 18288 h 18288"/>
              <a:gd name="connsiteX30" fmla="*/ 3167825 w 11018520"/>
              <a:gd name="connsiteY30" fmla="*/ 18288 h 18288"/>
              <a:gd name="connsiteX31" fmla="*/ 2368982 w 11018520"/>
              <a:gd name="connsiteY31" fmla="*/ 18288 h 18288"/>
              <a:gd name="connsiteX32" fmla="*/ 1900695 w 11018520"/>
              <a:gd name="connsiteY32" fmla="*/ 18288 h 18288"/>
              <a:gd name="connsiteX33" fmla="*/ 991667 w 11018520"/>
              <a:gd name="connsiteY33" fmla="*/ 18288 h 18288"/>
              <a:gd name="connsiteX34" fmla="*/ 0 w 11018520"/>
              <a:gd name="connsiteY34" fmla="*/ 18288 h 18288"/>
              <a:gd name="connsiteX35" fmla="*/ 0 w 11018520"/>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1018520" h="18288" fill="none" extrusionOk="0">
                <a:moveTo>
                  <a:pt x="0" y="0"/>
                </a:moveTo>
                <a:cubicBezTo>
                  <a:pt x="176840" y="19448"/>
                  <a:pt x="369510" y="1686"/>
                  <a:pt x="468287" y="0"/>
                </a:cubicBezTo>
                <a:cubicBezTo>
                  <a:pt x="567064" y="-1686"/>
                  <a:pt x="844925" y="28710"/>
                  <a:pt x="1156945" y="0"/>
                </a:cubicBezTo>
                <a:cubicBezTo>
                  <a:pt x="1468965" y="-28710"/>
                  <a:pt x="1755775" y="35306"/>
                  <a:pt x="1955787" y="0"/>
                </a:cubicBezTo>
                <a:cubicBezTo>
                  <a:pt x="2155799" y="-35306"/>
                  <a:pt x="2224532" y="-16632"/>
                  <a:pt x="2313889" y="0"/>
                </a:cubicBezTo>
                <a:cubicBezTo>
                  <a:pt x="2403246" y="16632"/>
                  <a:pt x="2494050" y="6083"/>
                  <a:pt x="2671991" y="0"/>
                </a:cubicBezTo>
                <a:cubicBezTo>
                  <a:pt x="2849932" y="-6083"/>
                  <a:pt x="3354152" y="34614"/>
                  <a:pt x="3581019" y="0"/>
                </a:cubicBezTo>
                <a:cubicBezTo>
                  <a:pt x="3807886" y="-34614"/>
                  <a:pt x="4022451" y="14254"/>
                  <a:pt x="4269677" y="0"/>
                </a:cubicBezTo>
                <a:cubicBezTo>
                  <a:pt x="4516903" y="-14254"/>
                  <a:pt x="4514495" y="-13291"/>
                  <a:pt x="4627778" y="0"/>
                </a:cubicBezTo>
                <a:cubicBezTo>
                  <a:pt x="4741061" y="13291"/>
                  <a:pt x="5120758" y="-22660"/>
                  <a:pt x="5316436" y="0"/>
                </a:cubicBezTo>
                <a:cubicBezTo>
                  <a:pt x="5512114" y="22660"/>
                  <a:pt x="5812155" y="-9513"/>
                  <a:pt x="6225464" y="0"/>
                </a:cubicBezTo>
                <a:cubicBezTo>
                  <a:pt x="6638773" y="9513"/>
                  <a:pt x="6545417" y="2479"/>
                  <a:pt x="6803936" y="0"/>
                </a:cubicBezTo>
                <a:cubicBezTo>
                  <a:pt x="7062455" y="-2479"/>
                  <a:pt x="7245098" y="-20209"/>
                  <a:pt x="7382408" y="0"/>
                </a:cubicBezTo>
                <a:cubicBezTo>
                  <a:pt x="7519718" y="20209"/>
                  <a:pt x="7801947" y="19736"/>
                  <a:pt x="8071066" y="0"/>
                </a:cubicBezTo>
                <a:cubicBezTo>
                  <a:pt x="8340185" y="-19736"/>
                  <a:pt x="8495312" y="-6666"/>
                  <a:pt x="8869909" y="0"/>
                </a:cubicBezTo>
                <a:cubicBezTo>
                  <a:pt x="9244506" y="6666"/>
                  <a:pt x="9501461" y="-13745"/>
                  <a:pt x="9668751" y="0"/>
                </a:cubicBezTo>
                <a:cubicBezTo>
                  <a:pt x="9836041" y="13745"/>
                  <a:pt x="10607605" y="14143"/>
                  <a:pt x="11018520" y="0"/>
                </a:cubicBezTo>
                <a:cubicBezTo>
                  <a:pt x="11019166" y="4451"/>
                  <a:pt x="11019010" y="9226"/>
                  <a:pt x="11018520" y="18288"/>
                </a:cubicBezTo>
                <a:cubicBezTo>
                  <a:pt x="10834966" y="15274"/>
                  <a:pt x="10754561" y="35250"/>
                  <a:pt x="10550233" y="18288"/>
                </a:cubicBezTo>
                <a:cubicBezTo>
                  <a:pt x="10345905" y="1326"/>
                  <a:pt x="9906342" y="45884"/>
                  <a:pt x="9641205" y="18288"/>
                </a:cubicBezTo>
                <a:cubicBezTo>
                  <a:pt x="9376068" y="-9308"/>
                  <a:pt x="9177188" y="43988"/>
                  <a:pt x="8952548" y="18288"/>
                </a:cubicBezTo>
                <a:cubicBezTo>
                  <a:pt x="8727908" y="-7412"/>
                  <a:pt x="8707007" y="3271"/>
                  <a:pt x="8594446" y="18288"/>
                </a:cubicBezTo>
                <a:cubicBezTo>
                  <a:pt x="8481885" y="33305"/>
                  <a:pt x="8175004" y="35109"/>
                  <a:pt x="7905788" y="18288"/>
                </a:cubicBezTo>
                <a:cubicBezTo>
                  <a:pt x="7636572" y="1467"/>
                  <a:pt x="7535638" y="7399"/>
                  <a:pt x="7327316" y="18288"/>
                </a:cubicBezTo>
                <a:cubicBezTo>
                  <a:pt x="7118994" y="29177"/>
                  <a:pt x="6978247" y="47205"/>
                  <a:pt x="6748844" y="18288"/>
                </a:cubicBezTo>
                <a:cubicBezTo>
                  <a:pt x="6519441" y="-10629"/>
                  <a:pt x="6459241" y="43308"/>
                  <a:pt x="6170371" y="18288"/>
                </a:cubicBezTo>
                <a:cubicBezTo>
                  <a:pt x="5881501" y="-6732"/>
                  <a:pt x="5736201" y="35971"/>
                  <a:pt x="5591899" y="18288"/>
                </a:cubicBezTo>
                <a:cubicBezTo>
                  <a:pt x="5447597" y="605"/>
                  <a:pt x="4990303" y="20409"/>
                  <a:pt x="4793056" y="18288"/>
                </a:cubicBezTo>
                <a:cubicBezTo>
                  <a:pt x="4595809" y="16167"/>
                  <a:pt x="4271723" y="2909"/>
                  <a:pt x="4104399" y="18288"/>
                </a:cubicBezTo>
                <a:cubicBezTo>
                  <a:pt x="3937075" y="33667"/>
                  <a:pt x="3923235" y="10730"/>
                  <a:pt x="3746297" y="18288"/>
                </a:cubicBezTo>
                <a:cubicBezTo>
                  <a:pt x="3569359" y="25846"/>
                  <a:pt x="3351081" y="24702"/>
                  <a:pt x="3167825" y="18288"/>
                </a:cubicBezTo>
                <a:cubicBezTo>
                  <a:pt x="2984569" y="11874"/>
                  <a:pt x="2708033" y="13293"/>
                  <a:pt x="2368982" y="18288"/>
                </a:cubicBezTo>
                <a:cubicBezTo>
                  <a:pt x="2029931" y="23283"/>
                  <a:pt x="2009060" y="37671"/>
                  <a:pt x="1900695" y="18288"/>
                </a:cubicBezTo>
                <a:cubicBezTo>
                  <a:pt x="1792330" y="-1095"/>
                  <a:pt x="1183178" y="9337"/>
                  <a:pt x="991667" y="18288"/>
                </a:cubicBezTo>
                <a:cubicBezTo>
                  <a:pt x="800156" y="27239"/>
                  <a:pt x="375690" y="34110"/>
                  <a:pt x="0" y="18288"/>
                </a:cubicBezTo>
                <a:cubicBezTo>
                  <a:pt x="-213" y="9468"/>
                  <a:pt x="187" y="4459"/>
                  <a:pt x="0" y="0"/>
                </a:cubicBezTo>
                <a:close/>
              </a:path>
              <a:path w="11018520" h="18288" stroke="0" extrusionOk="0">
                <a:moveTo>
                  <a:pt x="0" y="0"/>
                </a:moveTo>
                <a:cubicBezTo>
                  <a:pt x="266588" y="-23405"/>
                  <a:pt x="350503" y="-27031"/>
                  <a:pt x="578472" y="0"/>
                </a:cubicBezTo>
                <a:cubicBezTo>
                  <a:pt x="806441" y="27031"/>
                  <a:pt x="803976" y="13604"/>
                  <a:pt x="936574" y="0"/>
                </a:cubicBezTo>
                <a:cubicBezTo>
                  <a:pt x="1069172" y="-13604"/>
                  <a:pt x="1661335" y="-31902"/>
                  <a:pt x="1845602" y="0"/>
                </a:cubicBezTo>
                <a:cubicBezTo>
                  <a:pt x="2029869" y="31902"/>
                  <a:pt x="2273452" y="17005"/>
                  <a:pt x="2424074" y="0"/>
                </a:cubicBezTo>
                <a:cubicBezTo>
                  <a:pt x="2574696" y="-17005"/>
                  <a:pt x="2790864" y="-28133"/>
                  <a:pt x="3002547" y="0"/>
                </a:cubicBezTo>
                <a:cubicBezTo>
                  <a:pt x="3214230" y="28133"/>
                  <a:pt x="3605033" y="-14934"/>
                  <a:pt x="3911575" y="0"/>
                </a:cubicBezTo>
                <a:cubicBezTo>
                  <a:pt x="4218117" y="14934"/>
                  <a:pt x="4198004" y="3604"/>
                  <a:pt x="4379862" y="0"/>
                </a:cubicBezTo>
                <a:cubicBezTo>
                  <a:pt x="4561720" y="-3604"/>
                  <a:pt x="4941151" y="-37368"/>
                  <a:pt x="5288890" y="0"/>
                </a:cubicBezTo>
                <a:cubicBezTo>
                  <a:pt x="5636629" y="37368"/>
                  <a:pt x="6011513" y="-33898"/>
                  <a:pt x="6197918" y="0"/>
                </a:cubicBezTo>
                <a:cubicBezTo>
                  <a:pt x="6384323" y="33898"/>
                  <a:pt x="6555799" y="11241"/>
                  <a:pt x="6886575" y="0"/>
                </a:cubicBezTo>
                <a:cubicBezTo>
                  <a:pt x="7217351" y="-11241"/>
                  <a:pt x="7604472" y="-44614"/>
                  <a:pt x="7795603" y="0"/>
                </a:cubicBezTo>
                <a:cubicBezTo>
                  <a:pt x="7986734" y="44614"/>
                  <a:pt x="8098870" y="-11086"/>
                  <a:pt x="8374075" y="0"/>
                </a:cubicBezTo>
                <a:cubicBezTo>
                  <a:pt x="8649280" y="11086"/>
                  <a:pt x="8701749" y="-25020"/>
                  <a:pt x="8952548" y="0"/>
                </a:cubicBezTo>
                <a:cubicBezTo>
                  <a:pt x="9203347" y="25020"/>
                  <a:pt x="9519297" y="4274"/>
                  <a:pt x="9751390" y="0"/>
                </a:cubicBezTo>
                <a:cubicBezTo>
                  <a:pt x="9983483" y="-4274"/>
                  <a:pt x="10169881" y="16480"/>
                  <a:pt x="10329863" y="0"/>
                </a:cubicBezTo>
                <a:cubicBezTo>
                  <a:pt x="10489845" y="-16480"/>
                  <a:pt x="10750941" y="-9727"/>
                  <a:pt x="11018520" y="0"/>
                </a:cubicBezTo>
                <a:cubicBezTo>
                  <a:pt x="11018113" y="8690"/>
                  <a:pt x="11018366" y="14141"/>
                  <a:pt x="11018520" y="18288"/>
                </a:cubicBezTo>
                <a:cubicBezTo>
                  <a:pt x="10841176" y="-3597"/>
                  <a:pt x="10399304" y="41504"/>
                  <a:pt x="10219677" y="18288"/>
                </a:cubicBezTo>
                <a:cubicBezTo>
                  <a:pt x="10040050" y="-4928"/>
                  <a:pt x="10030762" y="16144"/>
                  <a:pt x="9861575" y="18288"/>
                </a:cubicBezTo>
                <a:cubicBezTo>
                  <a:pt x="9692388" y="20432"/>
                  <a:pt x="9529439" y="40380"/>
                  <a:pt x="9393288" y="18288"/>
                </a:cubicBezTo>
                <a:cubicBezTo>
                  <a:pt x="9257137" y="-3804"/>
                  <a:pt x="8825003" y="25592"/>
                  <a:pt x="8484260" y="18288"/>
                </a:cubicBezTo>
                <a:cubicBezTo>
                  <a:pt x="8143517" y="10984"/>
                  <a:pt x="8082894" y="45968"/>
                  <a:pt x="7795603" y="18288"/>
                </a:cubicBezTo>
                <a:cubicBezTo>
                  <a:pt x="7508312" y="-9392"/>
                  <a:pt x="7466074" y="19486"/>
                  <a:pt x="7327316" y="18288"/>
                </a:cubicBezTo>
                <a:cubicBezTo>
                  <a:pt x="7188558" y="17090"/>
                  <a:pt x="6869645" y="4657"/>
                  <a:pt x="6638658" y="18288"/>
                </a:cubicBezTo>
                <a:cubicBezTo>
                  <a:pt x="6407671" y="31919"/>
                  <a:pt x="6359238" y="35967"/>
                  <a:pt x="6280556" y="18288"/>
                </a:cubicBezTo>
                <a:cubicBezTo>
                  <a:pt x="6201874" y="609"/>
                  <a:pt x="6041216" y="22404"/>
                  <a:pt x="5922455" y="18288"/>
                </a:cubicBezTo>
                <a:cubicBezTo>
                  <a:pt x="5803694" y="14172"/>
                  <a:pt x="5555521" y="48848"/>
                  <a:pt x="5233797" y="18288"/>
                </a:cubicBezTo>
                <a:cubicBezTo>
                  <a:pt x="4912073" y="-12272"/>
                  <a:pt x="4986440" y="-2740"/>
                  <a:pt x="4765510" y="18288"/>
                </a:cubicBezTo>
                <a:cubicBezTo>
                  <a:pt x="4544580" y="39316"/>
                  <a:pt x="4177715" y="18248"/>
                  <a:pt x="3966667" y="18288"/>
                </a:cubicBezTo>
                <a:cubicBezTo>
                  <a:pt x="3755619" y="18328"/>
                  <a:pt x="3664519" y="22387"/>
                  <a:pt x="3498380" y="18288"/>
                </a:cubicBezTo>
                <a:cubicBezTo>
                  <a:pt x="3332241" y="14189"/>
                  <a:pt x="3065858" y="-7524"/>
                  <a:pt x="2699537" y="18288"/>
                </a:cubicBezTo>
                <a:cubicBezTo>
                  <a:pt x="2333216" y="44100"/>
                  <a:pt x="2505666" y="4650"/>
                  <a:pt x="2341436" y="18288"/>
                </a:cubicBezTo>
                <a:cubicBezTo>
                  <a:pt x="2177206" y="31926"/>
                  <a:pt x="1790164" y="19880"/>
                  <a:pt x="1542593" y="18288"/>
                </a:cubicBezTo>
                <a:cubicBezTo>
                  <a:pt x="1295022" y="16696"/>
                  <a:pt x="1218012" y="39325"/>
                  <a:pt x="1074306" y="18288"/>
                </a:cubicBezTo>
                <a:cubicBezTo>
                  <a:pt x="930600" y="-2749"/>
                  <a:pt x="797266" y="24589"/>
                  <a:pt x="716204" y="18288"/>
                </a:cubicBezTo>
                <a:cubicBezTo>
                  <a:pt x="635142" y="11987"/>
                  <a:pt x="344503" y="41396"/>
                  <a:pt x="0" y="18288"/>
                </a:cubicBezTo>
                <a:cubicBezTo>
                  <a:pt x="-53" y="11301"/>
                  <a:pt x="-649" y="7756"/>
                  <a:pt x="0" y="0"/>
                </a:cubicBezTo>
                <a:close/>
              </a:path>
            </a:pathLst>
          </a:custGeom>
          <a:solidFill>
            <a:srgbClr val="C3724D"/>
          </a:solidFill>
          <a:ln w="38100" cap="rnd">
            <a:solidFill>
              <a:srgbClr val="C3724D"/>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BF205C5-F479-EB90-E0A4-D65B07A01529}"/>
              </a:ext>
            </a:extLst>
          </p:cNvPr>
          <p:cNvSpPr>
            <a:spLocks noGrp="1"/>
          </p:cNvSpPr>
          <p:nvPr>
            <p:ph idx="1"/>
          </p:nvPr>
        </p:nvSpPr>
        <p:spPr>
          <a:xfrm>
            <a:off x="572493" y="2071316"/>
            <a:ext cx="9305798" cy="4119172"/>
          </a:xfrm>
        </p:spPr>
        <p:txBody>
          <a:bodyPr anchor="t">
            <a:noAutofit/>
          </a:bodyPr>
          <a:lstStyle/>
          <a:p>
            <a:pPr marL="0" marR="0">
              <a:lnSpc>
                <a:spcPct val="107000"/>
              </a:lnSpc>
              <a:spcAft>
                <a:spcPts val="800"/>
              </a:spcAft>
            </a:pPr>
            <a:r>
              <a:rPr lang="en-US" sz="3600" kern="100" dirty="0">
                <a:effectLst/>
                <a:latin typeface="Aptos" panose="020B0004020202020204" pitchFamily="34" charset="0"/>
                <a:ea typeface="Aptos" panose="020B0004020202020204" pitchFamily="34" charset="0"/>
                <a:cs typeface="Times New Roman" panose="02020603050405020304" pitchFamily="18" charset="0"/>
              </a:rPr>
              <a:t>Starting with Paul’s conversion and travels, the first missionary journey will take us to the locale and establishment of the first churches in Galatia.  The Judaizing element challenges the sufficiency of Christ leading Paul to write his harshest letter which deals directly with this issue.</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p:txBody>
      </p:sp>
      <p:pic>
        <p:nvPicPr>
          <p:cNvPr id="4" name="Picture 3" descr="Isolated twigs and flowers on a white surface">
            <a:extLst>
              <a:ext uri="{FF2B5EF4-FFF2-40B4-BE49-F238E27FC236}">
                <a16:creationId xmlns:a16="http://schemas.microsoft.com/office/drawing/2014/main" id="{EE96C680-4168-6FBF-F897-F74AEDB32FA7}"/>
              </a:ext>
            </a:extLst>
          </p:cNvPr>
          <p:cNvPicPr>
            <a:picLocks noChangeAspect="1"/>
          </p:cNvPicPr>
          <p:nvPr/>
        </p:nvPicPr>
        <p:blipFill>
          <a:blip r:embed="rId3"/>
          <a:srcRect l="23193" r="9705" b="1"/>
          <a:stretch/>
        </p:blipFill>
        <p:spPr>
          <a:xfrm>
            <a:off x="10270199" y="4468090"/>
            <a:ext cx="1918753" cy="1994435"/>
          </a:xfrm>
          <a:prstGeom prst="rect">
            <a:avLst/>
          </a:prstGeom>
        </p:spPr>
      </p:pic>
    </p:spTree>
    <p:extLst>
      <p:ext uri="{BB962C8B-B14F-4D97-AF65-F5344CB8AC3E}">
        <p14:creationId xmlns:p14="http://schemas.microsoft.com/office/powerpoint/2010/main" val="14954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0A7D830-A3C7-1D99-1175-95AE531D7D5F}"/>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0D1A028-7D18-05D2-5930-EA1B78DD85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628E8B-651B-D36E-D40C-A91AC4E6FFF8}"/>
              </a:ext>
            </a:extLst>
          </p:cNvPr>
          <p:cNvSpPr>
            <a:spLocks noGrp="1"/>
          </p:cNvSpPr>
          <p:nvPr>
            <p:ph type="title"/>
          </p:nvPr>
        </p:nvSpPr>
        <p:spPr>
          <a:xfrm>
            <a:off x="576072" y="238539"/>
            <a:ext cx="11018520" cy="1434415"/>
          </a:xfrm>
        </p:spPr>
        <p:txBody>
          <a:bodyPr anchor="b">
            <a:normAutofit/>
          </a:bodyPr>
          <a:lstStyle/>
          <a:p>
            <a:r>
              <a:rPr lang="en-US" sz="5400" dirty="0"/>
              <a:t>      Exploring Churches in Galatia</a:t>
            </a:r>
          </a:p>
        </p:txBody>
      </p:sp>
      <p:sp>
        <p:nvSpPr>
          <p:cNvPr id="11" name="Rectangle 6">
            <a:extLst>
              <a:ext uri="{FF2B5EF4-FFF2-40B4-BE49-F238E27FC236}">
                <a16:creationId xmlns:a16="http://schemas.microsoft.com/office/drawing/2014/main" id="{3AC9B01A-EF4F-68D6-639D-69132170CC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072" y="1817073"/>
            <a:ext cx="11018520" cy="18288"/>
          </a:xfrm>
          <a:custGeom>
            <a:avLst/>
            <a:gdLst>
              <a:gd name="connsiteX0" fmla="*/ 0 w 11018520"/>
              <a:gd name="connsiteY0" fmla="*/ 0 h 18288"/>
              <a:gd name="connsiteX1" fmla="*/ 468287 w 11018520"/>
              <a:gd name="connsiteY1" fmla="*/ 0 h 18288"/>
              <a:gd name="connsiteX2" fmla="*/ 1156945 w 11018520"/>
              <a:gd name="connsiteY2" fmla="*/ 0 h 18288"/>
              <a:gd name="connsiteX3" fmla="*/ 1955787 w 11018520"/>
              <a:gd name="connsiteY3" fmla="*/ 0 h 18288"/>
              <a:gd name="connsiteX4" fmla="*/ 2313889 w 11018520"/>
              <a:gd name="connsiteY4" fmla="*/ 0 h 18288"/>
              <a:gd name="connsiteX5" fmla="*/ 2671991 w 11018520"/>
              <a:gd name="connsiteY5" fmla="*/ 0 h 18288"/>
              <a:gd name="connsiteX6" fmla="*/ 3581019 w 11018520"/>
              <a:gd name="connsiteY6" fmla="*/ 0 h 18288"/>
              <a:gd name="connsiteX7" fmla="*/ 4269677 w 11018520"/>
              <a:gd name="connsiteY7" fmla="*/ 0 h 18288"/>
              <a:gd name="connsiteX8" fmla="*/ 4627778 w 11018520"/>
              <a:gd name="connsiteY8" fmla="*/ 0 h 18288"/>
              <a:gd name="connsiteX9" fmla="*/ 5316436 w 11018520"/>
              <a:gd name="connsiteY9" fmla="*/ 0 h 18288"/>
              <a:gd name="connsiteX10" fmla="*/ 6225464 w 11018520"/>
              <a:gd name="connsiteY10" fmla="*/ 0 h 18288"/>
              <a:gd name="connsiteX11" fmla="*/ 6803936 w 11018520"/>
              <a:gd name="connsiteY11" fmla="*/ 0 h 18288"/>
              <a:gd name="connsiteX12" fmla="*/ 7382408 w 11018520"/>
              <a:gd name="connsiteY12" fmla="*/ 0 h 18288"/>
              <a:gd name="connsiteX13" fmla="*/ 8071066 w 11018520"/>
              <a:gd name="connsiteY13" fmla="*/ 0 h 18288"/>
              <a:gd name="connsiteX14" fmla="*/ 8869909 w 11018520"/>
              <a:gd name="connsiteY14" fmla="*/ 0 h 18288"/>
              <a:gd name="connsiteX15" fmla="*/ 9668751 w 11018520"/>
              <a:gd name="connsiteY15" fmla="*/ 0 h 18288"/>
              <a:gd name="connsiteX16" fmla="*/ 11018520 w 11018520"/>
              <a:gd name="connsiteY16" fmla="*/ 0 h 18288"/>
              <a:gd name="connsiteX17" fmla="*/ 11018520 w 11018520"/>
              <a:gd name="connsiteY17" fmla="*/ 18288 h 18288"/>
              <a:gd name="connsiteX18" fmla="*/ 10550233 w 11018520"/>
              <a:gd name="connsiteY18" fmla="*/ 18288 h 18288"/>
              <a:gd name="connsiteX19" fmla="*/ 9641205 w 11018520"/>
              <a:gd name="connsiteY19" fmla="*/ 18288 h 18288"/>
              <a:gd name="connsiteX20" fmla="*/ 8952548 w 11018520"/>
              <a:gd name="connsiteY20" fmla="*/ 18288 h 18288"/>
              <a:gd name="connsiteX21" fmla="*/ 8594446 w 11018520"/>
              <a:gd name="connsiteY21" fmla="*/ 18288 h 18288"/>
              <a:gd name="connsiteX22" fmla="*/ 7905788 w 11018520"/>
              <a:gd name="connsiteY22" fmla="*/ 18288 h 18288"/>
              <a:gd name="connsiteX23" fmla="*/ 7327316 w 11018520"/>
              <a:gd name="connsiteY23" fmla="*/ 18288 h 18288"/>
              <a:gd name="connsiteX24" fmla="*/ 6748844 w 11018520"/>
              <a:gd name="connsiteY24" fmla="*/ 18288 h 18288"/>
              <a:gd name="connsiteX25" fmla="*/ 6170371 w 11018520"/>
              <a:gd name="connsiteY25" fmla="*/ 18288 h 18288"/>
              <a:gd name="connsiteX26" fmla="*/ 5591899 w 11018520"/>
              <a:gd name="connsiteY26" fmla="*/ 18288 h 18288"/>
              <a:gd name="connsiteX27" fmla="*/ 4793056 w 11018520"/>
              <a:gd name="connsiteY27" fmla="*/ 18288 h 18288"/>
              <a:gd name="connsiteX28" fmla="*/ 4104399 w 11018520"/>
              <a:gd name="connsiteY28" fmla="*/ 18288 h 18288"/>
              <a:gd name="connsiteX29" fmla="*/ 3746297 w 11018520"/>
              <a:gd name="connsiteY29" fmla="*/ 18288 h 18288"/>
              <a:gd name="connsiteX30" fmla="*/ 3167825 w 11018520"/>
              <a:gd name="connsiteY30" fmla="*/ 18288 h 18288"/>
              <a:gd name="connsiteX31" fmla="*/ 2368982 w 11018520"/>
              <a:gd name="connsiteY31" fmla="*/ 18288 h 18288"/>
              <a:gd name="connsiteX32" fmla="*/ 1900695 w 11018520"/>
              <a:gd name="connsiteY32" fmla="*/ 18288 h 18288"/>
              <a:gd name="connsiteX33" fmla="*/ 991667 w 11018520"/>
              <a:gd name="connsiteY33" fmla="*/ 18288 h 18288"/>
              <a:gd name="connsiteX34" fmla="*/ 0 w 11018520"/>
              <a:gd name="connsiteY34" fmla="*/ 18288 h 18288"/>
              <a:gd name="connsiteX35" fmla="*/ 0 w 11018520"/>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1018520" h="18288" fill="none" extrusionOk="0">
                <a:moveTo>
                  <a:pt x="0" y="0"/>
                </a:moveTo>
                <a:cubicBezTo>
                  <a:pt x="176840" y="19448"/>
                  <a:pt x="369510" y="1686"/>
                  <a:pt x="468287" y="0"/>
                </a:cubicBezTo>
                <a:cubicBezTo>
                  <a:pt x="567064" y="-1686"/>
                  <a:pt x="844925" y="28710"/>
                  <a:pt x="1156945" y="0"/>
                </a:cubicBezTo>
                <a:cubicBezTo>
                  <a:pt x="1468965" y="-28710"/>
                  <a:pt x="1755775" y="35306"/>
                  <a:pt x="1955787" y="0"/>
                </a:cubicBezTo>
                <a:cubicBezTo>
                  <a:pt x="2155799" y="-35306"/>
                  <a:pt x="2224532" y="-16632"/>
                  <a:pt x="2313889" y="0"/>
                </a:cubicBezTo>
                <a:cubicBezTo>
                  <a:pt x="2403246" y="16632"/>
                  <a:pt x="2494050" y="6083"/>
                  <a:pt x="2671991" y="0"/>
                </a:cubicBezTo>
                <a:cubicBezTo>
                  <a:pt x="2849932" y="-6083"/>
                  <a:pt x="3354152" y="34614"/>
                  <a:pt x="3581019" y="0"/>
                </a:cubicBezTo>
                <a:cubicBezTo>
                  <a:pt x="3807886" y="-34614"/>
                  <a:pt x="4022451" y="14254"/>
                  <a:pt x="4269677" y="0"/>
                </a:cubicBezTo>
                <a:cubicBezTo>
                  <a:pt x="4516903" y="-14254"/>
                  <a:pt x="4514495" y="-13291"/>
                  <a:pt x="4627778" y="0"/>
                </a:cubicBezTo>
                <a:cubicBezTo>
                  <a:pt x="4741061" y="13291"/>
                  <a:pt x="5120758" y="-22660"/>
                  <a:pt x="5316436" y="0"/>
                </a:cubicBezTo>
                <a:cubicBezTo>
                  <a:pt x="5512114" y="22660"/>
                  <a:pt x="5812155" y="-9513"/>
                  <a:pt x="6225464" y="0"/>
                </a:cubicBezTo>
                <a:cubicBezTo>
                  <a:pt x="6638773" y="9513"/>
                  <a:pt x="6545417" y="2479"/>
                  <a:pt x="6803936" y="0"/>
                </a:cubicBezTo>
                <a:cubicBezTo>
                  <a:pt x="7062455" y="-2479"/>
                  <a:pt x="7245098" y="-20209"/>
                  <a:pt x="7382408" y="0"/>
                </a:cubicBezTo>
                <a:cubicBezTo>
                  <a:pt x="7519718" y="20209"/>
                  <a:pt x="7801947" y="19736"/>
                  <a:pt x="8071066" y="0"/>
                </a:cubicBezTo>
                <a:cubicBezTo>
                  <a:pt x="8340185" y="-19736"/>
                  <a:pt x="8495312" y="-6666"/>
                  <a:pt x="8869909" y="0"/>
                </a:cubicBezTo>
                <a:cubicBezTo>
                  <a:pt x="9244506" y="6666"/>
                  <a:pt x="9501461" y="-13745"/>
                  <a:pt x="9668751" y="0"/>
                </a:cubicBezTo>
                <a:cubicBezTo>
                  <a:pt x="9836041" y="13745"/>
                  <a:pt x="10607605" y="14143"/>
                  <a:pt x="11018520" y="0"/>
                </a:cubicBezTo>
                <a:cubicBezTo>
                  <a:pt x="11019166" y="4451"/>
                  <a:pt x="11019010" y="9226"/>
                  <a:pt x="11018520" y="18288"/>
                </a:cubicBezTo>
                <a:cubicBezTo>
                  <a:pt x="10834966" y="15274"/>
                  <a:pt x="10754561" y="35250"/>
                  <a:pt x="10550233" y="18288"/>
                </a:cubicBezTo>
                <a:cubicBezTo>
                  <a:pt x="10345905" y="1326"/>
                  <a:pt x="9906342" y="45884"/>
                  <a:pt x="9641205" y="18288"/>
                </a:cubicBezTo>
                <a:cubicBezTo>
                  <a:pt x="9376068" y="-9308"/>
                  <a:pt x="9177188" y="43988"/>
                  <a:pt x="8952548" y="18288"/>
                </a:cubicBezTo>
                <a:cubicBezTo>
                  <a:pt x="8727908" y="-7412"/>
                  <a:pt x="8707007" y="3271"/>
                  <a:pt x="8594446" y="18288"/>
                </a:cubicBezTo>
                <a:cubicBezTo>
                  <a:pt x="8481885" y="33305"/>
                  <a:pt x="8175004" y="35109"/>
                  <a:pt x="7905788" y="18288"/>
                </a:cubicBezTo>
                <a:cubicBezTo>
                  <a:pt x="7636572" y="1467"/>
                  <a:pt x="7535638" y="7399"/>
                  <a:pt x="7327316" y="18288"/>
                </a:cubicBezTo>
                <a:cubicBezTo>
                  <a:pt x="7118994" y="29177"/>
                  <a:pt x="6978247" y="47205"/>
                  <a:pt x="6748844" y="18288"/>
                </a:cubicBezTo>
                <a:cubicBezTo>
                  <a:pt x="6519441" y="-10629"/>
                  <a:pt x="6459241" y="43308"/>
                  <a:pt x="6170371" y="18288"/>
                </a:cubicBezTo>
                <a:cubicBezTo>
                  <a:pt x="5881501" y="-6732"/>
                  <a:pt x="5736201" y="35971"/>
                  <a:pt x="5591899" y="18288"/>
                </a:cubicBezTo>
                <a:cubicBezTo>
                  <a:pt x="5447597" y="605"/>
                  <a:pt x="4990303" y="20409"/>
                  <a:pt x="4793056" y="18288"/>
                </a:cubicBezTo>
                <a:cubicBezTo>
                  <a:pt x="4595809" y="16167"/>
                  <a:pt x="4271723" y="2909"/>
                  <a:pt x="4104399" y="18288"/>
                </a:cubicBezTo>
                <a:cubicBezTo>
                  <a:pt x="3937075" y="33667"/>
                  <a:pt x="3923235" y="10730"/>
                  <a:pt x="3746297" y="18288"/>
                </a:cubicBezTo>
                <a:cubicBezTo>
                  <a:pt x="3569359" y="25846"/>
                  <a:pt x="3351081" y="24702"/>
                  <a:pt x="3167825" y="18288"/>
                </a:cubicBezTo>
                <a:cubicBezTo>
                  <a:pt x="2984569" y="11874"/>
                  <a:pt x="2708033" y="13293"/>
                  <a:pt x="2368982" y="18288"/>
                </a:cubicBezTo>
                <a:cubicBezTo>
                  <a:pt x="2029931" y="23283"/>
                  <a:pt x="2009060" y="37671"/>
                  <a:pt x="1900695" y="18288"/>
                </a:cubicBezTo>
                <a:cubicBezTo>
                  <a:pt x="1792330" y="-1095"/>
                  <a:pt x="1183178" y="9337"/>
                  <a:pt x="991667" y="18288"/>
                </a:cubicBezTo>
                <a:cubicBezTo>
                  <a:pt x="800156" y="27239"/>
                  <a:pt x="375690" y="34110"/>
                  <a:pt x="0" y="18288"/>
                </a:cubicBezTo>
                <a:cubicBezTo>
                  <a:pt x="-213" y="9468"/>
                  <a:pt x="187" y="4459"/>
                  <a:pt x="0" y="0"/>
                </a:cubicBezTo>
                <a:close/>
              </a:path>
              <a:path w="11018520" h="18288" stroke="0" extrusionOk="0">
                <a:moveTo>
                  <a:pt x="0" y="0"/>
                </a:moveTo>
                <a:cubicBezTo>
                  <a:pt x="266588" y="-23405"/>
                  <a:pt x="350503" y="-27031"/>
                  <a:pt x="578472" y="0"/>
                </a:cubicBezTo>
                <a:cubicBezTo>
                  <a:pt x="806441" y="27031"/>
                  <a:pt x="803976" y="13604"/>
                  <a:pt x="936574" y="0"/>
                </a:cubicBezTo>
                <a:cubicBezTo>
                  <a:pt x="1069172" y="-13604"/>
                  <a:pt x="1661335" y="-31902"/>
                  <a:pt x="1845602" y="0"/>
                </a:cubicBezTo>
                <a:cubicBezTo>
                  <a:pt x="2029869" y="31902"/>
                  <a:pt x="2273452" y="17005"/>
                  <a:pt x="2424074" y="0"/>
                </a:cubicBezTo>
                <a:cubicBezTo>
                  <a:pt x="2574696" y="-17005"/>
                  <a:pt x="2790864" y="-28133"/>
                  <a:pt x="3002547" y="0"/>
                </a:cubicBezTo>
                <a:cubicBezTo>
                  <a:pt x="3214230" y="28133"/>
                  <a:pt x="3605033" y="-14934"/>
                  <a:pt x="3911575" y="0"/>
                </a:cubicBezTo>
                <a:cubicBezTo>
                  <a:pt x="4218117" y="14934"/>
                  <a:pt x="4198004" y="3604"/>
                  <a:pt x="4379862" y="0"/>
                </a:cubicBezTo>
                <a:cubicBezTo>
                  <a:pt x="4561720" y="-3604"/>
                  <a:pt x="4941151" y="-37368"/>
                  <a:pt x="5288890" y="0"/>
                </a:cubicBezTo>
                <a:cubicBezTo>
                  <a:pt x="5636629" y="37368"/>
                  <a:pt x="6011513" y="-33898"/>
                  <a:pt x="6197918" y="0"/>
                </a:cubicBezTo>
                <a:cubicBezTo>
                  <a:pt x="6384323" y="33898"/>
                  <a:pt x="6555799" y="11241"/>
                  <a:pt x="6886575" y="0"/>
                </a:cubicBezTo>
                <a:cubicBezTo>
                  <a:pt x="7217351" y="-11241"/>
                  <a:pt x="7604472" y="-44614"/>
                  <a:pt x="7795603" y="0"/>
                </a:cubicBezTo>
                <a:cubicBezTo>
                  <a:pt x="7986734" y="44614"/>
                  <a:pt x="8098870" y="-11086"/>
                  <a:pt x="8374075" y="0"/>
                </a:cubicBezTo>
                <a:cubicBezTo>
                  <a:pt x="8649280" y="11086"/>
                  <a:pt x="8701749" y="-25020"/>
                  <a:pt x="8952548" y="0"/>
                </a:cubicBezTo>
                <a:cubicBezTo>
                  <a:pt x="9203347" y="25020"/>
                  <a:pt x="9519297" y="4274"/>
                  <a:pt x="9751390" y="0"/>
                </a:cubicBezTo>
                <a:cubicBezTo>
                  <a:pt x="9983483" y="-4274"/>
                  <a:pt x="10169881" y="16480"/>
                  <a:pt x="10329863" y="0"/>
                </a:cubicBezTo>
                <a:cubicBezTo>
                  <a:pt x="10489845" y="-16480"/>
                  <a:pt x="10750941" y="-9727"/>
                  <a:pt x="11018520" y="0"/>
                </a:cubicBezTo>
                <a:cubicBezTo>
                  <a:pt x="11018113" y="8690"/>
                  <a:pt x="11018366" y="14141"/>
                  <a:pt x="11018520" y="18288"/>
                </a:cubicBezTo>
                <a:cubicBezTo>
                  <a:pt x="10841176" y="-3597"/>
                  <a:pt x="10399304" y="41504"/>
                  <a:pt x="10219677" y="18288"/>
                </a:cubicBezTo>
                <a:cubicBezTo>
                  <a:pt x="10040050" y="-4928"/>
                  <a:pt x="10030762" y="16144"/>
                  <a:pt x="9861575" y="18288"/>
                </a:cubicBezTo>
                <a:cubicBezTo>
                  <a:pt x="9692388" y="20432"/>
                  <a:pt x="9529439" y="40380"/>
                  <a:pt x="9393288" y="18288"/>
                </a:cubicBezTo>
                <a:cubicBezTo>
                  <a:pt x="9257137" y="-3804"/>
                  <a:pt x="8825003" y="25592"/>
                  <a:pt x="8484260" y="18288"/>
                </a:cubicBezTo>
                <a:cubicBezTo>
                  <a:pt x="8143517" y="10984"/>
                  <a:pt x="8082894" y="45968"/>
                  <a:pt x="7795603" y="18288"/>
                </a:cubicBezTo>
                <a:cubicBezTo>
                  <a:pt x="7508312" y="-9392"/>
                  <a:pt x="7466074" y="19486"/>
                  <a:pt x="7327316" y="18288"/>
                </a:cubicBezTo>
                <a:cubicBezTo>
                  <a:pt x="7188558" y="17090"/>
                  <a:pt x="6869645" y="4657"/>
                  <a:pt x="6638658" y="18288"/>
                </a:cubicBezTo>
                <a:cubicBezTo>
                  <a:pt x="6407671" y="31919"/>
                  <a:pt x="6359238" y="35967"/>
                  <a:pt x="6280556" y="18288"/>
                </a:cubicBezTo>
                <a:cubicBezTo>
                  <a:pt x="6201874" y="609"/>
                  <a:pt x="6041216" y="22404"/>
                  <a:pt x="5922455" y="18288"/>
                </a:cubicBezTo>
                <a:cubicBezTo>
                  <a:pt x="5803694" y="14172"/>
                  <a:pt x="5555521" y="48848"/>
                  <a:pt x="5233797" y="18288"/>
                </a:cubicBezTo>
                <a:cubicBezTo>
                  <a:pt x="4912073" y="-12272"/>
                  <a:pt x="4986440" y="-2740"/>
                  <a:pt x="4765510" y="18288"/>
                </a:cubicBezTo>
                <a:cubicBezTo>
                  <a:pt x="4544580" y="39316"/>
                  <a:pt x="4177715" y="18248"/>
                  <a:pt x="3966667" y="18288"/>
                </a:cubicBezTo>
                <a:cubicBezTo>
                  <a:pt x="3755619" y="18328"/>
                  <a:pt x="3664519" y="22387"/>
                  <a:pt x="3498380" y="18288"/>
                </a:cubicBezTo>
                <a:cubicBezTo>
                  <a:pt x="3332241" y="14189"/>
                  <a:pt x="3065858" y="-7524"/>
                  <a:pt x="2699537" y="18288"/>
                </a:cubicBezTo>
                <a:cubicBezTo>
                  <a:pt x="2333216" y="44100"/>
                  <a:pt x="2505666" y="4650"/>
                  <a:pt x="2341436" y="18288"/>
                </a:cubicBezTo>
                <a:cubicBezTo>
                  <a:pt x="2177206" y="31926"/>
                  <a:pt x="1790164" y="19880"/>
                  <a:pt x="1542593" y="18288"/>
                </a:cubicBezTo>
                <a:cubicBezTo>
                  <a:pt x="1295022" y="16696"/>
                  <a:pt x="1218012" y="39325"/>
                  <a:pt x="1074306" y="18288"/>
                </a:cubicBezTo>
                <a:cubicBezTo>
                  <a:pt x="930600" y="-2749"/>
                  <a:pt x="797266" y="24589"/>
                  <a:pt x="716204" y="18288"/>
                </a:cubicBezTo>
                <a:cubicBezTo>
                  <a:pt x="635142" y="11987"/>
                  <a:pt x="344503" y="41396"/>
                  <a:pt x="0" y="18288"/>
                </a:cubicBezTo>
                <a:cubicBezTo>
                  <a:pt x="-53" y="11301"/>
                  <a:pt x="-649" y="7756"/>
                  <a:pt x="0" y="0"/>
                </a:cubicBezTo>
                <a:close/>
              </a:path>
            </a:pathLst>
          </a:custGeom>
          <a:solidFill>
            <a:srgbClr val="C3724D"/>
          </a:solidFill>
          <a:ln w="38100" cap="rnd">
            <a:solidFill>
              <a:srgbClr val="C3724D"/>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226BE92-B764-1BA6-16DE-DD6F25BA211A}"/>
              </a:ext>
            </a:extLst>
          </p:cNvPr>
          <p:cNvSpPr>
            <a:spLocks noGrp="1"/>
          </p:cNvSpPr>
          <p:nvPr>
            <p:ph idx="1"/>
          </p:nvPr>
        </p:nvSpPr>
        <p:spPr>
          <a:xfrm>
            <a:off x="572493" y="2071316"/>
            <a:ext cx="9305798" cy="4119172"/>
          </a:xfrm>
        </p:spPr>
        <p:txBody>
          <a:bodyPr anchor="t">
            <a:noAutofit/>
          </a:bodyPr>
          <a:lstStyle/>
          <a:p>
            <a:pPr marL="0" marR="0">
              <a:lnSpc>
                <a:spcPct val="107000"/>
              </a:lnSpc>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Galatians is written to these churches which have been infiltrated by Judaizing teachers that insist that the new Christians were obligated to observe Jewish laws in order to be in a “correct” relationship with God. Paul’s response is direct and uncompromising as he confronts those adding a burden to those who have been set free</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Isolated twigs and flowers on a white surface">
            <a:extLst>
              <a:ext uri="{FF2B5EF4-FFF2-40B4-BE49-F238E27FC236}">
                <a16:creationId xmlns:a16="http://schemas.microsoft.com/office/drawing/2014/main" id="{E4F014EA-F8F4-FE2B-50B3-CD2F2BFCD364}"/>
              </a:ext>
            </a:extLst>
          </p:cNvPr>
          <p:cNvPicPr>
            <a:picLocks noChangeAspect="1"/>
          </p:cNvPicPr>
          <p:nvPr/>
        </p:nvPicPr>
        <p:blipFill>
          <a:blip r:embed="rId3"/>
          <a:srcRect l="23193" r="9705" b="1"/>
          <a:stretch/>
        </p:blipFill>
        <p:spPr>
          <a:xfrm>
            <a:off x="10270199" y="4468090"/>
            <a:ext cx="1918753" cy="1994435"/>
          </a:xfrm>
          <a:prstGeom prst="rect">
            <a:avLst/>
          </a:prstGeom>
        </p:spPr>
      </p:pic>
    </p:spTree>
    <p:extLst>
      <p:ext uri="{BB962C8B-B14F-4D97-AF65-F5344CB8AC3E}">
        <p14:creationId xmlns:p14="http://schemas.microsoft.com/office/powerpoint/2010/main" val="3835742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7A8092E-2258-EAA0-0765-17412936DE2C}"/>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7BC1D83-DBBD-FB45-BB7B-D61F07F7A2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E03D6E-57D6-8E61-4CDC-2C4B75F50840}"/>
              </a:ext>
            </a:extLst>
          </p:cNvPr>
          <p:cNvSpPr>
            <a:spLocks noGrp="1"/>
          </p:cNvSpPr>
          <p:nvPr>
            <p:ph type="title"/>
          </p:nvPr>
        </p:nvSpPr>
        <p:spPr>
          <a:xfrm>
            <a:off x="576072" y="238539"/>
            <a:ext cx="11018520" cy="1434415"/>
          </a:xfrm>
        </p:spPr>
        <p:txBody>
          <a:bodyPr anchor="b">
            <a:normAutofit fontScale="90000"/>
          </a:bodyPr>
          <a:lstStyle/>
          <a:p>
            <a:r>
              <a:rPr lang="en-US" sz="6700" dirty="0"/>
              <a:t>      Perplexed Galatians 4:19</a:t>
            </a:r>
          </a:p>
        </p:txBody>
      </p:sp>
      <p:sp>
        <p:nvSpPr>
          <p:cNvPr id="11" name="Rectangle 6">
            <a:extLst>
              <a:ext uri="{FF2B5EF4-FFF2-40B4-BE49-F238E27FC236}">
                <a16:creationId xmlns:a16="http://schemas.microsoft.com/office/drawing/2014/main" id="{ABA91D5F-4405-EF9C-A8C3-3733AB5078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072" y="1817073"/>
            <a:ext cx="11018520" cy="18288"/>
          </a:xfrm>
          <a:custGeom>
            <a:avLst/>
            <a:gdLst>
              <a:gd name="connsiteX0" fmla="*/ 0 w 11018520"/>
              <a:gd name="connsiteY0" fmla="*/ 0 h 18288"/>
              <a:gd name="connsiteX1" fmla="*/ 468287 w 11018520"/>
              <a:gd name="connsiteY1" fmla="*/ 0 h 18288"/>
              <a:gd name="connsiteX2" fmla="*/ 1156945 w 11018520"/>
              <a:gd name="connsiteY2" fmla="*/ 0 h 18288"/>
              <a:gd name="connsiteX3" fmla="*/ 1955787 w 11018520"/>
              <a:gd name="connsiteY3" fmla="*/ 0 h 18288"/>
              <a:gd name="connsiteX4" fmla="*/ 2313889 w 11018520"/>
              <a:gd name="connsiteY4" fmla="*/ 0 h 18288"/>
              <a:gd name="connsiteX5" fmla="*/ 2671991 w 11018520"/>
              <a:gd name="connsiteY5" fmla="*/ 0 h 18288"/>
              <a:gd name="connsiteX6" fmla="*/ 3581019 w 11018520"/>
              <a:gd name="connsiteY6" fmla="*/ 0 h 18288"/>
              <a:gd name="connsiteX7" fmla="*/ 4269677 w 11018520"/>
              <a:gd name="connsiteY7" fmla="*/ 0 h 18288"/>
              <a:gd name="connsiteX8" fmla="*/ 4627778 w 11018520"/>
              <a:gd name="connsiteY8" fmla="*/ 0 h 18288"/>
              <a:gd name="connsiteX9" fmla="*/ 5316436 w 11018520"/>
              <a:gd name="connsiteY9" fmla="*/ 0 h 18288"/>
              <a:gd name="connsiteX10" fmla="*/ 6225464 w 11018520"/>
              <a:gd name="connsiteY10" fmla="*/ 0 h 18288"/>
              <a:gd name="connsiteX11" fmla="*/ 6803936 w 11018520"/>
              <a:gd name="connsiteY11" fmla="*/ 0 h 18288"/>
              <a:gd name="connsiteX12" fmla="*/ 7382408 w 11018520"/>
              <a:gd name="connsiteY12" fmla="*/ 0 h 18288"/>
              <a:gd name="connsiteX13" fmla="*/ 8071066 w 11018520"/>
              <a:gd name="connsiteY13" fmla="*/ 0 h 18288"/>
              <a:gd name="connsiteX14" fmla="*/ 8869909 w 11018520"/>
              <a:gd name="connsiteY14" fmla="*/ 0 h 18288"/>
              <a:gd name="connsiteX15" fmla="*/ 9668751 w 11018520"/>
              <a:gd name="connsiteY15" fmla="*/ 0 h 18288"/>
              <a:gd name="connsiteX16" fmla="*/ 11018520 w 11018520"/>
              <a:gd name="connsiteY16" fmla="*/ 0 h 18288"/>
              <a:gd name="connsiteX17" fmla="*/ 11018520 w 11018520"/>
              <a:gd name="connsiteY17" fmla="*/ 18288 h 18288"/>
              <a:gd name="connsiteX18" fmla="*/ 10550233 w 11018520"/>
              <a:gd name="connsiteY18" fmla="*/ 18288 h 18288"/>
              <a:gd name="connsiteX19" fmla="*/ 9641205 w 11018520"/>
              <a:gd name="connsiteY19" fmla="*/ 18288 h 18288"/>
              <a:gd name="connsiteX20" fmla="*/ 8952548 w 11018520"/>
              <a:gd name="connsiteY20" fmla="*/ 18288 h 18288"/>
              <a:gd name="connsiteX21" fmla="*/ 8594446 w 11018520"/>
              <a:gd name="connsiteY21" fmla="*/ 18288 h 18288"/>
              <a:gd name="connsiteX22" fmla="*/ 7905788 w 11018520"/>
              <a:gd name="connsiteY22" fmla="*/ 18288 h 18288"/>
              <a:gd name="connsiteX23" fmla="*/ 7327316 w 11018520"/>
              <a:gd name="connsiteY23" fmla="*/ 18288 h 18288"/>
              <a:gd name="connsiteX24" fmla="*/ 6748844 w 11018520"/>
              <a:gd name="connsiteY24" fmla="*/ 18288 h 18288"/>
              <a:gd name="connsiteX25" fmla="*/ 6170371 w 11018520"/>
              <a:gd name="connsiteY25" fmla="*/ 18288 h 18288"/>
              <a:gd name="connsiteX26" fmla="*/ 5591899 w 11018520"/>
              <a:gd name="connsiteY26" fmla="*/ 18288 h 18288"/>
              <a:gd name="connsiteX27" fmla="*/ 4793056 w 11018520"/>
              <a:gd name="connsiteY27" fmla="*/ 18288 h 18288"/>
              <a:gd name="connsiteX28" fmla="*/ 4104399 w 11018520"/>
              <a:gd name="connsiteY28" fmla="*/ 18288 h 18288"/>
              <a:gd name="connsiteX29" fmla="*/ 3746297 w 11018520"/>
              <a:gd name="connsiteY29" fmla="*/ 18288 h 18288"/>
              <a:gd name="connsiteX30" fmla="*/ 3167825 w 11018520"/>
              <a:gd name="connsiteY30" fmla="*/ 18288 h 18288"/>
              <a:gd name="connsiteX31" fmla="*/ 2368982 w 11018520"/>
              <a:gd name="connsiteY31" fmla="*/ 18288 h 18288"/>
              <a:gd name="connsiteX32" fmla="*/ 1900695 w 11018520"/>
              <a:gd name="connsiteY32" fmla="*/ 18288 h 18288"/>
              <a:gd name="connsiteX33" fmla="*/ 991667 w 11018520"/>
              <a:gd name="connsiteY33" fmla="*/ 18288 h 18288"/>
              <a:gd name="connsiteX34" fmla="*/ 0 w 11018520"/>
              <a:gd name="connsiteY34" fmla="*/ 18288 h 18288"/>
              <a:gd name="connsiteX35" fmla="*/ 0 w 11018520"/>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1018520" h="18288" fill="none" extrusionOk="0">
                <a:moveTo>
                  <a:pt x="0" y="0"/>
                </a:moveTo>
                <a:cubicBezTo>
                  <a:pt x="176840" y="19448"/>
                  <a:pt x="369510" y="1686"/>
                  <a:pt x="468287" y="0"/>
                </a:cubicBezTo>
                <a:cubicBezTo>
                  <a:pt x="567064" y="-1686"/>
                  <a:pt x="844925" y="28710"/>
                  <a:pt x="1156945" y="0"/>
                </a:cubicBezTo>
                <a:cubicBezTo>
                  <a:pt x="1468965" y="-28710"/>
                  <a:pt x="1755775" y="35306"/>
                  <a:pt x="1955787" y="0"/>
                </a:cubicBezTo>
                <a:cubicBezTo>
                  <a:pt x="2155799" y="-35306"/>
                  <a:pt x="2224532" y="-16632"/>
                  <a:pt x="2313889" y="0"/>
                </a:cubicBezTo>
                <a:cubicBezTo>
                  <a:pt x="2403246" y="16632"/>
                  <a:pt x="2494050" y="6083"/>
                  <a:pt x="2671991" y="0"/>
                </a:cubicBezTo>
                <a:cubicBezTo>
                  <a:pt x="2849932" y="-6083"/>
                  <a:pt x="3354152" y="34614"/>
                  <a:pt x="3581019" y="0"/>
                </a:cubicBezTo>
                <a:cubicBezTo>
                  <a:pt x="3807886" y="-34614"/>
                  <a:pt x="4022451" y="14254"/>
                  <a:pt x="4269677" y="0"/>
                </a:cubicBezTo>
                <a:cubicBezTo>
                  <a:pt x="4516903" y="-14254"/>
                  <a:pt x="4514495" y="-13291"/>
                  <a:pt x="4627778" y="0"/>
                </a:cubicBezTo>
                <a:cubicBezTo>
                  <a:pt x="4741061" y="13291"/>
                  <a:pt x="5120758" y="-22660"/>
                  <a:pt x="5316436" y="0"/>
                </a:cubicBezTo>
                <a:cubicBezTo>
                  <a:pt x="5512114" y="22660"/>
                  <a:pt x="5812155" y="-9513"/>
                  <a:pt x="6225464" y="0"/>
                </a:cubicBezTo>
                <a:cubicBezTo>
                  <a:pt x="6638773" y="9513"/>
                  <a:pt x="6545417" y="2479"/>
                  <a:pt x="6803936" y="0"/>
                </a:cubicBezTo>
                <a:cubicBezTo>
                  <a:pt x="7062455" y="-2479"/>
                  <a:pt x="7245098" y="-20209"/>
                  <a:pt x="7382408" y="0"/>
                </a:cubicBezTo>
                <a:cubicBezTo>
                  <a:pt x="7519718" y="20209"/>
                  <a:pt x="7801947" y="19736"/>
                  <a:pt x="8071066" y="0"/>
                </a:cubicBezTo>
                <a:cubicBezTo>
                  <a:pt x="8340185" y="-19736"/>
                  <a:pt x="8495312" y="-6666"/>
                  <a:pt x="8869909" y="0"/>
                </a:cubicBezTo>
                <a:cubicBezTo>
                  <a:pt x="9244506" y="6666"/>
                  <a:pt x="9501461" y="-13745"/>
                  <a:pt x="9668751" y="0"/>
                </a:cubicBezTo>
                <a:cubicBezTo>
                  <a:pt x="9836041" y="13745"/>
                  <a:pt x="10607605" y="14143"/>
                  <a:pt x="11018520" y="0"/>
                </a:cubicBezTo>
                <a:cubicBezTo>
                  <a:pt x="11019166" y="4451"/>
                  <a:pt x="11019010" y="9226"/>
                  <a:pt x="11018520" y="18288"/>
                </a:cubicBezTo>
                <a:cubicBezTo>
                  <a:pt x="10834966" y="15274"/>
                  <a:pt x="10754561" y="35250"/>
                  <a:pt x="10550233" y="18288"/>
                </a:cubicBezTo>
                <a:cubicBezTo>
                  <a:pt x="10345905" y="1326"/>
                  <a:pt x="9906342" y="45884"/>
                  <a:pt x="9641205" y="18288"/>
                </a:cubicBezTo>
                <a:cubicBezTo>
                  <a:pt x="9376068" y="-9308"/>
                  <a:pt x="9177188" y="43988"/>
                  <a:pt x="8952548" y="18288"/>
                </a:cubicBezTo>
                <a:cubicBezTo>
                  <a:pt x="8727908" y="-7412"/>
                  <a:pt x="8707007" y="3271"/>
                  <a:pt x="8594446" y="18288"/>
                </a:cubicBezTo>
                <a:cubicBezTo>
                  <a:pt x="8481885" y="33305"/>
                  <a:pt x="8175004" y="35109"/>
                  <a:pt x="7905788" y="18288"/>
                </a:cubicBezTo>
                <a:cubicBezTo>
                  <a:pt x="7636572" y="1467"/>
                  <a:pt x="7535638" y="7399"/>
                  <a:pt x="7327316" y="18288"/>
                </a:cubicBezTo>
                <a:cubicBezTo>
                  <a:pt x="7118994" y="29177"/>
                  <a:pt x="6978247" y="47205"/>
                  <a:pt x="6748844" y="18288"/>
                </a:cubicBezTo>
                <a:cubicBezTo>
                  <a:pt x="6519441" y="-10629"/>
                  <a:pt x="6459241" y="43308"/>
                  <a:pt x="6170371" y="18288"/>
                </a:cubicBezTo>
                <a:cubicBezTo>
                  <a:pt x="5881501" y="-6732"/>
                  <a:pt x="5736201" y="35971"/>
                  <a:pt x="5591899" y="18288"/>
                </a:cubicBezTo>
                <a:cubicBezTo>
                  <a:pt x="5447597" y="605"/>
                  <a:pt x="4990303" y="20409"/>
                  <a:pt x="4793056" y="18288"/>
                </a:cubicBezTo>
                <a:cubicBezTo>
                  <a:pt x="4595809" y="16167"/>
                  <a:pt x="4271723" y="2909"/>
                  <a:pt x="4104399" y="18288"/>
                </a:cubicBezTo>
                <a:cubicBezTo>
                  <a:pt x="3937075" y="33667"/>
                  <a:pt x="3923235" y="10730"/>
                  <a:pt x="3746297" y="18288"/>
                </a:cubicBezTo>
                <a:cubicBezTo>
                  <a:pt x="3569359" y="25846"/>
                  <a:pt x="3351081" y="24702"/>
                  <a:pt x="3167825" y="18288"/>
                </a:cubicBezTo>
                <a:cubicBezTo>
                  <a:pt x="2984569" y="11874"/>
                  <a:pt x="2708033" y="13293"/>
                  <a:pt x="2368982" y="18288"/>
                </a:cubicBezTo>
                <a:cubicBezTo>
                  <a:pt x="2029931" y="23283"/>
                  <a:pt x="2009060" y="37671"/>
                  <a:pt x="1900695" y="18288"/>
                </a:cubicBezTo>
                <a:cubicBezTo>
                  <a:pt x="1792330" y="-1095"/>
                  <a:pt x="1183178" y="9337"/>
                  <a:pt x="991667" y="18288"/>
                </a:cubicBezTo>
                <a:cubicBezTo>
                  <a:pt x="800156" y="27239"/>
                  <a:pt x="375690" y="34110"/>
                  <a:pt x="0" y="18288"/>
                </a:cubicBezTo>
                <a:cubicBezTo>
                  <a:pt x="-213" y="9468"/>
                  <a:pt x="187" y="4459"/>
                  <a:pt x="0" y="0"/>
                </a:cubicBezTo>
                <a:close/>
              </a:path>
              <a:path w="11018520" h="18288" stroke="0" extrusionOk="0">
                <a:moveTo>
                  <a:pt x="0" y="0"/>
                </a:moveTo>
                <a:cubicBezTo>
                  <a:pt x="266588" y="-23405"/>
                  <a:pt x="350503" y="-27031"/>
                  <a:pt x="578472" y="0"/>
                </a:cubicBezTo>
                <a:cubicBezTo>
                  <a:pt x="806441" y="27031"/>
                  <a:pt x="803976" y="13604"/>
                  <a:pt x="936574" y="0"/>
                </a:cubicBezTo>
                <a:cubicBezTo>
                  <a:pt x="1069172" y="-13604"/>
                  <a:pt x="1661335" y="-31902"/>
                  <a:pt x="1845602" y="0"/>
                </a:cubicBezTo>
                <a:cubicBezTo>
                  <a:pt x="2029869" y="31902"/>
                  <a:pt x="2273452" y="17005"/>
                  <a:pt x="2424074" y="0"/>
                </a:cubicBezTo>
                <a:cubicBezTo>
                  <a:pt x="2574696" y="-17005"/>
                  <a:pt x="2790864" y="-28133"/>
                  <a:pt x="3002547" y="0"/>
                </a:cubicBezTo>
                <a:cubicBezTo>
                  <a:pt x="3214230" y="28133"/>
                  <a:pt x="3605033" y="-14934"/>
                  <a:pt x="3911575" y="0"/>
                </a:cubicBezTo>
                <a:cubicBezTo>
                  <a:pt x="4218117" y="14934"/>
                  <a:pt x="4198004" y="3604"/>
                  <a:pt x="4379862" y="0"/>
                </a:cubicBezTo>
                <a:cubicBezTo>
                  <a:pt x="4561720" y="-3604"/>
                  <a:pt x="4941151" y="-37368"/>
                  <a:pt x="5288890" y="0"/>
                </a:cubicBezTo>
                <a:cubicBezTo>
                  <a:pt x="5636629" y="37368"/>
                  <a:pt x="6011513" y="-33898"/>
                  <a:pt x="6197918" y="0"/>
                </a:cubicBezTo>
                <a:cubicBezTo>
                  <a:pt x="6384323" y="33898"/>
                  <a:pt x="6555799" y="11241"/>
                  <a:pt x="6886575" y="0"/>
                </a:cubicBezTo>
                <a:cubicBezTo>
                  <a:pt x="7217351" y="-11241"/>
                  <a:pt x="7604472" y="-44614"/>
                  <a:pt x="7795603" y="0"/>
                </a:cubicBezTo>
                <a:cubicBezTo>
                  <a:pt x="7986734" y="44614"/>
                  <a:pt x="8098870" y="-11086"/>
                  <a:pt x="8374075" y="0"/>
                </a:cubicBezTo>
                <a:cubicBezTo>
                  <a:pt x="8649280" y="11086"/>
                  <a:pt x="8701749" y="-25020"/>
                  <a:pt x="8952548" y="0"/>
                </a:cubicBezTo>
                <a:cubicBezTo>
                  <a:pt x="9203347" y="25020"/>
                  <a:pt x="9519297" y="4274"/>
                  <a:pt x="9751390" y="0"/>
                </a:cubicBezTo>
                <a:cubicBezTo>
                  <a:pt x="9983483" y="-4274"/>
                  <a:pt x="10169881" y="16480"/>
                  <a:pt x="10329863" y="0"/>
                </a:cubicBezTo>
                <a:cubicBezTo>
                  <a:pt x="10489845" y="-16480"/>
                  <a:pt x="10750941" y="-9727"/>
                  <a:pt x="11018520" y="0"/>
                </a:cubicBezTo>
                <a:cubicBezTo>
                  <a:pt x="11018113" y="8690"/>
                  <a:pt x="11018366" y="14141"/>
                  <a:pt x="11018520" y="18288"/>
                </a:cubicBezTo>
                <a:cubicBezTo>
                  <a:pt x="10841176" y="-3597"/>
                  <a:pt x="10399304" y="41504"/>
                  <a:pt x="10219677" y="18288"/>
                </a:cubicBezTo>
                <a:cubicBezTo>
                  <a:pt x="10040050" y="-4928"/>
                  <a:pt x="10030762" y="16144"/>
                  <a:pt x="9861575" y="18288"/>
                </a:cubicBezTo>
                <a:cubicBezTo>
                  <a:pt x="9692388" y="20432"/>
                  <a:pt x="9529439" y="40380"/>
                  <a:pt x="9393288" y="18288"/>
                </a:cubicBezTo>
                <a:cubicBezTo>
                  <a:pt x="9257137" y="-3804"/>
                  <a:pt x="8825003" y="25592"/>
                  <a:pt x="8484260" y="18288"/>
                </a:cubicBezTo>
                <a:cubicBezTo>
                  <a:pt x="8143517" y="10984"/>
                  <a:pt x="8082894" y="45968"/>
                  <a:pt x="7795603" y="18288"/>
                </a:cubicBezTo>
                <a:cubicBezTo>
                  <a:pt x="7508312" y="-9392"/>
                  <a:pt x="7466074" y="19486"/>
                  <a:pt x="7327316" y="18288"/>
                </a:cubicBezTo>
                <a:cubicBezTo>
                  <a:pt x="7188558" y="17090"/>
                  <a:pt x="6869645" y="4657"/>
                  <a:pt x="6638658" y="18288"/>
                </a:cubicBezTo>
                <a:cubicBezTo>
                  <a:pt x="6407671" y="31919"/>
                  <a:pt x="6359238" y="35967"/>
                  <a:pt x="6280556" y="18288"/>
                </a:cubicBezTo>
                <a:cubicBezTo>
                  <a:pt x="6201874" y="609"/>
                  <a:pt x="6041216" y="22404"/>
                  <a:pt x="5922455" y="18288"/>
                </a:cubicBezTo>
                <a:cubicBezTo>
                  <a:pt x="5803694" y="14172"/>
                  <a:pt x="5555521" y="48848"/>
                  <a:pt x="5233797" y="18288"/>
                </a:cubicBezTo>
                <a:cubicBezTo>
                  <a:pt x="4912073" y="-12272"/>
                  <a:pt x="4986440" y="-2740"/>
                  <a:pt x="4765510" y="18288"/>
                </a:cubicBezTo>
                <a:cubicBezTo>
                  <a:pt x="4544580" y="39316"/>
                  <a:pt x="4177715" y="18248"/>
                  <a:pt x="3966667" y="18288"/>
                </a:cubicBezTo>
                <a:cubicBezTo>
                  <a:pt x="3755619" y="18328"/>
                  <a:pt x="3664519" y="22387"/>
                  <a:pt x="3498380" y="18288"/>
                </a:cubicBezTo>
                <a:cubicBezTo>
                  <a:pt x="3332241" y="14189"/>
                  <a:pt x="3065858" y="-7524"/>
                  <a:pt x="2699537" y="18288"/>
                </a:cubicBezTo>
                <a:cubicBezTo>
                  <a:pt x="2333216" y="44100"/>
                  <a:pt x="2505666" y="4650"/>
                  <a:pt x="2341436" y="18288"/>
                </a:cubicBezTo>
                <a:cubicBezTo>
                  <a:pt x="2177206" y="31926"/>
                  <a:pt x="1790164" y="19880"/>
                  <a:pt x="1542593" y="18288"/>
                </a:cubicBezTo>
                <a:cubicBezTo>
                  <a:pt x="1295022" y="16696"/>
                  <a:pt x="1218012" y="39325"/>
                  <a:pt x="1074306" y="18288"/>
                </a:cubicBezTo>
                <a:cubicBezTo>
                  <a:pt x="930600" y="-2749"/>
                  <a:pt x="797266" y="24589"/>
                  <a:pt x="716204" y="18288"/>
                </a:cubicBezTo>
                <a:cubicBezTo>
                  <a:pt x="635142" y="11987"/>
                  <a:pt x="344503" y="41396"/>
                  <a:pt x="0" y="18288"/>
                </a:cubicBezTo>
                <a:cubicBezTo>
                  <a:pt x="-53" y="11301"/>
                  <a:pt x="-649" y="7756"/>
                  <a:pt x="0" y="0"/>
                </a:cubicBezTo>
                <a:close/>
              </a:path>
            </a:pathLst>
          </a:custGeom>
          <a:solidFill>
            <a:srgbClr val="C3724D"/>
          </a:solidFill>
          <a:ln w="38100" cap="rnd">
            <a:solidFill>
              <a:srgbClr val="C3724D"/>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176D8F3-445E-A0B0-B76A-5A1EE196C9CC}"/>
              </a:ext>
            </a:extLst>
          </p:cNvPr>
          <p:cNvSpPr>
            <a:spLocks noGrp="1"/>
          </p:cNvSpPr>
          <p:nvPr>
            <p:ph idx="1"/>
          </p:nvPr>
        </p:nvSpPr>
        <p:spPr>
          <a:xfrm>
            <a:off x="572493" y="2071316"/>
            <a:ext cx="9305798" cy="4119172"/>
          </a:xfrm>
        </p:spPr>
        <p:txBody>
          <a:bodyPr anchor="t">
            <a:noAutofit/>
          </a:bodyPr>
          <a:lstStyle/>
          <a:p>
            <a:r>
              <a:rPr lang="en-US" sz="4000" b="1" baseline="30000" dirty="0">
                <a:latin typeface="system-ui"/>
              </a:rPr>
              <a:t>1</a:t>
            </a:r>
            <a:r>
              <a:rPr lang="en-US" sz="4000" b="1" i="0" baseline="30000" dirty="0">
                <a:effectLst/>
                <a:latin typeface="system-ui"/>
              </a:rPr>
              <a:t>9 </a:t>
            </a:r>
            <a:r>
              <a:rPr lang="en-US" sz="4000" b="0" i="0" dirty="0">
                <a:effectLst/>
                <a:latin typeface="system-ui"/>
              </a:rPr>
              <a:t>My dear children, for whom I am again in the pains of childbirth until Christ is formed in you, </a:t>
            </a:r>
            <a:r>
              <a:rPr lang="en-US" sz="4000" b="1" i="0" baseline="30000" dirty="0">
                <a:effectLst/>
                <a:latin typeface="system-ui"/>
              </a:rPr>
              <a:t>20 </a:t>
            </a:r>
            <a:r>
              <a:rPr lang="en-US" sz="4000" b="0" i="0" dirty="0">
                <a:effectLst/>
                <a:latin typeface="system-ui"/>
              </a:rPr>
              <a:t>how I wish I could be with you now and change my tone, because I am </a:t>
            </a:r>
            <a:r>
              <a:rPr lang="en-US" sz="4000" b="0" i="0" u="sng" dirty="0">
                <a:effectLst/>
                <a:latin typeface="system-ui"/>
              </a:rPr>
              <a:t>perplexed</a:t>
            </a:r>
            <a:r>
              <a:rPr lang="en-US" sz="4000" b="0" i="0" dirty="0">
                <a:effectLst/>
                <a:latin typeface="system-ui"/>
              </a:rPr>
              <a:t> about you!</a:t>
            </a:r>
            <a:endParaRPr lang="en-US" sz="4000" dirty="0"/>
          </a:p>
        </p:txBody>
      </p:sp>
      <p:pic>
        <p:nvPicPr>
          <p:cNvPr id="4" name="Picture 3" descr="Isolated twigs and flowers on a white surface">
            <a:extLst>
              <a:ext uri="{FF2B5EF4-FFF2-40B4-BE49-F238E27FC236}">
                <a16:creationId xmlns:a16="http://schemas.microsoft.com/office/drawing/2014/main" id="{AC629D10-D284-64F1-694A-7B9F449B90E9}"/>
              </a:ext>
            </a:extLst>
          </p:cNvPr>
          <p:cNvPicPr>
            <a:picLocks noChangeAspect="1"/>
          </p:cNvPicPr>
          <p:nvPr/>
        </p:nvPicPr>
        <p:blipFill>
          <a:blip r:embed="rId3"/>
          <a:srcRect l="23193" r="9705" b="1"/>
          <a:stretch/>
        </p:blipFill>
        <p:spPr>
          <a:xfrm>
            <a:off x="9605657" y="3663639"/>
            <a:ext cx="2262825" cy="2352078"/>
          </a:xfrm>
          <a:prstGeom prst="rect">
            <a:avLst/>
          </a:prstGeom>
        </p:spPr>
      </p:pic>
    </p:spTree>
    <p:extLst>
      <p:ext uri="{BB962C8B-B14F-4D97-AF65-F5344CB8AC3E}">
        <p14:creationId xmlns:p14="http://schemas.microsoft.com/office/powerpoint/2010/main" val="2954156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BA3AB88-7085-AC63-F67D-7FF4A1C3372B}"/>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A64B892-BB26-5CE1-52CE-B96E4C1BC5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8134028-57A0-8CA4-BC45-B2AB0654B9C0}"/>
              </a:ext>
            </a:extLst>
          </p:cNvPr>
          <p:cNvSpPr>
            <a:spLocks noGrp="1"/>
          </p:cNvSpPr>
          <p:nvPr>
            <p:ph type="title"/>
          </p:nvPr>
        </p:nvSpPr>
        <p:spPr>
          <a:xfrm>
            <a:off x="576072" y="238539"/>
            <a:ext cx="11018520" cy="1434415"/>
          </a:xfrm>
        </p:spPr>
        <p:txBody>
          <a:bodyPr anchor="b">
            <a:normAutofit fontScale="90000"/>
          </a:bodyPr>
          <a:lstStyle/>
          <a:p>
            <a:r>
              <a:rPr lang="en-US" sz="6700" dirty="0"/>
              <a:t>      Perplexed Galatians 4:19</a:t>
            </a:r>
          </a:p>
        </p:txBody>
      </p:sp>
      <p:sp>
        <p:nvSpPr>
          <p:cNvPr id="11" name="Rectangle 6">
            <a:extLst>
              <a:ext uri="{FF2B5EF4-FFF2-40B4-BE49-F238E27FC236}">
                <a16:creationId xmlns:a16="http://schemas.microsoft.com/office/drawing/2014/main" id="{07EC57E2-B8AB-11AF-B1E2-83C0E9BF50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072" y="1817073"/>
            <a:ext cx="11018520" cy="18288"/>
          </a:xfrm>
          <a:custGeom>
            <a:avLst/>
            <a:gdLst>
              <a:gd name="connsiteX0" fmla="*/ 0 w 11018520"/>
              <a:gd name="connsiteY0" fmla="*/ 0 h 18288"/>
              <a:gd name="connsiteX1" fmla="*/ 468287 w 11018520"/>
              <a:gd name="connsiteY1" fmla="*/ 0 h 18288"/>
              <a:gd name="connsiteX2" fmla="*/ 1156945 w 11018520"/>
              <a:gd name="connsiteY2" fmla="*/ 0 h 18288"/>
              <a:gd name="connsiteX3" fmla="*/ 1955787 w 11018520"/>
              <a:gd name="connsiteY3" fmla="*/ 0 h 18288"/>
              <a:gd name="connsiteX4" fmla="*/ 2313889 w 11018520"/>
              <a:gd name="connsiteY4" fmla="*/ 0 h 18288"/>
              <a:gd name="connsiteX5" fmla="*/ 2671991 w 11018520"/>
              <a:gd name="connsiteY5" fmla="*/ 0 h 18288"/>
              <a:gd name="connsiteX6" fmla="*/ 3581019 w 11018520"/>
              <a:gd name="connsiteY6" fmla="*/ 0 h 18288"/>
              <a:gd name="connsiteX7" fmla="*/ 4269677 w 11018520"/>
              <a:gd name="connsiteY7" fmla="*/ 0 h 18288"/>
              <a:gd name="connsiteX8" fmla="*/ 4627778 w 11018520"/>
              <a:gd name="connsiteY8" fmla="*/ 0 h 18288"/>
              <a:gd name="connsiteX9" fmla="*/ 5316436 w 11018520"/>
              <a:gd name="connsiteY9" fmla="*/ 0 h 18288"/>
              <a:gd name="connsiteX10" fmla="*/ 6225464 w 11018520"/>
              <a:gd name="connsiteY10" fmla="*/ 0 h 18288"/>
              <a:gd name="connsiteX11" fmla="*/ 6803936 w 11018520"/>
              <a:gd name="connsiteY11" fmla="*/ 0 h 18288"/>
              <a:gd name="connsiteX12" fmla="*/ 7382408 w 11018520"/>
              <a:gd name="connsiteY12" fmla="*/ 0 h 18288"/>
              <a:gd name="connsiteX13" fmla="*/ 8071066 w 11018520"/>
              <a:gd name="connsiteY13" fmla="*/ 0 h 18288"/>
              <a:gd name="connsiteX14" fmla="*/ 8869909 w 11018520"/>
              <a:gd name="connsiteY14" fmla="*/ 0 h 18288"/>
              <a:gd name="connsiteX15" fmla="*/ 9668751 w 11018520"/>
              <a:gd name="connsiteY15" fmla="*/ 0 h 18288"/>
              <a:gd name="connsiteX16" fmla="*/ 11018520 w 11018520"/>
              <a:gd name="connsiteY16" fmla="*/ 0 h 18288"/>
              <a:gd name="connsiteX17" fmla="*/ 11018520 w 11018520"/>
              <a:gd name="connsiteY17" fmla="*/ 18288 h 18288"/>
              <a:gd name="connsiteX18" fmla="*/ 10550233 w 11018520"/>
              <a:gd name="connsiteY18" fmla="*/ 18288 h 18288"/>
              <a:gd name="connsiteX19" fmla="*/ 9641205 w 11018520"/>
              <a:gd name="connsiteY19" fmla="*/ 18288 h 18288"/>
              <a:gd name="connsiteX20" fmla="*/ 8952548 w 11018520"/>
              <a:gd name="connsiteY20" fmla="*/ 18288 h 18288"/>
              <a:gd name="connsiteX21" fmla="*/ 8594446 w 11018520"/>
              <a:gd name="connsiteY21" fmla="*/ 18288 h 18288"/>
              <a:gd name="connsiteX22" fmla="*/ 7905788 w 11018520"/>
              <a:gd name="connsiteY22" fmla="*/ 18288 h 18288"/>
              <a:gd name="connsiteX23" fmla="*/ 7327316 w 11018520"/>
              <a:gd name="connsiteY23" fmla="*/ 18288 h 18288"/>
              <a:gd name="connsiteX24" fmla="*/ 6748844 w 11018520"/>
              <a:gd name="connsiteY24" fmla="*/ 18288 h 18288"/>
              <a:gd name="connsiteX25" fmla="*/ 6170371 w 11018520"/>
              <a:gd name="connsiteY25" fmla="*/ 18288 h 18288"/>
              <a:gd name="connsiteX26" fmla="*/ 5591899 w 11018520"/>
              <a:gd name="connsiteY26" fmla="*/ 18288 h 18288"/>
              <a:gd name="connsiteX27" fmla="*/ 4793056 w 11018520"/>
              <a:gd name="connsiteY27" fmla="*/ 18288 h 18288"/>
              <a:gd name="connsiteX28" fmla="*/ 4104399 w 11018520"/>
              <a:gd name="connsiteY28" fmla="*/ 18288 h 18288"/>
              <a:gd name="connsiteX29" fmla="*/ 3746297 w 11018520"/>
              <a:gd name="connsiteY29" fmla="*/ 18288 h 18288"/>
              <a:gd name="connsiteX30" fmla="*/ 3167825 w 11018520"/>
              <a:gd name="connsiteY30" fmla="*/ 18288 h 18288"/>
              <a:gd name="connsiteX31" fmla="*/ 2368982 w 11018520"/>
              <a:gd name="connsiteY31" fmla="*/ 18288 h 18288"/>
              <a:gd name="connsiteX32" fmla="*/ 1900695 w 11018520"/>
              <a:gd name="connsiteY32" fmla="*/ 18288 h 18288"/>
              <a:gd name="connsiteX33" fmla="*/ 991667 w 11018520"/>
              <a:gd name="connsiteY33" fmla="*/ 18288 h 18288"/>
              <a:gd name="connsiteX34" fmla="*/ 0 w 11018520"/>
              <a:gd name="connsiteY34" fmla="*/ 18288 h 18288"/>
              <a:gd name="connsiteX35" fmla="*/ 0 w 11018520"/>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1018520" h="18288" fill="none" extrusionOk="0">
                <a:moveTo>
                  <a:pt x="0" y="0"/>
                </a:moveTo>
                <a:cubicBezTo>
                  <a:pt x="176840" y="19448"/>
                  <a:pt x="369510" y="1686"/>
                  <a:pt x="468287" y="0"/>
                </a:cubicBezTo>
                <a:cubicBezTo>
                  <a:pt x="567064" y="-1686"/>
                  <a:pt x="844925" y="28710"/>
                  <a:pt x="1156945" y="0"/>
                </a:cubicBezTo>
                <a:cubicBezTo>
                  <a:pt x="1468965" y="-28710"/>
                  <a:pt x="1755775" y="35306"/>
                  <a:pt x="1955787" y="0"/>
                </a:cubicBezTo>
                <a:cubicBezTo>
                  <a:pt x="2155799" y="-35306"/>
                  <a:pt x="2224532" y="-16632"/>
                  <a:pt x="2313889" y="0"/>
                </a:cubicBezTo>
                <a:cubicBezTo>
                  <a:pt x="2403246" y="16632"/>
                  <a:pt x="2494050" y="6083"/>
                  <a:pt x="2671991" y="0"/>
                </a:cubicBezTo>
                <a:cubicBezTo>
                  <a:pt x="2849932" y="-6083"/>
                  <a:pt x="3354152" y="34614"/>
                  <a:pt x="3581019" y="0"/>
                </a:cubicBezTo>
                <a:cubicBezTo>
                  <a:pt x="3807886" y="-34614"/>
                  <a:pt x="4022451" y="14254"/>
                  <a:pt x="4269677" y="0"/>
                </a:cubicBezTo>
                <a:cubicBezTo>
                  <a:pt x="4516903" y="-14254"/>
                  <a:pt x="4514495" y="-13291"/>
                  <a:pt x="4627778" y="0"/>
                </a:cubicBezTo>
                <a:cubicBezTo>
                  <a:pt x="4741061" y="13291"/>
                  <a:pt x="5120758" y="-22660"/>
                  <a:pt x="5316436" y="0"/>
                </a:cubicBezTo>
                <a:cubicBezTo>
                  <a:pt x="5512114" y="22660"/>
                  <a:pt x="5812155" y="-9513"/>
                  <a:pt x="6225464" y="0"/>
                </a:cubicBezTo>
                <a:cubicBezTo>
                  <a:pt x="6638773" y="9513"/>
                  <a:pt x="6545417" y="2479"/>
                  <a:pt x="6803936" y="0"/>
                </a:cubicBezTo>
                <a:cubicBezTo>
                  <a:pt x="7062455" y="-2479"/>
                  <a:pt x="7245098" y="-20209"/>
                  <a:pt x="7382408" y="0"/>
                </a:cubicBezTo>
                <a:cubicBezTo>
                  <a:pt x="7519718" y="20209"/>
                  <a:pt x="7801947" y="19736"/>
                  <a:pt x="8071066" y="0"/>
                </a:cubicBezTo>
                <a:cubicBezTo>
                  <a:pt x="8340185" y="-19736"/>
                  <a:pt x="8495312" y="-6666"/>
                  <a:pt x="8869909" y="0"/>
                </a:cubicBezTo>
                <a:cubicBezTo>
                  <a:pt x="9244506" y="6666"/>
                  <a:pt x="9501461" y="-13745"/>
                  <a:pt x="9668751" y="0"/>
                </a:cubicBezTo>
                <a:cubicBezTo>
                  <a:pt x="9836041" y="13745"/>
                  <a:pt x="10607605" y="14143"/>
                  <a:pt x="11018520" y="0"/>
                </a:cubicBezTo>
                <a:cubicBezTo>
                  <a:pt x="11019166" y="4451"/>
                  <a:pt x="11019010" y="9226"/>
                  <a:pt x="11018520" y="18288"/>
                </a:cubicBezTo>
                <a:cubicBezTo>
                  <a:pt x="10834966" y="15274"/>
                  <a:pt x="10754561" y="35250"/>
                  <a:pt x="10550233" y="18288"/>
                </a:cubicBezTo>
                <a:cubicBezTo>
                  <a:pt x="10345905" y="1326"/>
                  <a:pt x="9906342" y="45884"/>
                  <a:pt x="9641205" y="18288"/>
                </a:cubicBezTo>
                <a:cubicBezTo>
                  <a:pt x="9376068" y="-9308"/>
                  <a:pt x="9177188" y="43988"/>
                  <a:pt x="8952548" y="18288"/>
                </a:cubicBezTo>
                <a:cubicBezTo>
                  <a:pt x="8727908" y="-7412"/>
                  <a:pt x="8707007" y="3271"/>
                  <a:pt x="8594446" y="18288"/>
                </a:cubicBezTo>
                <a:cubicBezTo>
                  <a:pt x="8481885" y="33305"/>
                  <a:pt x="8175004" y="35109"/>
                  <a:pt x="7905788" y="18288"/>
                </a:cubicBezTo>
                <a:cubicBezTo>
                  <a:pt x="7636572" y="1467"/>
                  <a:pt x="7535638" y="7399"/>
                  <a:pt x="7327316" y="18288"/>
                </a:cubicBezTo>
                <a:cubicBezTo>
                  <a:pt x="7118994" y="29177"/>
                  <a:pt x="6978247" y="47205"/>
                  <a:pt x="6748844" y="18288"/>
                </a:cubicBezTo>
                <a:cubicBezTo>
                  <a:pt x="6519441" y="-10629"/>
                  <a:pt x="6459241" y="43308"/>
                  <a:pt x="6170371" y="18288"/>
                </a:cubicBezTo>
                <a:cubicBezTo>
                  <a:pt x="5881501" y="-6732"/>
                  <a:pt x="5736201" y="35971"/>
                  <a:pt x="5591899" y="18288"/>
                </a:cubicBezTo>
                <a:cubicBezTo>
                  <a:pt x="5447597" y="605"/>
                  <a:pt x="4990303" y="20409"/>
                  <a:pt x="4793056" y="18288"/>
                </a:cubicBezTo>
                <a:cubicBezTo>
                  <a:pt x="4595809" y="16167"/>
                  <a:pt x="4271723" y="2909"/>
                  <a:pt x="4104399" y="18288"/>
                </a:cubicBezTo>
                <a:cubicBezTo>
                  <a:pt x="3937075" y="33667"/>
                  <a:pt x="3923235" y="10730"/>
                  <a:pt x="3746297" y="18288"/>
                </a:cubicBezTo>
                <a:cubicBezTo>
                  <a:pt x="3569359" y="25846"/>
                  <a:pt x="3351081" y="24702"/>
                  <a:pt x="3167825" y="18288"/>
                </a:cubicBezTo>
                <a:cubicBezTo>
                  <a:pt x="2984569" y="11874"/>
                  <a:pt x="2708033" y="13293"/>
                  <a:pt x="2368982" y="18288"/>
                </a:cubicBezTo>
                <a:cubicBezTo>
                  <a:pt x="2029931" y="23283"/>
                  <a:pt x="2009060" y="37671"/>
                  <a:pt x="1900695" y="18288"/>
                </a:cubicBezTo>
                <a:cubicBezTo>
                  <a:pt x="1792330" y="-1095"/>
                  <a:pt x="1183178" y="9337"/>
                  <a:pt x="991667" y="18288"/>
                </a:cubicBezTo>
                <a:cubicBezTo>
                  <a:pt x="800156" y="27239"/>
                  <a:pt x="375690" y="34110"/>
                  <a:pt x="0" y="18288"/>
                </a:cubicBezTo>
                <a:cubicBezTo>
                  <a:pt x="-213" y="9468"/>
                  <a:pt x="187" y="4459"/>
                  <a:pt x="0" y="0"/>
                </a:cubicBezTo>
                <a:close/>
              </a:path>
              <a:path w="11018520" h="18288" stroke="0" extrusionOk="0">
                <a:moveTo>
                  <a:pt x="0" y="0"/>
                </a:moveTo>
                <a:cubicBezTo>
                  <a:pt x="266588" y="-23405"/>
                  <a:pt x="350503" y="-27031"/>
                  <a:pt x="578472" y="0"/>
                </a:cubicBezTo>
                <a:cubicBezTo>
                  <a:pt x="806441" y="27031"/>
                  <a:pt x="803976" y="13604"/>
                  <a:pt x="936574" y="0"/>
                </a:cubicBezTo>
                <a:cubicBezTo>
                  <a:pt x="1069172" y="-13604"/>
                  <a:pt x="1661335" y="-31902"/>
                  <a:pt x="1845602" y="0"/>
                </a:cubicBezTo>
                <a:cubicBezTo>
                  <a:pt x="2029869" y="31902"/>
                  <a:pt x="2273452" y="17005"/>
                  <a:pt x="2424074" y="0"/>
                </a:cubicBezTo>
                <a:cubicBezTo>
                  <a:pt x="2574696" y="-17005"/>
                  <a:pt x="2790864" y="-28133"/>
                  <a:pt x="3002547" y="0"/>
                </a:cubicBezTo>
                <a:cubicBezTo>
                  <a:pt x="3214230" y="28133"/>
                  <a:pt x="3605033" y="-14934"/>
                  <a:pt x="3911575" y="0"/>
                </a:cubicBezTo>
                <a:cubicBezTo>
                  <a:pt x="4218117" y="14934"/>
                  <a:pt x="4198004" y="3604"/>
                  <a:pt x="4379862" y="0"/>
                </a:cubicBezTo>
                <a:cubicBezTo>
                  <a:pt x="4561720" y="-3604"/>
                  <a:pt x="4941151" y="-37368"/>
                  <a:pt x="5288890" y="0"/>
                </a:cubicBezTo>
                <a:cubicBezTo>
                  <a:pt x="5636629" y="37368"/>
                  <a:pt x="6011513" y="-33898"/>
                  <a:pt x="6197918" y="0"/>
                </a:cubicBezTo>
                <a:cubicBezTo>
                  <a:pt x="6384323" y="33898"/>
                  <a:pt x="6555799" y="11241"/>
                  <a:pt x="6886575" y="0"/>
                </a:cubicBezTo>
                <a:cubicBezTo>
                  <a:pt x="7217351" y="-11241"/>
                  <a:pt x="7604472" y="-44614"/>
                  <a:pt x="7795603" y="0"/>
                </a:cubicBezTo>
                <a:cubicBezTo>
                  <a:pt x="7986734" y="44614"/>
                  <a:pt x="8098870" y="-11086"/>
                  <a:pt x="8374075" y="0"/>
                </a:cubicBezTo>
                <a:cubicBezTo>
                  <a:pt x="8649280" y="11086"/>
                  <a:pt x="8701749" y="-25020"/>
                  <a:pt x="8952548" y="0"/>
                </a:cubicBezTo>
                <a:cubicBezTo>
                  <a:pt x="9203347" y="25020"/>
                  <a:pt x="9519297" y="4274"/>
                  <a:pt x="9751390" y="0"/>
                </a:cubicBezTo>
                <a:cubicBezTo>
                  <a:pt x="9983483" y="-4274"/>
                  <a:pt x="10169881" y="16480"/>
                  <a:pt x="10329863" y="0"/>
                </a:cubicBezTo>
                <a:cubicBezTo>
                  <a:pt x="10489845" y="-16480"/>
                  <a:pt x="10750941" y="-9727"/>
                  <a:pt x="11018520" y="0"/>
                </a:cubicBezTo>
                <a:cubicBezTo>
                  <a:pt x="11018113" y="8690"/>
                  <a:pt x="11018366" y="14141"/>
                  <a:pt x="11018520" y="18288"/>
                </a:cubicBezTo>
                <a:cubicBezTo>
                  <a:pt x="10841176" y="-3597"/>
                  <a:pt x="10399304" y="41504"/>
                  <a:pt x="10219677" y="18288"/>
                </a:cubicBezTo>
                <a:cubicBezTo>
                  <a:pt x="10040050" y="-4928"/>
                  <a:pt x="10030762" y="16144"/>
                  <a:pt x="9861575" y="18288"/>
                </a:cubicBezTo>
                <a:cubicBezTo>
                  <a:pt x="9692388" y="20432"/>
                  <a:pt x="9529439" y="40380"/>
                  <a:pt x="9393288" y="18288"/>
                </a:cubicBezTo>
                <a:cubicBezTo>
                  <a:pt x="9257137" y="-3804"/>
                  <a:pt x="8825003" y="25592"/>
                  <a:pt x="8484260" y="18288"/>
                </a:cubicBezTo>
                <a:cubicBezTo>
                  <a:pt x="8143517" y="10984"/>
                  <a:pt x="8082894" y="45968"/>
                  <a:pt x="7795603" y="18288"/>
                </a:cubicBezTo>
                <a:cubicBezTo>
                  <a:pt x="7508312" y="-9392"/>
                  <a:pt x="7466074" y="19486"/>
                  <a:pt x="7327316" y="18288"/>
                </a:cubicBezTo>
                <a:cubicBezTo>
                  <a:pt x="7188558" y="17090"/>
                  <a:pt x="6869645" y="4657"/>
                  <a:pt x="6638658" y="18288"/>
                </a:cubicBezTo>
                <a:cubicBezTo>
                  <a:pt x="6407671" y="31919"/>
                  <a:pt x="6359238" y="35967"/>
                  <a:pt x="6280556" y="18288"/>
                </a:cubicBezTo>
                <a:cubicBezTo>
                  <a:pt x="6201874" y="609"/>
                  <a:pt x="6041216" y="22404"/>
                  <a:pt x="5922455" y="18288"/>
                </a:cubicBezTo>
                <a:cubicBezTo>
                  <a:pt x="5803694" y="14172"/>
                  <a:pt x="5555521" y="48848"/>
                  <a:pt x="5233797" y="18288"/>
                </a:cubicBezTo>
                <a:cubicBezTo>
                  <a:pt x="4912073" y="-12272"/>
                  <a:pt x="4986440" y="-2740"/>
                  <a:pt x="4765510" y="18288"/>
                </a:cubicBezTo>
                <a:cubicBezTo>
                  <a:pt x="4544580" y="39316"/>
                  <a:pt x="4177715" y="18248"/>
                  <a:pt x="3966667" y="18288"/>
                </a:cubicBezTo>
                <a:cubicBezTo>
                  <a:pt x="3755619" y="18328"/>
                  <a:pt x="3664519" y="22387"/>
                  <a:pt x="3498380" y="18288"/>
                </a:cubicBezTo>
                <a:cubicBezTo>
                  <a:pt x="3332241" y="14189"/>
                  <a:pt x="3065858" y="-7524"/>
                  <a:pt x="2699537" y="18288"/>
                </a:cubicBezTo>
                <a:cubicBezTo>
                  <a:pt x="2333216" y="44100"/>
                  <a:pt x="2505666" y="4650"/>
                  <a:pt x="2341436" y="18288"/>
                </a:cubicBezTo>
                <a:cubicBezTo>
                  <a:pt x="2177206" y="31926"/>
                  <a:pt x="1790164" y="19880"/>
                  <a:pt x="1542593" y="18288"/>
                </a:cubicBezTo>
                <a:cubicBezTo>
                  <a:pt x="1295022" y="16696"/>
                  <a:pt x="1218012" y="39325"/>
                  <a:pt x="1074306" y="18288"/>
                </a:cubicBezTo>
                <a:cubicBezTo>
                  <a:pt x="930600" y="-2749"/>
                  <a:pt x="797266" y="24589"/>
                  <a:pt x="716204" y="18288"/>
                </a:cubicBezTo>
                <a:cubicBezTo>
                  <a:pt x="635142" y="11987"/>
                  <a:pt x="344503" y="41396"/>
                  <a:pt x="0" y="18288"/>
                </a:cubicBezTo>
                <a:cubicBezTo>
                  <a:pt x="-53" y="11301"/>
                  <a:pt x="-649" y="7756"/>
                  <a:pt x="0" y="0"/>
                </a:cubicBezTo>
                <a:close/>
              </a:path>
            </a:pathLst>
          </a:custGeom>
          <a:solidFill>
            <a:srgbClr val="C3724D"/>
          </a:solidFill>
          <a:ln w="38100" cap="rnd">
            <a:solidFill>
              <a:srgbClr val="C3724D"/>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12B36AC-5570-E808-D679-57F4C7409007}"/>
              </a:ext>
            </a:extLst>
          </p:cNvPr>
          <p:cNvSpPr>
            <a:spLocks noGrp="1"/>
          </p:cNvSpPr>
          <p:nvPr>
            <p:ph idx="1"/>
          </p:nvPr>
        </p:nvSpPr>
        <p:spPr>
          <a:xfrm>
            <a:off x="572493" y="2071316"/>
            <a:ext cx="9915398" cy="4119172"/>
          </a:xfrm>
        </p:spPr>
        <p:txBody>
          <a:bodyPr anchor="t">
            <a:noAutofit/>
          </a:bodyPr>
          <a:lstStyle/>
          <a:p>
            <a:r>
              <a:rPr lang="en-US" sz="4000" b="1" baseline="30000" dirty="0">
                <a:latin typeface="system-ui"/>
              </a:rPr>
              <a:t>1</a:t>
            </a:r>
            <a:r>
              <a:rPr lang="en-US" sz="4000" b="1" i="0" baseline="30000" dirty="0">
                <a:effectLst/>
                <a:latin typeface="system-ui"/>
              </a:rPr>
              <a:t>9 </a:t>
            </a:r>
            <a:r>
              <a:rPr lang="en-US" sz="4000" b="0" i="0" dirty="0">
                <a:effectLst/>
                <a:latin typeface="system-ui"/>
              </a:rPr>
              <a:t>My dear children, for whom I am again in the pains of childbirth until Christ is formed in you, </a:t>
            </a:r>
            <a:r>
              <a:rPr lang="en-US" sz="4000" b="1" i="0" baseline="30000" dirty="0">
                <a:effectLst/>
                <a:latin typeface="system-ui"/>
              </a:rPr>
              <a:t>20 </a:t>
            </a:r>
            <a:r>
              <a:rPr lang="en-US" sz="4000" b="0" i="0" dirty="0">
                <a:effectLst/>
                <a:latin typeface="system-ui"/>
              </a:rPr>
              <a:t>how I wish I could be with you now and </a:t>
            </a:r>
            <a:r>
              <a:rPr lang="en-US" sz="4000" b="0" i="0" dirty="0">
                <a:solidFill>
                  <a:schemeClr val="accent5">
                    <a:lumMod val="75000"/>
                  </a:schemeClr>
                </a:solidFill>
                <a:effectLst/>
                <a:latin typeface="system-ui"/>
              </a:rPr>
              <a:t>change my tone, </a:t>
            </a:r>
            <a:r>
              <a:rPr lang="en-US" sz="4000" b="0" i="0" dirty="0">
                <a:effectLst/>
                <a:latin typeface="system-ui"/>
              </a:rPr>
              <a:t>because I am </a:t>
            </a:r>
            <a:r>
              <a:rPr lang="en-US" sz="4000" b="0" i="0" u="sng" dirty="0">
                <a:effectLst/>
                <a:latin typeface="system-ui"/>
              </a:rPr>
              <a:t>perplexed</a:t>
            </a:r>
            <a:r>
              <a:rPr lang="en-US" sz="4000" b="0" i="0" dirty="0">
                <a:effectLst/>
                <a:latin typeface="system-ui"/>
              </a:rPr>
              <a:t> about you!</a:t>
            </a:r>
          </a:p>
          <a:p>
            <a:r>
              <a:rPr lang="en-US" sz="4000" dirty="0">
                <a:solidFill>
                  <a:schemeClr val="accent5">
                    <a:lumMod val="75000"/>
                  </a:schemeClr>
                </a:solidFill>
                <a:latin typeface="system-ui"/>
              </a:rPr>
              <a:t>(Be on alert about Paul’s “tone” in Galatians)</a:t>
            </a:r>
            <a:endParaRPr lang="en-US" sz="4000" dirty="0">
              <a:solidFill>
                <a:schemeClr val="accent5">
                  <a:lumMod val="75000"/>
                </a:schemeClr>
              </a:solidFill>
            </a:endParaRPr>
          </a:p>
        </p:txBody>
      </p:sp>
      <p:pic>
        <p:nvPicPr>
          <p:cNvPr id="4" name="Picture 3" descr="Isolated twigs and flowers on a white surface">
            <a:extLst>
              <a:ext uri="{FF2B5EF4-FFF2-40B4-BE49-F238E27FC236}">
                <a16:creationId xmlns:a16="http://schemas.microsoft.com/office/drawing/2014/main" id="{8AA88AD4-6BF0-13F5-60FF-30ADD39EE561}"/>
              </a:ext>
            </a:extLst>
          </p:cNvPr>
          <p:cNvPicPr>
            <a:picLocks noChangeAspect="1"/>
          </p:cNvPicPr>
          <p:nvPr/>
        </p:nvPicPr>
        <p:blipFill>
          <a:blip r:embed="rId3"/>
          <a:srcRect l="23193" r="9705" b="1"/>
          <a:stretch/>
        </p:blipFill>
        <p:spPr>
          <a:xfrm>
            <a:off x="10006118" y="3170641"/>
            <a:ext cx="2262825" cy="2352078"/>
          </a:xfrm>
          <a:prstGeom prst="rect">
            <a:avLst/>
          </a:prstGeom>
        </p:spPr>
      </p:pic>
    </p:spTree>
    <p:extLst>
      <p:ext uri="{BB962C8B-B14F-4D97-AF65-F5344CB8AC3E}">
        <p14:creationId xmlns:p14="http://schemas.microsoft.com/office/powerpoint/2010/main" val="3445924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1AC8984-C703-C59A-1E50-3D50FD029F92}"/>
              </a:ext>
            </a:extLst>
          </p:cNvPr>
          <p:cNvSpPr>
            <a:spLocks noGrp="1"/>
          </p:cNvSpPr>
          <p:nvPr>
            <p:ph type="title"/>
          </p:nvPr>
        </p:nvSpPr>
        <p:spPr>
          <a:xfrm>
            <a:off x="576072" y="238539"/>
            <a:ext cx="11018520" cy="1434415"/>
          </a:xfrm>
        </p:spPr>
        <p:txBody>
          <a:bodyPr anchor="b">
            <a:normAutofit fontScale="90000"/>
          </a:bodyPr>
          <a:lstStyle/>
          <a:p>
            <a:r>
              <a:rPr lang="en-US" sz="6700" dirty="0"/>
              <a:t>      Perplexed Galatians 4:19</a:t>
            </a:r>
          </a:p>
        </p:txBody>
      </p:sp>
      <p:sp>
        <p:nvSpPr>
          <p:cNvPr id="11" name="Rectangle 6">
            <a:extLst>
              <a:ext uri="{FF2B5EF4-FFF2-40B4-BE49-F238E27FC236}">
                <a16:creationId xmlns:a16="http://schemas.microsoft.com/office/drawing/2014/main" id="{3CE8AF5E-D374-4CF1-90CC-35CF73B81C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072" y="1817073"/>
            <a:ext cx="11018520" cy="18288"/>
          </a:xfrm>
          <a:custGeom>
            <a:avLst/>
            <a:gdLst>
              <a:gd name="connsiteX0" fmla="*/ 0 w 11018520"/>
              <a:gd name="connsiteY0" fmla="*/ 0 h 18288"/>
              <a:gd name="connsiteX1" fmla="*/ 468287 w 11018520"/>
              <a:gd name="connsiteY1" fmla="*/ 0 h 18288"/>
              <a:gd name="connsiteX2" fmla="*/ 1156945 w 11018520"/>
              <a:gd name="connsiteY2" fmla="*/ 0 h 18288"/>
              <a:gd name="connsiteX3" fmla="*/ 1955787 w 11018520"/>
              <a:gd name="connsiteY3" fmla="*/ 0 h 18288"/>
              <a:gd name="connsiteX4" fmla="*/ 2313889 w 11018520"/>
              <a:gd name="connsiteY4" fmla="*/ 0 h 18288"/>
              <a:gd name="connsiteX5" fmla="*/ 2671991 w 11018520"/>
              <a:gd name="connsiteY5" fmla="*/ 0 h 18288"/>
              <a:gd name="connsiteX6" fmla="*/ 3581019 w 11018520"/>
              <a:gd name="connsiteY6" fmla="*/ 0 h 18288"/>
              <a:gd name="connsiteX7" fmla="*/ 4269677 w 11018520"/>
              <a:gd name="connsiteY7" fmla="*/ 0 h 18288"/>
              <a:gd name="connsiteX8" fmla="*/ 4627778 w 11018520"/>
              <a:gd name="connsiteY8" fmla="*/ 0 h 18288"/>
              <a:gd name="connsiteX9" fmla="*/ 5316436 w 11018520"/>
              <a:gd name="connsiteY9" fmla="*/ 0 h 18288"/>
              <a:gd name="connsiteX10" fmla="*/ 6225464 w 11018520"/>
              <a:gd name="connsiteY10" fmla="*/ 0 h 18288"/>
              <a:gd name="connsiteX11" fmla="*/ 6803936 w 11018520"/>
              <a:gd name="connsiteY11" fmla="*/ 0 h 18288"/>
              <a:gd name="connsiteX12" fmla="*/ 7382408 w 11018520"/>
              <a:gd name="connsiteY12" fmla="*/ 0 h 18288"/>
              <a:gd name="connsiteX13" fmla="*/ 8071066 w 11018520"/>
              <a:gd name="connsiteY13" fmla="*/ 0 h 18288"/>
              <a:gd name="connsiteX14" fmla="*/ 8869909 w 11018520"/>
              <a:gd name="connsiteY14" fmla="*/ 0 h 18288"/>
              <a:gd name="connsiteX15" fmla="*/ 9668751 w 11018520"/>
              <a:gd name="connsiteY15" fmla="*/ 0 h 18288"/>
              <a:gd name="connsiteX16" fmla="*/ 11018520 w 11018520"/>
              <a:gd name="connsiteY16" fmla="*/ 0 h 18288"/>
              <a:gd name="connsiteX17" fmla="*/ 11018520 w 11018520"/>
              <a:gd name="connsiteY17" fmla="*/ 18288 h 18288"/>
              <a:gd name="connsiteX18" fmla="*/ 10550233 w 11018520"/>
              <a:gd name="connsiteY18" fmla="*/ 18288 h 18288"/>
              <a:gd name="connsiteX19" fmla="*/ 9641205 w 11018520"/>
              <a:gd name="connsiteY19" fmla="*/ 18288 h 18288"/>
              <a:gd name="connsiteX20" fmla="*/ 8952548 w 11018520"/>
              <a:gd name="connsiteY20" fmla="*/ 18288 h 18288"/>
              <a:gd name="connsiteX21" fmla="*/ 8594446 w 11018520"/>
              <a:gd name="connsiteY21" fmla="*/ 18288 h 18288"/>
              <a:gd name="connsiteX22" fmla="*/ 7905788 w 11018520"/>
              <a:gd name="connsiteY22" fmla="*/ 18288 h 18288"/>
              <a:gd name="connsiteX23" fmla="*/ 7327316 w 11018520"/>
              <a:gd name="connsiteY23" fmla="*/ 18288 h 18288"/>
              <a:gd name="connsiteX24" fmla="*/ 6748844 w 11018520"/>
              <a:gd name="connsiteY24" fmla="*/ 18288 h 18288"/>
              <a:gd name="connsiteX25" fmla="*/ 6170371 w 11018520"/>
              <a:gd name="connsiteY25" fmla="*/ 18288 h 18288"/>
              <a:gd name="connsiteX26" fmla="*/ 5591899 w 11018520"/>
              <a:gd name="connsiteY26" fmla="*/ 18288 h 18288"/>
              <a:gd name="connsiteX27" fmla="*/ 4793056 w 11018520"/>
              <a:gd name="connsiteY27" fmla="*/ 18288 h 18288"/>
              <a:gd name="connsiteX28" fmla="*/ 4104399 w 11018520"/>
              <a:gd name="connsiteY28" fmla="*/ 18288 h 18288"/>
              <a:gd name="connsiteX29" fmla="*/ 3746297 w 11018520"/>
              <a:gd name="connsiteY29" fmla="*/ 18288 h 18288"/>
              <a:gd name="connsiteX30" fmla="*/ 3167825 w 11018520"/>
              <a:gd name="connsiteY30" fmla="*/ 18288 h 18288"/>
              <a:gd name="connsiteX31" fmla="*/ 2368982 w 11018520"/>
              <a:gd name="connsiteY31" fmla="*/ 18288 h 18288"/>
              <a:gd name="connsiteX32" fmla="*/ 1900695 w 11018520"/>
              <a:gd name="connsiteY32" fmla="*/ 18288 h 18288"/>
              <a:gd name="connsiteX33" fmla="*/ 991667 w 11018520"/>
              <a:gd name="connsiteY33" fmla="*/ 18288 h 18288"/>
              <a:gd name="connsiteX34" fmla="*/ 0 w 11018520"/>
              <a:gd name="connsiteY34" fmla="*/ 18288 h 18288"/>
              <a:gd name="connsiteX35" fmla="*/ 0 w 11018520"/>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1018520" h="18288" fill="none" extrusionOk="0">
                <a:moveTo>
                  <a:pt x="0" y="0"/>
                </a:moveTo>
                <a:cubicBezTo>
                  <a:pt x="176840" y="19448"/>
                  <a:pt x="369510" y="1686"/>
                  <a:pt x="468287" y="0"/>
                </a:cubicBezTo>
                <a:cubicBezTo>
                  <a:pt x="567064" y="-1686"/>
                  <a:pt x="844925" y="28710"/>
                  <a:pt x="1156945" y="0"/>
                </a:cubicBezTo>
                <a:cubicBezTo>
                  <a:pt x="1468965" y="-28710"/>
                  <a:pt x="1755775" y="35306"/>
                  <a:pt x="1955787" y="0"/>
                </a:cubicBezTo>
                <a:cubicBezTo>
                  <a:pt x="2155799" y="-35306"/>
                  <a:pt x="2224532" y="-16632"/>
                  <a:pt x="2313889" y="0"/>
                </a:cubicBezTo>
                <a:cubicBezTo>
                  <a:pt x="2403246" y="16632"/>
                  <a:pt x="2494050" y="6083"/>
                  <a:pt x="2671991" y="0"/>
                </a:cubicBezTo>
                <a:cubicBezTo>
                  <a:pt x="2849932" y="-6083"/>
                  <a:pt x="3354152" y="34614"/>
                  <a:pt x="3581019" y="0"/>
                </a:cubicBezTo>
                <a:cubicBezTo>
                  <a:pt x="3807886" y="-34614"/>
                  <a:pt x="4022451" y="14254"/>
                  <a:pt x="4269677" y="0"/>
                </a:cubicBezTo>
                <a:cubicBezTo>
                  <a:pt x="4516903" y="-14254"/>
                  <a:pt x="4514495" y="-13291"/>
                  <a:pt x="4627778" y="0"/>
                </a:cubicBezTo>
                <a:cubicBezTo>
                  <a:pt x="4741061" y="13291"/>
                  <a:pt x="5120758" y="-22660"/>
                  <a:pt x="5316436" y="0"/>
                </a:cubicBezTo>
                <a:cubicBezTo>
                  <a:pt x="5512114" y="22660"/>
                  <a:pt x="5812155" y="-9513"/>
                  <a:pt x="6225464" y="0"/>
                </a:cubicBezTo>
                <a:cubicBezTo>
                  <a:pt x="6638773" y="9513"/>
                  <a:pt x="6545417" y="2479"/>
                  <a:pt x="6803936" y="0"/>
                </a:cubicBezTo>
                <a:cubicBezTo>
                  <a:pt x="7062455" y="-2479"/>
                  <a:pt x="7245098" y="-20209"/>
                  <a:pt x="7382408" y="0"/>
                </a:cubicBezTo>
                <a:cubicBezTo>
                  <a:pt x="7519718" y="20209"/>
                  <a:pt x="7801947" y="19736"/>
                  <a:pt x="8071066" y="0"/>
                </a:cubicBezTo>
                <a:cubicBezTo>
                  <a:pt x="8340185" y="-19736"/>
                  <a:pt x="8495312" y="-6666"/>
                  <a:pt x="8869909" y="0"/>
                </a:cubicBezTo>
                <a:cubicBezTo>
                  <a:pt x="9244506" y="6666"/>
                  <a:pt x="9501461" y="-13745"/>
                  <a:pt x="9668751" y="0"/>
                </a:cubicBezTo>
                <a:cubicBezTo>
                  <a:pt x="9836041" y="13745"/>
                  <a:pt x="10607605" y="14143"/>
                  <a:pt x="11018520" y="0"/>
                </a:cubicBezTo>
                <a:cubicBezTo>
                  <a:pt x="11019166" y="4451"/>
                  <a:pt x="11019010" y="9226"/>
                  <a:pt x="11018520" y="18288"/>
                </a:cubicBezTo>
                <a:cubicBezTo>
                  <a:pt x="10834966" y="15274"/>
                  <a:pt x="10754561" y="35250"/>
                  <a:pt x="10550233" y="18288"/>
                </a:cubicBezTo>
                <a:cubicBezTo>
                  <a:pt x="10345905" y="1326"/>
                  <a:pt x="9906342" y="45884"/>
                  <a:pt x="9641205" y="18288"/>
                </a:cubicBezTo>
                <a:cubicBezTo>
                  <a:pt x="9376068" y="-9308"/>
                  <a:pt x="9177188" y="43988"/>
                  <a:pt x="8952548" y="18288"/>
                </a:cubicBezTo>
                <a:cubicBezTo>
                  <a:pt x="8727908" y="-7412"/>
                  <a:pt x="8707007" y="3271"/>
                  <a:pt x="8594446" y="18288"/>
                </a:cubicBezTo>
                <a:cubicBezTo>
                  <a:pt x="8481885" y="33305"/>
                  <a:pt x="8175004" y="35109"/>
                  <a:pt x="7905788" y="18288"/>
                </a:cubicBezTo>
                <a:cubicBezTo>
                  <a:pt x="7636572" y="1467"/>
                  <a:pt x="7535638" y="7399"/>
                  <a:pt x="7327316" y="18288"/>
                </a:cubicBezTo>
                <a:cubicBezTo>
                  <a:pt x="7118994" y="29177"/>
                  <a:pt x="6978247" y="47205"/>
                  <a:pt x="6748844" y="18288"/>
                </a:cubicBezTo>
                <a:cubicBezTo>
                  <a:pt x="6519441" y="-10629"/>
                  <a:pt x="6459241" y="43308"/>
                  <a:pt x="6170371" y="18288"/>
                </a:cubicBezTo>
                <a:cubicBezTo>
                  <a:pt x="5881501" y="-6732"/>
                  <a:pt x="5736201" y="35971"/>
                  <a:pt x="5591899" y="18288"/>
                </a:cubicBezTo>
                <a:cubicBezTo>
                  <a:pt x="5447597" y="605"/>
                  <a:pt x="4990303" y="20409"/>
                  <a:pt x="4793056" y="18288"/>
                </a:cubicBezTo>
                <a:cubicBezTo>
                  <a:pt x="4595809" y="16167"/>
                  <a:pt x="4271723" y="2909"/>
                  <a:pt x="4104399" y="18288"/>
                </a:cubicBezTo>
                <a:cubicBezTo>
                  <a:pt x="3937075" y="33667"/>
                  <a:pt x="3923235" y="10730"/>
                  <a:pt x="3746297" y="18288"/>
                </a:cubicBezTo>
                <a:cubicBezTo>
                  <a:pt x="3569359" y="25846"/>
                  <a:pt x="3351081" y="24702"/>
                  <a:pt x="3167825" y="18288"/>
                </a:cubicBezTo>
                <a:cubicBezTo>
                  <a:pt x="2984569" y="11874"/>
                  <a:pt x="2708033" y="13293"/>
                  <a:pt x="2368982" y="18288"/>
                </a:cubicBezTo>
                <a:cubicBezTo>
                  <a:pt x="2029931" y="23283"/>
                  <a:pt x="2009060" y="37671"/>
                  <a:pt x="1900695" y="18288"/>
                </a:cubicBezTo>
                <a:cubicBezTo>
                  <a:pt x="1792330" y="-1095"/>
                  <a:pt x="1183178" y="9337"/>
                  <a:pt x="991667" y="18288"/>
                </a:cubicBezTo>
                <a:cubicBezTo>
                  <a:pt x="800156" y="27239"/>
                  <a:pt x="375690" y="34110"/>
                  <a:pt x="0" y="18288"/>
                </a:cubicBezTo>
                <a:cubicBezTo>
                  <a:pt x="-213" y="9468"/>
                  <a:pt x="187" y="4459"/>
                  <a:pt x="0" y="0"/>
                </a:cubicBezTo>
                <a:close/>
              </a:path>
              <a:path w="11018520" h="18288" stroke="0" extrusionOk="0">
                <a:moveTo>
                  <a:pt x="0" y="0"/>
                </a:moveTo>
                <a:cubicBezTo>
                  <a:pt x="266588" y="-23405"/>
                  <a:pt x="350503" y="-27031"/>
                  <a:pt x="578472" y="0"/>
                </a:cubicBezTo>
                <a:cubicBezTo>
                  <a:pt x="806441" y="27031"/>
                  <a:pt x="803976" y="13604"/>
                  <a:pt x="936574" y="0"/>
                </a:cubicBezTo>
                <a:cubicBezTo>
                  <a:pt x="1069172" y="-13604"/>
                  <a:pt x="1661335" y="-31902"/>
                  <a:pt x="1845602" y="0"/>
                </a:cubicBezTo>
                <a:cubicBezTo>
                  <a:pt x="2029869" y="31902"/>
                  <a:pt x="2273452" y="17005"/>
                  <a:pt x="2424074" y="0"/>
                </a:cubicBezTo>
                <a:cubicBezTo>
                  <a:pt x="2574696" y="-17005"/>
                  <a:pt x="2790864" y="-28133"/>
                  <a:pt x="3002547" y="0"/>
                </a:cubicBezTo>
                <a:cubicBezTo>
                  <a:pt x="3214230" y="28133"/>
                  <a:pt x="3605033" y="-14934"/>
                  <a:pt x="3911575" y="0"/>
                </a:cubicBezTo>
                <a:cubicBezTo>
                  <a:pt x="4218117" y="14934"/>
                  <a:pt x="4198004" y="3604"/>
                  <a:pt x="4379862" y="0"/>
                </a:cubicBezTo>
                <a:cubicBezTo>
                  <a:pt x="4561720" y="-3604"/>
                  <a:pt x="4941151" y="-37368"/>
                  <a:pt x="5288890" y="0"/>
                </a:cubicBezTo>
                <a:cubicBezTo>
                  <a:pt x="5636629" y="37368"/>
                  <a:pt x="6011513" y="-33898"/>
                  <a:pt x="6197918" y="0"/>
                </a:cubicBezTo>
                <a:cubicBezTo>
                  <a:pt x="6384323" y="33898"/>
                  <a:pt x="6555799" y="11241"/>
                  <a:pt x="6886575" y="0"/>
                </a:cubicBezTo>
                <a:cubicBezTo>
                  <a:pt x="7217351" y="-11241"/>
                  <a:pt x="7604472" y="-44614"/>
                  <a:pt x="7795603" y="0"/>
                </a:cubicBezTo>
                <a:cubicBezTo>
                  <a:pt x="7986734" y="44614"/>
                  <a:pt x="8098870" y="-11086"/>
                  <a:pt x="8374075" y="0"/>
                </a:cubicBezTo>
                <a:cubicBezTo>
                  <a:pt x="8649280" y="11086"/>
                  <a:pt x="8701749" y="-25020"/>
                  <a:pt x="8952548" y="0"/>
                </a:cubicBezTo>
                <a:cubicBezTo>
                  <a:pt x="9203347" y="25020"/>
                  <a:pt x="9519297" y="4274"/>
                  <a:pt x="9751390" y="0"/>
                </a:cubicBezTo>
                <a:cubicBezTo>
                  <a:pt x="9983483" y="-4274"/>
                  <a:pt x="10169881" y="16480"/>
                  <a:pt x="10329863" y="0"/>
                </a:cubicBezTo>
                <a:cubicBezTo>
                  <a:pt x="10489845" y="-16480"/>
                  <a:pt x="10750941" y="-9727"/>
                  <a:pt x="11018520" y="0"/>
                </a:cubicBezTo>
                <a:cubicBezTo>
                  <a:pt x="11018113" y="8690"/>
                  <a:pt x="11018366" y="14141"/>
                  <a:pt x="11018520" y="18288"/>
                </a:cubicBezTo>
                <a:cubicBezTo>
                  <a:pt x="10841176" y="-3597"/>
                  <a:pt x="10399304" y="41504"/>
                  <a:pt x="10219677" y="18288"/>
                </a:cubicBezTo>
                <a:cubicBezTo>
                  <a:pt x="10040050" y="-4928"/>
                  <a:pt x="10030762" y="16144"/>
                  <a:pt x="9861575" y="18288"/>
                </a:cubicBezTo>
                <a:cubicBezTo>
                  <a:pt x="9692388" y="20432"/>
                  <a:pt x="9529439" y="40380"/>
                  <a:pt x="9393288" y="18288"/>
                </a:cubicBezTo>
                <a:cubicBezTo>
                  <a:pt x="9257137" y="-3804"/>
                  <a:pt x="8825003" y="25592"/>
                  <a:pt x="8484260" y="18288"/>
                </a:cubicBezTo>
                <a:cubicBezTo>
                  <a:pt x="8143517" y="10984"/>
                  <a:pt x="8082894" y="45968"/>
                  <a:pt x="7795603" y="18288"/>
                </a:cubicBezTo>
                <a:cubicBezTo>
                  <a:pt x="7508312" y="-9392"/>
                  <a:pt x="7466074" y="19486"/>
                  <a:pt x="7327316" y="18288"/>
                </a:cubicBezTo>
                <a:cubicBezTo>
                  <a:pt x="7188558" y="17090"/>
                  <a:pt x="6869645" y="4657"/>
                  <a:pt x="6638658" y="18288"/>
                </a:cubicBezTo>
                <a:cubicBezTo>
                  <a:pt x="6407671" y="31919"/>
                  <a:pt x="6359238" y="35967"/>
                  <a:pt x="6280556" y="18288"/>
                </a:cubicBezTo>
                <a:cubicBezTo>
                  <a:pt x="6201874" y="609"/>
                  <a:pt x="6041216" y="22404"/>
                  <a:pt x="5922455" y="18288"/>
                </a:cubicBezTo>
                <a:cubicBezTo>
                  <a:pt x="5803694" y="14172"/>
                  <a:pt x="5555521" y="48848"/>
                  <a:pt x="5233797" y="18288"/>
                </a:cubicBezTo>
                <a:cubicBezTo>
                  <a:pt x="4912073" y="-12272"/>
                  <a:pt x="4986440" y="-2740"/>
                  <a:pt x="4765510" y="18288"/>
                </a:cubicBezTo>
                <a:cubicBezTo>
                  <a:pt x="4544580" y="39316"/>
                  <a:pt x="4177715" y="18248"/>
                  <a:pt x="3966667" y="18288"/>
                </a:cubicBezTo>
                <a:cubicBezTo>
                  <a:pt x="3755619" y="18328"/>
                  <a:pt x="3664519" y="22387"/>
                  <a:pt x="3498380" y="18288"/>
                </a:cubicBezTo>
                <a:cubicBezTo>
                  <a:pt x="3332241" y="14189"/>
                  <a:pt x="3065858" y="-7524"/>
                  <a:pt x="2699537" y="18288"/>
                </a:cubicBezTo>
                <a:cubicBezTo>
                  <a:pt x="2333216" y="44100"/>
                  <a:pt x="2505666" y="4650"/>
                  <a:pt x="2341436" y="18288"/>
                </a:cubicBezTo>
                <a:cubicBezTo>
                  <a:pt x="2177206" y="31926"/>
                  <a:pt x="1790164" y="19880"/>
                  <a:pt x="1542593" y="18288"/>
                </a:cubicBezTo>
                <a:cubicBezTo>
                  <a:pt x="1295022" y="16696"/>
                  <a:pt x="1218012" y="39325"/>
                  <a:pt x="1074306" y="18288"/>
                </a:cubicBezTo>
                <a:cubicBezTo>
                  <a:pt x="930600" y="-2749"/>
                  <a:pt x="797266" y="24589"/>
                  <a:pt x="716204" y="18288"/>
                </a:cubicBezTo>
                <a:cubicBezTo>
                  <a:pt x="635142" y="11987"/>
                  <a:pt x="344503" y="41396"/>
                  <a:pt x="0" y="18288"/>
                </a:cubicBezTo>
                <a:cubicBezTo>
                  <a:pt x="-53" y="11301"/>
                  <a:pt x="-649" y="7756"/>
                  <a:pt x="0" y="0"/>
                </a:cubicBezTo>
                <a:close/>
              </a:path>
            </a:pathLst>
          </a:custGeom>
          <a:solidFill>
            <a:srgbClr val="C3724D"/>
          </a:solidFill>
          <a:ln w="38100" cap="rnd">
            <a:solidFill>
              <a:srgbClr val="C3724D"/>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BF205C5-F479-EB90-E0A4-D65B07A01529}"/>
              </a:ext>
            </a:extLst>
          </p:cNvPr>
          <p:cNvSpPr>
            <a:spLocks noGrp="1"/>
          </p:cNvSpPr>
          <p:nvPr>
            <p:ph idx="1"/>
          </p:nvPr>
        </p:nvSpPr>
        <p:spPr>
          <a:xfrm>
            <a:off x="572492" y="2071316"/>
            <a:ext cx="9878291" cy="4119172"/>
          </a:xfrm>
        </p:spPr>
        <p:txBody>
          <a:bodyPr anchor="t">
            <a:noAutofit/>
          </a:bodyPr>
          <a:lstStyle/>
          <a:p>
            <a:r>
              <a:rPr lang="en-US" sz="4000" b="1" i="0" dirty="0">
                <a:effectLst/>
                <a:latin typeface="blbGentium"/>
              </a:rPr>
              <a:t>Perplexed - </a:t>
            </a:r>
            <a:r>
              <a:rPr lang="el-GR" sz="4000" b="1" i="0" dirty="0">
                <a:effectLst/>
                <a:latin typeface="blbGentium"/>
              </a:rPr>
              <a:t>ἀπορέω</a:t>
            </a:r>
            <a:r>
              <a:rPr lang="en-US" sz="5400" b="1" i="0" dirty="0">
                <a:effectLst/>
                <a:latin typeface="blbGentium"/>
              </a:rPr>
              <a:t> </a:t>
            </a:r>
            <a:r>
              <a:rPr lang="en-US" sz="4000" b="1" i="0" dirty="0">
                <a:effectLst/>
                <a:latin typeface="blbGentium"/>
              </a:rPr>
              <a:t> </a:t>
            </a:r>
            <a:r>
              <a:rPr lang="en-US" sz="3200" b="1" i="0" dirty="0">
                <a:solidFill>
                  <a:srgbClr val="0A0A0A"/>
                </a:solidFill>
                <a:effectLst/>
                <a:latin typeface="arial" panose="020B0604020202020204" pitchFamily="34" charset="0"/>
              </a:rPr>
              <a:t>ap-or-eh’-o  </a:t>
            </a:r>
            <a:r>
              <a:rPr lang="en-US" sz="4000" b="1" i="0" dirty="0">
                <a:effectLst/>
                <a:latin typeface="blbGentium"/>
              </a:rPr>
              <a:t>G639 </a:t>
            </a:r>
          </a:p>
          <a:p>
            <a:pPr algn="l">
              <a:buFont typeface="+mj-lt"/>
              <a:buAutoNum type="arabicPeriod"/>
            </a:pPr>
            <a:r>
              <a:rPr lang="en-US" sz="3200" b="0" i="0" dirty="0">
                <a:solidFill>
                  <a:srgbClr val="000000"/>
                </a:solidFill>
                <a:effectLst/>
                <a:latin typeface="arial" panose="020B0604020202020204" pitchFamily="34" charset="0"/>
              </a:rPr>
              <a:t>to be without resources, to be in straits, to be left wanting, to be embarrassed, to be in doubt, not to know which way to turn</a:t>
            </a:r>
          </a:p>
          <a:p>
            <a:pPr algn="l">
              <a:buFont typeface="+mj-lt"/>
              <a:buAutoNum type="arabicPeriod"/>
            </a:pPr>
            <a:r>
              <a:rPr lang="en-US" sz="3200" b="0" i="0" dirty="0">
                <a:solidFill>
                  <a:srgbClr val="000000"/>
                </a:solidFill>
                <a:effectLst/>
                <a:latin typeface="arial" panose="020B0604020202020204" pitchFamily="34" charset="0"/>
              </a:rPr>
              <a:t>to be at a loss with one's self, be in doubt</a:t>
            </a:r>
          </a:p>
          <a:p>
            <a:pPr algn="l">
              <a:buFont typeface="+mj-lt"/>
              <a:buAutoNum type="arabicPeriod"/>
            </a:pPr>
            <a:r>
              <a:rPr lang="en-US" sz="3200" b="0" i="0" dirty="0">
                <a:solidFill>
                  <a:srgbClr val="000000"/>
                </a:solidFill>
                <a:effectLst/>
                <a:latin typeface="arial" panose="020B0604020202020204" pitchFamily="34" charset="0"/>
              </a:rPr>
              <a:t>not to know how to decide or what to do, to be perplexed</a:t>
            </a:r>
          </a:p>
          <a:p>
            <a:endParaRPr lang="en-US" sz="4000" dirty="0"/>
          </a:p>
        </p:txBody>
      </p:sp>
      <p:pic>
        <p:nvPicPr>
          <p:cNvPr id="4" name="Picture 3" descr="Isolated twigs and flowers on a white surface">
            <a:extLst>
              <a:ext uri="{FF2B5EF4-FFF2-40B4-BE49-F238E27FC236}">
                <a16:creationId xmlns:a16="http://schemas.microsoft.com/office/drawing/2014/main" id="{EE96C680-4168-6FBF-F897-F74AEDB32FA7}"/>
              </a:ext>
            </a:extLst>
          </p:cNvPr>
          <p:cNvPicPr>
            <a:picLocks noChangeAspect="1"/>
          </p:cNvPicPr>
          <p:nvPr/>
        </p:nvPicPr>
        <p:blipFill>
          <a:blip r:embed="rId3"/>
          <a:srcRect l="23193" r="9705" b="1"/>
          <a:stretch/>
        </p:blipFill>
        <p:spPr>
          <a:xfrm>
            <a:off x="10450784" y="1911493"/>
            <a:ext cx="1417698" cy="1473617"/>
          </a:xfrm>
          <a:prstGeom prst="rect">
            <a:avLst/>
          </a:prstGeom>
        </p:spPr>
      </p:pic>
    </p:spTree>
    <p:extLst>
      <p:ext uri="{BB962C8B-B14F-4D97-AF65-F5344CB8AC3E}">
        <p14:creationId xmlns:p14="http://schemas.microsoft.com/office/powerpoint/2010/main" val="2973272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439BF63-B8AE-6CBA-0B11-F3B3B092C48C}"/>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C90D93-8C08-902D-D959-F2F62D089B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C36E185-58D7-5A04-83B4-91A820278EE5}"/>
              </a:ext>
            </a:extLst>
          </p:cNvPr>
          <p:cNvSpPr>
            <a:spLocks noGrp="1"/>
          </p:cNvSpPr>
          <p:nvPr>
            <p:ph type="title"/>
          </p:nvPr>
        </p:nvSpPr>
        <p:spPr>
          <a:xfrm>
            <a:off x="576072" y="238539"/>
            <a:ext cx="11018520" cy="1434415"/>
          </a:xfrm>
        </p:spPr>
        <p:txBody>
          <a:bodyPr anchor="b">
            <a:normAutofit fontScale="90000"/>
          </a:bodyPr>
          <a:lstStyle/>
          <a:p>
            <a:r>
              <a:rPr lang="en-US" sz="6700" dirty="0"/>
              <a:t>      Perplexed Galatians 4:19</a:t>
            </a:r>
          </a:p>
        </p:txBody>
      </p:sp>
      <p:sp>
        <p:nvSpPr>
          <p:cNvPr id="11" name="Rectangle 6">
            <a:extLst>
              <a:ext uri="{FF2B5EF4-FFF2-40B4-BE49-F238E27FC236}">
                <a16:creationId xmlns:a16="http://schemas.microsoft.com/office/drawing/2014/main" id="{CA73F862-9D1E-5C2C-F432-794B0F229B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072" y="1817073"/>
            <a:ext cx="11018520" cy="18288"/>
          </a:xfrm>
          <a:custGeom>
            <a:avLst/>
            <a:gdLst>
              <a:gd name="connsiteX0" fmla="*/ 0 w 11018520"/>
              <a:gd name="connsiteY0" fmla="*/ 0 h 18288"/>
              <a:gd name="connsiteX1" fmla="*/ 468287 w 11018520"/>
              <a:gd name="connsiteY1" fmla="*/ 0 h 18288"/>
              <a:gd name="connsiteX2" fmla="*/ 1156945 w 11018520"/>
              <a:gd name="connsiteY2" fmla="*/ 0 h 18288"/>
              <a:gd name="connsiteX3" fmla="*/ 1955787 w 11018520"/>
              <a:gd name="connsiteY3" fmla="*/ 0 h 18288"/>
              <a:gd name="connsiteX4" fmla="*/ 2313889 w 11018520"/>
              <a:gd name="connsiteY4" fmla="*/ 0 h 18288"/>
              <a:gd name="connsiteX5" fmla="*/ 2671991 w 11018520"/>
              <a:gd name="connsiteY5" fmla="*/ 0 h 18288"/>
              <a:gd name="connsiteX6" fmla="*/ 3581019 w 11018520"/>
              <a:gd name="connsiteY6" fmla="*/ 0 h 18288"/>
              <a:gd name="connsiteX7" fmla="*/ 4269677 w 11018520"/>
              <a:gd name="connsiteY7" fmla="*/ 0 h 18288"/>
              <a:gd name="connsiteX8" fmla="*/ 4627778 w 11018520"/>
              <a:gd name="connsiteY8" fmla="*/ 0 h 18288"/>
              <a:gd name="connsiteX9" fmla="*/ 5316436 w 11018520"/>
              <a:gd name="connsiteY9" fmla="*/ 0 h 18288"/>
              <a:gd name="connsiteX10" fmla="*/ 6225464 w 11018520"/>
              <a:gd name="connsiteY10" fmla="*/ 0 h 18288"/>
              <a:gd name="connsiteX11" fmla="*/ 6803936 w 11018520"/>
              <a:gd name="connsiteY11" fmla="*/ 0 h 18288"/>
              <a:gd name="connsiteX12" fmla="*/ 7382408 w 11018520"/>
              <a:gd name="connsiteY12" fmla="*/ 0 h 18288"/>
              <a:gd name="connsiteX13" fmla="*/ 8071066 w 11018520"/>
              <a:gd name="connsiteY13" fmla="*/ 0 h 18288"/>
              <a:gd name="connsiteX14" fmla="*/ 8869909 w 11018520"/>
              <a:gd name="connsiteY14" fmla="*/ 0 h 18288"/>
              <a:gd name="connsiteX15" fmla="*/ 9668751 w 11018520"/>
              <a:gd name="connsiteY15" fmla="*/ 0 h 18288"/>
              <a:gd name="connsiteX16" fmla="*/ 11018520 w 11018520"/>
              <a:gd name="connsiteY16" fmla="*/ 0 h 18288"/>
              <a:gd name="connsiteX17" fmla="*/ 11018520 w 11018520"/>
              <a:gd name="connsiteY17" fmla="*/ 18288 h 18288"/>
              <a:gd name="connsiteX18" fmla="*/ 10550233 w 11018520"/>
              <a:gd name="connsiteY18" fmla="*/ 18288 h 18288"/>
              <a:gd name="connsiteX19" fmla="*/ 9641205 w 11018520"/>
              <a:gd name="connsiteY19" fmla="*/ 18288 h 18288"/>
              <a:gd name="connsiteX20" fmla="*/ 8952548 w 11018520"/>
              <a:gd name="connsiteY20" fmla="*/ 18288 h 18288"/>
              <a:gd name="connsiteX21" fmla="*/ 8594446 w 11018520"/>
              <a:gd name="connsiteY21" fmla="*/ 18288 h 18288"/>
              <a:gd name="connsiteX22" fmla="*/ 7905788 w 11018520"/>
              <a:gd name="connsiteY22" fmla="*/ 18288 h 18288"/>
              <a:gd name="connsiteX23" fmla="*/ 7327316 w 11018520"/>
              <a:gd name="connsiteY23" fmla="*/ 18288 h 18288"/>
              <a:gd name="connsiteX24" fmla="*/ 6748844 w 11018520"/>
              <a:gd name="connsiteY24" fmla="*/ 18288 h 18288"/>
              <a:gd name="connsiteX25" fmla="*/ 6170371 w 11018520"/>
              <a:gd name="connsiteY25" fmla="*/ 18288 h 18288"/>
              <a:gd name="connsiteX26" fmla="*/ 5591899 w 11018520"/>
              <a:gd name="connsiteY26" fmla="*/ 18288 h 18288"/>
              <a:gd name="connsiteX27" fmla="*/ 4793056 w 11018520"/>
              <a:gd name="connsiteY27" fmla="*/ 18288 h 18288"/>
              <a:gd name="connsiteX28" fmla="*/ 4104399 w 11018520"/>
              <a:gd name="connsiteY28" fmla="*/ 18288 h 18288"/>
              <a:gd name="connsiteX29" fmla="*/ 3746297 w 11018520"/>
              <a:gd name="connsiteY29" fmla="*/ 18288 h 18288"/>
              <a:gd name="connsiteX30" fmla="*/ 3167825 w 11018520"/>
              <a:gd name="connsiteY30" fmla="*/ 18288 h 18288"/>
              <a:gd name="connsiteX31" fmla="*/ 2368982 w 11018520"/>
              <a:gd name="connsiteY31" fmla="*/ 18288 h 18288"/>
              <a:gd name="connsiteX32" fmla="*/ 1900695 w 11018520"/>
              <a:gd name="connsiteY32" fmla="*/ 18288 h 18288"/>
              <a:gd name="connsiteX33" fmla="*/ 991667 w 11018520"/>
              <a:gd name="connsiteY33" fmla="*/ 18288 h 18288"/>
              <a:gd name="connsiteX34" fmla="*/ 0 w 11018520"/>
              <a:gd name="connsiteY34" fmla="*/ 18288 h 18288"/>
              <a:gd name="connsiteX35" fmla="*/ 0 w 11018520"/>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1018520" h="18288" fill="none" extrusionOk="0">
                <a:moveTo>
                  <a:pt x="0" y="0"/>
                </a:moveTo>
                <a:cubicBezTo>
                  <a:pt x="176840" y="19448"/>
                  <a:pt x="369510" y="1686"/>
                  <a:pt x="468287" y="0"/>
                </a:cubicBezTo>
                <a:cubicBezTo>
                  <a:pt x="567064" y="-1686"/>
                  <a:pt x="844925" y="28710"/>
                  <a:pt x="1156945" y="0"/>
                </a:cubicBezTo>
                <a:cubicBezTo>
                  <a:pt x="1468965" y="-28710"/>
                  <a:pt x="1755775" y="35306"/>
                  <a:pt x="1955787" y="0"/>
                </a:cubicBezTo>
                <a:cubicBezTo>
                  <a:pt x="2155799" y="-35306"/>
                  <a:pt x="2224532" y="-16632"/>
                  <a:pt x="2313889" y="0"/>
                </a:cubicBezTo>
                <a:cubicBezTo>
                  <a:pt x="2403246" y="16632"/>
                  <a:pt x="2494050" y="6083"/>
                  <a:pt x="2671991" y="0"/>
                </a:cubicBezTo>
                <a:cubicBezTo>
                  <a:pt x="2849932" y="-6083"/>
                  <a:pt x="3354152" y="34614"/>
                  <a:pt x="3581019" y="0"/>
                </a:cubicBezTo>
                <a:cubicBezTo>
                  <a:pt x="3807886" y="-34614"/>
                  <a:pt x="4022451" y="14254"/>
                  <a:pt x="4269677" y="0"/>
                </a:cubicBezTo>
                <a:cubicBezTo>
                  <a:pt x="4516903" y="-14254"/>
                  <a:pt x="4514495" y="-13291"/>
                  <a:pt x="4627778" y="0"/>
                </a:cubicBezTo>
                <a:cubicBezTo>
                  <a:pt x="4741061" y="13291"/>
                  <a:pt x="5120758" y="-22660"/>
                  <a:pt x="5316436" y="0"/>
                </a:cubicBezTo>
                <a:cubicBezTo>
                  <a:pt x="5512114" y="22660"/>
                  <a:pt x="5812155" y="-9513"/>
                  <a:pt x="6225464" y="0"/>
                </a:cubicBezTo>
                <a:cubicBezTo>
                  <a:pt x="6638773" y="9513"/>
                  <a:pt x="6545417" y="2479"/>
                  <a:pt x="6803936" y="0"/>
                </a:cubicBezTo>
                <a:cubicBezTo>
                  <a:pt x="7062455" y="-2479"/>
                  <a:pt x="7245098" y="-20209"/>
                  <a:pt x="7382408" y="0"/>
                </a:cubicBezTo>
                <a:cubicBezTo>
                  <a:pt x="7519718" y="20209"/>
                  <a:pt x="7801947" y="19736"/>
                  <a:pt x="8071066" y="0"/>
                </a:cubicBezTo>
                <a:cubicBezTo>
                  <a:pt x="8340185" y="-19736"/>
                  <a:pt x="8495312" y="-6666"/>
                  <a:pt x="8869909" y="0"/>
                </a:cubicBezTo>
                <a:cubicBezTo>
                  <a:pt x="9244506" y="6666"/>
                  <a:pt x="9501461" y="-13745"/>
                  <a:pt x="9668751" y="0"/>
                </a:cubicBezTo>
                <a:cubicBezTo>
                  <a:pt x="9836041" y="13745"/>
                  <a:pt x="10607605" y="14143"/>
                  <a:pt x="11018520" y="0"/>
                </a:cubicBezTo>
                <a:cubicBezTo>
                  <a:pt x="11019166" y="4451"/>
                  <a:pt x="11019010" y="9226"/>
                  <a:pt x="11018520" y="18288"/>
                </a:cubicBezTo>
                <a:cubicBezTo>
                  <a:pt x="10834966" y="15274"/>
                  <a:pt x="10754561" y="35250"/>
                  <a:pt x="10550233" y="18288"/>
                </a:cubicBezTo>
                <a:cubicBezTo>
                  <a:pt x="10345905" y="1326"/>
                  <a:pt x="9906342" y="45884"/>
                  <a:pt x="9641205" y="18288"/>
                </a:cubicBezTo>
                <a:cubicBezTo>
                  <a:pt x="9376068" y="-9308"/>
                  <a:pt x="9177188" y="43988"/>
                  <a:pt x="8952548" y="18288"/>
                </a:cubicBezTo>
                <a:cubicBezTo>
                  <a:pt x="8727908" y="-7412"/>
                  <a:pt x="8707007" y="3271"/>
                  <a:pt x="8594446" y="18288"/>
                </a:cubicBezTo>
                <a:cubicBezTo>
                  <a:pt x="8481885" y="33305"/>
                  <a:pt x="8175004" y="35109"/>
                  <a:pt x="7905788" y="18288"/>
                </a:cubicBezTo>
                <a:cubicBezTo>
                  <a:pt x="7636572" y="1467"/>
                  <a:pt x="7535638" y="7399"/>
                  <a:pt x="7327316" y="18288"/>
                </a:cubicBezTo>
                <a:cubicBezTo>
                  <a:pt x="7118994" y="29177"/>
                  <a:pt x="6978247" y="47205"/>
                  <a:pt x="6748844" y="18288"/>
                </a:cubicBezTo>
                <a:cubicBezTo>
                  <a:pt x="6519441" y="-10629"/>
                  <a:pt x="6459241" y="43308"/>
                  <a:pt x="6170371" y="18288"/>
                </a:cubicBezTo>
                <a:cubicBezTo>
                  <a:pt x="5881501" y="-6732"/>
                  <a:pt x="5736201" y="35971"/>
                  <a:pt x="5591899" y="18288"/>
                </a:cubicBezTo>
                <a:cubicBezTo>
                  <a:pt x="5447597" y="605"/>
                  <a:pt x="4990303" y="20409"/>
                  <a:pt x="4793056" y="18288"/>
                </a:cubicBezTo>
                <a:cubicBezTo>
                  <a:pt x="4595809" y="16167"/>
                  <a:pt x="4271723" y="2909"/>
                  <a:pt x="4104399" y="18288"/>
                </a:cubicBezTo>
                <a:cubicBezTo>
                  <a:pt x="3937075" y="33667"/>
                  <a:pt x="3923235" y="10730"/>
                  <a:pt x="3746297" y="18288"/>
                </a:cubicBezTo>
                <a:cubicBezTo>
                  <a:pt x="3569359" y="25846"/>
                  <a:pt x="3351081" y="24702"/>
                  <a:pt x="3167825" y="18288"/>
                </a:cubicBezTo>
                <a:cubicBezTo>
                  <a:pt x="2984569" y="11874"/>
                  <a:pt x="2708033" y="13293"/>
                  <a:pt x="2368982" y="18288"/>
                </a:cubicBezTo>
                <a:cubicBezTo>
                  <a:pt x="2029931" y="23283"/>
                  <a:pt x="2009060" y="37671"/>
                  <a:pt x="1900695" y="18288"/>
                </a:cubicBezTo>
                <a:cubicBezTo>
                  <a:pt x="1792330" y="-1095"/>
                  <a:pt x="1183178" y="9337"/>
                  <a:pt x="991667" y="18288"/>
                </a:cubicBezTo>
                <a:cubicBezTo>
                  <a:pt x="800156" y="27239"/>
                  <a:pt x="375690" y="34110"/>
                  <a:pt x="0" y="18288"/>
                </a:cubicBezTo>
                <a:cubicBezTo>
                  <a:pt x="-213" y="9468"/>
                  <a:pt x="187" y="4459"/>
                  <a:pt x="0" y="0"/>
                </a:cubicBezTo>
                <a:close/>
              </a:path>
              <a:path w="11018520" h="18288" stroke="0" extrusionOk="0">
                <a:moveTo>
                  <a:pt x="0" y="0"/>
                </a:moveTo>
                <a:cubicBezTo>
                  <a:pt x="266588" y="-23405"/>
                  <a:pt x="350503" y="-27031"/>
                  <a:pt x="578472" y="0"/>
                </a:cubicBezTo>
                <a:cubicBezTo>
                  <a:pt x="806441" y="27031"/>
                  <a:pt x="803976" y="13604"/>
                  <a:pt x="936574" y="0"/>
                </a:cubicBezTo>
                <a:cubicBezTo>
                  <a:pt x="1069172" y="-13604"/>
                  <a:pt x="1661335" y="-31902"/>
                  <a:pt x="1845602" y="0"/>
                </a:cubicBezTo>
                <a:cubicBezTo>
                  <a:pt x="2029869" y="31902"/>
                  <a:pt x="2273452" y="17005"/>
                  <a:pt x="2424074" y="0"/>
                </a:cubicBezTo>
                <a:cubicBezTo>
                  <a:pt x="2574696" y="-17005"/>
                  <a:pt x="2790864" y="-28133"/>
                  <a:pt x="3002547" y="0"/>
                </a:cubicBezTo>
                <a:cubicBezTo>
                  <a:pt x="3214230" y="28133"/>
                  <a:pt x="3605033" y="-14934"/>
                  <a:pt x="3911575" y="0"/>
                </a:cubicBezTo>
                <a:cubicBezTo>
                  <a:pt x="4218117" y="14934"/>
                  <a:pt x="4198004" y="3604"/>
                  <a:pt x="4379862" y="0"/>
                </a:cubicBezTo>
                <a:cubicBezTo>
                  <a:pt x="4561720" y="-3604"/>
                  <a:pt x="4941151" y="-37368"/>
                  <a:pt x="5288890" y="0"/>
                </a:cubicBezTo>
                <a:cubicBezTo>
                  <a:pt x="5636629" y="37368"/>
                  <a:pt x="6011513" y="-33898"/>
                  <a:pt x="6197918" y="0"/>
                </a:cubicBezTo>
                <a:cubicBezTo>
                  <a:pt x="6384323" y="33898"/>
                  <a:pt x="6555799" y="11241"/>
                  <a:pt x="6886575" y="0"/>
                </a:cubicBezTo>
                <a:cubicBezTo>
                  <a:pt x="7217351" y="-11241"/>
                  <a:pt x="7604472" y="-44614"/>
                  <a:pt x="7795603" y="0"/>
                </a:cubicBezTo>
                <a:cubicBezTo>
                  <a:pt x="7986734" y="44614"/>
                  <a:pt x="8098870" y="-11086"/>
                  <a:pt x="8374075" y="0"/>
                </a:cubicBezTo>
                <a:cubicBezTo>
                  <a:pt x="8649280" y="11086"/>
                  <a:pt x="8701749" y="-25020"/>
                  <a:pt x="8952548" y="0"/>
                </a:cubicBezTo>
                <a:cubicBezTo>
                  <a:pt x="9203347" y="25020"/>
                  <a:pt x="9519297" y="4274"/>
                  <a:pt x="9751390" y="0"/>
                </a:cubicBezTo>
                <a:cubicBezTo>
                  <a:pt x="9983483" y="-4274"/>
                  <a:pt x="10169881" y="16480"/>
                  <a:pt x="10329863" y="0"/>
                </a:cubicBezTo>
                <a:cubicBezTo>
                  <a:pt x="10489845" y="-16480"/>
                  <a:pt x="10750941" y="-9727"/>
                  <a:pt x="11018520" y="0"/>
                </a:cubicBezTo>
                <a:cubicBezTo>
                  <a:pt x="11018113" y="8690"/>
                  <a:pt x="11018366" y="14141"/>
                  <a:pt x="11018520" y="18288"/>
                </a:cubicBezTo>
                <a:cubicBezTo>
                  <a:pt x="10841176" y="-3597"/>
                  <a:pt x="10399304" y="41504"/>
                  <a:pt x="10219677" y="18288"/>
                </a:cubicBezTo>
                <a:cubicBezTo>
                  <a:pt x="10040050" y="-4928"/>
                  <a:pt x="10030762" y="16144"/>
                  <a:pt x="9861575" y="18288"/>
                </a:cubicBezTo>
                <a:cubicBezTo>
                  <a:pt x="9692388" y="20432"/>
                  <a:pt x="9529439" y="40380"/>
                  <a:pt x="9393288" y="18288"/>
                </a:cubicBezTo>
                <a:cubicBezTo>
                  <a:pt x="9257137" y="-3804"/>
                  <a:pt x="8825003" y="25592"/>
                  <a:pt x="8484260" y="18288"/>
                </a:cubicBezTo>
                <a:cubicBezTo>
                  <a:pt x="8143517" y="10984"/>
                  <a:pt x="8082894" y="45968"/>
                  <a:pt x="7795603" y="18288"/>
                </a:cubicBezTo>
                <a:cubicBezTo>
                  <a:pt x="7508312" y="-9392"/>
                  <a:pt x="7466074" y="19486"/>
                  <a:pt x="7327316" y="18288"/>
                </a:cubicBezTo>
                <a:cubicBezTo>
                  <a:pt x="7188558" y="17090"/>
                  <a:pt x="6869645" y="4657"/>
                  <a:pt x="6638658" y="18288"/>
                </a:cubicBezTo>
                <a:cubicBezTo>
                  <a:pt x="6407671" y="31919"/>
                  <a:pt x="6359238" y="35967"/>
                  <a:pt x="6280556" y="18288"/>
                </a:cubicBezTo>
                <a:cubicBezTo>
                  <a:pt x="6201874" y="609"/>
                  <a:pt x="6041216" y="22404"/>
                  <a:pt x="5922455" y="18288"/>
                </a:cubicBezTo>
                <a:cubicBezTo>
                  <a:pt x="5803694" y="14172"/>
                  <a:pt x="5555521" y="48848"/>
                  <a:pt x="5233797" y="18288"/>
                </a:cubicBezTo>
                <a:cubicBezTo>
                  <a:pt x="4912073" y="-12272"/>
                  <a:pt x="4986440" y="-2740"/>
                  <a:pt x="4765510" y="18288"/>
                </a:cubicBezTo>
                <a:cubicBezTo>
                  <a:pt x="4544580" y="39316"/>
                  <a:pt x="4177715" y="18248"/>
                  <a:pt x="3966667" y="18288"/>
                </a:cubicBezTo>
                <a:cubicBezTo>
                  <a:pt x="3755619" y="18328"/>
                  <a:pt x="3664519" y="22387"/>
                  <a:pt x="3498380" y="18288"/>
                </a:cubicBezTo>
                <a:cubicBezTo>
                  <a:pt x="3332241" y="14189"/>
                  <a:pt x="3065858" y="-7524"/>
                  <a:pt x="2699537" y="18288"/>
                </a:cubicBezTo>
                <a:cubicBezTo>
                  <a:pt x="2333216" y="44100"/>
                  <a:pt x="2505666" y="4650"/>
                  <a:pt x="2341436" y="18288"/>
                </a:cubicBezTo>
                <a:cubicBezTo>
                  <a:pt x="2177206" y="31926"/>
                  <a:pt x="1790164" y="19880"/>
                  <a:pt x="1542593" y="18288"/>
                </a:cubicBezTo>
                <a:cubicBezTo>
                  <a:pt x="1295022" y="16696"/>
                  <a:pt x="1218012" y="39325"/>
                  <a:pt x="1074306" y="18288"/>
                </a:cubicBezTo>
                <a:cubicBezTo>
                  <a:pt x="930600" y="-2749"/>
                  <a:pt x="797266" y="24589"/>
                  <a:pt x="716204" y="18288"/>
                </a:cubicBezTo>
                <a:cubicBezTo>
                  <a:pt x="635142" y="11987"/>
                  <a:pt x="344503" y="41396"/>
                  <a:pt x="0" y="18288"/>
                </a:cubicBezTo>
                <a:cubicBezTo>
                  <a:pt x="-53" y="11301"/>
                  <a:pt x="-649" y="7756"/>
                  <a:pt x="0" y="0"/>
                </a:cubicBezTo>
                <a:close/>
              </a:path>
            </a:pathLst>
          </a:custGeom>
          <a:solidFill>
            <a:srgbClr val="C3724D"/>
          </a:solidFill>
          <a:ln w="38100" cap="rnd">
            <a:solidFill>
              <a:srgbClr val="C3724D"/>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B38209C-9FF3-6606-7E23-8FA7470A23F9}"/>
              </a:ext>
            </a:extLst>
          </p:cNvPr>
          <p:cNvSpPr>
            <a:spLocks noGrp="1"/>
          </p:cNvSpPr>
          <p:nvPr>
            <p:ph idx="1"/>
          </p:nvPr>
        </p:nvSpPr>
        <p:spPr>
          <a:xfrm>
            <a:off x="572492" y="2071316"/>
            <a:ext cx="9878291" cy="4119172"/>
          </a:xfrm>
        </p:spPr>
        <p:txBody>
          <a:bodyPr anchor="t">
            <a:noAutofit/>
          </a:bodyPr>
          <a:lstStyle/>
          <a:p>
            <a:r>
              <a:rPr lang="en-US" sz="4000" b="1" i="0" dirty="0">
                <a:effectLst/>
                <a:latin typeface="blbGentium"/>
              </a:rPr>
              <a:t>Perplexed - </a:t>
            </a:r>
            <a:r>
              <a:rPr lang="el-GR" sz="4000" b="1" i="0" dirty="0">
                <a:effectLst/>
                <a:latin typeface="blbGentium"/>
              </a:rPr>
              <a:t>ἀπορέω</a:t>
            </a:r>
            <a:r>
              <a:rPr lang="en-US" sz="5400" b="1" i="0" dirty="0">
                <a:effectLst/>
                <a:latin typeface="blbGentium"/>
              </a:rPr>
              <a:t> </a:t>
            </a:r>
            <a:r>
              <a:rPr lang="en-US" sz="4000" b="1" i="0" dirty="0">
                <a:effectLst/>
                <a:latin typeface="blbGentium"/>
              </a:rPr>
              <a:t> </a:t>
            </a:r>
            <a:r>
              <a:rPr lang="en-US" sz="3200" b="1" i="0" dirty="0">
                <a:solidFill>
                  <a:srgbClr val="0A0A0A"/>
                </a:solidFill>
                <a:effectLst/>
                <a:latin typeface="arial" panose="020B0604020202020204" pitchFamily="34" charset="0"/>
              </a:rPr>
              <a:t>ap-or-eh’-o  </a:t>
            </a:r>
            <a:r>
              <a:rPr lang="en-US" sz="4000" b="1" i="0" dirty="0">
                <a:effectLst/>
                <a:latin typeface="blbGentium"/>
              </a:rPr>
              <a:t>G639 </a:t>
            </a:r>
          </a:p>
          <a:p>
            <a:pPr algn="l">
              <a:buFont typeface="+mj-lt"/>
              <a:buAutoNum type="arabicPeriod"/>
            </a:pPr>
            <a:r>
              <a:rPr lang="en-US" sz="3200" b="0" i="0" dirty="0">
                <a:solidFill>
                  <a:srgbClr val="000000"/>
                </a:solidFill>
                <a:effectLst/>
                <a:latin typeface="arial" panose="020B0604020202020204" pitchFamily="34" charset="0"/>
              </a:rPr>
              <a:t>to be without resources, to be in straits, to be left wanting, to be embarrassed, to be in doubt, </a:t>
            </a:r>
            <a:r>
              <a:rPr lang="en-US" sz="3200" b="0" i="0" strike="sngStrike" dirty="0">
                <a:solidFill>
                  <a:srgbClr val="000000"/>
                </a:solidFill>
                <a:effectLst/>
                <a:latin typeface="arial" panose="020B0604020202020204" pitchFamily="34" charset="0"/>
              </a:rPr>
              <a:t>not to know which way to turn</a:t>
            </a:r>
          </a:p>
          <a:p>
            <a:pPr algn="l">
              <a:buFont typeface="+mj-lt"/>
              <a:buAutoNum type="arabicPeriod"/>
            </a:pPr>
            <a:r>
              <a:rPr lang="en-US" sz="3200" b="0" i="0" dirty="0">
                <a:solidFill>
                  <a:srgbClr val="000000"/>
                </a:solidFill>
                <a:effectLst/>
                <a:latin typeface="arial" panose="020B0604020202020204" pitchFamily="34" charset="0"/>
              </a:rPr>
              <a:t>to be at a loss with </a:t>
            </a:r>
            <a:r>
              <a:rPr lang="en-US" sz="3200" b="0" i="0" strike="sngStrike" dirty="0">
                <a:solidFill>
                  <a:srgbClr val="000000"/>
                </a:solidFill>
                <a:effectLst/>
                <a:latin typeface="arial" panose="020B0604020202020204" pitchFamily="34" charset="0"/>
              </a:rPr>
              <a:t>one's self</a:t>
            </a:r>
            <a:r>
              <a:rPr lang="en-US" sz="3200" b="0" i="0" dirty="0">
                <a:solidFill>
                  <a:srgbClr val="000000"/>
                </a:solidFill>
                <a:effectLst/>
                <a:latin typeface="arial" panose="020B0604020202020204" pitchFamily="34" charset="0"/>
              </a:rPr>
              <a:t>, be in doubt</a:t>
            </a:r>
          </a:p>
          <a:p>
            <a:pPr algn="l">
              <a:buFont typeface="+mj-lt"/>
              <a:buAutoNum type="arabicPeriod"/>
            </a:pPr>
            <a:r>
              <a:rPr lang="en-US" sz="3200" b="0" i="0" dirty="0">
                <a:solidFill>
                  <a:srgbClr val="000000"/>
                </a:solidFill>
                <a:effectLst/>
                <a:latin typeface="arial" panose="020B0604020202020204" pitchFamily="34" charset="0"/>
              </a:rPr>
              <a:t>not to know how to decide or what to do, to be perplexed      (Paul was decisive in what to do)</a:t>
            </a:r>
          </a:p>
          <a:p>
            <a:endParaRPr lang="en-US" sz="4000" dirty="0"/>
          </a:p>
        </p:txBody>
      </p:sp>
      <p:pic>
        <p:nvPicPr>
          <p:cNvPr id="4" name="Picture 3" descr="Isolated twigs and flowers on a white surface">
            <a:extLst>
              <a:ext uri="{FF2B5EF4-FFF2-40B4-BE49-F238E27FC236}">
                <a16:creationId xmlns:a16="http://schemas.microsoft.com/office/drawing/2014/main" id="{F10E2A10-2875-013B-82C4-5E0A62A604E3}"/>
              </a:ext>
            </a:extLst>
          </p:cNvPr>
          <p:cNvPicPr>
            <a:picLocks noChangeAspect="1"/>
          </p:cNvPicPr>
          <p:nvPr/>
        </p:nvPicPr>
        <p:blipFill>
          <a:blip r:embed="rId3"/>
          <a:srcRect l="23193" r="9705" b="1"/>
          <a:stretch/>
        </p:blipFill>
        <p:spPr>
          <a:xfrm>
            <a:off x="10450784" y="1911493"/>
            <a:ext cx="1417698" cy="1473617"/>
          </a:xfrm>
          <a:prstGeom prst="rect">
            <a:avLst/>
          </a:prstGeom>
        </p:spPr>
      </p:pic>
    </p:spTree>
    <p:extLst>
      <p:ext uri="{BB962C8B-B14F-4D97-AF65-F5344CB8AC3E}">
        <p14:creationId xmlns:p14="http://schemas.microsoft.com/office/powerpoint/2010/main" val="1848653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5E6525E-1063-B60E-D6F4-6A79030D852E}"/>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C80A415-21D4-FD90-6DDB-2E6D721DF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1EED3C-4568-34B7-3725-6C89EB1D1F66}"/>
              </a:ext>
            </a:extLst>
          </p:cNvPr>
          <p:cNvSpPr>
            <a:spLocks noGrp="1"/>
          </p:cNvSpPr>
          <p:nvPr>
            <p:ph type="title"/>
          </p:nvPr>
        </p:nvSpPr>
        <p:spPr>
          <a:xfrm>
            <a:off x="576072" y="238539"/>
            <a:ext cx="11018520" cy="1434415"/>
          </a:xfrm>
        </p:spPr>
        <p:txBody>
          <a:bodyPr anchor="b">
            <a:normAutofit fontScale="90000"/>
          </a:bodyPr>
          <a:lstStyle/>
          <a:p>
            <a:r>
              <a:rPr lang="en-US" sz="6700" dirty="0"/>
              <a:t>      Perplexed Galatians 4:19</a:t>
            </a:r>
          </a:p>
        </p:txBody>
      </p:sp>
      <p:sp>
        <p:nvSpPr>
          <p:cNvPr id="11" name="Rectangle 6">
            <a:extLst>
              <a:ext uri="{FF2B5EF4-FFF2-40B4-BE49-F238E27FC236}">
                <a16:creationId xmlns:a16="http://schemas.microsoft.com/office/drawing/2014/main" id="{399C5D67-951F-80C4-6ECC-57E81FEC42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072" y="1817073"/>
            <a:ext cx="11018520" cy="18288"/>
          </a:xfrm>
          <a:custGeom>
            <a:avLst/>
            <a:gdLst>
              <a:gd name="connsiteX0" fmla="*/ 0 w 11018520"/>
              <a:gd name="connsiteY0" fmla="*/ 0 h 18288"/>
              <a:gd name="connsiteX1" fmla="*/ 468287 w 11018520"/>
              <a:gd name="connsiteY1" fmla="*/ 0 h 18288"/>
              <a:gd name="connsiteX2" fmla="*/ 1156945 w 11018520"/>
              <a:gd name="connsiteY2" fmla="*/ 0 h 18288"/>
              <a:gd name="connsiteX3" fmla="*/ 1955787 w 11018520"/>
              <a:gd name="connsiteY3" fmla="*/ 0 h 18288"/>
              <a:gd name="connsiteX4" fmla="*/ 2313889 w 11018520"/>
              <a:gd name="connsiteY4" fmla="*/ 0 h 18288"/>
              <a:gd name="connsiteX5" fmla="*/ 2671991 w 11018520"/>
              <a:gd name="connsiteY5" fmla="*/ 0 h 18288"/>
              <a:gd name="connsiteX6" fmla="*/ 3581019 w 11018520"/>
              <a:gd name="connsiteY6" fmla="*/ 0 h 18288"/>
              <a:gd name="connsiteX7" fmla="*/ 4269677 w 11018520"/>
              <a:gd name="connsiteY7" fmla="*/ 0 h 18288"/>
              <a:gd name="connsiteX8" fmla="*/ 4627778 w 11018520"/>
              <a:gd name="connsiteY8" fmla="*/ 0 h 18288"/>
              <a:gd name="connsiteX9" fmla="*/ 5316436 w 11018520"/>
              <a:gd name="connsiteY9" fmla="*/ 0 h 18288"/>
              <a:gd name="connsiteX10" fmla="*/ 6225464 w 11018520"/>
              <a:gd name="connsiteY10" fmla="*/ 0 h 18288"/>
              <a:gd name="connsiteX11" fmla="*/ 6803936 w 11018520"/>
              <a:gd name="connsiteY11" fmla="*/ 0 h 18288"/>
              <a:gd name="connsiteX12" fmla="*/ 7382408 w 11018520"/>
              <a:gd name="connsiteY12" fmla="*/ 0 h 18288"/>
              <a:gd name="connsiteX13" fmla="*/ 8071066 w 11018520"/>
              <a:gd name="connsiteY13" fmla="*/ 0 h 18288"/>
              <a:gd name="connsiteX14" fmla="*/ 8869909 w 11018520"/>
              <a:gd name="connsiteY14" fmla="*/ 0 h 18288"/>
              <a:gd name="connsiteX15" fmla="*/ 9668751 w 11018520"/>
              <a:gd name="connsiteY15" fmla="*/ 0 h 18288"/>
              <a:gd name="connsiteX16" fmla="*/ 11018520 w 11018520"/>
              <a:gd name="connsiteY16" fmla="*/ 0 h 18288"/>
              <a:gd name="connsiteX17" fmla="*/ 11018520 w 11018520"/>
              <a:gd name="connsiteY17" fmla="*/ 18288 h 18288"/>
              <a:gd name="connsiteX18" fmla="*/ 10550233 w 11018520"/>
              <a:gd name="connsiteY18" fmla="*/ 18288 h 18288"/>
              <a:gd name="connsiteX19" fmla="*/ 9641205 w 11018520"/>
              <a:gd name="connsiteY19" fmla="*/ 18288 h 18288"/>
              <a:gd name="connsiteX20" fmla="*/ 8952548 w 11018520"/>
              <a:gd name="connsiteY20" fmla="*/ 18288 h 18288"/>
              <a:gd name="connsiteX21" fmla="*/ 8594446 w 11018520"/>
              <a:gd name="connsiteY21" fmla="*/ 18288 h 18288"/>
              <a:gd name="connsiteX22" fmla="*/ 7905788 w 11018520"/>
              <a:gd name="connsiteY22" fmla="*/ 18288 h 18288"/>
              <a:gd name="connsiteX23" fmla="*/ 7327316 w 11018520"/>
              <a:gd name="connsiteY23" fmla="*/ 18288 h 18288"/>
              <a:gd name="connsiteX24" fmla="*/ 6748844 w 11018520"/>
              <a:gd name="connsiteY24" fmla="*/ 18288 h 18288"/>
              <a:gd name="connsiteX25" fmla="*/ 6170371 w 11018520"/>
              <a:gd name="connsiteY25" fmla="*/ 18288 h 18288"/>
              <a:gd name="connsiteX26" fmla="*/ 5591899 w 11018520"/>
              <a:gd name="connsiteY26" fmla="*/ 18288 h 18288"/>
              <a:gd name="connsiteX27" fmla="*/ 4793056 w 11018520"/>
              <a:gd name="connsiteY27" fmla="*/ 18288 h 18288"/>
              <a:gd name="connsiteX28" fmla="*/ 4104399 w 11018520"/>
              <a:gd name="connsiteY28" fmla="*/ 18288 h 18288"/>
              <a:gd name="connsiteX29" fmla="*/ 3746297 w 11018520"/>
              <a:gd name="connsiteY29" fmla="*/ 18288 h 18288"/>
              <a:gd name="connsiteX30" fmla="*/ 3167825 w 11018520"/>
              <a:gd name="connsiteY30" fmla="*/ 18288 h 18288"/>
              <a:gd name="connsiteX31" fmla="*/ 2368982 w 11018520"/>
              <a:gd name="connsiteY31" fmla="*/ 18288 h 18288"/>
              <a:gd name="connsiteX32" fmla="*/ 1900695 w 11018520"/>
              <a:gd name="connsiteY32" fmla="*/ 18288 h 18288"/>
              <a:gd name="connsiteX33" fmla="*/ 991667 w 11018520"/>
              <a:gd name="connsiteY33" fmla="*/ 18288 h 18288"/>
              <a:gd name="connsiteX34" fmla="*/ 0 w 11018520"/>
              <a:gd name="connsiteY34" fmla="*/ 18288 h 18288"/>
              <a:gd name="connsiteX35" fmla="*/ 0 w 11018520"/>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1018520" h="18288" fill="none" extrusionOk="0">
                <a:moveTo>
                  <a:pt x="0" y="0"/>
                </a:moveTo>
                <a:cubicBezTo>
                  <a:pt x="176840" y="19448"/>
                  <a:pt x="369510" y="1686"/>
                  <a:pt x="468287" y="0"/>
                </a:cubicBezTo>
                <a:cubicBezTo>
                  <a:pt x="567064" y="-1686"/>
                  <a:pt x="844925" y="28710"/>
                  <a:pt x="1156945" y="0"/>
                </a:cubicBezTo>
                <a:cubicBezTo>
                  <a:pt x="1468965" y="-28710"/>
                  <a:pt x="1755775" y="35306"/>
                  <a:pt x="1955787" y="0"/>
                </a:cubicBezTo>
                <a:cubicBezTo>
                  <a:pt x="2155799" y="-35306"/>
                  <a:pt x="2224532" y="-16632"/>
                  <a:pt x="2313889" y="0"/>
                </a:cubicBezTo>
                <a:cubicBezTo>
                  <a:pt x="2403246" y="16632"/>
                  <a:pt x="2494050" y="6083"/>
                  <a:pt x="2671991" y="0"/>
                </a:cubicBezTo>
                <a:cubicBezTo>
                  <a:pt x="2849932" y="-6083"/>
                  <a:pt x="3354152" y="34614"/>
                  <a:pt x="3581019" y="0"/>
                </a:cubicBezTo>
                <a:cubicBezTo>
                  <a:pt x="3807886" y="-34614"/>
                  <a:pt x="4022451" y="14254"/>
                  <a:pt x="4269677" y="0"/>
                </a:cubicBezTo>
                <a:cubicBezTo>
                  <a:pt x="4516903" y="-14254"/>
                  <a:pt x="4514495" y="-13291"/>
                  <a:pt x="4627778" y="0"/>
                </a:cubicBezTo>
                <a:cubicBezTo>
                  <a:pt x="4741061" y="13291"/>
                  <a:pt x="5120758" y="-22660"/>
                  <a:pt x="5316436" y="0"/>
                </a:cubicBezTo>
                <a:cubicBezTo>
                  <a:pt x="5512114" y="22660"/>
                  <a:pt x="5812155" y="-9513"/>
                  <a:pt x="6225464" y="0"/>
                </a:cubicBezTo>
                <a:cubicBezTo>
                  <a:pt x="6638773" y="9513"/>
                  <a:pt x="6545417" y="2479"/>
                  <a:pt x="6803936" y="0"/>
                </a:cubicBezTo>
                <a:cubicBezTo>
                  <a:pt x="7062455" y="-2479"/>
                  <a:pt x="7245098" y="-20209"/>
                  <a:pt x="7382408" y="0"/>
                </a:cubicBezTo>
                <a:cubicBezTo>
                  <a:pt x="7519718" y="20209"/>
                  <a:pt x="7801947" y="19736"/>
                  <a:pt x="8071066" y="0"/>
                </a:cubicBezTo>
                <a:cubicBezTo>
                  <a:pt x="8340185" y="-19736"/>
                  <a:pt x="8495312" y="-6666"/>
                  <a:pt x="8869909" y="0"/>
                </a:cubicBezTo>
                <a:cubicBezTo>
                  <a:pt x="9244506" y="6666"/>
                  <a:pt x="9501461" y="-13745"/>
                  <a:pt x="9668751" y="0"/>
                </a:cubicBezTo>
                <a:cubicBezTo>
                  <a:pt x="9836041" y="13745"/>
                  <a:pt x="10607605" y="14143"/>
                  <a:pt x="11018520" y="0"/>
                </a:cubicBezTo>
                <a:cubicBezTo>
                  <a:pt x="11019166" y="4451"/>
                  <a:pt x="11019010" y="9226"/>
                  <a:pt x="11018520" y="18288"/>
                </a:cubicBezTo>
                <a:cubicBezTo>
                  <a:pt x="10834966" y="15274"/>
                  <a:pt x="10754561" y="35250"/>
                  <a:pt x="10550233" y="18288"/>
                </a:cubicBezTo>
                <a:cubicBezTo>
                  <a:pt x="10345905" y="1326"/>
                  <a:pt x="9906342" y="45884"/>
                  <a:pt x="9641205" y="18288"/>
                </a:cubicBezTo>
                <a:cubicBezTo>
                  <a:pt x="9376068" y="-9308"/>
                  <a:pt x="9177188" y="43988"/>
                  <a:pt x="8952548" y="18288"/>
                </a:cubicBezTo>
                <a:cubicBezTo>
                  <a:pt x="8727908" y="-7412"/>
                  <a:pt x="8707007" y="3271"/>
                  <a:pt x="8594446" y="18288"/>
                </a:cubicBezTo>
                <a:cubicBezTo>
                  <a:pt x="8481885" y="33305"/>
                  <a:pt x="8175004" y="35109"/>
                  <a:pt x="7905788" y="18288"/>
                </a:cubicBezTo>
                <a:cubicBezTo>
                  <a:pt x="7636572" y="1467"/>
                  <a:pt x="7535638" y="7399"/>
                  <a:pt x="7327316" y="18288"/>
                </a:cubicBezTo>
                <a:cubicBezTo>
                  <a:pt x="7118994" y="29177"/>
                  <a:pt x="6978247" y="47205"/>
                  <a:pt x="6748844" y="18288"/>
                </a:cubicBezTo>
                <a:cubicBezTo>
                  <a:pt x="6519441" y="-10629"/>
                  <a:pt x="6459241" y="43308"/>
                  <a:pt x="6170371" y="18288"/>
                </a:cubicBezTo>
                <a:cubicBezTo>
                  <a:pt x="5881501" y="-6732"/>
                  <a:pt x="5736201" y="35971"/>
                  <a:pt x="5591899" y="18288"/>
                </a:cubicBezTo>
                <a:cubicBezTo>
                  <a:pt x="5447597" y="605"/>
                  <a:pt x="4990303" y="20409"/>
                  <a:pt x="4793056" y="18288"/>
                </a:cubicBezTo>
                <a:cubicBezTo>
                  <a:pt x="4595809" y="16167"/>
                  <a:pt x="4271723" y="2909"/>
                  <a:pt x="4104399" y="18288"/>
                </a:cubicBezTo>
                <a:cubicBezTo>
                  <a:pt x="3937075" y="33667"/>
                  <a:pt x="3923235" y="10730"/>
                  <a:pt x="3746297" y="18288"/>
                </a:cubicBezTo>
                <a:cubicBezTo>
                  <a:pt x="3569359" y="25846"/>
                  <a:pt x="3351081" y="24702"/>
                  <a:pt x="3167825" y="18288"/>
                </a:cubicBezTo>
                <a:cubicBezTo>
                  <a:pt x="2984569" y="11874"/>
                  <a:pt x="2708033" y="13293"/>
                  <a:pt x="2368982" y="18288"/>
                </a:cubicBezTo>
                <a:cubicBezTo>
                  <a:pt x="2029931" y="23283"/>
                  <a:pt x="2009060" y="37671"/>
                  <a:pt x="1900695" y="18288"/>
                </a:cubicBezTo>
                <a:cubicBezTo>
                  <a:pt x="1792330" y="-1095"/>
                  <a:pt x="1183178" y="9337"/>
                  <a:pt x="991667" y="18288"/>
                </a:cubicBezTo>
                <a:cubicBezTo>
                  <a:pt x="800156" y="27239"/>
                  <a:pt x="375690" y="34110"/>
                  <a:pt x="0" y="18288"/>
                </a:cubicBezTo>
                <a:cubicBezTo>
                  <a:pt x="-213" y="9468"/>
                  <a:pt x="187" y="4459"/>
                  <a:pt x="0" y="0"/>
                </a:cubicBezTo>
                <a:close/>
              </a:path>
              <a:path w="11018520" h="18288" stroke="0" extrusionOk="0">
                <a:moveTo>
                  <a:pt x="0" y="0"/>
                </a:moveTo>
                <a:cubicBezTo>
                  <a:pt x="266588" y="-23405"/>
                  <a:pt x="350503" y="-27031"/>
                  <a:pt x="578472" y="0"/>
                </a:cubicBezTo>
                <a:cubicBezTo>
                  <a:pt x="806441" y="27031"/>
                  <a:pt x="803976" y="13604"/>
                  <a:pt x="936574" y="0"/>
                </a:cubicBezTo>
                <a:cubicBezTo>
                  <a:pt x="1069172" y="-13604"/>
                  <a:pt x="1661335" y="-31902"/>
                  <a:pt x="1845602" y="0"/>
                </a:cubicBezTo>
                <a:cubicBezTo>
                  <a:pt x="2029869" y="31902"/>
                  <a:pt x="2273452" y="17005"/>
                  <a:pt x="2424074" y="0"/>
                </a:cubicBezTo>
                <a:cubicBezTo>
                  <a:pt x="2574696" y="-17005"/>
                  <a:pt x="2790864" y="-28133"/>
                  <a:pt x="3002547" y="0"/>
                </a:cubicBezTo>
                <a:cubicBezTo>
                  <a:pt x="3214230" y="28133"/>
                  <a:pt x="3605033" y="-14934"/>
                  <a:pt x="3911575" y="0"/>
                </a:cubicBezTo>
                <a:cubicBezTo>
                  <a:pt x="4218117" y="14934"/>
                  <a:pt x="4198004" y="3604"/>
                  <a:pt x="4379862" y="0"/>
                </a:cubicBezTo>
                <a:cubicBezTo>
                  <a:pt x="4561720" y="-3604"/>
                  <a:pt x="4941151" y="-37368"/>
                  <a:pt x="5288890" y="0"/>
                </a:cubicBezTo>
                <a:cubicBezTo>
                  <a:pt x="5636629" y="37368"/>
                  <a:pt x="6011513" y="-33898"/>
                  <a:pt x="6197918" y="0"/>
                </a:cubicBezTo>
                <a:cubicBezTo>
                  <a:pt x="6384323" y="33898"/>
                  <a:pt x="6555799" y="11241"/>
                  <a:pt x="6886575" y="0"/>
                </a:cubicBezTo>
                <a:cubicBezTo>
                  <a:pt x="7217351" y="-11241"/>
                  <a:pt x="7604472" y="-44614"/>
                  <a:pt x="7795603" y="0"/>
                </a:cubicBezTo>
                <a:cubicBezTo>
                  <a:pt x="7986734" y="44614"/>
                  <a:pt x="8098870" y="-11086"/>
                  <a:pt x="8374075" y="0"/>
                </a:cubicBezTo>
                <a:cubicBezTo>
                  <a:pt x="8649280" y="11086"/>
                  <a:pt x="8701749" y="-25020"/>
                  <a:pt x="8952548" y="0"/>
                </a:cubicBezTo>
                <a:cubicBezTo>
                  <a:pt x="9203347" y="25020"/>
                  <a:pt x="9519297" y="4274"/>
                  <a:pt x="9751390" y="0"/>
                </a:cubicBezTo>
                <a:cubicBezTo>
                  <a:pt x="9983483" y="-4274"/>
                  <a:pt x="10169881" y="16480"/>
                  <a:pt x="10329863" y="0"/>
                </a:cubicBezTo>
                <a:cubicBezTo>
                  <a:pt x="10489845" y="-16480"/>
                  <a:pt x="10750941" y="-9727"/>
                  <a:pt x="11018520" y="0"/>
                </a:cubicBezTo>
                <a:cubicBezTo>
                  <a:pt x="11018113" y="8690"/>
                  <a:pt x="11018366" y="14141"/>
                  <a:pt x="11018520" y="18288"/>
                </a:cubicBezTo>
                <a:cubicBezTo>
                  <a:pt x="10841176" y="-3597"/>
                  <a:pt x="10399304" y="41504"/>
                  <a:pt x="10219677" y="18288"/>
                </a:cubicBezTo>
                <a:cubicBezTo>
                  <a:pt x="10040050" y="-4928"/>
                  <a:pt x="10030762" y="16144"/>
                  <a:pt x="9861575" y="18288"/>
                </a:cubicBezTo>
                <a:cubicBezTo>
                  <a:pt x="9692388" y="20432"/>
                  <a:pt x="9529439" y="40380"/>
                  <a:pt x="9393288" y="18288"/>
                </a:cubicBezTo>
                <a:cubicBezTo>
                  <a:pt x="9257137" y="-3804"/>
                  <a:pt x="8825003" y="25592"/>
                  <a:pt x="8484260" y="18288"/>
                </a:cubicBezTo>
                <a:cubicBezTo>
                  <a:pt x="8143517" y="10984"/>
                  <a:pt x="8082894" y="45968"/>
                  <a:pt x="7795603" y="18288"/>
                </a:cubicBezTo>
                <a:cubicBezTo>
                  <a:pt x="7508312" y="-9392"/>
                  <a:pt x="7466074" y="19486"/>
                  <a:pt x="7327316" y="18288"/>
                </a:cubicBezTo>
                <a:cubicBezTo>
                  <a:pt x="7188558" y="17090"/>
                  <a:pt x="6869645" y="4657"/>
                  <a:pt x="6638658" y="18288"/>
                </a:cubicBezTo>
                <a:cubicBezTo>
                  <a:pt x="6407671" y="31919"/>
                  <a:pt x="6359238" y="35967"/>
                  <a:pt x="6280556" y="18288"/>
                </a:cubicBezTo>
                <a:cubicBezTo>
                  <a:pt x="6201874" y="609"/>
                  <a:pt x="6041216" y="22404"/>
                  <a:pt x="5922455" y="18288"/>
                </a:cubicBezTo>
                <a:cubicBezTo>
                  <a:pt x="5803694" y="14172"/>
                  <a:pt x="5555521" y="48848"/>
                  <a:pt x="5233797" y="18288"/>
                </a:cubicBezTo>
                <a:cubicBezTo>
                  <a:pt x="4912073" y="-12272"/>
                  <a:pt x="4986440" y="-2740"/>
                  <a:pt x="4765510" y="18288"/>
                </a:cubicBezTo>
                <a:cubicBezTo>
                  <a:pt x="4544580" y="39316"/>
                  <a:pt x="4177715" y="18248"/>
                  <a:pt x="3966667" y="18288"/>
                </a:cubicBezTo>
                <a:cubicBezTo>
                  <a:pt x="3755619" y="18328"/>
                  <a:pt x="3664519" y="22387"/>
                  <a:pt x="3498380" y="18288"/>
                </a:cubicBezTo>
                <a:cubicBezTo>
                  <a:pt x="3332241" y="14189"/>
                  <a:pt x="3065858" y="-7524"/>
                  <a:pt x="2699537" y="18288"/>
                </a:cubicBezTo>
                <a:cubicBezTo>
                  <a:pt x="2333216" y="44100"/>
                  <a:pt x="2505666" y="4650"/>
                  <a:pt x="2341436" y="18288"/>
                </a:cubicBezTo>
                <a:cubicBezTo>
                  <a:pt x="2177206" y="31926"/>
                  <a:pt x="1790164" y="19880"/>
                  <a:pt x="1542593" y="18288"/>
                </a:cubicBezTo>
                <a:cubicBezTo>
                  <a:pt x="1295022" y="16696"/>
                  <a:pt x="1218012" y="39325"/>
                  <a:pt x="1074306" y="18288"/>
                </a:cubicBezTo>
                <a:cubicBezTo>
                  <a:pt x="930600" y="-2749"/>
                  <a:pt x="797266" y="24589"/>
                  <a:pt x="716204" y="18288"/>
                </a:cubicBezTo>
                <a:cubicBezTo>
                  <a:pt x="635142" y="11987"/>
                  <a:pt x="344503" y="41396"/>
                  <a:pt x="0" y="18288"/>
                </a:cubicBezTo>
                <a:cubicBezTo>
                  <a:pt x="-53" y="11301"/>
                  <a:pt x="-649" y="7756"/>
                  <a:pt x="0" y="0"/>
                </a:cubicBezTo>
                <a:close/>
              </a:path>
            </a:pathLst>
          </a:custGeom>
          <a:solidFill>
            <a:srgbClr val="C3724D"/>
          </a:solidFill>
          <a:ln w="38100" cap="rnd">
            <a:solidFill>
              <a:srgbClr val="C3724D"/>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B673791-C7EC-036C-0C3E-913B8A7E6A07}"/>
              </a:ext>
            </a:extLst>
          </p:cNvPr>
          <p:cNvSpPr>
            <a:spLocks noGrp="1"/>
          </p:cNvSpPr>
          <p:nvPr>
            <p:ph idx="1"/>
          </p:nvPr>
        </p:nvSpPr>
        <p:spPr>
          <a:xfrm>
            <a:off x="572492" y="2071316"/>
            <a:ext cx="9878291" cy="4119172"/>
          </a:xfrm>
        </p:spPr>
        <p:txBody>
          <a:bodyPr anchor="t">
            <a:noAutofit/>
          </a:bodyPr>
          <a:lstStyle/>
          <a:p>
            <a:r>
              <a:rPr lang="en-US" sz="4000" b="1" i="0" dirty="0">
                <a:effectLst/>
                <a:latin typeface="blbGentium"/>
              </a:rPr>
              <a:t>Perplexed - </a:t>
            </a:r>
            <a:r>
              <a:rPr lang="el-GR" sz="4000" b="1" i="0" dirty="0">
                <a:effectLst/>
                <a:latin typeface="blbGentium"/>
              </a:rPr>
              <a:t>ἀπορέω</a:t>
            </a:r>
            <a:r>
              <a:rPr lang="en-US" sz="5400" b="1" i="0" dirty="0">
                <a:effectLst/>
                <a:latin typeface="blbGentium"/>
              </a:rPr>
              <a:t> </a:t>
            </a:r>
            <a:r>
              <a:rPr lang="en-US" sz="4000" b="1" i="0" dirty="0">
                <a:effectLst/>
                <a:latin typeface="blbGentium"/>
              </a:rPr>
              <a:t> </a:t>
            </a:r>
            <a:r>
              <a:rPr lang="en-US" sz="3200" b="1" i="0" dirty="0">
                <a:solidFill>
                  <a:srgbClr val="0A0A0A"/>
                </a:solidFill>
                <a:effectLst/>
                <a:latin typeface="arial" panose="020B0604020202020204" pitchFamily="34" charset="0"/>
              </a:rPr>
              <a:t>ap-or-eh’-o  </a:t>
            </a:r>
            <a:r>
              <a:rPr lang="en-US" sz="4000" b="1" i="0" dirty="0">
                <a:effectLst/>
                <a:latin typeface="blbGentium"/>
              </a:rPr>
              <a:t>G639 </a:t>
            </a:r>
          </a:p>
          <a:p>
            <a:pPr algn="l">
              <a:buFont typeface="+mj-lt"/>
              <a:buAutoNum type="arabicPeriod"/>
            </a:pPr>
            <a:r>
              <a:rPr lang="en-US" sz="3200" dirty="0">
                <a:solidFill>
                  <a:srgbClr val="000000"/>
                </a:solidFill>
                <a:latin typeface="arial" panose="020B0604020202020204" pitchFamily="34" charset="0"/>
              </a:rPr>
              <a:t>Paul has a determination to correct the issues in Galatia.    As with many churches when Paul sees an </a:t>
            </a:r>
            <a:r>
              <a:rPr lang="en-US" sz="3200" b="1" dirty="0">
                <a:solidFill>
                  <a:srgbClr val="000000"/>
                </a:solidFill>
                <a:latin typeface="arial" panose="020B0604020202020204" pitchFamily="34" charset="0"/>
              </a:rPr>
              <a:t>issue</a:t>
            </a:r>
            <a:r>
              <a:rPr lang="en-US" sz="3200" dirty="0">
                <a:solidFill>
                  <a:srgbClr val="000000"/>
                </a:solidFill>
                <a:latin typeface="arial" panose="020B0604020202020204" pitchFamily="34" charset="0"/>
              </a:rPr>
              <a:t> he addresses the </a:t>
            </a:r>
            <a:r>
              <a:rPr lang="en-US" sz="3200" b="1" dirty="0">
                <a:solidFill>
                  <a:srgbClr val="000000"/>
                </a:solidFill>
                <a:latin typeface="arial" panose="020B0604020202020204" pitchFamily="34" charset="0"/>
              </a:rPr>
              <a:t>issue</a:t>
            </a:r>
            <a:r>
              <a:rPr lang="en-US" sz="3200" dirty="0">
                <a:solidFill>
                  <a:srgbClr val="000000"/>
                </a:solidFill>
                <a:latin typeface="arial" panose="020B0604020202020204" pitchFamily="34" charset="0"/>
              </a:rPr>
              <a:t>. </a:t>
            </a:r>
            <a:endParaRPr lang="en-US" sz="3200" b="0" i="0" dirty="0">
              <a:solidFill>
                <a:srgbClr val="000000"/>
              </a:solidFill>
              <a:effectLst/>
              <a:latin typeface="arial" panose="020B0604020202020204" pitchFamily="34" charset="0"/>
            </a:endParaRPr>
          </a:p>
          <a:p>
            <a:endParaRPr lang="en-US" sz="4000" dirty="0"/>
          </a:p>
        </p:txBody>
      </p:sp>
      <p:pic>
        <p:nvPicPr>
          <p:cNvPr id="4" name="Picture 3" descr="Isolated twigs and flowers on a white surface">
            <a:extLst>
              <a:ext uri="{FF2B5EF4-FFF2-40B4-BE49-F238E27FC236}">
                <a16:creationId xmlns:a16="http://schemas.microsoft.com/office/drawing/2014/main" id="{17F11C0B-45DD-D520-D59D-7B75330DA265}"/>
              </a:ext>
            </a:extLst>
          </p:cNvPr>
          <p:cNvPicPr>
            <a:picLocks noChangeAspect="1"/>
          </p:cNvPicPr>
          <p:nvPr/>
        </p:nvPicPr>
        <p:blipFill>
          <a:blip r:embed="rId3"/>
          <a:srcRect l="23193" r="9705" b="1"/>
          <a:stretch/>
        </p:blipFill>
        <p:spPr>
          <a:xfrm>
            <a:off x="10450784" y="1911493"/>
            <a:ext cx="1417698" cy="1473617"/>
          </a:xfrm>
          <a:prstGeom prst="rect">
            <a:avLst/>
          </a:prstGeom>
        </p:spPr>
      </p:pic>
    </p:spTree>
    <p:extLst>
      <p:ext uri="{BB962C8B-B14F-4D97-AF65-F5344CB8AC3E}">
        <p14:creationId xmlns:p14="http://schemas.microsoft.com/office/powerpoint/2010/main" val="1288873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B6A9F99-BF67-720B-8F9E-2878C4782D9F}"/>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F04A67F-0141-3176-0D64-77E2FED8E8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B0878C2-5303-8B6B-C642-81F4A78BBAD1}"/>
              </a:ext>
            </a:extLst>
          </p:cNvPr>
          <p:cNvSpPr>
            <a:spLocks noGrp="1"/>
          </p:cNvSpPr>
          <p:nvPr>
            <p:ph type="title"/>
          </p:nvPr>
        </p:nvSpPr>
        <p:spPr>
          <a:xfrm>
            <a:off x="576072" y="238539"/>
            <a:ext cx="11018520" cy="1434415"/>
          </a:xfrm>
        </p:spPr>
        <p:txBody>
          <a:bodyPr anchor="b">
            <a:normAutofit/>
          </a:bodyPr>
          <a:lstStyle/>
          <a:p>
            <a:r>
              <a:rPr lang="en-US" sz="6700"/>
              <a:t>Fear Galatians </a:t>
            </a:r>
            <a:r>
              <a:rPr lang="en-US" sz="6700" dirty="0"/>
              <a:t>4:11</a:t>
            </a:r>
          </a:p>
        </p:txBody>
      </p:sp>
      <p:sp>
        <p:nvSpPr>
          <p:cNvPr id="11" name="Rectangle 6">
            <a:extLst>
              <a:ext uri="{FF2B5EF4-FFF2-40B4-BE49-F238E27FC236}">
                <a16:creationId xmlns:a16="http://schemas.microsoft.com/office/drawing/2014/main" id="{3823B181-55D0-39BD-5FA2-DEAA15E88C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072" y="1817073"/>
            <a:ext cx="11018520" cy="18288"/>
          </a:xfrm>
          <a:custGeom>
            <a:avLst/>
            <a:gdLst>
              <a:gd name="connsiteX0" fmla="*/ 0 w 11018520"/>
              <a:gd name="connsiteY0" fmla="*/ 0 h 18288"/>
              <a:gd name="connsiteX1" fmla="*/ 468287 w 11018520"/>
              <a:gd name="connsiteY1" fmla="*/ 0 h 18288"/>
              <a:gd name="connsiteX2" fmla="*/ 1156945 w 11018520"/>
              <a:gd name="connsiteY2" fmla="*/ 0 h 18288"/>
              <a:gd name="connsiteX3" fmla="*/ 1955787 w 11018520"/>
              <a:gd name="connsiteY3" fmla="*/ 0 h 18288"/>
              <a:gd name="connsiteX4" fmla="*/ 2313889 w 11018520"/>
              <a:gd name="connsiteY4" fmla="*/ 0 h 18288"/>
              <a:gd name="connsiteX5" fmla="*/ 2671991 w 11018520"/>
              <a:gd name="connsiteY5" fmla="*/ 0 h 18288"/>
              <a:gd name="connsiteX6" fmla="*/ 3581019 w 11018520"/>
              <a:gd name="connsiteY6" fmla="*/ 0 h 18288"/>
              <a:gd name="connsiteX7" fmla="*/ 4269677 w 11018520"/>
              <a:gd name="connsiteY7" fmla="*/ 0 h 18288"/>
              <a:gd name="connsiteX8" fmla="*/ 4627778 w 11018520"/>
              <a:gd name="connsiteY8" fmla="*/ 0 h 18288"/>
              <a:gd name="connsiteX9" fmla="*/ 5316436 w 11018520"/>
              <a:gd name="connsiteY9" fmla="*/ 0 h 18288"/>
              <a:gd name="connsiteX10" fmla="*/ 6225464 w 11018520"/>
              <a:gd name="connsiteY10" fmla="*/ 0 h 18288"/>
              <a:gd name="connsiteX11" fmla="*/ 6803936 w 11018520"/>
              <a:gd name="connsiteY11" fmla="*/ 0 h 18288"/>
              <a:gd name="connsiteX12" fmla="*/ 7382408 w 11018520"/>
              <a:gd name="connsiteY12" fmla="*/ 0 h 18288"/>
              <a:gd name="connsiteX13" fmla="*/ 8071066 w 11018520"/>
              <a:gd name="connsiteY13" fmla="*/ 0 h 18288"/>
              <a:gd name="connsiteX14" fmla="*/ 8869909 w 11018520"/>
              <a:gd name="connsiteY14" fmla="*/ 0 h 18288"/>
              <a:gd name="connsiteX15" fmla="*/ 9668751 w 11018520"/>
              <a:gd name="connsiteY15" fmla="*/ 0 h 18288"/>
              <a:gd name="connsiteX16" fmla="*/ 11018520 w 11018520"/>
              <a:gd name="connsiteY16" fmla="*/ 0 h 18288"/>
              <a:gd name="connsiteX17" fmla="*/ 11018520 w 11018520"/>
              <a:gd name="connsiteY17" fmla="*/ 18288 h 18288"/>
              <a:gd name="connsiteX18" fmla="*/ 10550233 w 11018520"/>
              <a:gd name="connsiteY18" fmla="*/ 18288 h 18288"/>
              <a:gd name="connsiteX19" fmla="*/ 9641205 w 11018520"/>
              <a:gd name="connsiteY19" fmla="*/ 18288 h 18288"/>
              <a:gd name="connsiteX20" fmla="*/ 8952548 w 11018520"/>
              <a:gd name="connsiteY20" fmla="*/ 18288 h 18288"/>
              <a:gd name="connsiteX21" fmla="*/ 8594446 w 11018520"/>
              <a:gd name="connsiteY21" fmla="*/ 18288 h 18288"/>
              <a:gd name="connsiteX22" fmla="*/ 7905788 w 11018520"/>
              <a:gd name="connsiteY22" fmla="*/ 18288 h 18288"/>
              <a:gd name="connsiteX23" fmla="*/ 7327316 w 11018520"/>
              <a:gd name="connsiteY23" fmla="*/ 18288 h 18288"/>
              <a:gd name="connsiteX24" fmla="*/ 6748844 w 11018520"/>
              <a:gd name="connsiteY24" fmla="*/ 18288 h 18288"/>
              <a:gd name="connsiteX25" fmla="*/ 6170371 w 11018520"/>
              <a:gd name="connsiteY25" fmla="*/ 18288 h 18288"/>
              <a:gd name="connsiteX26" fmla="*/ 5591899 w 11018520"/>
              <a:gd name="connsiteY26" fmla="*/ 18288 h 18288"/>
              <a:gd name="connsiteX27" fmla="*/ 4793056 w 11018520"/>
              <a:gd name="connsiteY27" fmla="*/ 18288 h 18288"/>
              <a:gd name="connsiteX28" fmla="*/ 4104399 w 11018520"/>
              <a:gd name="connsiteY28" fmla="*/ 18288 h 18288"/>
              <a:gd name="connsiteX29" fmla="*/ 3746297 w 11018520"/>
              <a:gd name="connsiteY29" fmla="*/ 18288 h 18288"/>
              <a:gd name="connsiteX30" fmla="*/ 3167825 w 11018520"/>
              <a:gd name="connsiteY30" fmla="*/ 18288 h 18288"/>
              <a:gd name="connsiteX31" fmla="*/ 2368982 w 11018520"/>
              <a:gd name="connsiteY31" fmla="*/ 18288 h 18288"/>
              <a:gd name="connsiteX32" fmla="*/ 1900695 w 11018520"/>
              <a:gd name="connsiteY32" fmla="*/ 18288 h 18288"/>
              <a:gd name="connsiteX33" fmla="*/ 991667 w 11018520"/>
              <a:gd name="connsiteY33" fmla="*/ 18288 h 18288"/>
              <a:gd name="connsiteX34" fmla="*/ 0 w 11018520"/>
              <a:gd name="connsiteY34" fmla="*/ 18288 h 18288"/>
              <a:gd name="connsiteX35" fmla="*/ 0 w 11018520"/>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1018520" h="18288" fill="none" extrusionOk="0">
                <a:moveTo>
                  <a:pt x="0" y="0"/>
                </a:moveTo>
                <a:cubicBezTo>
                  <a:pt x="176840" y="19448"/>
                  <a:pt x="369510" y="1686"/>
                  <a:pt x="468287" y="0"/>
                </a:cubicBezTo>
                <a:cubicBezTo>
                  <a:pt x="567064" y="-1686"/>
                  <a:pt x="844925" y="28710"/>
                  <a:pt x="1156945" y="0"/>
                </a:cubicBezTo>
                <a:cubicBezTo>
                  <a:pt x="1468965" y="-28710"/>
                  <a:pt x="1755775" y="35306"/>
                  <a:pt x="1955787" y="0"/>
                </a:cubicBezTo>
                <a:cubicBezTo>
                  <a:pt x="2155799" y="-35306"/>
                  <a:pt x="2224532" y="-16632"/>
                  <a:pt x="2313889" y="0"/>
                </a:cubicBezTo>
                <a:cubicBezTo>
                  <a:pt x="2403246" y="16632"/>
                  <a:pt x="2494050" y="6083"/>
                  <a:pt x="2671991" y="0"/>
                </a:cubicBezTo>
                <a:cubicBezTo>
                  <a:pt x="2849932" y="-6083"/>
                  <a:pt x="3354152" y="34614"/>
                  <a:pt x="3581019" y="0"/>
                </a:cubicBezTo>
                <a:cubicBezTo>
                  <a:pt x="3807886" y="-34614"/>
                  <a:pt x="4022451" y="14254"/>
                  <a:pt x="4269677" y="0"/>
                </a:cubicBezTo>
                <a:cubicBezTo>
                  <a:pt x="4516903" y="-14254"/>
                  <a:pt x="4514495" y="-13291"/>
                  <a:pt x="4627778" y="0"/>
                </a:cubicBezTo>
                <a:cubicBezTo>
                  <a:pt x="4741061" y="13291"/>
                  <a:pt x="5120758" y="-22660"/>
                  <a:pt x="5316436" y="0"/>
                </a:cubicBezTo>
                <a:cubicBezTo>
                  <a:pt x="5512114" y="22660"/>
                  <a:pt x="5812155" y="-9513"/>
                  <a:pt x="6225464" y="0"/>
                </a:cubicBezTo>
                <a:cubicBezTo>
                  <a:pt x="6638773" y="9513"/>
                  <a:pt x="6545417" y="2479"/>
                  <a:pt x="6803936" y="0"/>
                </a:cubicBezTo>
                <a:cubicBezTo>
                  <a:pt x="7062455" y="-2479"/>
                  <a:pt x="7245098" y="-20209"/>
                  <a:pt x="7382408" y="0"/>
                </a:cubicBezTo>
                <a:cubicBezTo>
                  <a:pt x="7519718" y="20209"/>
                  <a:pt x="7801947" y="19736"/>
                  <a:pt x="8071066" y="0"/>
                </a:cubicBezTo>
                <a:cubicBezTo>
                  <a:pt x="8340185" y="-19736"/>
                  <a:pt x="8495312" y="-6666"/>
                  <a:pt x="8869909" y="0"/>
                </a:cubicBezTo>
                <a:cubicBezTo>
                  <a:pt x="9244506" y="6666"/>
                  <a:pt x="9501461" y="-13745"/>
                  <a:pt x="9668751" y="0"/>
                </a:cubicBezTo>
                <a:cubicBezTo>
                  <a:pt x="9836041" y="13745"/>
                  <a:pt x="10607605" y="14143"/>
                  <a:pt x="11018520" y="0"/>
                </a:cubicBezTo>
                <a:cubicBezTo>
                  <a:pt x="11019166" y="4451"/>
                  <a:pt x="11019010" y="9226"/>
                  <a:pt x="11018520" y="18288"/>
                </a:cubicBezTo>
                <a:cubicBezTo>
                  <a:pt x="10834966" y="15274"/>
                  <a:pt x="10754561" y="35250"/>
                  <a:pt x="10550233" y="18288"/>
                </a:cubicBezTo>
                <a:cubicBezTo>
                  <a:pt x="10345905" y="1326"/>
                  <a:pt x="9906342" y="45884"/>
                  <a:pt x="9641205" y="18288"/>
                </a:cubicBezTo>
                <a:cubicBezTo>
                  <a:pt x="9376068" y="-9308"/>
                  <a:pt x="9177188" y="43988"/>
                  <a:pt x="8952548" y="18288"/>
                </a:cubicBezTo>
                <a:cubicBezTo>
                  <a:pt x="8727908" y="-7412"/>
                  <a:pt x="8707007" y="3271"/>
                  <a:pt x="8594446" y="18288"/>
                </a:cubicBezTo>
                <a:cubicBezTo>
                  <a:pt x="8481885" y="33305"/>
                  <a:pt x="8175004" y="35109"/>
                  <a:pt x="7905788" y="18288"/>
                </a:cubicBezTo>
                <a:cubicBezTo>
                  <a:pt x="7636572" y="1467"/>
                  <a:pt x="7535638" y="7399"/>
                  <a:pt x="7327316" y="18288"/>
                </a:cubicBezTo>
                <a:cubicBezTo>
                  <a:pt x="7118994" y="29177"/>
                  <a:pt x="6978247" y="47205"/>
                  <a:pt x="6748844" y="18288"/>
                </a:cubicBezTo>
                <a:cubicBezTo>
                  <a:pt x="6519441" y="-10629"/>
                  <a:pt x="6459241" y="43308"/>
                  <a:pt x="6170371" y="18288"/>
                </a:cubicBezTo>
                <a:cubicBezTo>
                  <a:pt x="5881501" y="-6732"/>
                  <a:pt x="5736201" y="35971"/>
                  <a:pt x="5591899" y="18288"/>
                </a:cubicBezTo>
                <a:cubicBezTo>
                  <a:pt x="5447597" y="605"/>
                  <a:pt x="4990303" y="20409"/>
                  <a:pt x="4793056" y="18288"/>
                </a:cubicBezTo>
                <a:cubicBezTo>
                  <a:pt x="4595809" y="16167"/>
                  <a:pt x="4271723" y="2909"/>
                  <a:pt x="4104399" y="18288"/>
                </a:cubicBezTo>
                <a:cubicBezTo>
                  <a:pt x="3937075" y="33667"/>
                  <a:pt x="3923235" y="10730"/>
                  <a:pt x="3746297" y="18288"/>
                </a:cubicBezTo>
                <a:cubicBezTo>
                  <a:pt x="3569359" y="25846"/>
                  <a:pt x="3351081" y="24702"/>
                  <a:pt x="3167825" y="18288"/>
                </a:cubicBezTo>
                <a:cubicBezTo>
                  <a:pt x="2984569" y="11874"/>
                  <a:pt x="2708033" y="13293"/>
                  <a:pt x="2368982" y="18288"/>
                </a:cubicBezTo>
                <a:cubicBezTo>
                  <a:pt x="2029931" y="23283"/>
                  <a:pt x="2009060" y="37671"/>
                  <a:pt x="1900695" y="18288"/>
                </a:cubicBezTo>
                <a:cubicBezTo>
                  <a:pt x="1792330" y="-1095"/>
                  <a:pt x="1183178" y="9337"/>
                  <a:pt x="991667" y="18288"/>
                </a:cubicBezTo>
                <a:cubicBezTo>
                  <a:pt x="800156" y="27239"/>
                  <a:pt x="375690" y="34110"/>
                  <a:pt x="0" y="18288"/>
                </a:cubicBezTo>
                <a:cubicBezTo>
                  <a:pt x="-213" y="9468"/>
                  <a:pt x="187" y="4459"/>
                  <a:pt x="0" y="0"/>
                </a:cubicBezTo>
                <a:close/>
              </a:path>
              <a:path w="11018520" h="18288" stroke="0" extrusionOk="0">
                <a:moveTo>
                  <a:pt x="0" y="0"/>
                </a:moveTo>
                <a:cubicBezTo>
                  <a:pt x="266588" y="-23405"/>
                  <a:pt x="350503" y="-27031"/>
                  <a:pt x="578472" y="0"/>
                </a:cubicBezTo>
                <a:cubicBezTo>
                  <a:pt x="806441" y="27031"/>
                  <a:pt x="803976" y="13604"/>
                  <a:pt x="936574" y="0"/>
                </a:cubicBezTo>
                <a:cubicBezTo>
                  <a:pt x="1069172" y="-13604"/>
                  <a:pt x="1661335" y="-31902"/>
                  <a:pt x="1845602" y="0"/>
                </a:cubicBezTo>
                <a:cubicBezTo>
                  <a:pt x="2029869" y="31902"/>
                  <a:pt x="2273452" y="17005"/>
                  <a:pt x="2424074" y="0"/>
                </a:cubicBezTo>
                <a:cubicBezTo>
                  <a:pt x="2574696" y="-17005"/>
                  <a:pt x="2790864" y="-28133"/>
                  <a:pt x="3002547" y="0"/>
                </a:cubicBezTo>
                <a:cubicBezTo>
                  <a:pt x="3214230" y="28133"/>
                  <a:pt x="3605033" y="-14934"/>
                  <a:pt x="3911575" y="0"/>
                </a:cubicBezTo>
                <a:cubicBezTo>
                  <a:pt x="4218117" y="14934"/>
                  <a:pt x="4198004" y="3604"/>
                  <a:pt x="4379862" y="0"/>
                </a:cubicBezTo>
                <a:cubicBezTo>
                  <a:pt x="4561720" y="-3604"/>
                  <a:pt x="4941151" y="-37368"/>
                  <a:pt x="5288890" y="0"/>
                </a:cubicBezTo>
                <a:cubicBezTo>
                  <a:pt x="5636629" y="37368"/>
                  <a:pt x="6011513" y="-33898"/>
                  <a:pt x="6197918" y="0"/>
                </a:cubicBezTo>
                <a:cubicBezTo>
                  <a:pt x="6384323" y="33898"/>
                  <a:pt x="6555799" y="11241"/>
                  <a:pt x="6886575" y="0"/>
                </a:cubicBezTo>
                <a:cubicBezTo>
                  <a:pt x="7217351" y="-11241"/>
                  <a:pt x="7604472" y="-44614"/>
                  <a:pt x="7795603" y="0"/>
                </a:cubicBezTo>
                <a:cubicBezTo>
                  <a:pt x="7986734" y="44614"/>
                  <a:pt x="8098870" y="-11086"/>
                  <a:pt x="8374075" y="0"/>
                </a:cubicBezTo>
                <a:cubicBezTo>
                  <a:pt x="8649280" y="11086"/>
                  <a:pt x="8701749" y="-25020"/>
                  <a:pt x="8952548" y="0"/>
                </a:cubicBezTo>
                <a:cubicBezTo>
                  <a:pt x="9203347" y="25020"/>
                  <a:pt x="9519297" y="4274"/>
                  <a:pt x="9751390" y="0"/>
                </a:cubicBezTo>
                <a:cubicBezTo>
                  <a:pt x="9983483" y="-4274"/>
                  <a:pt x="10169881" y="16480"/>
                  <a:pt x="10329863" y="0"/>
                </a:cubicBezTo>
                <a:cubicBezTo>
                  <a:pt x="10489845" y="-16480"/>
                  <a:pt x="10750941" y="-9727"/>
                  <a:pt x="11018520" y="0"/>
                </a:cubicBezTo>
                <a:cubicBezTo>
                  <a:pt x="11018113" y="8690"/>
                  <a:pt x="11018366" y="14141"/>
                  <a:pt x="11018520" y="18288"/>
                </a:cubicBezTo>
                <a:cubicBezTo>
                  <a:pt x="10841176" y="-3597"/>
                  <a:pt x="10399304" y="41504"/>
                  <a:pt x="10219677" y="18288"/>
                </a:cubicBezTo>
                <a:cubicBezTo>
                  <a:pt x="10040050" y="-4928"/>
                  <a:pt x="10030762" y="16144"/>
                  <a:pt x="9861575" y="18288"/>
                </a:cubicBezTo>
                <a:cubicBezTo>
                  <a:pt x="9692388" y="20432"/>
                  <a:pt x="9529439" y="40380"/>
                  <a:pt x="9393288" y="18288"/>
                </a:cubicBezTo>
                <a:cubicBezTo>
                  <a:pt x="9257137" y="-3804"/>
                  <a:pt x="8825003" y="25592"/>
                  <a:pt x="8484260" y="18288"/>
                </a:cubicBezTo>
                <a:cubicBezTo>
                  <a:pt x="8143517" y="10984"/>
                  <a:pt x="8082894" y="45968"/>
                  <a:pt x="7795603" y="18288"/>
                </a:cubicBezTo>
                <a:cubicBezTo>
                  <a:pt x="7508312" y="-9392"/>
                  <a:pt x="7466074" y="19486"/>
                  <a:pt x="7327316" y="18288"/>
                </a:cubicBezTo>
                <a:cubicBezTo>
                  <a:pt x="7188558" y="17090"/>
                  <a:pt x="6869645" y="4657"/>
                  <a:pt x="6638658" y="18288"/>
                </a:cubicBezTo>
                <a:cubicBezTo>
                  <a:pt x="6407671" y="31919"/>
                  <a:pt x="6359238" y="35967"/>
                  <a:pt x="6280556" y="18288"/>
                </a:cubicBezTo>
                <a:cubicBezTo>
                  <a:pt x="6201874" y="609"/>
                  <a:pt x="6041216" y="22404"/>
                  <a:pt x="5922455" y="18288"/>
                </a:cubicBezTo>
                <a:cubicBezTo>
                  <a:pt x="5803694" y="14172"/>
                  <a:pt x="5555521" y="48848"/>
                  <a:pt x="5233797" y="18288"/>
                </a:cubicBezTo>
                <a:cubicBezTo>
                  <a:pt x="4912073" y="-12272"/>
                  <a:pt x="4986440" y="-2740"/>
                  <a:pt x="4765510" y="18288"/>
                </a:cubicBezTo>
                <a:cubicBezTo>
                  <a:pt x="4544580" y="39316"/>
                  <a:pt x="4177715" y="18248"/>
                  <a:pt x="3966667" y="18288"/>
                </a:cubicBezTo>
                <a:cubicBezTo>
                  <a:pt x="3755619" y="18328"/>
                  <a:pt x="3664519" y="22387"/>
                  <a:pt x="3498380" y="18288"/>
                </a:cubicBezTo>
                <a:cubicBezTo>
                  <a:pt x="3332241" y="14189"/>
                  <a:pt x="3065858" y="-7524"/>
                  <a:pt x="2699537" y="18288"/>
                </a:cubicBezTo>
                <a:cubicBezTo>
                  <a:pt x="2333216" y="44100"/>
                  <a:pt x="2505666" y="4650"/>
                  <a:pt x="2341436" y="18288"/>
                </a:cubicBezTo>
                <a:cubicBezTo>
                  <a:pt x="2177206" y="31926"/>
                  <a:pt x="1790164" y="19880"/>
                  <a:pt x="1542593" y="18288"/>
                </a:cubicBezTo>
                <a:cubicBezTo>
                  <a:pt x="1295022" y="16696"/>
                  <a:pt x="1218012" y="39325"/>
                  <a:pt x="1074306" y="18288"/>
                </a:cubicBezTo>
                <a:cubicBezTo>
                  <a:pt x="930600" y="-2749"/>
                  <a:pt x="797266" y="24589"/>
                  <a:pt x="716204" y="18288"/>
                </a:cubicBezTo>
                <a:cubicBezTo>
                  <a:pt x="635142" y="11987"/>
                  <a:pt x="344503" y="41396"/>
                  <a:pt x="0" y="18288"/>
                </a:cubicBezTo>
                <a:cubicBezTo>
                  <a:pt x="-53" y="11301"/>
                  <a:pt x="-649" y="7756"/>
                  <a:pt x="0" y="0"/>
                </a:cubicBezTo>
                <a:close/>
              </a:path>
            </a:pathLst>
          </a:custGeom>
          <a:solidFill>
            <a:srgbClr val="C3724D"/>
          </a:solidFill>
          <a:ln w="38100" cap="rnd">
            <a:solidFill>
              <a:srgbClr val="C3724D"/>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866EE06-6A70-5FB8-E6DF-2658F1296205}"/>
              </a:ext>
            </a:extLst>
          </p:cNvPr>
          <p:cNvSpPr>
            <a:spLocks noGrp="1"/>
          </p:cNvSpPr>
          <p:nvPr>
            <p:ph idx="1"/>
          </p:nvPr>
        </p:nvSpPr>
        <p:spPr>
          <a:xfrm>
            <a:off x="572492" y="2071316"/>
            <a:ext cx="9878291" cy="4119172"/>
          </a:xfrm>
        </p:spPr>
        <p:txBody>
          <a:bodyPr anchor="t">
            <a:noAutofit/>
          </a:bodyPr>
          <a:lstStyle/>
          <a:p>
            <a:r>
              <a:rPr lang="en-US" sz="4000" b="0" i="0" dirty="0">
                <a:solidFill>
                  <a:srgbClr val="000000"/>
                </a:solidFill>
                <a:effectLst/>
                <a:latin typeface="Aptos" panose="020B0004020202020204" pitchFamily="34" charset="0"/>
              </a:rPr>
              <a:t>Do you wish to be enslaved by them all over again? </a:t>
            </a:r>
            <a:r>
              <a:rPr lang="en-US" sz="4000" b="1" i="0" baseline="30000" dirty="0">
                <a:solidFill>
                  <a:srgbClr val="000000"/>
                </a:solidFill>
                <a:effectLst/>
                <a:latin typeface="Aptos" panose="020B0004020202020204" pitchFamily="34" charset="0"/>
              </a:rPr>
              <a:t>10 </a:t>
            </a:r>
            <a:r>
              <a:rPr lang="en-US" sz="4000" b="0" i="0" dirty="0">
                <a:solidFill>
                  <a:srgbClr val="000000"/>
                </a:solidFill>
                <a:effectLst/>
                <a:latin typeface="Aptos" panose="020B0004020202020204" pitchFamily="34" charset="0"/>
              </a:rPr>
              <a:t>You are observing special days and months and seasons and years! </a:t>
            </a:r>
            <a:r>
              <a:rPr lang="en-US" sz="4000" b="1" i="0" baseline="30000" dirty="0">
                <a:solidFill>
                  <a:srgbClr val="000000"/>
                </a:solidFill>
                <a:effectLst/>
                <a:latin typeface="Aptos" panose="020B0004020202020204" pitchFamily="34" charset="0"/>
              </a:rPr>
              <a:t>11 </a:t>
            </a:r>
            <a:r>
              <a:rPr lang="en-US" sz="4000" b="0" i="0" dirty="0">
                <a:solidFill>
                  <a:srgbClr val="000000"/>
                </a:solidFill>
                <a:effectLst/>
                <a:latin typeface="Aptos" panose="020B0004020202020204" pitchFamily="34" charset="0"/>
              </a:rPr>
              <a:t>I </a:t>
            </a:r>
            <a:r>
              <a:rPr lang="en-US" sz="4000" b="0" i="0" dirty="0">
                <a:solidFill>
                  <a:srgbClr val="7030A0"/>
                </a:solidFill>
                <a:effectLst/>
                <a:latin typeface="Aptos" panose="020B0004020202020204" pitchFamily="34" charset="0"/>
              </a:rPr>
              <a:t>fear</a:t>
            </a:r>
            <a:r>
              <a:rPr lang="en-US" sz="4000" b="0" i="0" dirty="0">
                <a:solidFill>
                  <a:srgbClr val="000000"/>
                </a:solidFill>
                <a:effectLst/>
                <a:latin typeface="Aptos" panose="020B0004020202020204" pitchFamily="34" charset="0"/>
              </a:rPr>
              <a:t> for you, that somehow I have wasted my efforts on you.</a:t>
            </a:r>
            <a:endParaRPr lang="en-US" sz="4000" dirty="0">
              <a:latin typeface="Aptos" panose="020B0004020202020204" pitchFamily="34" charset="0"/>
            </a:endParaRPr>
          </a:p>
        </p:txBody>
      </p:sp>
      <p:pic>
        <p:nvPicPr>
          <p:cNvPr id="4" name="Picture 3" descr="Isolated twigs and flowers on a white surface">
            <a:extLst>
              <a:ext uri="{FF2B5EF4-FFF2-40B4-BE49-F238E27FC236}">
                <a16:creationId xmlns:a16="http://schemas.microsoft.com/office/drawing/2014/main" id="{CB1B5BD0-073B-0F43-F47B-B9B7CAA46600}"/>
              </a:ext>
            </a:extLst>
          </p:cNvPr>
          <p:cNvPicPr>
            <a:picLocks noChangeAspect="1"/>
          </p:cNvPicPr>
          <p:nvPr/>
        </p:nvPicPr>
        <p:blipFill>
          <a:blip r:embed="rId3"/>
          <a:srcRect l="23193" r="9705" b="1"/>
          <a:stretch/>
        </p:blipFill>
        <p:spPr>
          <a:xfrm>
            <a:off x="10450784" y="1911493"/>
            <a:ext cx="1417698" cy="1473617"/>
          </a:xfrm>
          <a:prstGeom prst="rect">
            <a:avLst/>
          </a:prstGeom>
        </p:spPr>
      </p:pic>
    </p:spTree>
    <p:extLst>
      <p:ext uri="{BB962C8B-B14F-4D97-AF65-F5344CB8AC3E}">
        <p14:creationId xmlns:p14="http://schemas.microsoft.com/office/powerpoint/2010/main" val="3021642608"/>
      </p:ext>
    </p:extLst>
  </p:cSld>
  <p:clrMapOvr>
    <a:masterClrMapping/>
  </p:clrMapOvr>
</p:sld>
</file>

<file path=ppt/theme/theme1.xml><?xml version="1.0" encoding="utf-8"?>
<a:theme xmlns:a="http://schemas.openxmlformats.org/drawingml/2006/main" name="SketchyVTI">
  <a:themeElements>
    <a:clrScheme name="AnalogousFromRegularSeedRightStep">
      <a:dk1>
        <a:srgbClr val="000000"/>
      </a:dk1>
      <a:lt1>
        <a:srgbClr val="FFFFFF"/>
      </a:lt1>
      <a:dk2>
        <a:srgbClr val="34381F"/>
      </a:dk2>
      <a:lt2>
        <a:srgbClr val="E2E6E8"/>
      </a:lt2>
      <a:accent1>
        <a:srgbClr val="C3724D"/>
      </a:accent1>
      <a:accent2>
        <a:srgbClr val="B1923B"/>
      </a:accent2>
      <a:accent3>
        <a:srgbClr val="9BAB43"/>
      </a:accent3>
      <a:accent4>
        <a:srgbClr val="6EB13B"/>
      </a:accent4>
      <a:accent5>
        <a:srgbClr val="4AB848"/>
      </a:accent5>
      <a:accent6>
        <a:srgbClr val="3BB16A"/>
      </a:accent6>
      <a:hlink>
        <a:srgbClr val="3A8BB0"/>
      </a:hlink>
      <a:folHlink>
        <a:srgbClr val="7F7F7F"/>
      </a:folHlink>
    </a:clrScheme>
    <a:fontScheme name="Custom 2">
      <a:majorFont>
        <a:latin typeface="Modern Love"/>
        <a:ea typeface=""/>
        <a:cs typeface=""/>
      </a:majorFont>
      <a:minorFont>
        <a:latin typeface="The Ha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2737</TotalTime>
  <Words>584</Words>
  <Application>Microsoft Office PowerPoint</Application>
  <PresentationFormat>Widescreen</PresentationFormat>
  <Paragraphs>50</Paragraphs>
  <Slides>14</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Aptos</vt:lpstr>
      <vt:lpstr>arial</vt:lpstr>
      <vt:lpstr>arial</vt:lpstr>
      <vt:lpstr>blbGentium</vt:lpstr>
      <vt:lpstr>Modern Love</vt:lpstr>
      <vt:lpstr>system-ui</vt:lpstr>
      <vt:lpstr>The Hand</vt:lpstr>
      <vt:lpstr>SketchyVTI</vt:lpstr>
      <vt:lpstr>Exploring Galatia</vt:lpstr>
      <vt:lpstr>      Exploring Churches in Galatia</vt:lpstr>
      <vt:lpstr>      Exploring Churches in Galatia</vt:lpstr>
      <vt:lpstr>      Perplexed Galatians 4:19</vt:lpstr>
      <vt:lpstr>      Perplexed Galatians 4:19</vt:lpstr>
      <vt:lpstr>      Perplexed Galatians 4:19</vt:lpstr>
      <vt:lpstr>      Perplexed Galatians 4:19</vt:lpstr>
      <vt:lpstr>      Perplexed Galatians 4:19</vt:lpstr>
      <vt:lpstr>Fear Galatians 4:11</vt:lpstr>
      <vt:lpstr>Fear Galatians 4:11</vt:lpstr>
      <vt:lpstr>Perplexed Galatians 4:19</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Weldon Beardain</dc:creator>
  <cp:lastModifiedBy>Weldon Beardain</cp:lastModifiedBy>
  <cp:revision>6</cp:revision>
  <dcterms:created xsi:type="dcterms:W3CDTF">2024-09-12T00:44:36Z</dcterms:created>
  <dcterms:modified xsi:type="dcterms:W3CDTF">2024-12-17T22:12:02Z</dcterms:modified>
</cp:coreProperties>
</file>