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85" r:id="rId3"/>
    <p:sldId id="406" r:id="rId4"/>
    <p:sldId id="388" r:id="rId5"/>
    <p:sldId id="395" r:id="rId6"/>
    <p:sldId id="398" r:id="rId7"/>
    <p:sldId id="399" r:id="rId8"/>
    <p:sldId id="299" r:id="rId9"/>
    <p:sldId id="277" r:id="rId10"/>
    <p:sldId id="264" r:id="rId11"/>
    <p:sldId id="282" r:id="rId12"/>
    <p:sldId id="281" r:id="rId13"/>
    <p:sldId id="280" r:id="rId14"/>
    <p:sldId id="283" r:id="rId15"/>
    <p:sldId id="284" r:id="rId16"/>
    <p:sldId id="286" r:id="rId17"/>
    <p:sldId id="287" r:id="rId18"/>
    <p:sldId id="407" r:id="rId19"/>
    <p:sldId id="270" r:id="rId20"/>
    <p:sldId id="412" r:id="rId21"/>
    <p:sldId id="413" r:id="rId22"/>
    <p:sldId id="301" r:id="rId23"/>
    <p:sldId id="408" r:id="rId24"/>
    <p:sldId id="306" r:id="rId25"/>
    <p:sldId id="308" r:id="rId26"/>
    <p:sldId id="309" r:id="rId27"/>
    <p:sldId id="295" r:id="rId28"/>
    <p:sldId id="294" r:id="rId29"/>
    <p:sldId id="296" r:id="rId30"/>
    <p:sldId id="297" r:id="rId31"/>
    <p:sldId id="298" r:id="rId32"/>
    <p:sldId id="409" r:id="rId33"/>
    <p:sldId id="411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02" r:id="rId42"/>
    <p:sldId id="403" r:id="rId43"/>
    <p:sldId id="40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D6449-F82D-4A4D-8A96-72A58BD3EFBD}" v="23" dt="2024-12-22T03:12:16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don Beardain" userId="09afe1b543c8f812" providerId="LiveId" clId="{D4FD6449-F82D-4A4D-8A96-72A58BD3EFBD}"/>
    <pc:docChg chg="undo custSel addSld delSld modSld sldOrd">
      <pc:chgData name="Weldon Beardain" userId="09afe1b543c8f812" providerId="LiveId" clId="{D4FD6449-F82D-4A4D-8A96-72A58BD3EFBD}" dt="2024-12-22T03:59:05.909" v="1769" actId="6549"/>
      <pc:docMkLst>
        <pc:docMk/>
      </pc:docMkLst>
      <pc:sldChg chg="delSp modSp mod">
        <pc:chgData name="Weldon Beardain" userId="09afe1b543c8f812" providerId="LiveId" clId="{D4FD6449-F82D-4A4D-8A96-72A58BD3EFBD}" dt="2024-12-22T03:28:06.977" v="1719" actId="478"/>
        <pc:sldMkLst>
          <pc:docMk/>
          <pc:sldMk cId="3464051051" sldId="256"/>
        </pc:sldMkLst>
        <pc:spChg chg="del mod">
          <ac:chgData name="Weldon Beardain" userId="09afe1b543c8f812" providerId="LiveId" clId="{D4FD6449-F82D-4A4D-8A96-72A58BD3EFBD}" dt="2024-12-22T03:28:06.977" v="1719" actId="478"/>
          <ac:spMkLst>
            <pc:docMk/>
            <pc:sldMk cId="3464051051" sldId="256"/>
            <ac:spMk id="3" creationId="{6873E95C-9D37-F8A4-BE57-051A4DDC9BC2}"/>
          </ac:spMkLst>
        </pc:spChg>
      </pc:sldChg>
      <pc:sldChg chg="modSp del mod">
        <pc:chgData name="Weldon Beardain" userId="09afe1b543c8f812" providerId="LiveId" clId="{D4FD6449-F82D-4A4D-8A96-72A58BD3EFBD}" dt="2024-12-21T22:30:05.700" v="802" actId="2696"/>
        <pc:sldMkLst>
          <pc:docMk/>
          <pc:sldMk cId="14954441" sldId="258"/>
        </pc:sldMkLst>
      </pc:sldChg>
      <pc:sldChg chg="modSp mod ord">
        <pc:chgData name="Weldon Beardain" userId="09afe1b543c8f812" providerId="LiveId" clId="{D4FD6449-F82D-4A4D-8A96-72A58BD3EFBD}" dt="2024-12-21T22:40:02.826" v="823" actId="20577"/>
        <pc:sldMkLst>
          <pc:docMk/>
          <pc:sldMk cId="2973272460" sldId="264"/>
        </pc:sldMkLst>
        <pc:spChg chg="mod">
          <ac:chgData name="Weldon Beardain" userId="09afe1b543c8f812" providerId="LiveId" clId="{D4FD6449-F82D-4A4D-8A96-72A58BD3EFBD}" dt="2024-12-21T22:40:02.826" v="823" actId="20577"/>
          <ac:spMkLst>
            <pc:docMk/>
            <pc:sldMk cId="2973272460" sldId="264"/>
            <ac:spMk id="3" creationId="{0BF205C5-F479-EB90-E0A4-D65B07A01529}"/>
          </ac:spMkLst>
        </pc:spChg>
      </pc:sldChg>
      <pc:sldChg chg="modSp mod ord">
        <pc:chgData name="Weldon Beardain" userId="09afe1b543c8f812" providerId="LiveId" clId="{D4FD6449-F82D-4A4D-8A96-72A58BD3EFBD}" dt="2024-12-21T23:05:35.814" v="996" actId="6549"/>
        <pc:sldMkLst>
          <pc:docMk/>
          <pc:sldMk cId="2954156934" sldId="270"/>
        </pc:sldMkLst>
        <pc:spChg chg="mod">
          <ac:chgData name="Weldon Beardain" userId="09afe1b543c8f812" providerId="LiveId" clId="{D4FD6449-F82D-4A4D-8A96-72A58BD3EFBD}" dt="2024-12-21T23:05:35.814" v="996" actId="6549"/>
          <ac:spMkLst>
            <pc:docMk/>
            <pc:sldMk cId="2954156934" sldId="270"/>
            <ac:spMk id="2" creationId="{60E03D6E-57D6-8E61-4CDC-2C4B75F50840}"/>
          </ac:spMkLst>
        </pc:spChg>
        <pc:spChg chg="mod">
          <ac:chgData name="Weldon Beardain" userId="09afe1b543c8f812" providerId="LiveId" clId="{D4FD6449-F82D-4A4D-8A96-72A58BD3EFBD}" dt="2024-12-21T23:02:56.812" v="931" actId="6549"/>
          <ac:spMkLst>
            <pc:docMk/>
            <pc:sldMk cId="2954156934" sldId="270"/>
            <ac:spMk id="3" creationId="{2176D8F3-445E-A0B0-B76A-5A1EE196C9CC}"/>
          </ac:spMkLst>
        </pc:spChg>
      </pc:sldChg>
      <pc:sldChg chg="del">
        <pc:chgData name="Weldon Beardain" userId="09afe1b543c8f812" providerId="LiveId" clId="{D4FD6449-F82D-4A4D-8A96-72A58BD3EFBD}" dt="2024-12-21T23:33:54.473" v="1107" actId="47"/>
        <pc:sldMkLst>
          <pc:docMk/>
          <pc:sldMk cId="3835742231" sldId="271"/>
        </pc:sldMkLst>
      </pc:sldChg>
      <pc:sldChg chg="modSp mod ord">
        <pc:chgData name="Weldon Beardain" userId="09afe1b543c8f812" providerId="LiveId" clId="{D4FD6449-F82D-4A4D-8A96-72A58BD3EFBD}" dt="2024-12-21T22:35:12.121" v="816" actId="1076"/>
        <pc:sldMkLst>
          <pc:docMk/>
          <pc:sldMk cId="3445924629" sldId="277"/>
        </pc:sldMkLst>
        <pc:picChg chg="mod">
          <ac:chgData name="Weldon Beardain" userId="09afe1b543c8f812" providerId="LiveId" clId="{D4FD6449-F82D-4A4D-8A96-72A58BD3EFBD}" dt="2024-12-21T22:35:12.121" v="816" actId="1076"/>
          <ac:picMkLst>
            <pc:docMk/>
            <pc:sldMk cId="3445924629" sldId="277"/>
            <ac:picMk id="4" creationId="{8AA88AD4-6BF0-13F5-60FF-30ADD39EE561}"/>
          </ac:picMkLst>
        </pc:picChg>
      </pc:sldChg>
      <pc:sldChg chg="modSp mod ord">
        <pc:chgData name="Weldon Beardain" userId="09afe1b543c8f812" providerId="LiveId" clId="{D4FD6449-F82D-4A4D-8A96-72A58BD3EFBD}" dt="2024-12-21T22:41:47.232" v="824" actId="113"/>
        <pc:sldMkLst>
          <pc:docMk/>
          <pc:sldMk cId="3021642608" sldId="280"/>
        </pc:sldMkLst>
        <pc:spChg chg="mod">
          <ac:chgData name="Weldon Beardain" userId="09afe1b543c8f812" providerId="LiveId" clId="{D4FD6449-F82D-4A4D-8A96-72A58BD3EFBD}" dt="2024-12-21T22:41:47.232" v="824" actId="113"/>
          <ac:spMkLst>
            <pc:docMk/>
            <pc:sldMk cId="3021642608" sldId="280"/>
            <ac:spMk id="3" creationId="{A866EE06-6A70-5FB8-E6DF-2658F1296205}"/>
          </ac:spMkLst>
        </pc:spChg>
      </pc:sldChg>
      <pc:sldChg chg="ord">
        <pc:chgData name="Weldon Beardain" userId="09afe1b543c8f812" providerId="LiveId" clId="{D4FD6449-F82D-4A4D-8A96-72A58BD3EFBD}" dt="2024-12-17T22:27:49.648" v="647"/>
        <pc:sldMkLst>
          <pc:docMk/>
          <pc:sldMk cId="1288873042" sldId="281"/>
        </pc:sldMkLst>
      </pc:sldChg>
      <pc:sldChg chg="ord">
        <pc:chgData name="Weldon Beardain" userId="09afe1b543c8f812" providerId="LiveId" clId="{D4FD6449-F82D-4A4D-8A96-72A58BD3EFBD}" dt="2024-12-17T22:27:49.648" v="647"/>
        <pc:sldMkLst>
          <pc:docMk/>
          <pc:sldMk cId="1848653334" sldId="282"/>
        </pc:sldMkLst>
      </pc:sldChg>
      <pc:sldChg chg="modSp mod ord">
        <pc:chgData name="Weldon Beardain" userId="09afe1b543c8f812" providerId="LiveId" clId="{D4FD6449-F82D-4A4D-8A96-72A58BD3EFBD}" dt="2024-12-21T22:45:17.352" v="837" actId="20577"/>
        <pc:sldMkLst>
          <pc:docMk/>
          <pc:sldMk cId="1920004921" sldId="283"/>
        </pc:sldMkLst>
        <pc:spChg chg="mod">
          <ac:chgData name="Weldon Beardain" userId="09afe1b543c8f812" providerId="LiveId" clId="{D4FD6449-F82D-4A4D-8A96-72A58BD3EFBD}" dt="2024-12-21T22:45:17.352" v="837" actId="20577"/>
          <ac:spMkLst>
            <pc:docMk/>
            <pc:sldMk cId="1920004921" sldId="283"/>
            <ac:spMk id="3" creationId="{AD1A192F-1BB0-4D6A-9470-F342F696ED1A}"/>
          </ac:spMkLst>
        </pc:spChg>
      </pc:sldChg>
      <pc:sldChg chg="ord">
        <pc:chgData name="Weldon Beardain" userId="09afe1b543c8f812" providerId="LiveId" clId="{D4FD6449-F82D-4A4D-8A96-72A58BD3EFBD}" dt="2024-12-21T22:42:48.275" v="828"/>
        <pc:sldMkLst>
          <pc:docMk/>
          <pc:sldMk cId="4052430306" sldId="284"/>
        </pc:sldMkLst>
      </pc:sldChg>
      <pc:sldChg chg="del ord">
        <pc:chgData name="Weldon Beardain" userId="09afe1b543c8f812" providerId="LiveId" clId="{D4FD6449-F82D-4A4D-8A96-72A58BD3EFBD}" dt="2024-12-17T22:28:56.235" v="648" actId="2696"/>
        <pc:sldMkLst>
          <pc:docMk/>
          <pc:sldMk cId="2454308255" sldId="285"/>
        </pc:sldMkLst>
      </pc:sldChg>
      <pc:sldChg chg="ord">
        <pc:chgData name="Weldon Beardain" userId="09afe1b543c8f812" providerId="LiveId" clId="{D4FD6449-F82D-4A4D-8A96-72A58BD3EFBD}" dt="2024-12-21T22:43:36.005" v="830"/>
        <pc:sldMkLst>
          <pc:docMk/>
          <pc:sldMk cId="3211843928" sldId="286"/>
        </pc:sldMkLst>
      </pc:sldChg>
      <pc:sldChg chg="modSp mod ord">
        <pc:chgData name="Weldon Beardain" userId="09afe1b543c8f812" providerId="LiveId" clId="{D4FD6449-F82D-4A4D-8A96-72A58BD3EFBD}" dt="2024-12-21T23:01:28.104" v="853"/>
        <pc:sldMkLst>
          <pc:docMk/>
          <pc:sldMk cId="4266865746" sldId="287"/>
        </pc:sldMkLst>
        <pc:spChg chg="mod">
          <ac:chgData name="Weldon Beardain" userId="09afe1b543c8f812" providerId="LiveId" clId="{D4FD6449-F82D-4A4D-8A96-72A58BD3EFBD}" dt="2024-12-21T22:59:59.604" v="847" actId="14100"/>
          <ac:spMkLst>
            <pc:docMk/>
            <pc:sldMk cId="4266865746" sldId="287"/>
            <ac:spMk id="3" creationId="{385C59B4-6FCB-4867-9FE1-9F41E220AAF2}"/>
          </ac:spMkLst>
        </pc:spChg>
        <pc:picChg chg="mod">
          <ac:chgData name="Weldon Beardain" userId="09afe1b543c8f812" providerId="LiveId" clId="{D4FD6449-F82D-4A4D-8A96-72A58BD3EFBD}" dt="2024-12-21T23:00:02.703" v="848" actId="1076"/>
          <ac:picMkLst>
            <pc:docMk/>
            <pc:sldMk cId="4266865746" sldId="287"/>
            <ac:picMk id="4" creationId="{8812F087-C8C6-ECF3-A133-1E3EDB8336E6}"/>
          </ac:picMkLst>
        </pc:picChg>
      </pc:sldChg>
      <pc:sldChg chg="del ord">
        <pc:chgData name="Weldon Beardain" userId="09afe1b543c8f812" providerId="LiveId" clId="{D4FD6449-F82D-4A4D-8A96-72A58BD3EFBD}" dt="2024-12-21T23:22:29.077" v="1051" actId="2696"/>
        <pc:sldMkLst>
          <pc:docMk/>
          <pc:sldMk cId="778560921" sldId="288"/>
        </pc:sldMkLst>
      </pc:sldChg>
      <pc:sldChg chg="del ord">
        <pc:chgData name="Weldon Beardain" userId="09afe1b543c8f812" providerId="LiveId" clId="{D4FD6449-F82D-4A4D-8A96-72A58BD3EFBD}" dt="2024-12-21T23:35:14.953" v="1109" actId="47"/>
        <pc:sldMkLst>
          <pc:docMk/>
          <pc:sldMk cId="2671940085" sldId="289"/>
        </pc:sldMkLst>
      </pc:sldChg>
      <pc:sldChg chg="del ord">
        <pc:chgData name="Weldon Beardain" userId="09afe1b543c8f812" providerId="LiveId" clId="{D4FD6449-F82D-4A4D-8A96-72A58BD3EFBD}" dt="2024-12-21T23:35:16.299" v="1110" actId="47"/>
        <pc:sldMkLst>
          <pc:docMk/>
          <pc:sldMk cId="3441820863" sldId="290"/>
        </pc:sldMkLst>
      </pc:sldChg>
      <pc:sldChg chg="del ord">
        <pc:chgData name="Weldon Beardain" userId="09afe1b543c8f812" providerId="LiveId" clId="{D4FD6449-F82D-4A4D-8A96-72A58BD3EFBD}" dt="2024-12-21T23:34:43.599" v="1108" actId="2696"/>
        <pc:sldMkLst>
          <pc:docMk/>
          <pc:sldMk cId="3155139786" sldId="291"/>
        </pc:sldMkLst>
      </pc:sldChg>
      <pc:sldChg chg="del ord">
        <pc:chgData name="Weldon Beardain" userId="09afe1b543c8f812" providerId="LiveId" clId="{D4FD6449-F82D-4A4D-8A96-72A58BD3EFBD}" dt="2024-12-21T23:34:43.599" v="1108" actId="2696"/>
        <pc:sldMkLst>
          <pc:docMk/>
          <pc:sldMk cId="682674667" sldId="292"/>
        </pc:sldMkLst>
      </pc:sldChg>
      <pc:sldChg chg="del ord">
        <pc:chgData name="Weldon Beardain" userId="09afe1b543c8f812" providerId="LiveId" clId="{D4FD6449-F82D-4A4D-8A96-72A58BD3EFBD}" dt="2024-12-21T23:34:43.599" v="1108" actId="2696"/>
        <pc:sldMkLst>
          <pc:docMk/>
          <pc:sldMk cId="1414506854" sldId="293"/>
        </pc:sldMkLst>
      </pc:sldChg>
      <pc:sldChg chg="modSp mod">
        <pc:chgData name="Weldon Beardain" userId="09afe1b543c8f812" providerId="LiveId" clId="{D4FD6449-F82D-4A4D-8A96-72A58BD3EFBD}" dt="2024-12-21T23:35:50.787" v="1111" actId="113"/>
        <pc:sldMkLst>
          <pc:docMk/>
          <pc:sldMk cId="3077019716" sldId="295"/>
        </pc:sldMkLst>
        <pc:spChg chg="mod">
          <ac:chgData name="Weldon Beardain" userId="09afe1b543c8f812" providerId="LiveId" clId="{D4FD6449-F82D-4A4D-8A96-72A58BD3EFBD}" dt="2024-12-21T23:35:50.787" v="1111" actId="113"/>
          <ac:spMkLst>
            <pc:docMk/>
            <pc:sldMk cId="3077019716" sldId="295"/>
            <ac:spMk id="3" creationId="{41678975-D8D2-6764-3BDE-F9AD5B4858A2}"/>
          </ac:spMkLst>
        </pc:spChg>
      </pc:sldChg>
      <pc:sldChg chg="modSp mod">
        <pc:chgData name="Weldon Beardain" userId="09afe1b543c8f812" providerId="LiveId" clId="{D4FD6449-F82D-4A4D-8A96-72A58BD3EFBD}" dt="2024-12-22T03:51:44.077" v="1745" actId="20577"/>
        <pc:sldMkLst>
          <pc:docMk/>
          <pc:sldMk cId="901951609" sldId="296"/>
        </pc:sldMkLst>
        <pc:spChg chg="mod">
          <ac:chgData name="Weldon Beardain" userId="09afe1b543c8f812" providerId="LiveId" clId="{D4FD6449-F82D-4A4D-8A96-72A58BD3EFBD}" dt="2024-12-22T03:51:44.077" v="1745" actId="20577"/>
          <ac:spMkLst>
            <pc:docMk/>
            <pc:sldMk cId="901951609" sldId="296"/>
            <ac:spMk id="3" creationId="{DFF39211-8BA6-4D8D-27FD-FB6DB7A1AD93}"/>
          </ac:spMkLst>
        </pc:spChg>
      </pc:sldChg>
      <pc:sldChg chg="ord">
        <pc:chgData name="Weldon Beardain" userId="09afe1b543c8f812" providerId="LiveId" clId="{D4FD6449-F82D-4A4D-8A96-72A58BD3EFBD}" dt="2024-12-17T22:27:49.648" v="647"/>
        <pc:sldMkLst>
          <pc:docMk/>
          <pc:sldMk cId="4294153244" sldId="299"/>
        </pc:sldMkLst>
      </pc:sldChg>
      <pc:sldChg chg="del">
        <pc:chgData name="Weldon Beardain" userId="09afe1b543c8f812" providerId="LiveId" clId="{D4FD6449-F82D-4A4D-8A96-72A58BD3EFBD}" dt="2024-12-21T22:30:05.700" v="802" actId="2696"/>
        <pc:sldMkLst>
          <pc:docMk/>
          <pc:sldMk cId="17437431" sldId="300"/>
        </pc:sldMkLst>
      </pc:sldChg>
      <pc:sldChg chg="modSp mod ord">
        <pc:chgData name="Weldon Beardain" userId="09afe1b543c8f812" providerId="LiveId" clId="{D4FD6449-F82D-4A4D-8A96-72A58BD3EFBD}" dt="2024-12-22T02:17:15.672" v="1378" actId="20577"/>
        <pc:sldMkLst>
          <pc:docMk/>
          <pc:sldMk cId="75997826" sldId="301"/>
        </pc:sldMkLst>
        <pc:spChg chg="mod">
          <ac:chgData name="Weldon Beardain" userId="09afe1b543c8f812" providerId="LiveId" clId="{D4FD6449-F82D-4A4D-8A96-72A58BD3EFBD}" dt="2024-12-17T15:40:50.649" v="2" actId="20577"/>
          <ac:spMkLst>
            <pc:docMk/>
            <pc:sldMk cId="75997826" sldId="301"/>
            <ac:spMk id="2" creationId="{0D684D82-B0F2-D3A1-5430-EB5F27754C18}"/>
          </ac:spMkLst>
        </pc:spChg>
        <pc:spChg chg="mod">
          <ac:chgData name="Weldon Beardain" userId="09afe1b543c8f812" providerId="LiveId" clId="{D4FD6449-F82D-4A4D-8A96-72A58BD3EFBD}" dt="2024-12-22T02:17:15.672" v="1378" actId="20577"/>
          <ac:spMkLst>
            <pc:docMk/>
            <pc:sldMk cId="75997826" sldId="301"/>
            <ac:spMk id="3" creationId="{FC95C34B-482D-2EF8-3912-3605C52C544D}"/>
          </ac:spMkLst>
        </pc:spChg>
      </pc:sldChg>
      <pc:sldChg chg="del ord">
        <pc:chgData name="Weldon Beardain" userId="09afe1b543c8f812" providerId="LiveId" clId="{D4FD6449-F82D-4A4D-8A96-72A58BD3EFBD}" dt="2024-12-22T03:12:29.405" v="1682" actId="2696"/>
        <pc:sldMkLst>
          <pc:docMk/>
          <pc:sldMk cId="3997675987" sldId="302"/>
        </pc:sldMkLst>
      </pc:sldChg>
      <pc:sldChg chg="del ord">
        <pc:chgData name="Weldon Beardain" userId="09afe1b543c8f812" providerId="LiveId" clId="{D4FD6449-F82D-4A4D-8A96-72A58BD3EFBD}" dt="2024-12-22T03:12:29.405" v="1682" actId="2696"/>
        <pc:sldMkLst>
          <pc:docMk/>
          <pc:sldMk cId="928969318" sldId="303"/>
        </pc:sldMkLst>
      </pc:sldChg>
      <pc:sldChg chg="del ord">
        <pc:chgData name="Weldon Beardain" userId="09afe1b543c8f812" providerId="LiveId" clId="{D4FD6449-F82D-4A4D-8A96-72A58BD3EFBD}" dt="2024-12-22T03:12:29.405" v="1682" actId="2696"/>
        <pc:sldMkLst>
          <pc:docMk/>
          <pc:sldMk cId="2920191790" sldId="304"/>
        </pc:sldMkLst>
      </pc:sldChg>
      <pc:sldChg chg="del ord">
        <pc:chgData name="Weldon Beardain" userId="09afe1b543c8f812" providerId="LiveId" clId="{D4FD6449-F82D-4A4D-8A96-72A58BD3EFBD}" dt="2024-12-22T03:12:29.405" v="1682" actId="2696"/>
        <pc:sldMkLst>
          <pc:docMk/>
          <pc:sldMk cId="1499898254" sldId="305"/>
        </pc:sldMkLst>
      </pc:sldChg>
      <pc:sldChg chg="addSp delSp modSp new mod ord modClrScheme chgLayout">
        <pc:chgData name="Weldon Beardain" userId="09afe1b543c8f812" providerId="LiveId" clId="{D4FD6449-F82D-4A4D-8A96-72A58BD3EFBD}" dt="2024-12-21T23:52:45.129" v="1137" actId="207"/>
        <pc:sldMkLst>
          <pc:docMk/>
          <pc:sldMk cId="1257923037" sldId="306"/>
        </pc:sldMkLst>
        <pc:graphicFrameChg chg="add mod modGraphic">
          <ac:chgData name="Weldon Beardain" userId="09afe1b543c8f812" providerId="LiveId" clId="{D4FD6449-F82D-4A4D-8A96-72A58BD3EFBD}" dt="2024-12-21T23:52:45.129" v="1137" actId="207"/>
          <ac:graphicFrameMkLst>
            <pc:docMk/>
            <pc:sldMk cId="1257923037" sldId="306"/>
            <ac:graphicFrameMk id="7" creationId="{7570FE75-43C3-2F61-9872-90EE2CBC93C4}"/>
          </ac:graphicFrameMkLst>
        </pc:graphicFrameChg>
      </pc:sldChg>
      <pc:sldChg chg="modSp add del mod">
        <pc:chgData name="Weldon Beardain" userId="09afe1b543c8f812" providerId="LiveId" clId="{D4FD6449-F82D-4A4D-8A96-72A58BD3EFBD}" dt="2024-12-17T16:26:41.713" v="57" actId="2696"/>
        <pc:sldMkLst>
          <pc:docMk/>
          <pc:sldMk cId="3925964594" sldId="307"/>
        </pc:sldMkLst>
      </pc:sldChg>
      <pc:sldChg chg="addSp delSp modSp new mod ord">
        <pc:chgData name="Weldon Beardain" userId="09afe1b543c8f812" providerId="LiveId" clId="{D4FD6449-F82D-4A4D-8A96-72A58BD3EFBD}" dt="2024-12-22T03:42:09.185" v="1731" actId="20577"/>
        <pc:sldMkLst>
          <pc:docMk/>
          <pc:sldMk cId="228932763" sldId="308"/>
        </pc:sldMkLst>
        <pc:graphicFrameChg chg="add mod modGraphic">
          <ac:chgData name="Weldon Beardain" userId="09afe1b543c8f812" providerId="LiveId" clId="{D4FD6449-F82D-4A4D-8A96-72A58BD3EFBD}" dt="2024-12-22T03:42:09.185" v="1731" actId="20577"/>
          <ac:graphicFrameMkLst>
            <pc:docMk/>
            <pc:sldMk cId="228932763" sldId="308"/>
            <ac:graphicFrameMk id="3" creationId="{195DC7F5-EDC4-7974-9F35-3036CA3AEC27}"/>
          </ac:graphicFrameMkLst>
        </pc:graphicFrameChg>
      </pc:sldChg>
      <pc:sldChg chg="addSp modSp new mod ord">
        <pc:chgData name="Weldon Beardain" userId="09afe1b543c8f812" providerId="LiveId" clId="{D4FD6449-F82D-4A4D-8A96-72A58BD3EFBD}" dt="2024-12-21T23:25:46.418" v="1102"/>
        <pc:sldMkLst>
          <pc:docMk/>
          <pc:sldMk cId="4036674432" sldId="309"/>
        </pc:sldMkLst>
        <pc:spChg chg="add mod">
          <ac:chgData name="Weldon Beardain" userId="09afe1b543c8f812" providerId="LiveId" clId="{D4FD6449-F82D-4A4D-8A96-72A58BD3EFBD}" dt="2024-12-17T16:48:31.737" v="139" actId="20577"/>
          <ac:spMkLst>
            <pc:docMk/>
            <pc:sldMk cId="4036674432" sldId="309"/>
            <ac:spMk id="4" creationId="{62ECEAF8-A862-1141-3A08-A725C0B024E1}"/>
          </ac:spMkLst>
        </pc:spChg>
        <pc:graphicFrameChg chg="add mod modGraphic">
          <ac:chgData name="Weldon Beardain" userId="09afe1b543c8f812" providerId="LiveId" clId="{D4FD6449-F82D-4A4D-8A96-72A58BD3EFBD}" dt="2024-12-17T16:48:48.137" v="141" actId="20577"/>
          <ac:graphicFrameMkLst>
            <pc:docMk/>
            <pc:sldMk cId="4036674432" sldId="309"/>
            <ac:graphicFrameMk id="3" creationId="{1CE447B4-171F-1517-BB40-A7E5F3395A05}"/>
          </ac:graphicFrameMkLst>
        </pc:graphicFrameChg>
      </pc:sldChg>
      <pc:sldChg chg="modSp mod">
        <pc:chgData name="Weldon Beardain" userId="09afe1b543c8f812" providerId="LiveId" clId="{D4FD6449-F82D-4A4D-8A96-72A58BD3EFBD}" dt="2024-12-21T22:30:35.489" v="805" actId="122"/>
        <pc:sldMkLst>
          <pc:docMk/>
          <pc:sldMk cId="3327309845" sldId="385"/>
        </pc:sldMkLst>
        <pc:spChg chg="mod">
          <ac:chgData name="Weldon Beardain" userId="09afe1b543c8f812" providerId="LiveId" clId="{D4FD6449-F82D-4A4D-8A96-72A58BD3EFBD}" dt="2024-12-17T21:24:42.463" v="495" actId="2711"/>
          <ac:spMkLst>
            <pc:docMk/>
            <pc:sldMk cId="3327309845" sldId="385"/>
            <ac:spMk id="2" creationId="{F6AF5256-C98A-1891-2908-7695B440BED8}"/>
          </ac:spMkLst>
        </pc:spChg>
        <pc:spChg chg="mod">
          <ac:chgData name="Weldon Beardain" userId="09afe1b543c8f812" providerId="LiveId" clId="{D4FD6449-F82D-4A4D-8A96-72A58BD3EFBD}" dt="2024-12-21T22:30:35.489" v="805" actId="122"/>
          <ac:spMkLst>
            <pc:docMk/>
            <pc:sldMk cId="3327309845" sldId="385"/>
            <ac:spMk id="6" creationId="{3055B8F9-B005-30A3-5E53-D87A1752C170}"/>
          </ac:spMkLst>
        </pc:spChg>
        <pc:picChg chg="mod">
          <ac:chgData name="Weldon Beardain" userId="09afe1b543c8f812" providerId="LiveId" clId="{D4FD6449-F82D-4A4D-8A96-72A58BD3EFBD}" dt="2024-12-17T21:19:39.540" v="304" actId="1076"/>
          <ac:picMkLst>
            <pc:docMk/>
            <pc:sldMk cId="3327309845" sldId="385"/>
            <ac:picMk id="4" creationId="{4BB2E663-DFD0-5ED7-E6AF-0C58E71B6E79}"/>
          </ac:picMkLst>
        </pc:picChg>
      </pc:sldChg>
      <pc:sldChg chg="del">
        <pc:chgData name="Weldon Beardain" userId="09afe1b543c8f812" providerId="LiveId" clId="{D4FD6449-F82D-4A4D-8A96-72A58BD3EFBD}" dt="2024-12-17T21:25:24.201" v="496" actId="47"/>
        <pc:sldMkLst>
          <pc:docMk/>
          <pc:sldMk cId="47578575" sldId="386"/>
        </pc:sldMkLst>
      </pc:sldChg>
      <pc:sldChg chg="del">
        <pc:chgData name="Weldon Beardain" userId="09afe1b543c8f812" providerId="LiveId" clId="{D4FD6449-F82D-4A4D-8A96-72A58BD3EFBD}" dt="2024-12-17T21:25:31.756" v="497" actId="47"/>
        <pc:sldMkLst>
          <pc:docMk/>
          <pc:sldMk cId="4041463120" sldId="387"/>
        </pc:sldMkLst>
      </pc:sldChg>
      <pc:sldChg chg="modSp mod">
        <pc:chgData name="Weldon Beardain" userId="09afe1b543c8f812" providerId="LiveId" clId="{D4FD6449-F82D-4A4D-8A96-72A58BD3EFBD}" dt="2024-12-21T22:31:09.595" v="806" actId="115"/>
        <pc:sldMkLst>
          <pc:docMk/>
          <pc:sldMk cId="253083282" sldId="388"/>
        </pc:sldMkLst>
        <pc:spChg chg="mod">
          <ac:chgData name="Weldon Beardain" userId="09afe1b543c8f812" providerId="LiveId" clId="{D4FD6449-F82D-4A4D-8A96-72A58BD3EFBD}" dt="2024-12-21T22:31:09.595" v="806" actId="115"/>
          <ac:spMkLst>
            <pc:docMk/>
            <pc:sldMk cId="253083282" sldId="388"/>
            <ac:spMk id="6" creationId="{B5C1B8AD-91D6-23AE-9596-EC754445CFA7}"/>
          </ac:spMkLst>
        </pc:spChg>
      </pc:sldChg>
      <pc:sldChg chg="del">
        <pc:chgData name="Weldon Beardain" userId="09afe1b543c8f812" providerId="LiveId" clId="{D4FD6449-F82D-4A4D-8A96-72A58BD3EFBD}" dt="2024-12-17T21:26:25.895" v="500" actId="47"/>
        <pc:sldMkLst>
          <pc:docMk/>
          <pc:sldMk cId="2716252143" sldId="389"/>
        </pc:sldMkLst>
      </pc:sldChg>
      <pc:sldChg chg="del">
        <pc:chgData name="Weldon Beardain" userId="09afe1b543c8f812" providerId="LiveId" clId="{D4FD6449-F82D-4A4D-8A96-72A58BD3EFBD}" dt="2024-12-17T21:26:45.129" v="501" actId="47"/>
        <pc:sldMkLst>
          <pc:docMk/>
          <pc:sldMk cId="2943201601" sldId="390"/>
        </pc:sldMkLst>
      </pc:sldChg>
      <pc:sldChg chg="delSp add del setBg delDesignElem">
        <pc:chgData name="Weldon Beardain" userId="09afe1b543c8f812" providerId="LiveId" clId="{D4FD6449-F82D-4A4D-8A96-72A58BD3EFBD}" dt="2024-12-17T22:18:34.078" v="514" actId="47"/>
        <pc:sldMkLst>
          <pc:docMk/>
          <pc:sldMk cId="2141561427" sldId="392"/>
        </pc:sldMkLst>
      </pc:sldChg>
      <pc:sldChg chg="delSp add del setBg delDesignElem">
        <pc:chgData name="Weldon Beardain" userId="09afe1b543c8f812" providerId="LiveId" clId="{D4FD6449-F82D-4A4D-8A96-72A58BD3EFBD}" dt="2024-12-17T22:19:00.911" v="516" actId="47"/>
        <pc:sldMkLst>
          <pc:docMk/>
          <pc:sldMk cId="1875331915" sldId="394"/>
        </pc:sldMkLst>
      </pc:sldChg>
      <pc:sldChg chg="modSp add mod">
        <pc:chgData name="Weldon Beardain" userId="09afe1b543c8f812" providerId="LiveId" clId="{D4FD6449-F82D-4A4D-8A96-72A58BD3EFBD}" dt="2024-12-21T22:31:19.457" v="807" actId="115"/>
        <pc:sldMkLst>
          <pc:docMk/>
          <pc:sldMk cId="3609169146" sldId="395"/>
        </pc:sldMkLst>
        <pc:spChg chg="mod">
          <ac:chgData name="Weldon Beardain" userId="09afe1b543c8f812" providerId="LiveId" clId="{D4FD6449-F82D-4A4D-8A96-72A58BD3EFBD}" dt="2024-12-21T22:31:19.457" v="807" actId="115"/>
          <ac:spMkLst>
            <pc:docMk/>
            <pc:sldMk cId="3609169146" sldId="395"/>
            <ac:spMk id="6" creationId="{DE0D7E30-ECE1-A423-1F27-C0A96016AD1D}"/>
          </ac:spMkLst>
        </pc:spChg>
      </pc:sldChg>
      <pc:sldChg chg="add del">
        <pc:chgData name="Weldon Beardain" userId="09afe1b543c8f812" providerId="LiveId" clId="{D4FD6449-F82D-4A4D-8A96-72A58BD3EFBD}" dt="2024-12-21T22:32:06.207" v="808" actId="47"/>
        <pc:sldMkLst>
          <pc:docMk/>
          <pc:sldMk cId="3841700314" sldId="396"/>
        </pc:sldMkLst>
      </pc:sldChg>
      <pc:sldChg chg="modSp add del mod">
        <pc:chgData name="Weldon Beardain" userId="09afe1b543c8f812" providerId="LiveId" clId="{D4FD6449-F82D-4A4D-8A96-72A58BD3EFBD}" dt="2024-12-21T22:32:08.182" v="809" actId="47"/>
        <pc:sldMkLst>
          <pc:docMk/>
          <pc:sldMk cId="874105010" sldId="397"/>
        </pc:sldMkLst>
      </pc:sldChg>
      <pc:sldChg chg="modSp add mod">
        <pc:chgData name="Weldon Beardain" userId="09afe1b543c8f812" providerId="LiveId" clId="{D4FD6449-F82D-4A4D-8A96-72A58BD3EFBD}" dt="2024-12-21T22:34:12.369" v="815" actId="113"/>
        <pc:sldMkLst>
          <pc:docMk/>
          <pc:sldMk cId="3840810360" sldId="398"/>
        </pc:sldMkLst>
        <pc:spChg chg="mod">
          <ac:chgData name="Weldon Beardain" userId="09afe1b543c8f812" providerId="LiveId" clId="{D4FD6449-F82D-4A4D-8A96-72A58BD3EFBD}" dt="2024-12-21T22:34:12.369" v="815" actId="113"/>
          <ac:spMkLst>
            <pc:docMk/>
            <pc:sldMk cId="3840810360" sldId="398"/>
            <ac:spMk id="6" creationId="{ACB30360-ABCB-AEAE-38EC-56B26D7F7052}"/>
          </ac:spMkLst>
        </pc:spChg>
      </pc:sldChg>
      <pc:sldChg chg="modSp add mod">
        <pc:chgData name="Weldon Beardain" userId="09afe1b543c8f812" providerId="LiveId" clId="{D4FD6449-F82D-4A4D-8A96-72A58BD3EFBD}" dt="2024-12-21T22:33:21.333" v="812" actId="255"/>
        <pc:sldMkLst>
          <pc:docMk/>
          <pc:sldMk cId="4261715968" sldId="399"/>
        </pc:sldMkLst>
        <pc:spChg chg="mod">
          <ac:chgData name="Weldon Beardain" userId="09afe1b543c8f812" providerId="LiveId" clId="{D4FD6449-F82D-4A4D-8A96-72A58BD3EFBD}" dt="2024-12-21T22:33:21.333" v="812" actId="255"/>
          <ac:spMkLst>
            <pc:docMk/>
            <pc:sldMk cId="4261715968" sldId="399"/>
            <ac:spMk id="6" creationId="{965F5044-AEEC-09B6-7145-306EFDECAA73}"/>
          </ac:spMkLst>
        </pc:spChg>
      </pc:sldChg>
      <pc:sldChg chg="new del">
        <pc:chgData name="Weldon Beardain" userId="09afe1b543c8f812" providerId="LiveId" clId="{D4FD6449-F82D-4A4D-8A96-72A58BD3EFBD}" dt="2024-12-21T23:08:34.236" v="997" actId="2696"/>
        <pc:sldMkLst>
          <pc:docMk/>
          <pc:sldMk cId="4159917186" sldId="400"/>
        </pc:sldMkLst>
      </pc:sldChg>
      <pc:sldChg chg="addSp modSp new del">
        <pc:chgData name="Weldon Beardain" userId="09afe1b543c8f812" providerId="LiveId" clId="{D4FD6449-F82D-4A4D-8A96-72A58BD3EFBD}" dt="2024-12-20T16:14:01.720" v="781" actId="2696"/>
        <pc:sldMkLst>
          <pc:docMk/>
          <pc:sldMk cId="3735591829" sldId="401"/>
        </pc:sldMkLst>
      </pc:sldChg>
      <pc:sldChg chg="addSp delSp modSp new add del mod modClrScheme chgLayout">
        <pc:chgData name="Weldon Beardain" userId="09afe1b543c8f812" providerId="LiveId" clId="{D4FD6449-F82D-4A4D-8A96-72A58BD3EFBD}" dt="2024-12-22T03:12:16.403" v="1681"/>
        <pc:sldMkLst>
          <pc:docMk/>
          <pc:sldMk cId="584358357" sldId="402"/>
        </pc:sldMkLst>
      </pc:sldChg>
      <pc:sldChg chg="addSp delSp modSp add del mod">
        <pc:chgData name="Weldon Beardain" userId="09afe1b543c8f812" providerId="LiveId" clId="{D4FD6449-F82D-4A4D-8A96-72A58BD3EFBD}" dt="2024-12-22T03:12:16.403" v="1681"/>
        <pc:sldMkLst>
          <pc:docMk/>
          <pc:sldMk cId="2199843079" sldId="403"/>
        </pc:sldMkLst>
      </pc:sldChg>
      <pc:sldChg chg="new del">
        <pc:chgData name="Weldon Beardain" userId="09afe1b543c8f812" providerId="LiveId" clId="{D4FD6449-F82D-4A4D-8A96-72A58BD3EFBD}" dt="2024-12-21T22:30:05.700" v="802" actId="2696"/>
        <pc:sldMkLst>
          <pc:docMk/>
          <pc:sldMk cId="1562250204" sldId="404"/>
        </pc:sldMkLst>
      </pc:sldChg>
      <pc:sldChg chg="modSp add del mod">
        <pc:chgData name="Weldon Beardain" userId="09afe1b543c8f812" providerId="LiveId" clId="{D4FD6449-F82D-4A4D-8A96-72A58BD3EFBD}" dt="2024-12-22T03:59:05.909" v="1769" actId="6549"/>
        <pc:sldMkLst>
          <pc:docMk/>
          <pc:sldMk cId="3373536437" sldId="405"/>
        </pc:sldMkLst>
        <pc:spChg chg="mod">
          <ac:chgData name="Weldon Beardain" userId="09afe1b543c8f812" providerId="LiveId" clId="{D4FD6449-F82D-4A4D-8A96-72A58BD3EFBD}" dt="2024-12-22T03:59:05.909" v="1769" actId="6549"/>
          <ac:spMkLst>
            <pc:docMk/>
            <pc:sldMk cId="3373536437" sldId="405"/>
            <ac:spMk id="6" creationId="{8F80A3F8-04CE-0376-1725-86E981ACCA54}"/>
          </ac:spMkLst>
        </pc:spChg>
      </pc:sldChg>
      <pc:sldChg chg="add">
        <pc:chgData name="Weldon Beardain" userId="09afe1b543c8f812" providerId="LiveId" clId="{D4FD6449-F82D-4A4D-8A96-72A58BD3EFBD}" dt="2024-12-21T22:28:45.794" v="790" actId="2890"/>
        <pc:sldMkLst>
          <pc:docMk/>
          <pc:sldMk cId="2818449198" sldId="406"/>
        </pc:sldMkLst>
      </pc:sldChg>
      <pc:sldChg chg="modSp add mod">
        <pc:chgData name="Weldon Beardain" userId="09afe1b543c8f812" providerId="LiveId" clId="{D4FD6449-F82D-4A4D-8A96-72A58BD3EFBD}" dt="2024-12-21T23:01:07.455" v="851"/>
        <pc:sldMkLst>
          <pc:docMk/>
          <pc:sldMk cId="310428467" sldId="407"/>
        </pc:sldMkLst>
        <pc:spChg chg="mod">
          <ac:chgData name="Weldon Beardain" userId="09afe1b543c8f812" providerId="LiveId" clId="{D4FD6449-F82D-4A4D-8A96-72A58BD3EFBD}" dt="2024-12-21T23:01:07.455" v="851"/>
          <ac:spMkLst>
            <pc:docMk/>
            <pc:sldMk cId="310428467" sldId="407"/>
            <ac:spMk id="3" creationId="{5B888E9E-0857-5E42-B618-E8BAC5242BB7}"/>
          </ac:spMkLst>
        </pc:spChg>
      </pc:sldChg>
      <pc:sldChg chg="modSp add mod ord">
        <pc:chgData name="Weldon Beardain" userId="09afe1b543c8f812" providerId="LiveId" clId="{D4FD6449-F82D-4A4D-8A96-72A58BD3EFBD}" dt="2024-12-21T23:50:22.916" v="1125"/>
        <pc:sldMkLst>
          <pc:docMk/>
          <pc:sldMk cId="1779406980" sldId="408"/>
        </pc:sldMkLst>
        <pc:spChg chg="mod">
          <ac:chgData name="Weldon Beardain" userId="09afe1b543c8f812" providerId="LiveId" clId="{D4FD6449-F82D-4A4D-8A96-72A58BD3EFBD}" dt="2024-12-21T23:25:08.712" v="1100" actId="20577"/>
          <ac:spMkLst>
            <pc:docMk/>
            <pc:sldMk cId="1779406980" sldId="408"/>
            <ac:spMk id="3" creationId="{E34A77C3-770D-0472-C345-1E53F9F9D5A9}"/>
          </ac:spMkLst>
        </pc:spChg>
      </pc:sldChg>
      <pc:sldChg chg="modSp add mod ord">
        <pc:chgData name="Weldon Beardain" userId="09afe1b543c8f812" providerId="LiveId" clId="{D4FD6449-F82D-4A4D-8A96-72A58BD3EFBD}" dt="2024-12-22T02:13:10.701" v="1362"/>
        <pc:sldMkLst>
          <pc:docMk/>
          <pc:sldMk cId="3052870525" sldId="409"/>
        </pc:sldMkLst>
        <pc:spChg chg="mod">
          <ac:chgData name="Weldon Beardain" userId="09afe1b543c8f812" providerId="LiveId" clId="{D4FD6449-F82D-4A4D-8A96-72A58BD3EFBD}" dt="2024-12-22T02:02:52.544" v="1223" actId="20577"/>
          <ac:spMkLst>
            <pc:docMk/>
            <pc:sldMk cId="3052870525" sldId="409"/>
            <ac:spMk id="2" creationId="{8CCD5224-83D3-9ADA-1F9C-450AAA3774C2}"/>
          </ac:spMkLst>
        </pc:spChg>
        <pc:spChg chg="mod">
          <ac:chgData name="Weldon Beardain" userId="09afe1b543c8f812" providerId="LiveId" clId="{D4FD6449-F82D-4A4D-8A96-72A58BD3EFBD}" dt="2024-12-22T02:11:13.758" v="1360" actId="313"/>
          <ac:spMkLst>
            <pc:docMk/>
            <pc:sldMk cId="3052870525" sldId="409"/>
            <ac:spMk id="3" creationId="{CAAEA0BD-E598-9C03-A66C-B70841503D31}"/>
          </ac:spMkLst>
        </pc:spChg>
      </pc:sldChg>
      <pc:sldChg chg="add del">
        <pc:chgData name="Weldon Beardain" userId="09afe1b543c8f812" providerId="LiveId" clId="{D4FD6449-F82D-4A4D-8A96-72A58BD3EFBD}" dt="2024-12-21T23:50:42.107" v="1126" actId="2696"/>
        <pc:sldMkLst>
          <pc:docMk/>
          <pc:sldMk cId="3819450700" sldId="410"/>
        </pc:sldMkLst>
      </pc:sldChg>
      <pc:sldChg chg="modSp add mod ord">
        <pc:chgData name="Weldon Beardain" userId="09afe1b543c8f812" providerId="LiveId" clId="{D4FD6449-F82D-4A4D-8A96-72A58BD3EFBD}" dt="2024-12-22T02:13:28.040" v="1363" actId="115"/>
        <pc:sldMkLst>
          <pc:docMk/>
          <pc:sldMk cId="3759389565" sldId="411"/>
        </pc:sldMkLst>
        <pc:spChg chg="mod">
          <ac:chgData name="Weldon Beardain" userId="09afe1b543c8f812" providerId="LiveId" clId="{D4FD6449-F82D-4A4D-8A96-72A58BD3EFBD}" dt="2024-12-22T02:13:28.040" v="1363" actId="115"/>
          <ac:spMkLst>
            <pc:docMk/>
            <pc:sldMk cId="3759389565" sldId="411"/>
            <ac:spMk id="3" creationId="{EF058EF1-6DDD-C316-0F7E-34C75388C25F}"/>
          </ac:spMkLst>
        </pc:spChg>
      </pc:sldChg>
      <pc:sldChg chg="add del">
        <pc:chgData name="Weldon Beardain" userId="09afe1b543c8f812" providerId="LiveId" clId="{D4FD6449-F82D-4A4D-8A96-72A58BD3EFBD}" dt="2024-12-21T23:55:43.589" v="1139" actId="2696"/>
        <pc:sldMkLst>
          <pc:docMk/>
          <pc:sldMk cId="89731030" sldId="412"/>
        </pc:sldMkLst>
      </pc:sldChg>
      <pc:sldChg chg="modSp add mod">
        <pc:chgData name="Weldon Beardain" userId="09afe1b543c8f812" providerId="LiveId" clId="{D4FD6449-F82D-4A4D-8A96-72A58BD3EFBD}" dt="2024-12-22T02:15:45.977" v="1370" actId="6549"/>
        <pc:sldMkLst>
          <pc:docMk/>
          <pc:sldMk cId="515373899" sldId="412"/>
        </pc:sldMkLst>
        <pc:spChg chg="mod">
          <ac:chgData name="Weldon Beardain" userId="09afe1b543c8f812" providerId="LiveId" clId="{D4FD6449-F82D-4A4D-8A96-72A58BD3EFBD}" dt="2024-12-21T23:59:53.822" v="1159" actId="20577"/>
          <ac:spMkLst>
            <pc:docMk/>
            <pc:sldMk cId="515373899" sldId="412"/>
            <ac:spMk id="2" creationId="{F2E39D5E-6903-DAB6-1241-4A228A068951}"/>
          </ac:spMkLst>
        </pc:spChg>
        <pc:spChg chg="mod">
          <ac:chgData name="Weldon Beardain" userId="09afe1b543c8f812" providerId="LiveId" clId="{D4FD6449-F82D-4A4D-8A96-72A58BD3EFBD}" dt="2024-12-22T02:15:45.977" v="1370" actId="6549"/>
          <ac:spMkLst>
            <pc:docMk/>
            <pc:sldMk cId="515373899" sldId="412"/>
            <ac:spMk id="3" creationId="{46A25178-12F1-9291-ECFE-437CD6BB2D8A}"/>
          </ac:spMkLst>
        </pc:spChg>
      </pc:sldChg>
      <pc:sldChg chg="modSp add del mod">
        <pc:chgData name="Weldon Beardain" userId="09afe1b543c8f812" providerId="LiveId" clId="{D4FD6449-F82D-4A4D-8A96-72A58BD3EFBD}" dt="2024-12-22T02:24:06.660" v="1412" actId="20577"/>
        <pc:sldMkLst>
          <pc:docMk/>
          <pc:sldMk cId="2156252586" sldId="414"/>
        </pc:sldMkLst>
        <pc:spChg chg="mod">
          <ac:chgData name="Weldon Beardain" userId="09afe1b543c8f812" providerId="LiveId" clId="{D4FD6449-F82D-4A4D-8A96-72A58BD3EFBD}" dt="2024-12-22T02:24:06.660" v="1412" actId="20577"/>
          <ac:spMkLst>
            <pc:docMk/>
            <pc:sldMk cId="2156252586" sldId="414"/>
            <ac:spMk id="3" creationId="{56E70ED4-1923-A0E8-FB49-28F38DDF5048}"/>
          </ac:spMkLst>
        </pc:spChg>
      </pc:sldChg>
      <pc:sldChg chg="modSp add mod">
        <pc:chgData name="Weldon Beardain" userId="09afe1b543c8f812" providerId="LiveId" clId="{D4FD6449-F82D-4A4D-8A96-72A58BD3EFBD}" dt="2024-12-22T03:55:42.929" v="1752" actId="20577"/>
        <pc:sldMkLst>
          <pc:docMk/>
          <pc:sldMk cId="2898647753" sldId="415"/>
        </pc:sldMkLst>
        <pc:spChg chg="mod">
          <ac:chgData name="Weldon Beardain" userId="09afe1b543c8f812" providerId="LiveId" clId="{D4FD6449-F82D-4A4D-8A96-72A58BD3EFBD}" dt="2024-12-22T03:55:42.929" v="1752" actId="20577"/>
          <ac:spMkLst>
            <pc:docMk/>
            <pc:sldMk cId="2898647753" sldId="415"/>
            <ac:spMk id="3" creationId="{7D610228-165B-A2FF-BC64-6CD68113F943}"/>
          </ac:spMkLst>
        </pc:spChg>
      </pc:sldChg>
      <pc:sldChg chg="modSp add mod">
        <pc:chgData name="Weldon Beardain" userId="09afe1b543c8f812" providerId="LiveId" clId="{D4FD6449-F82D-4A4D-8A96-72A58BD3EFBD}" dt="2024-12-22T03:57:32.168" v="1768" actId="255"/>
        <pc:sldMkLst>
          <pc:docMk/>
          <pc:sldMk cId="2963490853" sldId="416"/>
        </pc:sldMkLst>
        <pc:spChg chg="mod">
          <ac:chgData name="Weldon Beardain" userId="09afe1b543c8f812" providerId="LiveId" clId="{D4FD6449-F82D-4A4D-8A96-72A58BD3EFBD}" dt="2024-12-22T03:57:32.168" v="1768" actId="255"/>
          <ac:spMkLst>
            <pc:docMk/>
            <pc:sldMk cId="2963490853" sldId="416"/>
            <ac:spMk id="3" creationId="{7B165DE0-593B-8C0C-BD6D-E4CC6613B9DC}"/>
          </ac:spMkLst>
        </pc:spChg>
        <pc:picChg chg="mod">
          <ac:chgData name="Weldon Beardain" userId="09afe1b543c8f812" providerId="LiveId" clId="{D4FD6449-F82D-4A4D-8A96-72A58BD3EFBD}" dt="2024-12-22T03:56:53.563" v="1753" actId="1076"/>
          <ac:picMkLst>
            <pc:docMk/>
            <pc:sldMk cId="2963490853" sldId="416"/>
            <ac:picMk id="4" creationId="{E382A2A4-838A-C573-3CD8-38FE64A8FAF1}"/>
          </ac:picMkLst>
        </pc:picChg>
      </pc:sldChg>
      <pc:sldChg chg="modSp mod">
        <pc:chgData name="Weldon Beardain" userId="09afe1b543c8f812" providerId="LiveId" clId="{D4FD6449-F82D-4A4D-8A96-72A58BD3EFBD}" dt="2024-12-22T02:51:22.660" v="1619" actId="255"/>
        <pc:sldMkLst>
          <pc:docMk/>
          <pc:sldMk cId="550212365" sldId="417"/>
        </pc:sldMkLst>
        <pc:spChg chg="mod">
          <ac:chgData name="Weldon Beardain" userId="09afe1b543c8f812" providerId="LiveId" clId="{D4FD6449-F82D-4A4D-8A96-72A58BD3EFBD}" dt="2024-12-22T02:44:29.430" v="1588" actId="20577"/>
          <ac:spMkLst>
            <pc:docMk/>
            <pc:sldMk cId="550212365" sldId="417"/>
            <ac:spMk id="2" creationId="{B7902CE3-1844-E258-3038-1054C20E6CD5}"/>
          </ac:spMkLst>
        </pc:spChg>
        <pc:spChg chg="mod">
          <ac:chgData name="Weldon Beardain" userId="09afe1b543c8f812" providerId="LiveId" clId="{D4FD6449-F82D-4A4D-8A96-72A58BD3EFBD}" dt="2024-12-22T02:51:22.660" v="1619" actId="255"/>
          <ac:spMkLst>
            <pc:docMk/>
            <pc:sldMk cId="550212365" sldId="417"/>
            <ac:spMk id="3" creationId="{694330CD-BAED-542A-0329-E6ABAF9AC730}"/>
          </ac:spMkLst>
        </pc:spChg>
      </pc:sldChg>
      <pc:sldChg chg="addSp delSp add del setBg delDesignElem">
        <pc:chgData name="Weldon Beardain" userId="09afe1b543c8f812" providerId="LiveId" clId="{D4FD6449-F82D-4A4D-8A96-72A58BD3EFBD}" dt="2024-12-22T02:44:06.491" v="1577"/>
        <pc:sldMkLst>
          <pc:docMk/>
          <pc:sldMk cId="3632080331" sldId="417"/>
        </pc:sldMkLst>
        <pc:spChg chg="add del">
          <ac:chgData name="Weldon Beardain" userId="09afe1b543c8f812" providerId="LiveId" clId="{D4FD6449-F82D-4A4D-8A96-72A58BD3EFBD}" dt="2024-12-22T02:44:06.491" v="1577"/>
          <ac:spMkLst>
            <pc:docMk/>
            <pc:sldMk cId="3632080331" sldId="417"/>
            <ac:spMk id="9" creationId="{34F6C6F7-8E53-69A5-C532-A84CE5A5108D}"/>
          </ac:spMkLst>
        </pc:spChg>
        <pc:spChg chg="add del">
          <ac:chgData name="Weldon Beardain" userId="09afe1b543c8f812" providerId="LiveId" clId="{D4FD6449-F82D-4A4D-8A96-72A58BD3EFBD}" dt="2024-12-22T02:44:06.491" v="1577"/>
          <ac:spMkLst>
            <pc:docMk/>
            <pc:sldMk cId="3632080331" sldId="417"/>
            <ac:spMk id="11" creationId="{2E3232F2-5404-FE48-EA29-68528D1CF925}"/>
          </ac:spMkLst>
        </pc:spChg>
      </pc:sldChg>
      <pc:sldChg chg="modSp add mod">
        <pc:chgData name="Weldon Beardain" userId="09afe1b543c8f812" providerId="LiveId" clId="{D4FD6449-F82D-4A4D-8A96-72A58BD3EFBD}" dt="2024-12-22T03:00:12.981" v="1652" actId="20577"/>
        <pc:sldMkLst>
          <pc:docMk/>
          <pc:sldMk cId="330356204" sldId="418"/>
        </pc:sldMkLst>
        <pc:spChg chg="mod">
          <ac:chgData name="Weldon Beardain" userId="09afe1b543c8f812" providerId="LiveId" clId="{D4FD6449-F82D-4A4D-8A96-72A58BD3EFBD}" dt="2024-12-22T03:00:12.981" v="1652" actId="20577"/>
          <ac:spMkLst>
            <pc:docMk/>
            <pc:sldMk cId="330356204" sldId="418"/>
            <ac:spMk id="2" creationId="{2F0AE4D0-BFAC-CFA9-B876-C84FB1429488}"/>
          </ac:spMkLst>
        </pc:spChg>
        <pc:spChg chg="mod">
          <ac:chgData name="Weldon Beardain" userId="09afe1b543c8f812" providerId="LiveId" clId="{D4FD6449-F82D-4A4D-8A96-72A58BD3EFBD}" dt="2024-12-22T02:59:53.117" v="1651" actId="255"/>
          <ac:spMkLst>
            <pc:docMk/>
            <pc:sldMk cId="330356204" sldId="418"/>
            <ac:spMk id="3" creationId="{D4D65176-58C0-786E-5F42-3D51832EB931}"/>
          </ac:spMkLst>
        </pc:spChg>
      </pc:sldChg>
      <pc:sldChg chg="modSp add mod">
        <pc:chgData name="Weldon Beardain" userId="09afe1b543c8f812" providerId="LiveId" clId="{D4FD6449-F82D-4A4D-8A96-72A58BD3EFBD}" dt="2024-12-22T03:05:47.415" v="1665" actId="2711"/>
        <pc:sldMkLst>
          <pc:docMk/>
          <pc:sldMk cId="1798533955" sldId="419"/>
        </pc:sldMkLst>
        <pc:spChg chg="mod">
          <ac:chgData name="Weldon Beardain" userId="09afe1b543c8f812" providerId="LiveId" clId="{D4FD6449-F82D-4A4D-8A96-72A58BD3EFBD}" dt="2024-12-22T03:05:47.415" v="1665" actId="2711"/>
          <ac:spMkLst>
            <pc:docMk/>
            <pc:sldMk cId="1798533955" sldId="419"/>
            <ac:spMk id="3" creationId="{C78E964B-C39B-6139-D9C3-10584D0A3A27}"/>
          </ac:spMkLst>
        </pc:spChg>
      </pc:sldChg>
      <pc:sldChg chg="modSp add mod">
        <pc:chgData name="Weldon Beardain" userId="09afe1b543c8f812" providerId="LiveId" clId="{D4FD6449-F82D-4A4D-8A96-72A58BD3EFBD}" dt="2024-12-22T03:10:29.263" v="1680" actId="2711"/>
        <pc:sldMkLst>
          <pc:docMk/>
          <pc:sldMk cId="3269896304" sldId="420"/>
        </pc:sldMkLst>
        <pc:spChg chg="mod">
          <ac:chgData name="Weldon Beardain" userId="09afe1b543c8f812" providerId="LiveId" clId="{D4FD6449-F82D-4A4D-8A96-72A58BD3EFBD}" dt="2024-12-22T03:10:29.263" v="1680" actId="2711"/>
          <ac:spMkLst>
            <pc:docMk/>
            <pc:sldMk cId="3269896304" sldId="420"/>
            <ac:spMk id="3" creationId="{6C8CECD5-3D3F-4E3F-9F84-C678AEE711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5F71-D344-4449-83FE-8ED35D37A93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1D9A3-0014-4ED9-837C-94109E9D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9A5AF-3579-6076-0F1B-41F4D7BD9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5D65E-5BBB-17A3-62EC-AA5B9F49B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FAED01-7826-0985-5F19-499D1044A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C4726-F488-CA59-496C-96F117677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1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FA5B0-CBBF-6270-E5DF-0AF185CED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ACC50-A68A-9067-EB4B-7BC9B9254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B3DBBA-15F9-71B6-F07C-8A6F2F6B4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DB828-7BBD-589B-A365-0B1379E1D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06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82ADF-61C8-2328-C159-DC7FA3902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4488C-9A7F-4112-1618-9E98C432E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EBACB5-23E2-0781-CBFF-A3A3F61F7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8F3F7-F146-5CF6-832C-12FECA2A6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48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F565D-5EDA-DD66-18D4-1CC90F20D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ADD60-270E-8BA9-63F4-F78EDD145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F9B93-B088-A623-2C37-32E06F807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2923E-9FC0-B10B-EF92-E445D2A1C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2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66D67-94D1-8FE9-D376-80E0E120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3DF9F-A771-8312-67C6-8A1A0FCAF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B1640-13F2-8B78-2AC1-FA45A0B9B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7D1D5-4B45-CE52-58AF-3A5BE490D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9E731-1FF4-7981-CD59-5F5F043F5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60132-523F-0C40-B4BB-2B0F01950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20D66-8289-F324-8BE8-46A93D5C3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966DE-4101-F01D-E551-7097996AF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1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E9E52-F0C0-D972-58D1-AEE6016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E8C05-9F44-5A6C-95C2-F6C399060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AC1D8-B56B-CC8F-B602-D4B192C8D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E71E1-FF7A-ED51-FD89-B4A62AED5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664D1-93D6-F08B-1B44-28CD45B8C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70CB63-F491-D66E-B7AD-1ABFB9805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6A02E-A68D-0C33-33F2-4CF2BA120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2D97C-881D-ECD0-6533-742F5AD26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2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05674-10B4-7307-C639-7B0D9FFD4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67E8F-C610-98A3-6241-A8813D76F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8D3FD-BBDE-C1B2-1B88-CF1ED3937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5E017-E95E-8D80-1C7E-0F30E4496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94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5C57-C385-BE18-0C31-FEFC670F2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55E38E-6B80-EE20-B1B1-55AC45093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0B5E8-0C0A-C2F3-1088-5D73B2516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570A5-32C7-E539-8352-676326EDE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9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392C1-D514-D09B-1023-D2A11443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C2BFD-7EF8-DE83-A606-C5445A382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2C871-EFDF-2A83-D88B-01212C795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BAAC0-9E1E-3565-557E-F2F7DA9F8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E67A5-DDCA-8869-1CC2-D6BF89B98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9B871-8579-06A1-B39E-9DF686B31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0A37D-58C1-3F1C-BF79-1F3A4E6FD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BBB94-C966-6A5B-70E2-812287DF8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72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FC07F-43A2-5FBA-BF11-3EA3F77AB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2114B-EBF3-E400-2EF9-94E248164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E6174-0880-5DB2-443B-1ABED9065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CB0F-7EBF-845D-A2E2-4EE986812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11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8041C-E06B-48C0-F3FE-4B2D7B84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7EEF6-1350-12C2-E0CD-4E06B4D89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09724-1FC6-C770-5306-11157C0A5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33CBB-A142-3583-F2D8-42A10934B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01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49A0E-AB7D-3237-7C56-C539A32CD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E79E8-6033-004E-A441-C31218730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7CCC7-C7CB-AC1F-011B-4A65DAF7D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31A0D-2954-2625-7215-75ED9182C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73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95FA6-2C5A-43E0-4116-CBED15DDD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CA992-03FD-FE9A-1F20-AB5042BF9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15946-41EA-0601-213A-A25A17580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02A0C-FD7C-49F7-A749-DF5CD4519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90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C817-E79D-D13E-89FB-78F6D6E4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9CB0A-D611-841D-BD5C-8A916C952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C2F85-5EB8-765C-A128-FF9B7A932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BCEE1-4FDE-7A8E-872C-5B9F7AEC7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8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F4D17-BB2D-F284-6003-CB91B5DC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9CC32E-0741-6214-8276-368D6116B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AA89D9-3E74-C641-95FF-D3C2D41F8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B17C4-FE10-841F-853B-B2D60B268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7534B-BE41-3EFC-90B9-701B5092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3F962-AA7F-1061-883B-FE7A18C81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B0E53A-07A5-63D8-3EDD-F8B6EB56A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97C47-87EA-C9AF-5BD1-F7725FDE6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70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FB01-62C5-4844-3EF6-F89A818E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CB97C0-6883-7921-B37C-B565AB344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08026-AD93-C2EE-21CA-F94363D23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29622-EC7C-603E-5437-FA98AA27F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5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A558-A383-AB06-E398-BCED002CD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37053-A5AE-B04C-373D-C1C91A67C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7B042-EE36-C32D-5694-3143ADD03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041A6-83D6-A1D2-85A7-2568BB12F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43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FC728-CDA0-6F05-0CCF-B29F5C0FA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4F26E-1F0E-4333-ABC8-19F17D094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08ECCE-A688-1331-14BC-6DCD7C3A1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C4E5-A9EF-8DB1-1BD9-21CF09E59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6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4D5E4-E3F1-2F49-1CBF-C2361DDE4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40D46-93E1-B1C1-687F-265D3BD7A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B6484D-413C-92B9-AFD4-1E414D11E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E011F-8E79-6934-CA50-8D4DB3F78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723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D0C8-D515-4D4A-9A4D-BBC5252BF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019FB-84B3-CD3E-0F54-44B9A5952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92B277-17C2-0C75-7998-4E140A9FE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D717-D6A8-7FC9-3820-1C38105C7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3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C11A-576B-EE3B-43CA-49733A376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27699B-B0CE-17BF-955B-8C8EEA93F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1AEEB-566E-0E15-4A57-2CD74143F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96C49-9971-29AA-A16E-67B79FE41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ADD6D-DF55-899F-5F69-5D50064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EFF7C-5A10-12B3-3CD5-896CB2595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EE043-8CEE-F10A-9706-843826812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F0431-C5B3-060B-F594-B79912280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6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59B24-7064-7DE3-2C87-8C35BCAD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04738-17C6-FF4A-BEA0-6B4947D72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8436E-D28A-8295-F347-7B41BAB42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D5DF-521A-60D0-01C6-BF3315DAB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997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8B51-90D7-6879-BA0A-0BCCDEBE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98CA55-ABF8-E56B-3F3F-941BDB378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FC71A-2AD5-4621-5405-893F50350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57547-06EE-101A-94CA-59E74C2F1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1440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6BD11-5089-55EE-D25A-1AA9D7F8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C4F89-4476-08C9-61CC-D25B6CD6A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0E9727-379C-8E8C-7CDA-DEC3739BB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FDECC-DB8F-9C4C-547E-4C479E39B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356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967BF-D2DC-3C62-F577-ABC169E1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128D3-5EB6-2F23-C475-7703379B0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AC4FC-6F4D-2421-BD83-9497D12FF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4210C-FA95-3529-802B-04E37CE75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5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C10C5-302B-E205-EA7B-89437A797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756C0-723F-90D2-56F4-E77252049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61649-5CA2-E8B2-C314-999F60384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C24A8-6504-958B-F93C-21C597D3F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1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97E84-E732-D2A1-E58E-0F55662CA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43D8F-083E-C2D9-CFF0-CC27BC564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28B96-5387-08C3-7E82-A652D782A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C9A09-F51D-7C11-1B09-7C342F4C7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36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CF6E6-EE3B-018B-5F85-75926505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80384-73B3-1C30-10FE-505901F21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F3B5D-9761-40C3-43B6-3EAA8EAC9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175DF-DED2-EDCF-7B27-6D3C64046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9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5DD01-6D61-A1AC-F0A9-C71F5809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84DBB9-A642-4A54-B6D2-B0F409D96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88194-BC72-48FB-78E7-EACC47D9C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7513F-B86F-FD4A-715F-89AF9606C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8737F-1980-E38B-DC28-4475C2583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7C5B7-9332-A7DE-2D4E-B39CC903E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FD7C2-80C4-1FFD-6DB1-A2BFA217D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49124-D394-5659-AE50-024D02194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7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4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5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1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0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Maccabe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2BD74-BE6F-1922-30A5-4BB243402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807" y="308183"/>
            <a:ext cx="6251110" cy="3566160"/>
          </a:xfrm>
        </p:spPr>
        <p:txBody>
          <a:bodyPr anchor="b">
            <a:normAutofit/>
          </a:bodyPr>
          <a:lstStyle/>
          <a:p>
            <a:r>
              <a:rPr lang="en-US" dirty="0"/>
              <a:t>Exploring</a:t>
            </a:r>
            <a:br>
              <a:rPr lang="en-US" dirty="0"/>
            </a:br>
            <a:r>
              <a:rPr lang="en-US" dirty="0"/>
              <a:t>Galatia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CE54F590-E9F0-AA14-0811-741894721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65" r="19367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405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C8984-C703-C59A-1E50-3D50FD02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/>
              <a:t>      Perplexed Galatians 4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05C5-F479-EB90-E0A4-D65B07A0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4000" b="1" i="0" dirty="0">
                <a:effectLst/>
                <a:latin typeface="blbGentium"/>
              </a:rPr>
              <a:t>Perplexed - </a:t>
            </a:r>
            <a:r>
              <a:rPr lang="el-GR" sz="4000" b="1" i="0" dirty="0">
                <a:effectLst/>
                <a:latin typeface="blbGentium"/>
              </a:rPr>
              <a:t>ἀπορέω</a:t>
            </a:r>
            <a:r>
              <a:rPr lang="en-US" sz="5400" b="1" i="0" dirty="0">
                <a:effectLst/>
                <a:latin typeface="blbGentium"/>
              </a:rPr>
              <a:t> </a:t>
            </a:r>
            <a:r>
              <a:rPr lang="en-US" sz="4000" b="1" i="0" dirty="0">
                <a:effectLst/>
                <a:latin typeface="blbGentium"/>
              </a:rPr>
              <a:t> </a:t>
            </a:r>
            <a:r>
              <a:rPr lang="en-US" sz="3200" b="1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ap-or-eh’-o  </a:t>
            </a:r>
            <a:r>
              <a:rPr lang="en-US" sz="4000" b="1" i="0" dirty="0">
                <a:effectLst/>
                <a:latin typeface="blbGentium"/>
              </a:rPr>
              <a:t>G639  (4X)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without resources, to be in straits, to be left wanting, to be embarrassed, to be in doubt, not to know which way to turn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at a loss with one's self, be in doubt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 to know how to decide or what to do, to be perplexed</a:t>
            </a:r>
          </a:p>
          <a:p>
            <a:endParaRPr lang="en-US" sz="40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EE96C680-4168-6FBF-F897-F74AEDB3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7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9BF63-B8AE-6CBA-0B11-F3B3B092C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C90D93-8C08-902D-D959-F2F62D089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6E185-58D7-5A04-83B4-91A82027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/>
              <a:t>      Perplexed Galatians 4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A73F862-9D1E-5C2C-F432-794B0F22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209C-9FF3-6606-7E23-8FA7470A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4000" b="1" i="0" dirty="0">
                <a:effectLst/>
                <a:latin typeface="blbGentium"/>
              </a:rPr>
              <a:t>Perplexed - </a:t>
            </a:r>
            <a:r>
              <a:rPr lang="el-GR" sz="4000" b="1" i="0" dirty="0">
                <a:effectLst/>
                <a:latin typeface="blbGentium"/>
              </a:rPr>
              <a:t>ἀπορέω</a:t>
            </a:r>
            <a:r>
              <a:rPr lang="en-US" sz="5400" b="1" i="0" dirty="0">
                <a:effectLst/>
                <a:latin typeface="blbGentium"/>
              </a:rPr>
              <a:t> </a:t>
            </a:r>
            <a:r>
              <a:rPr lang="en-US" sz="4000" b="1" i="0" dirty="0">
                <a:effectLst/>
                <a:latin typeface="blbGentium"/>
              </a:rPr>
              <a:t> </a:t>
            </a:r>
            <a:r>
              <a:rPr lang="en-US" sz="3200" b="1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ap-or-eh’-o  </a:t>
            </a:r>
            <a:r>
              <a:rPr lang="en-US" sz="4000" b="1" i="0" dirty="0">
                <a:effectLst/>
                <a:latin typeface="blbGentium"/>
              </a:rPr>
              <a:t>G639 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without resources, to be in straits, to be left wanting, to be embarrassed, to be in doubt, </a:t>
            </a:r>
            <a:r>
              <a:rPr lang="en-US" sz="3200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 to know which way to turn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at a loss with </a:t>
            </a:r>
            <a:r>
              <a:rPr lang="en-US" sz="3200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one's self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be in doubt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 to know how to decide or what to do, to be perplexed      (Paul was decisive in what to do)</a:t>
            </a:r>
          </a:p>
          <a:p>
            <a:endParaRPr lang="en-US" sz="40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F10E2A10-2875-013B-82C4-5E0A62A6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6525E-1063-B60E-D6F4-6A79030D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80A415-21D4-FD90-6DDB-2E6D721DF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EED3C-4568-34B7-3725-6C89EB1D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/>
              <a:t>      Perplexed Galatians 4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99C5D67-951F-80C4-6ECC-57E81FEC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3791-C7EC-036C-0C3E-913B8A7E6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4000" b="1" i="0" dirty="0">
                <a:effectLst/>
                <a:latin typeface="blbGentium"/>
              </a:rPr>
              <a:t>Perplexed - </a:t>
            </a:r>
            <a:r>
              <a:rPr lang="el-GR" sz="4000" b="1" i="0" dirty="0">
                <a:effectLst/>
                <a:latin typeface="blbGentium"/>
              </a:rPr>
              <a:t>ἀπορέω</a:t>
            </a:r>
            <a:r>
              <a:rPr lang="en-US" sz="5400" b="1" i="0" dirty="0">
                <a:effectLst/>
                <a:latin typeface="blbGentium"/>
              </a:rPr>
              <a:t> </a:t>
            </a:r>
            <a:r>
              <a:rPr lang="en-US" sz="4000" b="1" i="0" dirty="0">
                <a:effectLst/>
                <a:latin typeface="blbGentium"/>
              </a:rPr>
              <a:t> </a:t>
            </a:r>
            <a:r>
              <a:rPr lang="en-US" sz="3200" b="1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ap-or-eh’-o  </a:t>
            </a:r>
            <a:r>
              <a:rPr lang="en-US" sz="4000" b="1" i="0" dirty="0">
                <a:effectLst/>
                <a:latin typeface="blbGentium"/>
              </a:rPr>
              <a:t>G639 </a:t>
            </a:r>
          </a:p>
          <a:p>
            <a:pPr algn="l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Paul has a determination to correct the issues in Galatia.    As with many churches when Paul sees an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issue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he addresses the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issue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40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17F11C0B-45DD-D520-D59D-7B75330DA2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7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6A9F99-BF67-720B-8F9E-2878C4782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04A67F-0141-3176-0D64-77E2FED8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878C2-5303-8B6B-C642-81F4A78B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 dirty="0"/>
              <a:t>Fear Galatians 4:11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823B181-55D0-39BD-5FA2-DEAA15E88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6EE06-6A70-5FB8-E6DF-2658F129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 you wish to be enslaved by them all over again?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You are observing special days and months and seasons and years!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 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Aptos" panose="020B0004020202020204" pitchFamily="34" charset="0"/>
              </a:rPr>
              <a:t>fear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for you, that somehow I have wasted my efforts on you.</a:t>
            </a:r>
            <a:endParaRPr lang="en-US" sz="40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CB1B5BD0-073B-0F43-F47B-B9B7CAA466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C2A810-A217-EEAB-90F7-1A78EF15F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017E22-8842-D440-C64C-0B05EDCD9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8D36D-C4B5-C718-6867-E5CAFFD1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 dirty="0"/>
              <a:t>Fear Galatians 4:11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498151B-61B0-5AC6-1003-9800B2FF2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192F-1BB0-4D6A-9470-F342F696E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4000" b="1" i="0" dirty="0">
                <a:effectLst/>
                <a:latin typeface="blbGentium"/>
              </a:rPr>
              <a:t>fear - </a:t>
            </a:r>
            <a:r>
              <a:rPr lang="el-GR" sz="4000" b="1" i="0" dirty="0">
                <a:effectLst/>
                <a:latin typeface="blbGentium"/>
              </a:rPr>
              <a:t>φοβέω</a:t>
            </a:r>
            <a:r>
              <a:rPr lang="en-US" sz="5400" b="1" i="0" dirty="0">
                <a:effectLst/>
                <a:latin typeface="blbGentium"/>
              </a:rPr>
              <a:t> </a:t>
            </a:r>
            <a:r>
              <a:rPr lang="en-US" sz="4000" b="1" i="0" dirty="0">
                <a:effectLst/>
                <a:latin typeface="blbGentium"/>
              </a:rPr>
              <a:t> </a:t>
            </a:r>
            <a:r>
              <a:rPr lang="en-US" sz="3600" b="1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fob-eh’-o </a:t>
            </a:r>
            <a:r>
              <a:rPr lang="en-US" sz="4000" b="1" i="0" dirty="0">
                <a:effectLst/>
                <a:latin typeface="blbGentium"/>
              </a:rPr>
              <a:t>G5399  (93 X)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put to flight, to flee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fear, be afraid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struck with fear, 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seized with alarm</a:t>
            </a:r>
          </a:p>
          <a:p>
            <a:pPr marL="1143000" lvl="2" indent="-228600" algn="l">
              <a:spcBef>
                <a:spcPts val="300"/>
              </a:spcBef>
              <a:buFont typeface="+mj-lt"/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those startled by strange sights or occurrences</a:t>
            </a:r>
          </a:p>
          <a:p>
            <a:pPr marL="1143000" lvl="2" indent="-228600" algn="l">
              <a:spcBef>
                <a:spcPts val="300"/>
              </a:spcBef>
              <a:buFont typeface="+mj-lt"/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those struck with amazement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fear, be afraid of one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fear (i.e. hesitate) to do something (for fear of harm)</a:t>
            </a:r>
          </a:p>
          <a:p>
            <a:endParaRPr lang="en-US" sz="40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4E2A4EC9-C87E-856B-8180-5C0D807E01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0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61CEB-C4CC-44FB-520D-0F2CFB2C7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67207E-4AEA-D292-3E4F-EA359F10C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154D2-54E6-039E-A6DE-0DDF8B9E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 dirty="0"/>
              <a:t>Fear Galatians 4:11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92810AA-17C5-340E-8DA4-DF7068890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5557-4252-30D7-B3C2-073A29B0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Paul had a genuine fear for the churches in Galatia based on their direction and failure to have the saving faith in Christ .</a:t>
            </a: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6359B579-49F3-0B34-BB7E-49884A81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3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29B81-B713-506F-92D6-DA2657779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2D14B0-EEA3-D7A7-AAF3-36B197A9E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19641-C00C-74D5-DC6C-E6D3ACA5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/>
              <a:t>Astonished / Amazed Galatians 1:6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7C995EB-B9DF-D607-AC42-2B225D769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50E28-77DF-B3C2-2CFB-5CE22042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6 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 am </a:t>
            </a:r>
            <a:r>
              <a:rPr lang="en-US" sz="3600" b="1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astonished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that you are so quickly deserting the one who called you to live in the grace of Christ and are turning to a different gospel—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7 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which is really no gospel at all. Evidently some people are throwing you into confusion and are trying to pervert the gospel of Christ.</a:t>
            </a:r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E87188BC-C7AF-A45B-B293-C2FCB0608B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5E586-C085-C177-1CEC-B490DC69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8030-029C-BE67-120C-B9378C54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 dirty="0" err="1"/>
              <a:t>Astonised</a:t>
            </a:r>
            <a:r>
              <a:rPr lang="en-US" sz="6700" dirty="0"/>
              <a:t> Galatians 1:6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59B4-6FCB-4867-9FE1-9F41E220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18" y="2071316"/>
            <a:ext cx="11531598" cy="4119172"/>
          </a:xfrm>
        </p:spPr>
        <p:txBody>
          <a:bodyPr anchor="t">
            <a:noAutofit/>
          </a:bodyPr>
          <a:lstStyle/>
          <a:p>
            <a:r>
              <a:rPr lang="en-US" sz="4000" b="1" i="0" dirty="0">
                <a:effectLst/>
                <a:latin typeface="blbGentium"/>
              </a:rPr>
              <a:t>Astonished  - </a:t>
            </a:r>
            <a:r>
              <a:rPr lang="el-GR" sz="4000" b="1" i="0" dirty="0">
                <a:solidFill>
                  <a:srgbClr val="627B9F"/>
                </a:solidFill>
                <a:effectLst/>
                <a:latin typeface="blbGentium"/>
              </a:rPr>
              <a:t>θαυμάζω</a:t>
            </a:r>
            <a:r>
              <a:rPr lang="en-US" sz="4000" b="1" i="0" dirty="0">
                <a:effectLst/>
                <a:latin typeface="blbGentium"/>
              </a:rPr>
              <a:t>  </a:t>
            </a:r>
            <a:r>
              <a:rPr lang="en-US" sz="40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 </a:t>
            </a:r>
            <a:r>
              <a:rPr lang="en-US" sz="4000" b="1" i="0" dirty="0">
                <a:effectLst/>
                <a:latin typeface="blbGentium"/>
              </a:rPr>
              <a:t>G2296 (44X) 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wonder, wonder at, marvel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wondered at, to be had in admiration</a:t>
            </a:r>
          </a:p>
          <a:p>
            <a:endParaRPr lang="en-US" sz="40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8812F087-C8C6-ECF3-A133-1E3EDB833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176894" y="4130902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48F49-BF18-C878-39ED-A73F7E682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25805-C489-C20A-03E5-7FC30D541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8D19C-D07E-6EA6-7AD3-AF5A6308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/>
              <a:t>Astonished / Amazed Galatians 1:6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99377D9-3520-7B1E-175E-38D2F9CFB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8E9E-0857-5E42-B618-E8BAC524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600" b="1" i="0" dirty="0">
                <a:effectLst/>
                <a:latin typeface="blbGentium"/>
              </a:rPr>
              <a:t>Astonished  in a good way.. </a:t>
            </a:r>
          </a:p>
          <a:p>
            <a:r>
              <a:rPr lang="en-US" sz="3600" b="1" dirty="0">
                <a:latin typeface="blbGentium"/>
              </a:rPr>
              <a:t>The gospels use 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 as amazed… </a:t>
            </a:r>
            <a:endParaRPr lang="en-US" sz="3600" b="1" dirty="0">
              <a:latin typeface="blbGentium"/>
            </a:endParaRPr>
          </a:p>
          <a:p>
            <a:endParaRPr lang="en-US" sz="3600" b="1" i="0" dirty="0">
              <a:effectLst/>
              <a:latin typeface="blbGentium"/>
            </a:endParaRPr>
          </a:p>
          <a:p>
            <a:r>
              <a:rPr lang="en-US" sz="3600" b="1" i="0" dirty="0">
                <a:effectLst/>
                <a:latin typeface="blbGentium"/>
              </a:rPr>
              <a:t> Astonished  in a bad way.. Gal 1:6 is an isolated case where 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 is used in a bad way.</a:t>
            </a:r>
            <a:endParaRPr lang="en-US" sz="3600" b="1" i="0" dirty="0">
              <a:effectLst/>
              <a:latin typeface="blbGentium"/>
            </a:endParaRP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524DA722-A509-5AC3-7F04-5423FCE1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8092E-2258-EAA0-0765-17412936D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BC1D83-DBBD-FB45-BB7B-D61F07F7A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03D6E-57D6-8E61-4CDC-2C4B75F5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/>
              <a:t>      </a:t>
            </a:r>
            <a:r>
              <a:rPr lang="en-US" dirty="0" err="1"/>
              <a:t>Pauls</a:t>
            </a:r>
            <a:r>
              <a:rPr lang="en-US" dirty="0"/>
              <a:t> viewpoint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BA91D5F-4405-EF9C-A8C3-3733AB507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D8F3-445E-A0B0-B76A-5A1EE196C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r>
              <a:rPr lang="en-US" sz="4400" b="0" i="0" dirty="0">
                <a:effectLst/>
                <a:latin typeface="system-ui"/>
              </a:rPr>
              <a:t>I am perplexed about you.</a:t>
            </a:r>
          </a:p>
          <a:p>
            <a:r>
              <a:rPr lang="en-US" sz="4400" dirty="0">
                <a:latin typeface="system-ui"/>
              </a:rPr>
              <a:t>I am afraid for you</a:t>
            </a:r>
          </a:p>
          <a:p>
            <a:r>
              <a:rPr lang="en-US" sz="4400" dirty="0">
                <a:latin typeface="system-ui"/>
              </a:rPr>
              <a:t>I am astonished by you</a:t>
            </a:r>
            <a:endParaRPr lang="en-US" sz="4400" b="0" i="0" dirty="0">
              <a:effectLst/>
              <a:latin typeface="system-ui"/>
            </a:endParaRPr>
          </a:p>
          <a:p>
            <a:pPr algn="ctr"/>
            <a:endParaRPr lang="en-US" sz="88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AC629D10-D284-64F1-694A-7B9F449B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9605657" y="3663639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5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26988-93A6-2FFC-4ED4-10DE1F407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27ECED-AF80-D7B5-127D-61D26D6A0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F5256-C98A-1891-2908-7695B440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Acts 13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Modern Love" panose="04090805081005020601" pitchFamily="82" charset="0"/>
              </a:rPr>
              <a:t>Pisidian Antioch</a:t>
            </a:r>
            <a:endParaRPr lang="en-US" sz="5400" dirty="0">
              <a:latin typeface="Modern Love" panose="04090805081005020601" pitchFamily="82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D7D953-B560-A205-6A07-D273B09D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4BB2E663-DFD0-5ED7-E6AF-0C58E71B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113579" y="2352245"/>
            <a:ext cx="1918753" cy="19944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5B8F9-B005-30A3-5E53-D87A1752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058293"/>
            <a:ext cx="10880188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8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Gospel</a:t>
            </a:r>
          </a:p>
          <a:p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32730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B1F12-0AEB-E706-45E0-773A4B9DD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C442B0-FE98-ADD8-CE4F-42955DB8C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39D5E-6903-DAB6-1241-4A228A06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800" dirty="0"/>
              <a:t>Galatians 1 The Gospel 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2B76644-C139-5970-A642-A157D974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5178-12F1-9291-ECFE-437CD6BB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Paul, an apostle—sent not from men nor by a man, </a:t>
            </a:r>
            <a:r>
              <a:rPr lang="en-US" sz="3600" b="0" i="0" dirty="0">
                <a:solidFill>
                  <a:srgbClr val="7030A0"/>
                </a:solidFill>
                <a:effectLst/>
                <a:latin typeface="system-ui"/>
              </a:rPr>
              <a:t>but by Jesus Christ and God the Father, who raised him from the dead . . 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3600" b="0" i="0" dirty="0">
                <a:solidFill>
                  <a:srgbClr val="7030A0"/>
                </a:solidFill>
                <a:effectLst/>
                <a:latin typeface="system-ui"/>
              </a:rPr>
              <a:t>who gave himself for our sins to rescue us from the present evil age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, according to the will of our God and Father,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to whom be glory for ever and ever. Amen.</a:t>
            </a:r>
            <a:endParaRPr lang="en-US" sz="36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1E298A53-E2B0-8C60-1E00-926924A9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9605657" y="3663639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3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8B72B-A7A7-B68F-18CA-CA5734DB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EFAAA2-5EEF-E147-A56C-F94585BC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8072C-BDB7-4972-239B-1C144BAE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Exploring Churches in Galatia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3F6F572-6968-BC45-3AC7-F8ED6CBD3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57025ACC-697C-C6CF-C380-599F74F7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561319" y="4432008"/>
            <a:ext cx="1918753" cy="19944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5845C-3593-A3D3-E9CD-5F1591967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In Pisidian Antioch Acts 13</a:t>
            </a:r>
          </a:p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Through him 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everyone who believes is set free from every sin, a justification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you were not able to obtain under the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law of Moses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26956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1FF52-518C-F020-8B0B-3427B6ED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B5AF31-1EF5-3436-7619-43A533694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84D82-B0F2-D3A1-5430-EB5F277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A  Pauline  tradition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8058FF-D698-7EC6-4EFB-780F6D12C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C34B-482D-2EF8-3912-3605C52C5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Paul writes 13 letters he is routinely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thankful for having been associated with or knowing  the recipients.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Example:</a:t>
            </a:r>
            <a:b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5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I thank my God every time I remember you.   Philippians 1:3</a:t>
            </a:r>
            <a:endParaRPr lang="en-US" sz="5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1CCBE84C-7507-80B0-75D3-175BC7B7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270199" y="4468090"/>
            <a:ext cx="1918753" cy="19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7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F9789-EF45-1971-7179-F17883729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066C7-A333-EDD9-1E75-B06389BC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31D37-9BAE-B8ED-A315-B73C6C1E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A  Pauline  tradition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6CC3D06-F3BF-15AB-16BE-E23DF23E6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A77C3-770D-0472-C345-1E53F9F9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56" y="1995607"/>
            <a:ext cx="9305798" cy="4119172"/>
          </a:xfrm>
        </p:spPr>
        <p:txBody>
          <a:bodyPr anchor="t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b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5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I thank my God every time I remember you.   Philippians 1:3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rgbClr val="000000"/>
              </a:solidFill>
              <a:latin typeface="system-ui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system-ui"/>
              </a:rPr>
              <a:t>No thanks in Galatians</a:t>
            </a:r>
            <a:endParaRPr lang="en-US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55C6C0F8-4BC9-13AD-BB3F-4FEE730E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270199" y="4468090"/>
            <a:ext cx="1918753" cy="19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6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70FE75-43C3-2F61-9872-90EE2CBC9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42186"/>
              </p:ext>
            </p:extLst>
          </p:nvPr>
        </p:nvGraphicFramePr>
        <p:xfrm>
          <a:off x="1" y="193431"/>
          <a:ext cx="12191999" cy="6471138"/>
        </p:xfrm>
        <a:graphic>
          <a:graphicData uri="http://schemas.openxmlformats.org/drawingml/2006/table">
            <a:tbl>
              <a:tblPr/>
              <a:tblGrid>
                <a:gridCol w="3074745">
                  <a:extLst>
                    <a:ext uri="{9D8B030D-6E8A-4147-A177-3AD203B41FA5}">
                      <a16:colId xmlns:a16="http://schemas.microsoft.com/office/drawing/2014/main" val="3988835640"/>
                    </a:ext>
                  </a:extLst>
                </a:gridCol>
                <a:gridCol w="1775395">
                  <a:extLst>
                    <a:ext uri="{9D8B030D-6E8A-4147-A177-3AD203B41FA5}">
                      <a16:colId xmlns:a16="http://schemas.microsoft.com/office/drawing/2014/main" val="3871609685"/>
                    </a:ext>
                  </a:extLst>
                </a:gridCol>
                <a:gridCol w="1748697">
                  <a:extLst>
                    <a:ext uri="{9D8B030D-6E8A-4147-A177-3AD203B41FA5}">
                      <a16:colId xmlns:a16="http://schemas.microsoft.com/office/drawing/2014/main" val="1106159413"/>
                    </a:ext>
                  </a:extLst>
                </a:gridCol>
                <a:gridCol w="1468372">
                  <a:extLst>
                    <a:ext uri="{9D8B030D-6E8A-4147-A177-3AD203B41FA5}">
                      <a16:colId xmlns:a16="http://schemas.microsoft.com/office/drawing/2014/main" val="879217201"/>
                    </a:ext>
                  </a:extLst>
                </a:gridCol>
                <a:gridCol w="1508419">
                  <a:extLst>
                    <a:ext uri="{9D8B030D-6E8A-4147-A177-3AD203B41FA5}">
                      <a16:colId xmlns:a16="http://schemas.microsoft.com/office/drawing/2014/main" val="3387454510"/>
                    </a:ext>
                  </a:extLst>
                </a:gridCol>
                <a:gridCol w="1401627">
                  <a:extLst>
                    <a:ext uri="{9D8B030D-6E8A-4147-A177-3AD203B41FA5}">
                      <a16:colId xmlns:a16="http://schemas.microsoft.com/office/drawing/2014/main" val="1238562920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3345981873"/>
                    </a:ext>
                  </a:extLst>
                </a:gridCol>
              </a:tblGrid>
              <a:tr h="1300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Epistle</a:t>
                      </a:r>
                    </a:p>
                  </a:txBody>
                  <a:tcPr marL="5944" marR="5944" marT="594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To</a:t>
                      </a:r>
                    </a:p>
                  </a:txBody>
                  <a:tcPr marL="5944" marR="5944" marT="594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From</a:t>
                      </a:r>
                    </a:p>
                  </a:txBody>
                  <a:tcPr marL="5944" marR="5944" marT="594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"Apostle"</a:t>
                      </a:r>
                    </a:p>
                  </a:txBody>
                  <a:tcPr marL="5944" marR="5944" marT="594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"Servant"</a:t>
                      </a:r>
                    </a:p>
                  </a:txBody>
                  <a:tcPr marL="5944" marR="5944" marT="594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Grace and Peace</a:t>
                      </a:r>
                    </a:p>
                  </a:txBody>
                  <a:tcPr marL="5944" marR="5944" marT="594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Gives Thanks</a:t>
                      </a:r>
                    </a:p>
                  </a:txBody>
                  <a:tcPr marL="5944" marR="5944" marT="594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70528"/>
                  </a:ext>
                </a:extLst>
              </a:tr>
              <a:tr h="856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Romans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all in Rome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v7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v8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27997"/>
                  </a:ext>
                </a:extLst>
              </a:tr>
              <a:tr h="868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1 Corinthians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church in Corinth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 &amp; Sosthenes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v3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v4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374836"/>
                  </a:ext>
                </a:extLst>
              </a:tr>
              <a:tr h="868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2 Corinthians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church in Corinth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 &amp; Timothy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v2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71071"/>
                  </a:ext>
                </a:extLst>
              </a:tr>
              <a:tr h="1300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Galatians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churches in Galatia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 &amp; brothers &amp; sisters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v3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35081"/>
                  </a:ext>
                </a:extLst>
              </a:tr>
              <a:tr h="127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Ephesians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holy people in Ephesus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v2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v16</a:t>
                      </a:r>
                    </a:p>
                  </a:txBody>
                  <a:tcPr marL="5944" marR="5944" marT="59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1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23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5DC7F5-EDC4-7974-9F35-3036CA3AE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59476"/>
              </p:ext>
            </p:extLst>
          </p:nvPr>
        </p:nvGraphicFramePr>
        <p:xfrm>
          <a:off x="0" y="244224"/>
          <a:ext cx="12192000" cy="6369552"/>
        </p:xfrm>
        <a:graphic>
          <a:graphicData uri="http://schemas.openxmlformats.org/drawingml/2006/table">
            <a:tbl>
              <a:tblPr/>
              <a:tblGrid>
                <a:gridCol w="2608521">
                  <a:extLst>
                    <a:ext uri="{9D8B030D-6E8A-4147-A177-3AD203B41FA5}">
                      <a16:colId xmlns:a16="http://schemas.microsoft.com/office/drawing/2014/main" val="3554226720"/>
                    </a:ext>
                  </a:extLst>
                </a:gridCol>
                <a:gridCol w="2580968">
                  <a:extLst>
                    <a:ext uri="{9D8B030D-6E8A-4147-A177-3AD203B41FA5}">
                      <a16:colId xmlns:a16="http://schemas.microsoft.com/office/drawing/2014/main" val="2178171488"/>
                    </a:ext>
                  </a:extLst>
                </a:gridCol>
                <a:gridCol w="1358985">
                  <a:extLst>
                    <a:ext uri="{9D8B030D-6E8A-4147-A177-3AD203B41FA5}">
                      <a16:colId xmlns:a16="http://schemas.microsoft.com/office/drawing/2014/main" val="1275035418"/>
                    </a:ext>
                  </a:extLst>
                </a:gridCol>
                <a:gridCol w="1395992">
                  <a:extLst>
                    <a:ext uri="{9D8B030D-6E8A-4147-A177-3AD203B41FA5}">
                      <a16:colId xmlns:a16="http://schemas.microsoft.com/office/drawing/2014/main" val="58185765"/>
                    </a:ext>
                  </a:extLst>
                </a:gridCol>
                <a:gridCol w="1434064">
                  <a:extLst>
                    <a:ext uri="{9D8B030D-6E8A-4147-A177-3AD203B41FA5}">
                      <a16:colId xmlns:a16="http://schemas.microsoft.com/office/drawing/2014/main" val="3852169078"/>
                    </a:ext>
                  </a:extLst>
                </a:gridCol>
                <a:gridCol w="1332537">
                  <a:extLst>
                    <a:ext uri="{9D8B030D-6E8A-4147-A177-3AD203B41FA5}">
                      <a16:colId xmlns:a16="http://schemas.microsoft.com/office/drawing/2014/main" val="1117806399"/>
                    </a:ext>
                  </a:extLst>
                </a:gridCol>
                <a:gridCol w="1480933">
                  <a:extLst>
                    <a:ext uri="{9D8B030D-6E8A-4147-A177-3AD203B41FA5}">
                      <a16:colId xmlns:a16="http://schemas.microsoft.com/office/drawing/2014/main" val="1902273671"/>
                    </a:ext>
                  </a:extLst>
                </a:gridCol>
              </a:tblGrid>
              <a:tr h="1091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Epistle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To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From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"Apostle"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"Servant"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Grace and Peace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Gives Thanks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8"/>
                  </a:ext>
                </a:extLst>
              </a:tr>
              <a:tr h="1091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Philippians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holy people in Philippi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 &amp; Timothy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 servants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v2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v3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58886"/>
                  </a:ext>
                </a:extLst>
              </a:tr>
              <a:tr h="1091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Colossians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holy people in Colossae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 &amp; Timothy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v2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v3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84390"/>
                  </a:ext>
                </a:extLst>
              </a:tr>
              <a:tr h="1450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1 Thessalonians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church of the Thessalonians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Paul, Silas, Timothy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v2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54163"/>
                  </a:ext>
                </a:extLst>
              </a:tr>
              <a:tr h="1450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 2 Thessalonians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church of the Thessalonians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Paul, Silas, Timothy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v2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83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32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E447B4-171F-1517-BB40-A7E5F3395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91540"/>
              </p:ext>
            </p:extLst>
          </p:nvPr>
        </p:nvGraphicFramePr>
        <p:xfrm>
          <a:off x="0" y="89377"/>
          <a:ext cx="12070080" cy="6261101"/>
        </p:xfrm>
        <a:graphic>
          <a:graphicData uri="http://schemas.openxmlformats.org/drawingml/2006/table">
            <a:tbl>
              <a:tblPr/>
              <a:tblGrid>
                <a:gridCol w="2397743">
                  <a:extLst>
                    <a:ext uri="{9D8B030D-6E8A-4147-A177-3AD203B41FA5}">
                      <a16:colId xmlns:a16="http://schemas.microsoft.com/office/drawing/2014/main" val="3061448608"/>
                    </a:ext>
                  </a:extLst>
                </a:gridCol>
                <a:gridCol w="2652559">
                  <a:extLst>
                    <a:ext uri="{9D8B030D-6E8A-4147-A177-3AD203B41FA5}">
                      <a16:colId xmlns:a16="http://schemas.microsoft.com/office/drawing/2014/main" val="368234021"/>
                    </a:ext>
                  </a:extLst>
                </a:gridCol>
                <a:gridCol w="1381969">
                  <a:extLst>
                    <a:ext uri="{9D8B030D-6E8A-4147-A177-3AD203B41FA5}">
                      <a16:colId xmlns:a16="http://schemas.microsoft.com/office/drawing/2014/main" val="554215791"/>
                    </a:ext>
                  </a:extLst>
                </a:gridCol>
                <a:gridCol w="1430983">
                  <a:extLst>
                    <a:ext uri="{9D8B030D-6E8A-4147-A177-3AD203B41FA5}">
                      <a16:colId xmlns:a16="http://schemas.microsoft.com/office/drawing/2014/main" val="3424745320"/>
                    </a:ext>
                  </a:extLst>
                </a:gridCol>
                <a:gridCol w="1419404">
                  <a:extLst>
                    <a:ext uri="{9D8B030D-6E8A-4147-A177-3AD203B41FA5}">
                      <a16:colId xmlns:a16="http://schemas.microsoft.com/office/drawing/2014/main" val="1723701753"/>
                    </a:ext>
                  </a:extLst>
                </a:gridCol>
                <a:gridCol w="1318917">
                  <a:extLst>
                    <a:ext uri="{9D8B030D-6E8A-4147-A177-3AD203B41FA5}">
                      <a16:colId xmlns:a16="http://schemas.microsoft.com/office/drawing/2014/main" val="2054452380"/>
                    </a:ext>
                  </a:extLst>
                </a:gridCol>
                <a:gridCol w="1468505">
                  <a:extLst>
                    <a:ext uri="{9D8B030D-6E8A-4147-A177-3AD203B41FA5}">
                      <a16:colId xmlns:a16="http://schemas.microsoft.com/office/drawing/2014/main" val="1287340066"/>
                    </a:ext>
                  </a:extLst>
                </a:gridCol>
              </a:tblGrid>
              <a:tr h="1205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Epistle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To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From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"Apostle"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"Servant"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Grace and Peace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Gives Thanks</a:t>
                      </a:r>
                    </a:p>
                  </a:txBody>
                  <a:tcPr marL="5268" marR="5268" marT="5268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02027"/>
                  </a:ext>
                </a:extLst>
              </a:tr>
              <a:tr h="904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1 Timothy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Timothy my true son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GMP*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v12 C*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99789"/>
                  </a:ext>
                </a:extLst>
              </a:tr>
              <a:tr h="805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2 Timothy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Timothy my dear son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GMP*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v3 G*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9063"/>
                  </a:ext>
                </a:extLst>
              </a:tr>
              <a:tr h="805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Titus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Titus my true son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v1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v4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87094"/>
                  </a:ext>
                </a:extLst>
              </a:tr>
              <a:tr h="2406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Philemon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Philemon,  Apphia, Archippus, and church that meets in your home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Paul &amp; Timothy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x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prisoner v1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v3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F2F2F2"/>
                          </a:solidFill>
                          <a:effectLst/>
                          <a:latin typeface="Aptos Display" panose="020B0004020202020204" pitchFamily="34" charset="0"/>
                        </a:rPr>
                        <a:t>v4</a:t>
                      </a:r>
                    </a:p>
                  </a:txBody>
                  <a:tcPr marL="5268" marR="5268" marT="526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75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ECEAF8-A862-1141-3A08-A725C0B024E1}"/>
              </a:ext>
            </a:extLst>
          </p:cNvPr>
          <p:cNvSpPr txBox="1"/>
          <p:nvPr/>
        </p:nvSpPr>
        <p:spPr>
          <a:xfrm>
            <a:off x="1167618" y="6352541"/>
            <a:ext cx="811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GMP*  Grace Mercy Peace        C*   Christ        G* God</a:t>
            </a:r>
          </a:p>
        </p:txBody>
      </p:sp>
    </p:spTree>
    <p:extLst>
      <p:ext uri="{BB962C8B-B14F-4D97-AF65-F5344CB8AC3E}">
        <p14:creationId xmlns:p14="http://schemas.microsoft.com/office/powerpoint/2010/main" val="4036674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ED0B5-A320-5476-5CF4-63FEDAA7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BC1D0F-181A-2236-885A-3C8A7B588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9FA51-F1AD-1C07-DBBE-592EEE59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/>
              <a:t>Grace and Peace 1:3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809AD89-3BA7-80BB-67CD-D2C71FA1B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78975-D8D2-6764-3BDE-F9AD5B485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Grace and Peace are used in the introduction of </a:t>
            </a:r>
            <a:r>
              <a:rPr lang="en-US" sz="3600" b="1" dirty="0">
                <a:latin typeface="Aptos" panose="020B0004020202020204" pitchFamily="34" charset="0"/>
              </a:rPr>
              <a:t>all </a:t>
            </a:r>
            <a:r>
              <a:rPr lang="en-US" sz="3600" dirty="0">
                <a:latin typeface="Aptos" panose="020B0004020202020204" pitchFamily="34" charset="0"/>
              </a:rPr>
              <a:t>the Pauline letters.</a:t>
            </a:r>
          </a:p>
          <a:p>
            <a:r>
              <a:rPr lang="en-US" sz="3600" dirty="0">
                <a:latin typeface="Aptos" panose="020B0004020202020204" pitchFamily="34" charset="0"/>
              </a:rPr>
              <a:t>The letters to Timothy differ slightly as these include Grace, Mercy, and Peace.</a:t>
            </a: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450AD4DF-5595-D4B1-5B8C-87925846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1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99F83-FE7D-2851-6CDB-D6D30F8A9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376FEC-2DB4-9AED-3BF2-BA66B4DDB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3FEC4-9DD8-AF26-2400-4DB6E683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/>
              <a:t>Grace and Peace 1:3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AEEFA4-18B7-B345-A259-54FCCFE9A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30B34-6B4E-9A09-3615-DD2A9A5D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Grace – We have been redeemed and brought back into a relationship with God.</a:t>
            </a:r>
          </a:p>
          <a:p>
            <a:r>
              <a:rPr lang="en-US" sz="3600" dirty="0">
                <a:latin typeface="Aptos" panose="020B0004020202020204" pitchFamily="34" charset="0"/>
              </a:rPr>
              <a:t>We were underserving but the Sacrifice of Jesus and us having faith removes all sin.</a:t>
            </a:r>
          </a:p>
          <a:p>
            <a:r>
              <a:rPr lang="en-US" sz="3600" dirty="0">
                <a:latin typeface="Aptos" panose="020B0004020202020204" pitchFamily="34" charset="0"/>
              </a:rPr>
              <a:t>For the Judaizers this gift was not enough and their actions could be viewed as an attack on grace.</a:t>
            </a: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7ED721A4-E0C0-B665-0C37-9CF652F385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6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F54BE-CD41-3B80-41CD-6326A4DC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E5DC52-20AB-36FB-9ED2-1410B44A1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F7FE0-1D2C-8213-DEBD-30E58BBD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/>
              <a:t>Grace and Peace 1:3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5A6A6C3-A288-6EAB-CA55-F5A18A1F4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39211-8BA6-4D8D-27FD-FB6DB7A1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Aptos" panose="020B0004020202020204" pitchFamily="34" charset="0"/>
              </a:rPr>
              <a:t>Peace- shalom aleichem, aleichem shalom.</a:t>
            </a:r>
          </a:p>
          <a:p>
            <a:r>
              <a:rPr lang="en-US" sz="3200" dirty="0">
                <a:latin typeface="Aptos" panose="020B0004020202020204" pitchFamily="34" charset="0"/>
              </a:rPr>
              <a:t>Peace exchanged as a Hebrew Greeting.</a:t>
            </a:r>
          </a:p>
          <a:p>
            <a:r>
              <a:rPr lang="en-US" sz="3200" dirty="0">
                <a:latin typeface="Aptos" panose="020B0004020202020204" pitchFamily="34" charset="0"/>
              </a:rPr>
              <a:t>Peace be to you, and to you peace.</a:t>
            </a:r>
          </a:p>
          <a:p>
            <a:r>
              <a:rPr lang="en-US" sz="3200" dirty="0">
                <a:latin typeface="Aptos" panose="020B0004020202020204" pitchFamily="34" charset="0"/>
              </a:rPr>
              <a:t>This is not a peace ending world conflict but a peace that is between man and God.</a:t>
            </a:r>
          </a:p>
          <a:p>
            <a:r>
              <a:rPr lang="en-US" sz="3200" dirty="0">
                <a:latin typeface="Aptos" panose="020B0004020202020204" pitchFamily="34" charset="0"/>
              </a:rPr>
              <a:t>Having this type of peace changes everything.</a:t>
            </a:r>
          </a:p>
          <a:p>
            <a:r>
              <a:rPr lang="en-US" sz="3200" dirty="0">
                <a:latin typeface="Aptos" panose="020B0004020202020204" pitchFamily="34" charset="0"/>
              </a:rPr>
              <a:t>It is well with my soul. </a:t>
            </a: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77CB6C95-F76B-1E1F-6A8B-BE3AB2A4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D8943-7CB5-9F32-20E7-D6E25C8C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D73208-873F-14CF-83A1-89FF001E9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6D089-A33B-CD7C-7F17-54E00020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Acts 13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Modern Love" panose="04090805081005020601" pitchFamily="82" charset="0"/>
              </a:rPr>
              <a:t>Pisidian Antioch</a:t>
            </a:r>
            <a:endParaRPr lang="en-US" sz="5400" dirty="0">
              <a:latin typeface="Modern Love" panose="04090805081005020601" pitchFamily="82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E96DB63-7627-C4CF-A2A4-9AAEC6328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C08CD8C5-70EB-798A-3928-A1B399FF47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113579" y="2352245"/>
            <a:ext cx="1918753" cy="19944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F5A04-31F6-D218-4693-E736BB11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058293"/>
            <a:ext cx="10880188" cy="4251960"/>
          </a:xfrm>
        </p:spPr>
        <p:txBody>
          <a:bodyPr>
            <a:normAutofit fontScale="40000" lnSpcReduction="20000"/>
          </a:bodyPr>
          <a:lstStyle/>
          <a:p>
            <a:r>
              <a:rPr lang="en-US" sz="8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</a:t>
            </a:r>
            <a:r>
              <a:rPr lang="en-US" sz="8000" dirty="0">
                <a:solidFill>
                  <a:srgbClr val="000000"/>
                </a:solidFill>
                <a:latin typeface="Aptos" panose="020B0004020202020204" pitchFamily="34" charset="0"/>
              </a:rPr>
              <a:t>tarting Point – Jewish History</a:t>
            </a:r>
          </a:p>
          <a:p>
            <a:r>
              <a:rPr lang="en-US" sz="8000" dirty="0">
                <a:solidFill>
                  <a:srgbClr val="000000"/>
                </a:solidFill>
                <a:latin typeface="Aptos" panose="020B0004020202020204" pitchFamily="34" charset="0"/>
              </a:rPr>
              <a:t> Thi</a:t>
            </a:r>
            <a:r>
              <a:rPr lang="en-US" sz="8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 message of salvation has been sent. </a:t>
            </a:r>
          </a:p>
          <a:p>
            <a:r>
              <a:rPr lang="en-US" sz="8000" dirty="0">
                <a:solidFill>
                  <a:srgbClr val="000000"/>
                </a:solidFill>
                <a:latin typeface="Aptos" panose="020B0004020202020204" pitchFamily="34" charset="0"/>
              </a:rPr>
              <a:t>R</a:t>
            </a:r>
            <a:r>
              <a:rPr lang="en-US" sz="8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ulers did not recognize Jesus</a:t>
            </a:r>
          </a:p>
          <a:p>
            <a:r>
              <a:rPr lang="en-US" sz="8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Condemning him they fulfilled the words of the prophets.</a:t>
            </a:r>
          </a:p>
          <a:p>
            <a:r>
              <a:rPr lang="en-US" sz="8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Pilate has Jesus crucified.</a:t>
            </a:r>
          </a:p>
          <a:p>
            <a:r>
              <a:rPr lang="en-US" sz="8000" dirty="0">
                <a:solidFill>
                  <a:srgbClr val="000000"/>
                </a:solidFill>
                <a:latin typeface="Aptos" panose="020B0004020202020204" pitchFamily="34" charset="0"/>
              </a:rPr>
              <a:t>Jesus place in a tomb.   </a:t>
            </a:r>
          </a:p>
          <a:p>
            <a:r>
              <a:rPr lang="en-US" sz="8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God raises him From the dead.   He does not face decay</a:t>
            </a:r>
          </a:p>
          <a:p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818449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0021B-2693-E6FC-DAB1-B4DC58D4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D17FB6-3107-6E9D-FC59-1A571E2BE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D6115-37FE-B0F3-7739-FA4BAD4D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/>
              <a:t>Grace and Peace 1:3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CCA3140-15EA-66A9-EFFE-27CF53B7B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C0B36-9902-46FE-1496-A1E9DB7D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Aptos" panose="020B0004020202020204" pitchFamily="34" charset="0"/>
              </a:rPr>
              <a:t>This phrase becomes the sermonette..</a:t>
            </a:r>
          </a:p>
          <a:p>
            <a:r>
              <a:rPr lang="en-US" sz="3200" dirty="0">
                <a:latin typeface="Aptos" panose="020B0004020202020204" pitchFamily="34" charset="0"/>
              </a:rPr>
              <a:t>As the result of God’s grace we can be at peace with Him.</a:t>
            </a: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433AE42C-1D8C-68E8-11EE-AF7AF98985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4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92C41-24CC-9A48-6106-D99E892E8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F9B526-E334-3763-9079-878E1A3F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20B93-C5F3-EF32-4076-77C5CE47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/>
              <a:t>Grace and Peace 1:3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445CD02-F822-30E4-D8C7-F9C57792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1ACAF-6C05-E6D5-90E5-C88A65BB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Aptos" panose="020B0004020202020204" pitchFamily="34" charset="0"/>
              </a:rPr>
              <a:t>This phrase becomes the sermonette..</a:t>
            </a:r>
          </a:p>
          <a:p>
            <a:r>
              <a:rPr lang="en-US" sz="3200" dirty="0">
                <a:latin typeface="Aptos" panose="020B0004020202020204" pitchFamily="34" charset="0"/>
              </a:rPr>
              <a:t>As the result of God’s grace we can be at peace with Him.</a:t>
            </a: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91356DBD-B692-9533-9023-E00478AB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49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8E1360-3BDE-8F42-0B46-0D0CDC3D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02F9E7-D689-CFCD-4F55-263991B74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D5224-83D3-9ADA-1F9C-450AAA37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800" dirty="0"/>
              <a:t>Gal 1 Paul defending Apostleship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3D40C75-ABA6-680B-CCDC-454DC241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A0BD-E598-9C03-A66C-B7084150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en-US" sz="4000" b="1" i="0" u="sng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4000" b="0" i="0" u="sng" dirty="0">
                <a:solidFill>
                  <a:srgbClr val="000000"/>
                </a:solidFill>
                <a:effectLst/>
                <a:latin typeface="system-ui"/>
              </a:rPr>
              <a:t>Paul, an apostle—sent not from men nor by a man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system-ui"/>
              </a:rPr>
              <a:t>Galatians 1:11-2:10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system-ui"/>
              </a:rPr>
              <a:t>Galatians 2:11-14  Paul admonishes Peter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system-ui"/>
              </a:rPr>
              <a:t>Defense is thematic across several epistles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system-ui"/>
              </a:rPr>
              <a:t>2 Corinthians 11</a:t>
            </a:r>
            <a:endParaRPr lang="en-US" sz="88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0A0C02E9-9B0B-3A9F-2F69-BFC37EC9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9605657" y="3663639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0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ED400-C3A6-3E64-CFD0-1A7A06FF2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A7D1E-C30E-2E35-1C69-C5A2BF355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4A5B0-B19B-8FF7-8EBA-C12E8FCA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800" dirty="0"/>
              <a:t>Galatians 1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A2EDF1-C2AE-B1E6-4F01-8C7500D78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58EF1-6DDD-C316-0F7E-34C75388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Grace and peace to you from God our Father and the Lord Jesus Christ,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who gave himself for our sins to rescue us from the present evil age, according to the will of our God and Father,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US" sz="3600" b="1" i="0" u="sng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system-ui"/>
              </a:rPr>
              <a:t>to whom be glory for ever and ever. Amen.</a:t>
            </a:r>
            <a:endParaRPr lang="en-US" sz="3600" u="sng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C19AA12E-6B7F-8CAD-3390-EE5DB1CD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9605657" y="3663639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AC291-7B14-641C-2398-16A54F558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F03316-723E-426D-D4E5-85193F238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7A33E-6C6B-8F34-0923-4CADF666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800" dirty="0"/>
              <a:t>Galatians 1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9BFE144-F68A-D526-4CBE-1CD22279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70ED4-1923-A0E8-FB49-28F38DDF5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6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…..(you) are turning to a different gospel—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which is really no gospel at all. Evidently some people are throwing you into confusion and are trying to pervert the gospel of Christ.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But even if we or an angel from heaven should preach a gospel other than the one we preached to you, let them be under God’s curse! </a:t>
            </a:r>
            <a:endParaRPr lang="en-US" sz="3600" u="sng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5AE6C40E-8DFE-6ADC-F8E8-D1FBEF35DE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9605657" y="3663639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52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58CFD-10AA-1E64-8C5B-A6B56741B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A76E13-6F9C-D96A-83C3-BE5DB80ED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26EB0-A03D-D670-0152-069298EC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800" dirty="0"/>
              <a:t>Galatians 1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7B3FFA0-7869-1169-BFF8-EA7A19527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0228-165B-A2FF-BC64-6CD68113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 we have already said, so now I say again: If anybody is preaching to you a gospel other than what you accepted, let them be under God’s curse!</a:t>
            </a:r>
          </a:p>
          <a:p>
            <a:pPr algn="l"/>
            <a:endParaRPr lang="en-US" sz="3600" u="sng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/>
            <a:r>
              <a:rPr lang="en-US" sz="3600" u="sng" dirty="0">
                <a:solidFill>
                  <a:srgbClr val="000000"/>
                </a:solidFill>
                <a:latin typeface="Aptos" panose="020B0004020202020204" pitchFamily="34" charset="0"/>
              </a:rPr>
              <a:t>What about Paul’s tone?</a:t>
            </a:r>
            <a:endParaRPr lang="en-US" sz="4800" u="sng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3C1317CD-8E15-22D5-B01D-E65A8BE5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9605657" y="3663639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47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567FD-CFF1-3F73-504B-23536CEB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F0F3FE-4FAD-472D-87FE-0C30B85C5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1B38B-18D6-B127-216A-ABE2DB64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800" dirty="0"/>
              <a:t>Galatians 1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F17CE6A-AE53-7357-8601-CD612AD75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65DE0-593B-8C0C-BD6D-E4CC6613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1267854" cy="4119172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 them be under God’s curse    NIV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 him be anathema.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</a:rPr>
              <a:t>     ASV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 him be condemned to destruction! AMP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 him be accursed.     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</a:rPr>
              <a:t>BRG ESV KJV NKJV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may he be condemned to hell GNT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(good news translation)</a:t>
            </a:r>
          </a:p>
          <a:p>
            <a:pPr marL="0" indent="0" algn="l">
              <a:buNone/>
            </a:pP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</a:rPr>
              <a:t>He is to be accursed   NASB NASB1995</a:t>
            </a:r>
            <a:endParaRPr lang="en-US" sz="3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l">
              <a:buNone/>
            </a:pPr>
            <a:endParaRPr lang="en-US" sz="3600" dirty="0">
              <a:solidFill>
                <a:srgbClr val="000000"/>
              </a:solidFill>
              <a:latin typeface="system-ui"/>
            </a:endParaRPr>
          </a:p>
          <a:p>
            <a:pPr marL="0" indent="0" algn="l">
              <a:buNone/>
            </a:pPr>
            <a:endParaRPr lang="en-US" sz="4800" u="sng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E382A2A4-838A-C573-3CD8-38FE64A8FA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9577522" y="2568231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0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7561D4-5E7E-43B3-BEB1-86465F16E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1D9101-FBAB-006E-6271-AEF527A5B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02CE3-1844-E258-3038-1054C20E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 dirty="0"/>
              <a:t>Anathema Galatians 4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FC5B33B-4BB0-21ED-BE5E-F581FCF75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30CD-BAED-542A-0329-E6ABAF9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600" b="1" i="0" dirty="0">
                <a:effectLst/>
                <a:latin typeface="blbGentium"/>
              </a:rPr>
              <a:t>Anathema - </a:t>
            </a:r>
            <a:r>
              <a:rPr lang="el-GR" sz="3600" b="1" i="0" dirty="0">
                <a:effectLst/>
                <a:latin typeface="blbGentium"/>
              </a:rPr>
              <a:t>ἀνάθεμα</a:t>
            </a:r>
            <a:r>
              <a:rPr lang="en-US" sz="3600" b="1" i="0" dirty="0">
                <a:effectLst/>
                <a:latin typeface="blbGentium"/>
              </a:rPr>
              <a:t>  </a:t>
            </a:r>
            <a:r>
              <a:rPr lang="en-US" sz="3600" b="1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an-</a:t>
            </a:r>
            <a:r>
              <a:rPr lang="en-US" sz="3600" b="1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ath</a:t>
            </a:r>
            <a:r>
              <a:rPr lang="en-US" sz="3600" b="1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'-</a:t>
            </a:r>
            <a:r>
              <a:rPr lang="en-US" sz="3600" b="1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em</a:t>
            </a:r>
            <a:r>
              <a:rPr lang="en-US" sz="3600" b="1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-ah </a:t>
            </a:r>
            <a:r>
              <a:rPr lang="en-US" sz="3600" b="1" i="0" dirty="0">
                <a:effectLst/>
                <a:latin typeface="blbGentium"/>
              </a:rPr>
              <a:t>G331 (6X)</a:t>
            </a:r>
            <a:r>
              <a:rPr lang="en-US" sz="4000" b="1" i="0" dirty="0">
                <a:effectLst/>
                <a:latin typeface="blbGentium"/>
              </a:rPr>
              <a:t> 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thing set up or laid by in order to be kept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thing devoted to God without hope of being redeemed, and if an animal, to be slain; therefore a person or thing doomed to destruction</a:t>
            </a:r>
          </a:p>
          <a:p>
            <a:endParaRPr lang="en-US" sz="40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72FEA7B7-69CB-4A5F-980C-8EBC3F99ED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2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16B69-F3DA-F493-2B84-8D7A9D28C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CAD592-AB16-E65F-3A0A-B64472B57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AE4D0-BFAC-CFA9-B876-C84FB142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 dirty="0"/>
              <a:t>95 Theses  Martin Luther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6D26314-5B9D-4570-E61E-41DD7BE20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5176-58C0-786E-5F42-3D51832E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36 Those who believe that they can be certain of their salvation because they have indulgence letters will be eternally damned, together with their teachers</a:t>
            </a:r>
            <a:endParaRPr lang="en-US" sz="36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338997AF-0E3F-CEE0-9D0D-96388607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87A6D-3A29-307F-447D-C5D029EB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409488-D0EA-291C-67C7-10B56715B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402B2-5A98-2B35-EEC7-7B842A08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 dirty="0"/>
              <a:t>95 Theses  Martin Luther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F114DFD-DC0A-5425-9049-C981B0CEF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964B-C39B-6139-D9C3-10584D0A3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45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Christians are to be taught that he who sees a needy man and passes him by, yet gives his money for indulgences, does not buy papal indulgences but God's wrath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27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They preach only human doctrines who say that as soon as the money clinks into the money chest, the soul flies out of purgatory.</a:t>
            </a: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0B4672D1-4C3B-5BBA-A0D3-5181FE86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3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F0E51-0B62-DE91-5917-85E3AD88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63BDD8-0F0D-6083-D1A0-F9BCAB8C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1C934-8D27-740F-1A98-3E5801CC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Exploring Churches in Galatia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AA36171-7362-D773-FCE6-EF253963A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CCB6D18F-1C34-FF49-C2F2-4916CA72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561319" y="4432008"/>
            <a:ext cx="1918753" cy="19944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1B8AD-91D6-23AE-9596-EC754445C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In Pisidian Antioch Acts 13</a:t>
            </a:r>
          </a:p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“We tell you the good news: What God promised our ancestors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he has fulfilled for us, their children, 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by raising up Jesus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 </a:t>
            </a:r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53083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D8088F-E7A5-496E-E64E-031D41A48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CB7F80-FE41-5780-7861-04DF8CFE0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F8689-9F4E-A3E1-45A4-1C31E8B0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 dirty="0"/>
              <a:t>95 Theses  Martin Luther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AD1490-A84A-8824-F5BF-8D0A3EAE2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CECD5-3D3F-4E3F-9F84-C678AEE71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878291" cy="4119172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71 Let him who speaks against the truth concerning papal indulgences be anathema and accursed.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73 Just as the pope justly thunders against those who by any means whatever contrive harm to the sale of indulgences.</a:t>
            </a: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349D8EB8-D95B-2E25-98F2-6BFC55A8D2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450784" y="1911493"/>
            <a:ext cx="1417698" cy="14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96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ABE01-70DD-887F-2D2E-B68F9DF4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-126609"/>
            <a:ext cx="789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58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1BAB0-D2C6-7C23-1C7E-44BDEC27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5E23F-25B2-5F6F-FC11-E14BEEB6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96" y="0"/>
            <a:ext cx="4809636" cy="4179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A75D2-FB61-9ACB-EFA8-641582AC74F4}"/>
              </a:ext>
            </a:extLst>
          </p:cNvPr>
          <p:cNvSpPr txBox="1"/>
          <p:nvPr/>
        </p:nvSpPr>
        <p:spPr>
          <a:xfrm>
            <a:off x="587323" y="385076"/>
            <a:ext cx="61229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767676"/>
                </a:solidFill>
                <a:effectLst/>
                <a:latin typeface="Aptos" panose="020B0004020202020204" pitchFamily="34" charset="0"/>
              </a:rPr>
              <a:t>Hanukkah 202</a:t>
            </a:r>
            <a:r>
              <a:rPr lang="en-US" sz="4000" b="1" dirty="0">
                <a:solidFill>
                  <a:srgbClr val="767676"/>
                </a:solidFill>
                <a:latin typeface="Aptos" panose="020B0004020202020204" pitchFamily="34" charset="0"/>
              </a:rPr>
              <a:t>4</a:t>
            </a:r>
          </a:p>
          <a:p>
            <a:r>
              <a:rPr lang="en-US" sz="4000" b="1" i="0" dirty="0">
                <a:solidFill>
                  <a:srgbClr val="111111"/>
                </a:solidFill>
                <a:effectLst/>
                <a:latin typeface="Aptos" panose="020B0004020202020204" pitchFamily="34" charset="0"/>
              </a:rPr>
              <a:t>begins Wednesday, December 25 at sunset</a:t>
            </a:r>
          </a:p>
          <a:p>
            <a:r>
              <a:rPr lang="en-US" sz="4000" b="1" dirty="0">
                <a:solidFill>
                  <a:srgbClr val="111111"/>
                </a:solidFill>
                <a:latin typeface="Aptos" panose="020B0004020202020204" pitchFamily="34" charset="0"/>
              </a:rPr>
              <a:t>Ends Thursday January 2 at  nightfall</a:t>
            </a:r>
          </a:p>
          <a:p>
            <a:endParaRPr lang="en-US" sz="3200" b="0" i="0" dirty="0">
              <a:solidFill>
                <a:srgbClr val="111111"/>
              </a:solidFill>
              <a:effectLst/>
              <a:latin typeface="Aptos" panose="020B0004020202020204" pitchFamily="34" charset="0"/>
            </a:endParaRPr>
          </a:p>
          <a:p>
            <a:endParaRPr lang="en-US" sz="3200" b="1" i="0" dirty="0">
              <a:solidFill>
                <a:srgbClr val="767676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43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12A63-CA42-6823-A4A3-7D891F0E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F340C-3A53-256D-9E48-67B7195A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96" y="0"/>
            <a:ext cx="4809636" cy="4179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0A3F8-04CE-0376-1725-86E981ACCA54}"/>
              </a:ext>
            </a:extLst>
          </p:cNvPr>
          <p:cNvSpPr txBox="1"/>
          <p:nvPr/>
        </p:nvSpPr>
        <p:spPr>
          <a:xfrm>
            <a:off x="587323" y="385076"/>
            <a:ext cx="61229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holiday is tied to the historical significance of the </a:t>
            </a:r>
            <a:r>
              <a:rPr lang="en-US" sz="4000" b="0" i="0" u="none" strike="noStrike" dirty="0">
                <a:effectLst/>
                <a:latin typeface="Segoe UI" panose="020B0502040204020203" pitchFamily="34" charset="0"/>
                <a:hlinkClick r:id="rId3"/>
              </a:rPr>
              <a:t>Maccabean victory</a:t>
            </a:r>
            <a:r>
              <a:rPr lang="en-US" sz="4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endParaRPr lang="en-US" sz="40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4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See 1 Maccabees </a:t>
            </a:r>
            <a:r>
              <a:rPr lang="en-US" sz="40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chapter 4</a:t>
            </a:r>
            <a:endParaRPr lang="en-US" sz="3200" b="0" i="0" dirty="0">
              <a:solidFill>
                <a:srgbClr val="11111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3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B91E84-5709-800A-D205-B18AEAAAB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F652DB-81BA-AF27-79D9-CBBD65079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6E1FC-8260-41B2-6986-FE1C3885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Exploring Churches in Galatia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90B2792-822D-0947-EE62-BE132DF24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502106C3-A59A-95AB-7B2D-F569E852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561319" y="4432008"/>
            <a:ext cx="1918753" cy="19944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D7E30-ECE1-A423-1F27-C0A96016A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In Pisidian Antioch Acts 13</a:t>
            </a:r>
          </a:p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“Therefore, my friends, I want you to know that 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through Jesus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forgiveness of sins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is proclaimed to you.</a:t>
            </a:r>
          </a:p>
          <a:p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6091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E03D1-D965-C914-C2AC-5635F8B67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2F21F1-A2E9-DFB6-D897-781CAEB64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ADCED-4509-747D-8DB6-4D8CF443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Exploring Churches in Galatia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D40A32C-2E00-CF30-EA08-E15FDA1EE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128C1E53-6D83-5A47-F392-8A6B081DCB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561319" y="4432008"/>
            <a:ext cx="1918753" cy="19944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30360-ABCB-AEAE-38EC-56B26D7F7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In Pisidian Antioch Acts 13</a:t>
            </a:r>
          </a:p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Through him 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everyone who believes is set free from every sin, a justification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you were not able to obtain under the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law of Moses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4081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2BEA6-3898-285B-0B21-1007E35B0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40BFAE-A634-95FF-EFA2-91EA47D1C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C83FB-A912-258E-7D98-5C975DF0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Exploring Churches in Galatia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12A7C25-37DE-8E6E-7E86-7639565E9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78DC8202-8B8A-30E9-FB55-01B5AF9181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561319" y="4432008"/>
            <a:ext cx="1918753" cy="19944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F5044-AEEC-09B6-7145-306EFDECA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Good news proclaimed in Galatia and  then……</a:t>
            </a:r>
          </a:p>
          <a:p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26171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1BE2F-3CEE-B12F-19FA-C89061D0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A4F58A-8443-EAF5-4548-8A8F614F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14E41-7B2A-2D90-1972-1BE7FBB5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/>
              <a:t>      Perplexed Galatians 4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67F9117-885E-B097-BA38-2D2751B90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E413-67AA-4E6E-3988-05D0C7C3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r>
              <a:rPr lang="en-US" sz="4000" b="1" baseline="30000" dirty="0">
                <a:latin typeface="system-ui"/>
              </a:rPr>
              <a:t>1</a:t>
            </a:r>
            <a:r>
              <a:rPr lang="en-US" sz="4000" b="1" i="0" baseline="30000" dirty="0">
                <a:effectLst/>
                <a:latin typeface="system-ui"/>
              </a:rPr>
              <a:t>9 </a:t>
            </a:r>
            <a:r>
              <a:rPr lang="en-US" sz="4000" b="0" i="0" dirty="0">
                <a:effectLst/>
                <a:latin typeface="system-ui"/>
              </a:rPr>
              <a:t>My dear children, for whom I am again in the pains of childbirth until Christ is formed in you, </a:t>
            </a:r>
            <a:r>
              <a:rPr lang="en-US" sz="4000" b="1" i="0" baseline="30000" dirty="0">
                <a:effectLst/>
                <a:latin typeface="system-ui"/>
              </a:rPr>
              <a:t>20 </a:t>
            </a:r>
            <a:r>
              <a:rPr lang="en-US" sz="4000" b="0" i="0" dirty="0">
                <a:effectLst/>
                <a:latin typeface="system-ui"/>
              </a:rPr>
              <a:t>how I wish I could be with you now and change my tone, because I am </a:t>
            </a:r>
            <a:r>
              <a:rPr lang="en-US" sz="4000" b="0" i="0" u="sng" dirty="0">
                <a:effectLst/>
                <a:latin typeface="system-ui"/>
              </a:rPr>
              <a:t>perplexed</a:t>
            </a:r>
            <a:r>
              <a:rPr lang="en-US" sz="4000" b="0" i="0" dirty="0">
                <a:effectLst/>
                <a:latin typeface="system-ui"/>
              </a:rPr>
              <a:t> about you!</a:t>
            </a:r>
            <a:endParaRPr lang="en-US" sz="4000" dirty="0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1A1A816D-B9D6-6398-AA7C-8BF12C6A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9605657" y="3663639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3AB88-7085-AC63-F67D-7FF4A1C33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64B892-BB26-5CE1-52CE-B96E4C1BC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34028-57A0-8CA4-BC45-B2AB0654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/>
              <a:t>      Perplexed Galatians 4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7EC57E2-B8AB-11AF-B1E2-83C0E9BF5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36AC-5570-E808-D679-57F4C740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915398" cy="4119172"/>
          </a:xfrm>
        </p:spPr>
        <p:txBody>
          <a:bodyPr anchor="t">
            <a:noAutofit/>
          </a:bodyPr>
          <a:lstStyle/>
          <a:p>
            <a:r>
              <a:rPr lang="en-US" sz="4000" b="1" baseline="30000" dirty="0">
                <a:latin typeface="system-ui"/>
              </a:rPr>
              <a:t>1</a:t>
            </a:r>
            <a:r>
              <a:rPr lang="en-US" sz="4000" b="1" i="0" baseline="30000" dirty="0">
                <a:effectLst/>
                <a:latin typeface="system-ui"/>
              </a:rPr>
              <a:t>9 </a:t>
            </a:r>
            <a:r>
              <a:rPr lang="en-US" sz="4000" b="0" i="0" dirty="0">
                <a:effectLst/>
                <a:latin typeface="system-ui"/>
              </a:rPr>
              <a:t>My dear children, for whom I am again in the pains of childbirth until Christ is formed in you, </a:t>
            </a:r>
            <a:r>
              <a:rPr lang="en-US" sz="4000" b="1" i="0" baseline="30000" dirty="0">
                <a:effectLst/>
                <a:latin typeface="system-ui"/>
              </a:rPr>
              <a:t>20 </a:t>
            </a:r>
            <a:r>
              <a:rPr lang="en-US" sz="4000" b="0" i="0" dirty="0">
                <a:effectLst/>
                <a:latin typeface="system-ui"/>
              </a:rPr>
              <a:t>how I wish I could be with you now and 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system-ui"/>
              </a:rPr>
              <a:t>change my tone, </a:t>
            </a:r>
            <a:r>
              <a:rPr lang="en-US" sz="4000" b="0" i="0" dirty="0">
                <a:effectLst/>
                <a:latin typeface="system-ui"/>
              </a:rPr>
              <a:t>because I am </a:t>
            </a:r>
            <a:r>
              <a:rPr lang="en-US" sz="4000" b="0" i="0" u="sng" dirty="0">
                <a:effectLst/>
                <a:latin typeface="system-ui"/>
              </a:rPr>
              <a:t>perplexed</a:t>
            </a:r>
            <a:r>
              <a:rPr lang="en-US" sz="4000" b="0" i="0" dirty="0">
                <a:effectLst/>
                <a:latin typeface="system-ui"/>
              </a:rPr>
              <a:t> about you!</a:t>
            </a:r>
          </a:p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(Be on alert about Paul’s “tone” in Galatians)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8AA88AD4-6BF0-13F5-60FF-30ADD39E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343002" y="3663639"/>
            <a:ext cx="2262825" cy="23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2462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9768</TotalTime>
  <Words>1894</Words>
  <Application>Microsoft Office PowerPoint</Application>
  <PresentationFormat>Widescreen</PresentationFormat>
  <Paragraphs>292</Paragraphs>
  <Slides>43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Aptos</vt:lpstr>
      <vt:lpstr>Aptos Display</vt:lpstr>
      <vt:lpstr>Arial</vt:lpstr>
      <vt:lpstr>Arial</vt:lpstr>
      <vt:lpstr>blbGentium</vt:lpstr>
      <vt:lpstr>Modern Love</vt:lpstr>
      <vt:lpstr>Segoe UI</vt:lpstr>
      <vt:lpstr>system-ui</vt:lpstr>
      <vt:lpstr>The Hand</vt:lpstr>
      <vt:lpstr>Times New Roman</vt:lpstr>
      <vt:lpstr>SketchyVTI</vt:lpstr>
      <vt:lpstr>Exploring Galatia</vt:lpstr>
      <vt:lpstr>      Acts 13 Pisidian Antioch</vt:lpstr>
      <vt:lpstr>      Acts 13 Pisidian Antioch</vt:lpstr>
      <vt:lpstr>      Exploring Churches in Galatia</vt:lpstr>
      <vt:lpstr>      Exploring Churches in Galatia</vt:lpstr>
      <vt:lpstr>      Exploring Churches in Galatia</vt:lpstr>
      <vt:lpstr>      Exploring Churches in Galatia</vt:lpstr>
      <vt:lpstr>      Perplexed Galatians 4</vt:lpstr>
      <vt:lpstr>      Perplexed Galatians 4</vt:lpstr>
      <vt:lpstr>      Perplexed Galatians 4</vt:lpstr>
      <vt:lpstr>      Perplexed Galatians 4</vt:lpstr>
      <vt:lpstr>      Perplexed Galatians 4</vt:lpstr>
      <vt:lpstr>Fear Galatians 4:11</vt:lpstr>
      <vt:lpstr>Fear Galatians 4:11</vt:lpstr>
      <vt:lpstr>Fear Galatians 4:11</vt:lpstr>
      <vt:lpstr>Astonished / Amazed Galatians 1:6</vt:lpstr>
      <vt:lpstr>Astonised Galatians 1:6</vt:lpstr>
      <vt:lpstr>Astonished / Amazed Galatians 1:6</vt:lpstr>
      <vt:lpstr>      Pauls viewpoint</vt:lpstr>
      <vt:lpstr>Galatians 1 The Gospel </vt:lpstr>
      <vt:lpstr>      Exploring Churches in Galatia</vt:lpstr>
      <vt:lpstr>      A  Pauline  tradition</vt:lpstr>
      <vt:lpstr>      A  Pauline  tradition</vt:lpstr>
      <vt:lpstr>PowerPoint Presentation</vt:lpstr>
      <vt:lpstr>PowerPoint Presentation</vt:lpstr>
      <vt:lpstr>PowerPoint Presentation</vt:lpstr>
      <vt:lpstr>Grace and Peace 1:3</vt:lpstr>
      <vt:lpstr>Grace and Peace 1:3</vt:lpstr>
      <vt:lpstr>Grace and Peace 1:3</vt:lpstr>
      <vt:lpstr>Grace and Peace 1:3</vt:lpstr>
      <vt:lpstr>Grace and Peace 1:3</vt:lpstr>
      <vt:lpstr>Gal 1 Paul defending Apostleship</vt:lpstr>
      <vt:lpstr>Galatians 1</vt:lpstr>
      <vt:lpstr>Galatians 1</vt:lpstr>
      <vt:lpstr>Galatians 1</vt:lpstr>
      <vt:lpstr>Galatians 1</vt:lpstr>
      <vt:lpstr>Anathema Galatians 4</vt:lpstr>
      <vt:lpstr>95 Theses  Martin Luther</vt:lpstr>
      <vt:lpstr>95 Theses  Martin Luther</vt:lpstr>
      <vt:lpstr>95 Theses  Martin Luther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Weldon Beardain</dc:creator>
  <cp:lastModifiedBy>Weldon Beardain</cp:lastModifiedBy>
  <cp:revision>8</cp:revision>
  <dcterms:created xsi:type="dcterms:W3CDTF">2024-09-12T00:44:36Z</dcterms:created>
  <dcterms:modified xsi:type="dcterms:W3CDTF">2024-12-22T03:59:14Z</dcterms:modified>
</cp:coreProperties>
</file>