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8" r:id="rId3"/>
    <p:sldId id="300" r:id="rId4"/>
    <p:sldId id="301" r:id="rId5"/>
    <p:sldId id="302" r:id="rId6"/>
    <p:sldId id="303" r:id="rId7"/>
    <p:sldId id="304" r:id="rId8"/>
    <p:sldId id="305" r:id="rId9"/>
    <p:sldId id="271" r:id="rId10"/>
    <p:sldId id="270" r:id="rId11"/>
    <p:sldId id="299" r:id="rId12"/>
    <p:sldId id="277" r:id="rId13"/>
    <p:sldId id="264" r:id="rId14"/>
    <p:sldId id="282" r:id="rId15"/>
    <p:sldId id="281" r:id="rId16"/>
    <p:sldId id="280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5" r:id="rId29"/>
    <p:sldId id="294" r:id="rId30"/>
    <p:sldId id="296" r:id="rId31"/>
    <p:sldId id="297" r:id="rId32"/>
    <p:sldId id="298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37A528-4E38-4019-9482-51EA3FB1D5EF}" v="2" dt="2024-12-10T17:11:32.7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ldon Beardain" userId="09afe1b543c8f812" providerId="LiveId" clId="{E937A528-4E38-4019-9482-51EA3FB1D5EF}"/>
    <pc:docChg chg="undo custSel addSld delSld modSld sldOrd">
      <pc:chgData name="Weldon Beardain" userId="09afe1b543c8f812" providerId="LiveId" clId="{E937A528-4E38-4019-9482-51EA3FB1D5EF}" dt="2024-12-12T22:39:17.445" v="2269" actId="6549"/>
      <pc:docMkLst>
        <pc:docMk/>
      </pc:docMkLst>
      <pc:sldChg chg="modSp mod">
        <pc:chgData name="Weldon Beardain" userId="09afe1b543c8f812" providerId="LiveId" clId="{E937A528-4E38-4019-9482-51EA3FB1D5EF}" dt="2024-12-12T14:46:18.951" v="1525" actId="255"/>
        <pc:sldMkLst>
          <pc:docMk/>
          <pc:sldMk cId="14954441" sldId="258"/>
        </pc:sldMkLst>
        <pc:spChg chg="mod">
          <ac:chgData name="Weldon Beardain" userId="09afe1b543c8f812" providerId="LiveId" clId="{E937A528-4E38-4019-9482-51EA3FB1D5EF}" dt="2024-12-12T14:30:30.401" v="1116" actId="20577"/>
          <ac:spMkLst>
            <pc:docMk/>
            <pc:sldMk cId="14954441" sldId="258"/>
            <ac:spMk id="2" creationId="{61AC8984-C703-C59A-1E50-3D50FD029F92}"/>
          </ac:spMkLst>
        </pc:spChg>
        <pc:spChg chg="mod">
          <ac:chgData name="Weldon Beardain" userId="09afe1b543c8f812" providerId="LiveId" clId="{E937A528-4E38-4019-9482-51EA3FB1D5EF}" dt="2024-12-12T14:46:18.951" v="1525" actId="255"/>
          <ac:spMkLst>
            <pc:docMk/>
            <pc:sldMk cId="14954441" sldId="258"/>
            <ac:spMk id="3" creationId="{0BF205C5-F479-EB90-E0A4-D65B07A01529}"/>
          </ac:spMkLst>
        </pc:spChg>
      </pc:sldChg>
      <pc:sldChg chg="modSp mod">
        <pc:chgData name="Weldon Beardain" userId="09afe1b543c8f812" providerId="LiveId" clId="{E937A528-4E38-4019-9482-51EA3FB1D5EF}" dt="2024-12-12T14:28:09.198" v="1088" actId="20577"/>
        <pc:sldMkLst>
          <pc:docMk/>
          <pc:sldMk cId="2954156934" sldId="270"/>
        </pc:sldMkLst>
        <pc:spChg chg="mod">
          <ac:chgData name="Weldon Beardain" userId="09afe1b543c8f812" providerId="LiveId" clId="{E937A528-4E38-4019-9482-51EA3FB1D5EF}" dt="2024-12-12T14:28:09.198" v="1088" actId="20577"/>
          <ac:spMkLst>
            <pc:docMk/>
            <pc:sldMk cId="2954156934" sldId="270"/>
            <ac:spMk id="3" creationId="{2176D8F3-445E-A0B0-B76A-5A1EE196C9CC}"/>
          </ac:spMkLst>
        </pc:spChg>
      </pc:sldChg>
      <pc:sldChg chg="add">
        <pc:chgData name="Weldon Beardain" userId="09afe1b543c8f812" providerId="LiveId" clId="{E937A528-4E38-4019-9482-51EA3FB1D5EF}" dt="2024-12-10T15:04:05.969" v="0" actId="2890"/>
        <pc:sldMkLst>
          <pc:docMk/>
          <pc:sldMk cId="1414506854" sldId="293"/>
        </pc:sldMkLst>
      </pc:sldChg>
      <pc:sldChg chg="modSp add mod ord">
        <pc:chgData name="Weldon Beardain" userId="09afe1b543c8f812" providerId="LiveId" clId="{E937A528-4E38-4019-9482-51EA3FB1D5EF}" dt="2024-12-10T16:15:47.707" v="602" actId="6549"/>
        <pc:sldMkLst>
          <pc:docMk/>
          <pc:sldMk cId="409016666" sldId="294"/>
        </pc:sldMkLst>
        <pc:spChg chg="mod">
          <ac:chgData name="Weldon Beardain" userId="09afe1b543c8f812" providerId="LiveId" clId="{E937A528-4E38-4019-9482-51EA3FB1D5EF}" dt="2024-12-10T16:05:17.942" v="21" actId="20577"/>
          <ac:spMkLst>
            <pc:docMk/>
            <pc:sldMk cId="409016666" sldId="294"/>
            <ac:spMk id="2" creationId="{0043FEC4-9DD8-AF26-2400-4DB6E6839E77}"/>
          </ac:spMkLst>
        </pc:spChg>
        <pc:spChg chg="mod">
          <ac:chgData name="Weldon Beardain" userId="09afe1b543c8f812" providerId="LiveId" clId="{E937A528-4E38-4019-9482-51EA3FB1D5EF}" dt="2024-12-10T16:15:47.707" v="602" actId="6549"/>
          <ac:spMkLst>
            <pc:docMk/>
            <pc:sldMk cId="409016666" sldId="294"/>
            <ac:spMk id="3" creationId="{4AE30B34-6B4E-9A09-3615-DD2A9A5D6094}"/>
          </ac:spMkLst>
        </pc:spChg>
      </pc:sldChg>
      <pc:sldChg chg="add ord">
        <pc:chgData name="Weldon Beardain" userId="09afe1b543c8f812" providerId="LiveId" clId="{E937A528-4E38-4019-9482-51EA3FB1D5EF}" dt="2024-12-10T16:16:49.125" v="604"/>
        <pc:sldMkLst>
          <pc:docMk/>
          <pc:sldMk cId="3077019716" sldId="295"/>
        </pc:sldMkLst>
      </pc:sldChg>
      <pc:sldChg chg="modSp add mod">
        <pc:chgData name="Weldon Beardain" userId="09afe1b543c8f812" providerId="LiveId" clId="{E937A528-4E38-4019-9482-51EA3FB1D5EF}" dt="2024-12-10T16:28:37.330" v="916" actId="255"/>
        <pc:sldMkLst>
          <pc:docMk/>
          <pc:sldMk cId="901951609" sldId="296"/>
        </pc:sldMkLst>
        <pc:spChg chg="mod">
          <ac:chgData name="Weldon Beardain" userId="09afe1b543c8f812" providerId="LiveId" clId="{E937A528-4E38-4019-9482-51EA3FB1D5EF}" dt="2024-12-10T16:28:37.330" v="916" actId="255"/>
          <ac:spMkLst>
            <pc:docMk/>
            <pc:sldMk cId="901951609" sldId="296"/>
            <ac:spMk id="3" creationId="{DFF39211-8BA6-4D8D-27FD-FB6DB7A1AD93}"/>
          </ac:spMkLst>
        </pc:spChg>
      </pc:sldChg>
      <pc:sldChg chg="new del">
        <pc:chgData name="Weldon Beardain" userId="09afe1b543c8f812" providerId="LiveId" clId="{E937A528-4E38-4019-9482-51EA3FB1D5EF}" dt="2024-12-10T16:17:44.932" v="606" actId="680"/>
        <pc:sldMkLst>
          <pc:docMk/>
          <pc:sldMk cId="2234974140" sldId="296"/>
        </pc:sldMkLst>
      </pc:sldChg>
      <pc:sldChg chg="modSp add mod">
        <pc:chgData name="Weldon Beardain" userId="09afe1b543c8f812" providerId="LiveId" clId="{E937A528-4E38-4019-9482-51EA3FB1D5EF}" dt="2024-12-10T16:30:40.172" v="1046" actId="20577"/>
        <pc:sldMkLst>
          <pc:docMk/>
          <pc:sldMk cId="3160374134" sldId="297"/>
        </pc:sldMkLst>
        <pc:spChg chg="mod">
          <ac:chgData name="Weldon Beardain" userId="09afe1b543c8f812" providerId="LiveId" clId="{E937A528-4E38-4019-9482-51EA3FB1D5EF}" dt="2024-12-10T16:30:40.172" v="1046" actId="20577"/>
          <ac:spMkLst>
            <pc:docMk/>
            <pc:sldMk cId="3160374134" sldId="297"/>
            <ac:spMk id="3" creationId="{113C0B36-9902-46FE-1496-A1E9DB7D15CF}"/>
          </ac:spMkLst>
        </pc:spChg>
      </pc:sldChg>
      <pc:sldChg chg="addSp modSp add mod">
        <pc:chgData name="Weldon Beardain" userId="09afe1b543c8f812" providerId="LiveId" clId="{E937A528-4E38-4019-9482-51EA3FB1D5EF}" dt="2024-12-10T17:11:30.550" v="1054" actId="14100"/>
        <pc:sldMkLst>
          <pc:docMk/>
          <pc:sldMk cId="1917749700" sldId="298"/>
        </pc:sldMkLst>
      </pc:sldChg>
      <pc:sldChg chg="add">
        <pc:chgData name="Weldon Beardain" userId="09afe1b543c8f812" providerId="LiveId" clId="{E937A528-4E38-4019-9482-51EA3FB1D5EF}" dt="2024-12-12T14:27:15.609" v="1055" actId="2890"/>
        <pc:sldMkLst>
          <pc:docMk/>
          <pc:sldMk cId="4294153244" sldId="299"/>
        </pc:sldMkLst>
      </pc:sldChg>
      <pc:sldChg chg="modSp add mod">
        <pc:chgData name="Weldon Beardain" userId="09afe1b543c8f812" providerId="LiveId" clId="{E937A528-4E38-4019-9482-51EA3FB1D5EF}" dt="2024-12-12T15:32:26.391" v="1783" actId="20577"/>
        <pc:sldMkLst>
          <pc:docMk/>
          <pc:sldMk cId="17437431" sldId="300"/>
        </pc:sldMkLst>
        <pc:spChg chg="mod">
          <ac:chgData name="Weldon Beardain" userId="09afe1b543c8f812" providerId="LiveId" clId="{E937A528-4E38-4019-9482-51EA3FB1D5EF}" dt="2024-12-12T14:49:54.817" v="1537" actId="5793"/>
          <ac:spMkLst>
            <pc:docMk/>
            <pc:sldMk cId="17437431" sldId="300"/>
            <ac:spMk id="2" creationId="{D543A63C-E3EC-CCD4-D69E-50B8C785BD6F}"/>
          </ac:spMkLst>
        </pc:spChg>
        <pc:spChg chg="mod">
          <ac:chgData name="Weldon Beardain" userId="09afe1b543c8f812" providerId="LiveId" clId="{E937A528-4E38-4019-9482-51EA3FB1D5EF}" dt="2024-12-12T15:32:26.391" v="1783" actId="20577"/>
          <ac:spMkLst>
            <pc:docMk/>
            <pc:sldMk cId="17437431" sldId="300"/>
            <ac:spMk id="3" creationId="{DD3242B9-DBD8-851A-473C-96802A6DAABB}"/>
          </ac:spMkLst>
        </pc:spChg>
      </pc:sldChg>
      <pc:sldChg chg="modSp add mod">
        <pc:chgData name="Weldon Beardain" userId="09afe1b543c8f812" providerId="LiveId" clId="{E937A528-4E38-4019-9482-51EA3FB1D5EF}" dt="2024-12-12T15:59:44.398" v="2000" actId="6549"/>
        <pc:sldMkLst>
          <pc:docMk/>
          <pc:sldMk cId="75997826" sldId="301"/>
        </pc:sldMkLst>
        <pc:spChg chg="mod">
          <ac:chgData name="Weldon Beardain" userId="09afe1b543c8f812" providerId="LiveId" clId="{E937A528-4E38-4019-9482-51EA3FB1D5EF}" dt="2024-12-12T15:45:44.033" v="1792" actId="6549"/>
          <ac:spMkLst>
            <pc:docMk/>
            <pc:sldMk cId="75997826" sldId="301"/>
            <ac:spMk id="2" creationId="{0D684D82-B0F2-D3A1-5430-EB5F27754C18}"/>
          </ac:spMkLst>
        </pc:spChg>
        <pc:spChg chg="mod">
          <ac:chgData name="Weldon Beardain" userId="09afe1b543c8f812" providerId="LiveId" clId="{E937A528-4E38-4019-9482-51EA3FB1D5EF}" dt="2024-12-12T15:59:44.398" v="2000" actId="6549"/>
          <ac:spMkLst>
            <pc:docMk/>
            <pc:sldMk cId="75997826" sldId="301"/>
            <ac:spMk id="3" creationId="{FC95C34B-482D-2EF8-3912-3605C52C544D}"/>
          </ac:spMkLst>
        </pc:spChg>
      </pc:sldChg>
      <pc:sldChg chg="modSp add mod">
        <pc:chgData name="Weldon Beardain" userId="09afe1b543c8f812" providerId="LiveId" clId="{E937A528-4E38-4019-9482-51EA3FB1D5EF}" dt="2024-12-12T16:03:50.873" v="2093" actId="20577"/>
        <pc:sldMkLst>
          <pc:docMk/>
          <pc:sldMk cId="3997675987" sldId="302"/>
        </pc:sldMkLst>
        <pc:spChg chg="mod">
          <ac:chgData name="Weldon Beardain" userId="09afe1b543c8f812" providerId="LiveId" clId="{E937A528-4E38-4019-9482-51EA3FB1D5EF}" dt="2024-12-12T16:02:53.872" v="2022" actId="20577"/>
          <ac:spMkLst>
            <pc:docMk/>
            <pc:sldMk cId="3997675987" sldId="302"/>
            <ac:spMk id="2" creationId="{EE5B8534-3416-D89E-F9E7-F2A36AA05AA5}"/>
          </ac:spMkLst>
        </pc:spChg>
        <pc:spChg chg="mod">
          <ac:chgData name="Weldon Beardain" userId="09afe1b543c8f812" providerId="LiveId" clId="{E937A528-4E38-4019-9482-51EA3FB1D5EF}" dt="2024-12-12T16:03:50.873" v="2093" actId="20577"/>
          <ac:spMkLst>
            <pc:docMk/>
            <pc:sldMk cId="3997675987" sldId="302"/>
            <ac:spMk id="3" creationId="{DD3DA524-03E0-7197-4191-CDC1A0C06967}"/>
          </ac:spMkLst>
        </pc:spChg>
      </pc:sldChg>
      <pc:sldChg chg="modSp add mod">
        <pc:chgData name="Weldon Beardain" userId="09afe1b543c8f812" providerId="LiveId" clId="{E937A528-4E38-4019-9482-51EA3FB1D5EF}" dt="2024-12-12T16:49:23.738" v="2117" actId="20577"/>
        <pc:sldMkLst>
          <pc:docMk/>
          <pc:sldMk cId="928969318" sldId="303"/>
        </pc:sldMkLst>
        <pc:spChg chg="mod">
          <ac:chgData name="Weldon Beardain" userId="09afe1b543c8f812" providerId="LiveId" clId="{E937A528-4E38-4019-9482-51EA3FB1D5EF}" dt="2024-12-12T16:49:23.738" v="2117" actId="20577"/>
          <ac:spMkLst>
            <pc:docMk/>
            <pc:sldMk cId="928969318" sldId="303"/>
            <ac:spMk id="3" creationId="{3EF61266-914D-4A94-77B9-4DE34AFD56D5}"/>
          </ac:spMkLst>
        </pc:spChg>
      </pc:sldChg>
      <pc:sldChg chg="add">
        <pc:chgData name="Weldon Beardain" userId="09afe1b543c8f812" providerId="LiveId" clId="{E937A528-4E38-4019-9482-51EA3FB1D5EF}" dt="2024-12-12T16:51:49.730" v="2118" actId="2890"/>
        <pc:sldMkLst>
          <pc:docMk/>
          <pc:sldMk cId="2920191790" sldId="304"/>
        </pc:sldMkLst>
      </pc:sldChg>
      <pc:sldChg chg="modSp add mod">
        <pc:chgData name="Weldon Beardain" userId="09afe1b543c8f812" providerId="LiveId" clId="{E937A528-4E38-4019-9482-51EA3FB1D5EF}" dt="2024-12-12T22:39:17.445" v="2269" actId="6549"/>
        <pc:sldMkLst>
          <pc:docMk/>
          <pc:sldMk cId="1499898254" sldId="305"/>
        </pc:sldMkLst>
        <pc:spChg chg="mod">
          <ac:chgData name="Weldon Beardain" userId="09afe1b543c8f812" providerId="LiveId" clId="{E937A528-4E38-4019-9482-51EA3FB1D5EF}" dt="2024-12-12T17:42:31.557" v="2260" actId="27636"/>
          <ac:spMkLst>
            <pc:docMk/>
            <pc:sldMk cId="1499898254" sldId="305"/>
            <ac:spMk id="2" creationId="{7CED4875-F712-2D37-DA9B-2E776B59A370}"/>
          </ac:spMkLst>
        </pc:spChg>
        <pc:spChg chg="mod">
          <ac:chgData name="Weldon Beardain" userId="09afe1b543c8f812" providerId="LiveId" clId="{E937A528-4E38-4019-9482-51EA3FB1D5EF}" dt="2024-12-12T22:39:17.445" v="2269" actId="6549"/>
          <ac:spMkLst>
            <pc:docMk/>
            <pc:sldMk cId="1499898254" sldId="305"/>
            <ac:spMk id="3" creationId="{D61D1825-59B4-F1FB-F85D-5986803F6DA7}"/>
          </ac:spMkLst>
        </pc:spChg>
      </pc:sldChg>
    </pc:docChg>
  </pc:docChgLst>
  <pc:docChgLst>
    <pc:chgData name="Weldon Beardain" userId="09afe1b543c8f812" providerId="LiveId" clId="{D2387F02-4565-4C4F-B4E5-9198ED2A0CB4}"/>
    <pc:docChg chg="undo custSel addSld modSld">
      <pc:chgData name="Weldon Beardain" userId="09afe1b543c8f812" providerId="LiveId" clId="{D2387F02-4565-4C4F-B4E5-9198ED2A0CB4}" dt="2024-12-06T23:11:50.721" v="656" actId="20577"/>
      <pc:docMkLst>
        <pc:docMk/>
      </pc:docMkLst>
      <pc:sldChg chg="modSp add mod">
        <pc:chgData name="Weldon Beardain" userId="09afe1b543c8f812" providerId="LiveId" clId="{D2387F02-4565-4C4F-B4E5-9198ED2A0CB4}" dt="2024-12-06T20:32:01.879" v="246" actId="20577"/>
        <pc:sldMkLst>
          <pc:docMk/>
          <pc:sldMk cId="4052430306" sldId="284"/>
        </pc:sldMkLst>
        <pc:spChg chg="mod">
          <ac:chgData name="Weldon Beardain" userId="09afe1b543c8f812" providerId="LiveId" clId="{D2387F02-4565-4C4F-B4E5-9198ED2A0CB4}" dt="2024-12-06T20:32:01.879" v="246" actId="20577"/>
          <ac:spMkLst>
            <pc:docMk/>
            <pc:sldMk cId="4052430306" sldId="284"/>
            <ac:spMk id="3" creationId="{8BB25557-4252-30D7-B3C2-073A29B0ED49}"/>
          </ac:spMkLst>
        </pc:spChg>
      </pc:sldChg>
      <pc:sldChg chg="add">
        <pc:chgData name="Weldon Beardain" userId="09afe1b543c8f812" providerId="LiveId" clId="{D2387F02-4565-4C4F-B4E5-9198ED2A0CB4}" dt="2024-12-06T20:34:16.757" v="247" actId="2890"/>
        <pc:sldMkLst>
          <pc:docMk/>
          <pc:sldMk cId="2454308255" sldId="285"/>
        </pc:sldMkLst>
      </pc:sldChg>
      <pc:sldChg chg="modSp add mod">
        <pc:chgData name="Weldon Beardain" userId="09afe1b543c8f812" providerId="LiveId" clId="{D2387F02-4565-4C4F-B4E5-9198ED2A0CB4}" dt="2024-12-06T20:48:45.262" v="297" actId="115"/>
        <pc:sldMkLst>
          <pc:docMk/>
          <pc:sldMk cId="3211843928" sldId="286"/>
        </pc:sldMkLst>
        <pc:spChg chg="mod">
          <ac:chgData name="Weldon Beardain" userId="09afe1b543c8f812" providerId="LiveId" clId="{D2387F02-4565-4C4F-B4E5-9198ED2A0CB4}" dt="2024-12-06T20:48:17.416" v="295" actId="27636"/>
          <ac:spMkLst>
            <pc:docMk/>
            <pc:sldMk cId="3211843928" sldId="286"/>
            <ac:spMk id="2" creationId="{50319641-C00C-74D5-DC6C-E6D3ACA58D8B}"/>
          </ac:spMkLst>
        </pc:spChg>
        <pc:spChg chg="mod">
          <ac:chgData name="Weldon Beardain" userId="09afe1b543c8f812" providerId="LiveId" clId="{D2387F02-4565-4C4F-B4E5-9198ED2A0CB4}" dt="2024-12-06T20:48:45.262" v="297" actId="115"/>
          <ac:spMkLst>
            <pc:docMk/>
            <pc:sldMk cId="3211843928" sldId="286"/>
            <ac:spMk id="3" creationId="{E4350E28-77DF-B3C2-2CFB-5CE220425F5F}"/>
          </ac:spMkLst>
        </pc:spChg>
      </pc:sldChg>
      <pc:sldChg chg="delSp modSp add mod setBg delDesignElem">
        <pc:chgData name="Weldon Beardain" userId="09afe1b543c8f812" providerId="LiveId" clId="{D2387F02-4565-4C4F-B4E5-9198ED2A0CB4}" dt="2024-12-06T20:57:54.756" v="339" actId="14100"/>
        <pc:sldMkLst>
          <pc:docMk/>
          <pc:sldMk cId="4266865746" sldId="287"/>
        </pc:sldMkLst>
        <pc:spChg chg="mod">
          <ac:chgData name="Weldon Beardain" userId="09afe1b543c8f812" providerId="LiveId" clId="{D2387F02-4565-4C4F-B4E5-9198ED2A0CB4}" dt="2024-12-06T20:50:59.970" v="312" actId="20577"/>
          <ac:spMkLst>
            <pc:docMk/>
            <pc:sldMk cId="4266865746" sldId="287"/>
            <ac:spMk id="2" creationId="{2B0C8030-029C-BE67-120C-B9378C54C129}"/>
          </ac:spMkLst>
        </pc:spChg>
        <pc:spChg chg="mod">
          <ac:chgData name="Weldon Beardain" userId="09afe1b543c8f812" providerId="LiveId" clId="{D2387F02-4565-4C4F-B4E5-9198ED2A0CB4}" dt="2024-12-06T20:57:54.756" v="339" actId="14100"/>
          <ac:spMkLst>
            <pc:docMk/>
            <pc:sldMk cId="4266865746" sldId="287"/>
            <ac:spMk id="3" creationId="{385C59B4-6FCB-4867-9FE1-9F41E220AAF2}"/>
          </ac:spMkLst>
        </pc:spChg>
      </pc:sldChg>
      <pc:sldChg chg="modSp add mod">
        <pc:chgData name="Weldon Beardain" userId="09afe1b543c8f812" providerId="LiveId" clId="{D2387F02-4565-4C4F-B4E5-9198ED2A0CB4}" dt="2024-12-06T21:07:32.489" v="466" actId="20577"/>
        <pc:sldMkLst>
          <pc:docMk/>
          <pc:sldMk cId="778560921" sldId="288"/>
        </pc:sldMkLst>
        <pc:spChg chg="mod">
          <ac:chgData name="Weldon Beardain" userId="09afe1b543c8f812" providerId="LiveId" clId="{D2387F02-4565-4C4F-B4E5-9198ED2A0CB4}" dt="2024-12-06T21:07:32.489" v="466" actId="20577"/>
          <ac:spMkLst>
            <pc:docMk/>
            <pc:sldMk cId="778560921" sldId="288"/>
            <ac:spMk id="3" creationId="{C1124E06-F0A4-2EF6-E455-106CC2CD6FC4}"/>
          </ac:spMkLst>
        </pc:spChg>
      </pc:sldChg>
      <pc:sldChg chg="addSp delSp modSp add mod">
        <pc:chgData name="Weldon Beardain" userId="09afe1b543c8f812" providerId="LiveId" clId="{D2387F02-4565-4C4F-B4E5-9198ED2A0CB4}" dt="2024-12-06T22:23:38.684" v="507" actId="14100"/>
        <pc:sldMkLst>
          <pc:docMk/>
          <pc:sldMk cId="2671940085" sldId="289"/>
        </pc:sldMkLst>
        <pc:spChg chg="mod">
          <ac:chgData name="Weldon Beardain" userId="09afe1b543c8f812" providerId="LiveId" clId="{D2387F02-4565-4C4F-B4E5-9198ED2A0CB4}" dt="2024-12-06T22:20:09.431" v="487" actId="1076"/>
          <ac:spMkLst>
            <pc:docMk/>
            <pc:sldMk cId="2671940085" sldId="289"/>
            <ac:spMk id="2" creationId="{CD1E9114-F6B8-EA52-E2F5-24733CE95E40}"/>
          </ac:spMkLst>
        </pc:spChg>
        <pc:graphicFrameChg chg="add mod modGraphic">
          <ac:chgData name="Weldon Beardain" userId="09afe1b543c8f812" providerId="LiveId" clId="{D2387F02-4565-4C4F-B4E5-9198ED2A0CB4}" dt="2024-12-06T22:23:38.684" v="507" actId="14100"/>
          <ac:graphicFrameMkLst>
            <pc:docMk/>
            <pc:sldMk cId="2671940085" sldId="289"/>
            <ac:graphicFrameMk id="8" creationId="{5E01016F-9580-4F23-0F37-5D9FB55F550D}"/>
          </ac:graphicFrameMkLst>
        </pc:graphicFrameChg>
      </pc:sldChg>
      <pc:sldChg chg="modSp add mod">
        <pc:chgData name="Weldon Beardain" userId="09afe1b543c8f812" providerId="LiveId" clId="{D2387F02-4565-4C4F-B4E5-9198ED2A0CB4}" dt="2024-12-06T22:24:56.450" v="519" actId="403"/>
        <pc:sldMkLst>
          <pc:docMk/>
          <pc:sldMk cId="3441820863" sldId="290"/>
        </pc:sldMkLst>
        <pc:graphicFrameChg chg="mod modGraphic">
          <ac:chgData name="Weldon Beardain" userId="09afe1b543c8f812" providerId="LiveId" clId="{D2387F02-4565-4C4F-B4E5-9198ED2A0CB4}" dt="2024-12-06T22:24:56.450" v="519" actId="403"/>
          <ac:graphicFrameMkLst>
            <pc:docMk/>
            <pc:sldMk cId="3441820863" sldId="290"/>
            <ac:graphicFrameMk id="8" creationId="{422E909D-4FAF-A4B7-8B98-6BF80FE214FA}"/>
          </ac:graphicFrameMkLst>
        </pc:graphicFrameChg>
      </pc:sldChg>
      <pc:sldChg chg="addSp delSp modSp add mod">
        <pc:chgData name="Weldon Beardain" userId="09afe1b543c8f812" providerId="LiveId" clId="{D2387F02-4565-4C4F-B4E5-9198ED2A0CB4}" dt="2024-12-06T22:31:56.286" v="552" actId="14100"/>
        <pc:sldMkLst>
          <pc:docMk/>
          <pc:sldMk cId="3155139786" sldId="291"/>
        </pc:sldMkLst>
        <pc:graphicFrameChg chg="add mod modGraphic">
          <ac:chgData name="Weldon Beardain" userId="09afe1b543c8f812" providerId="LiveId" clId="{D2387F02-4565-4C4F-B4E5-9198ED2A0CB4}" dt="2024-12-06T22:31:56.286" v="552" actId="14100"/>
          <ac:graphicFrameMkLst>
            <pc:docMk/>
            <pc:sldMk cId="3155139786" sldId="291"/>
            <ac:graphicFrameMk id="3" creationId="{ED79929F-8A03-F1ED-2177-65F3AAB260EB}"/>
          </ac:graphicFrameMkLst>
        </pc:graphicFrameChg>
      </pc:sldChg>
      <pc:sldChg chg="modSp add mod">
        <pc:chgData name="Weldon Beardain" userId="09afe1b543c8f812" providerId="LiveId" clId="{D2387F02-4565-4C4F-B4E5-9198ED2A0CB4}" dt="2024-12-06T23:11:50.721" v="656" actId="20577"/>
        <pc:sldMkLst>
          <pc:docMk/>
          <pc:sldMk cId="682674667" sldId="292"/>
        </pc:sldMkLst>
        <pc:graphicFrameChg chg="mod modGraphic">
          <ac:chgData name="Weldon Beardain" userId="09afe1b543c8f812" providerId="LiveId" clId="{D2387F02-4565-4C4F-B4E5-9198ED2A0CB4}" dt="2024-12-06T23:11:50.721" v="656" actId="20577"/>
          <ac:graphicFrameMkLst>
            <pc:docMk/>
            <pc:sldMk cId="682674667" sldId="292"/>
            <ac:graphicFrameMk id="3" creationId="{5028A5B4-EE97-B88D-1800-6BCAC18D51A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B5F71-D344-4449-83FE-8ED35D37A93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1D9A3-0014-4ED9-837C-94109E9D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89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78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5DD01-6D61-A1AC-F0A9-C71F5809B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84DBB9-A642-4A54-B6D2-B0F409D964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688194-BC72-48FB-78E7-EACC47D9C5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7513F-B86F-FD4A-715F-89AF9606CE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629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8737F-1980-E38B-DC28-4475C2583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C7C5B7-9332-A7DE-2D4E-B39CC903E3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3FD7C2-80C4-1FFD-6DB1-A2BFA217D0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49124-D394-5659-AE50-024D021941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88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721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FA5B0-CBBF-6270-E5DF-0AF185CED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EACC50-A68A-9067-EB4B-7BC9B9254D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B3DBBA-15F9-71B6-F07C-8A6F2F6B4B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DB828-7BBD-589B-A365-0B1379E1D1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062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82ADF-61C8-2328-C159-DC7FA3902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D4488C-9A7F-4112-1618-9E98C432EA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EBACB5-23E2-0781-CBFF-A3A3F61F73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8F3F7-F146-5CF6-832C-12FECA2A6D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482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F565D-5EDA-DD66-18D4-1CC90F20D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EADD60-270E-8BA9-63F4-F78EDD1454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3F9B93-B088-A623-2C37-32E06F8073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42923E-9FC0-B10B-EF92-E445D2A1C7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525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66D67-94D1-8FE9-D376-80E0E120B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83DF9F-A771-8312-67C6-8A1A0FCAF0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FB1640-13F2-8B78-2AC1-FA45A0B9B5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7D1D5-4B45-CE52-58AF-3A5BE490D9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711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9E731-1FF4-7981-CD59-5F5F043F5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760132-523F-0C40-B4BB-2B0F01950F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920D66-8289-F324-8BE8-46A93D5C33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966DE-4101-F01D-E551-7097996AF5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158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B33FD-0CFC-02A5-A17C-7387CE1E5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859120-E5E1-9C21-13E0-44AA738006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5E4AC3-0CB5-0E32-22B6-AE33AB232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E47C4-AEE7-3D18-5411-920B16C5E5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100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E9E52-F0C0-D972-58D1-AEE601626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7E8C05-9F44-5A6C-95C2-F6C3990602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5AC1D8-B56B-CC8F-B602-D4B192C8D8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8E71E1-FF7A-ED51-FD89-B4A62AED5B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75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9EFBC-8C43-8EC1-8541-CC12AA0C2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9DD645-30EC-DFB1-FC8C-81BC55F2EB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DA3792-3DB0-4ACE-EE13-2BF863A302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B265C-0014-D534-557B-AC8603DAAD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500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664D1-93D6-F08B-1B44-28CD45B8C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70CB63-F491-D66E-B7AD-1ABFB98052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56A02E-A68D-0C33-33F2-4CF2BA120C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2D97C-881D-ECD0-6533-742F5AD266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625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3A040-86AC-691B-BBBA-07CBC319D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E544FA-1EB5-DC26-ACBE-18B4B3FCB1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0E2421-E2C7-BD19-2347-5A77730662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3447B-632A-F716-FC61-68CE907492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854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FA552-A716-05A0-D1E4-A3EA43758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24737C-7C20-B93D-918A-49387E0B1C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4718CF-8BE8-7D15-4571-2EC5AB33A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36609-1F6D-D6E7-59B9-B966299686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806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A8476-F3BE-EDE1-2A4A-A86411662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CC5896-147B-DB03-B896-F4072124A5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A8E29E-4562-44CB-173F-87D25B6D6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E565C1-B8BB-C036-5428-7EDE1AC3C4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008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7B9CF-4F64-106B-432D-980218F50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4858B7-8186-909D-F270-77A54669C4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87D2DF-0F86-4115-CBE5-A01C22F88A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0AA1A-FD15-7235-6004-54DDF74B24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3364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4DF8C-9504-4DC1-63D3-8F309700E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02271E-8D67-4987-0345-162171573E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A6727C-958F-B95D-E89F-F95FF6F893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A2552-6E9F-1028-6C33-92D3528073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2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9CD14-50B0-72C0-C88D-4E71DABAA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9C53AD-55A3-28E5-2F73-6C01E0AED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F3E92F-80E7-899F-E90C-01BCA465A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88A2A-3777-7485-1429-BC30B8E865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107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95FA6-2C5A-43E0-4116-CBED15DDD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DCA992-03FD-FE9A-1F20-AB5042BF9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715946-41EA-0601-213A-A25A17580F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02A0C-FD7C-49F7-A749-DF5CD45192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909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DC817-E79D-D13E-89FB-78F6D6E41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39CB0A-D611-841D-BD5C-8A916C9524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EC2F85-5EB8-765C-A128-FF9B7A9324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BCEE1-4FDE-7A8E-872C-5B9F7AEC76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283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F4D17-BB2D-F284-6003-CB91B5DCA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9CC32E-0741-6214-8276-368D6116BD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AA89D9-3E74-C641-95FF-D3C2D41F8D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FB17C4-FE10-841F-853B-B2D60B2682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2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8041C-E06B-48C0-F3FE-4B2D7B841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77EEF6-1350-12C2-E0CD-4E06B4D899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F09724-1FC6-C770-5306-11157C0A59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633CBB-A142-3583-F2D8-42A10934B8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016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7534B-BE41-3EFC-90B9-701B5092D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13F962-AA7F-1061-883B-FE7A18C81D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B0E53A-07A5-63D8-3EDD-F8B6EB56A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97C47-87EA-C9AF-5BD1-F7725FDE6C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708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DFB01-62C5-4844-3EF6-F89A818E2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CB97C0-6883-7921-B37C-B565AB3441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E08026-AD93-C2EE-21CA-F94363D237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29622-EC7C-603E-5437-FA98AA27F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65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05597-B37D-E40C-03D1-F3B009BC9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F06232-5D6C-68F2-CAFE-90BE9B3DF2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11E112-0D06-0599-669C-2E589E8A70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AFA2A-E254-A643-3DCB-40C927AF0B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00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B577F-53F9-4B1C-2E0E-3DA92743E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64CECB-F1BA-E7C0-77B1-E09B4190A9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2C185A-407A-A217-6EDB-278F029085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E38A6-3421-E828-EC52-23F698D163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8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9E850-8695-E8CA-71C8-9054BA60E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F97A62-2E18-3C2D-D40D-B369D04871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A641C1-BEC7-14A2-0E6A-9C86F7C0B5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07E046-8DC4-5F6B-4FC7-48B889CE1A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81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EFC9A-1DE4-BE13-D6D4-24D6D6B88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2761CE-C5F0-EC4D-5238-533A5DC31D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D46622-A3C4-D44C-2F05-706ACB003E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FD06C-A290-21ED-86D9-B673E040A2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79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94C4E-8EDE-ABBC-E5E5-FC9F4BBA0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ED1585-AE7C-24AF-3793-9519618637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BB0E85-F21B-A724-6763-542C6FCC2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16960C-E976-F67D-53E1-A3270AB785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78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85C57-C385-BE18-0C31-FEFC670F2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55E38E-6B80-EE20-B1B1-55AC450937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0B5E8-0C0A-C2F3-1088-5D73B25166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570A5-32C7-E539-8352-676326EDE6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D9A3-0014-4ED9-837C-94109E9D67F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3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7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5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62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64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5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92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21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66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36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6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0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0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alatians%201%3A5-7&amp;version=KJ21" TargetMode="External"/><Relationship Id="rId7" Type="http://schemas.openxmlformats.org/officeDocument/2006/relationships/hyperlink" Target="https://www.biblegateway.com/passage/?search=Galatians%201%3A5-7&amp;version=AMPC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blegateway.com/passage/?search=Galatians%201%3A5-7&amp;version=AMP" TargetMode="External"/><Relationship Id="rId5" Type="http://schemas.openxmlformats.org/officeDocument/2006/relationships/hyperlink" Target="https://www.biblegateway.com/passage/?search=Galatians%201%3A5-7&amp;version=BRG" TargetMode="External"/><Relationship Id="rId4" Type="http://schemas.openxmlformats.org/officeDocument/2006/relationships/hyperlink" Target="https://www.biblegateway.com/passage/?search=Galatians%201%3A5-7&amp;version=ASV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alatians%201%3A5-7&amp;version=CSB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blegateway.com/passage/?search=Galatians%201%3A5-7&amp;version=CEV" TargetMode="External"/><Relationship Id="rId5" Type="http://schemas.openxmlformats.org/officeDocument/2006/relationships/hyperlink" Target="https://www.biblegateway.com/passage/?search=Galatians%201%3A5-7&amp;version=CJB" TargetMode="External"/><Relationship Id="rId4" Type="http://schemas.openxmlformats.org/officeDocument/2006/relationships/hyperlink" Target="https://www.biblegateway.com/passage/?search=Galatians%201%3A5-7&amp;version=CEB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alatians%201%3A5-7&amp;version=DARBY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iblegateway.com/passage/?search=Galatians%201%3A5-7&amp;version=DLNT" TargetMode="External"/><Relationship Id="rId4" Type="http://schemas.openxmlformats.org/officeDocument/2006/relationships/hyperlink" Target="https://www.biblegateway.com/passage/?search=Galatians%201%3A5-7&amp;version=DRA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alatians%201%3A5-7&amp;version=DARBY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Galatians%201%3A5-7&amp;version=VOICE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alatians%201%3A5-7&amp;version=DARBY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Galatians%201%3A5-7&amp;version=VOICE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2BD74-BE6F-1922-30A5-4BB243402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3807" y="308183"/>
            <a:ext cx="6251110" cy="3566160"/>
          </a:xfrm>
        </p:spPr>
        <p:txBody>
          <a:bodyPr anchor="b">
            <a:normAutofit/>
          </a:bodyPr>
          <a:lstStyle/>
          <a:p>
            <a:r>
              <a:rPr lang="en-US" dirty="0"/>
              <a:t>Exploring</a:t>
            </a:r>
            <a:br>
              <a:rPr lang="en-US" dirty="0"/>
            </a:br>
            <a:r>
              <a:rPr lang="en-US" dirty="0"/>
              <a:t>Galatia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73E95C-9D37-F8A4-BE57-051A4DDC9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/>
              <a:t>Perplexed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CE54F590-E9F0-AA14-0811-7418947213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265" r="19367" b="2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64051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A8092E-2258-EAA0-0765-17412936D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BC1D83-DBBD-FB45-BB7B-D61F07F7A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E03D6E-57D6-8E61-4CDC-2C4B75F50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/>
              <a:t>      Perplexed Galatians 4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ABA91D5F-4405-EF9C-A8C3-3733AB507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6D8F3-445E-A0B0-B76A-5A1EE196C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pPr algn="ctr"/>
            <a:endParaRPr lang="en-US" sz="8800" b="0" i="0" dirty="0">
              <a:effectLst/>
              <a:latin typeface="system-ui"/>
            </a:endParaRPr>
          </a:p>
          <a:p>
            <a:pPr algn="ctr"/>
            <a:r>
              <a:rPr lang="en-US" sz="8800" b="0" i="0" dirty="0">
                <a:effectLst/>
                <a:latin typeface="system-ui"/>
              </a:rPr>
              <a:t>Perplexed</a:t>
            </a:r>
            <a:endParaRPr lang="en-US" sz="8800" dirty="0"/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AC629D10-D284-64F1-694A-7B9F449B90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9605657" y="3663639"/>
            <a:ext cx="2262825" cy="235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156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21BE2F-3CEE-B12F-19FA-C89061D0A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A4F58A-8443-EAF5-4548-8A8F614F7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14E41-7B2A-2D90-1972-1BE7FBB57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/>
              <a:t>      Perplexed Galatians 4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267F9117-885E-B097-BA38-2D2751B90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3E413-67AA-4E6E-3988-05D0C7C3F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r>
              <a:rPr lang="en-US" sz="4000" b="1" baseline="30000" dirty="0">
                <a:latin typeface="system-ui"/>
              </a:rPr>
              <a:t>1</a:t>
            </a:r>
            <a:r>
              <a:rPr lang="en-US" sz="4000" b="1" i="0" baseline="30000" dirty="0">
                <a:effectLst/>
                <a:latin typeface="system-ui"/>
              </a:rPr>
              <a:t>9 </a:t>
            </a:r>
            <a:r>
              <a:rPr lang="en-US" sz="4000" b="0" i="0" dirty="0">
                <a:effectLst/>
                <a:latin typeface="system-ui"/>
              </a:rPr>
              <a:t>My dear children, for whom I am again in the pains of childbirth until Christ is formed in you, </a:t>
            </a:r>
            <a:r>
              <a:rPr lang="en-US" sz="4000" b="1" i="0" baseline="30000" dirty="0">
                <a:effectLst/>
                <a:latin typeface="system-ui"/>
              </a:rPr>
              <a:t>20 </a:t>
            </a:r>
            <a:r>
              <a:rPr lang="en-US" sz="4000" b="0" i="0" dirty="0">
                <a:effectLst/>
                <a:latin typeface="system-ui"/>
              </a:rPr>
              <a:t>how I wish I could be with you now and change my tone, because I am </a:t>
            </a:r>
            <a:r>
              <a:rPr lang="en-US" sz="4000" b="0" i="0" u="sng" dirty="0">
                <a:effectLst/>
                <a:latin typeface="system-ui"/>
              </a:rPr>
              <a:t>perplexed</a:t>
            </a:r>
            <a:r>
              <a:rPr lang="en-US" sz="4000" b="0" i="0" dirty="0">
                <a:effectLst/>
                <a:latin typeface="system-ui"/>
              </a:rPr>
              <a:t> about you!</a:t>
            </a:r>
            <a:endParaRPr lang="en-US" sz="4000" dirty="0"/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1A1A816D-B9D6-6398-AA7C-8BF12C6A88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9605657" y="3663639"/>
            <a:ext cx="2262825" cy="235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153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A3AB88-7085-AC63-F67D-7FF4A1C33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64B892-BB26-5CE1-52CE-B96E4C1BC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134028-57A0-8CA4-BC45-B2AB0654B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/>
              <a:t>      Perplexed Galatians 4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07EC57E2-B8AB-11AF-B1E2-83C0E9BF50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B36AC-5570-E808-D679-57F4C7409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915398" cy="4119172"/>
          </a:xfrm>
        </p:spPr>
        <p:txBody>
          <a:bodyPr anchor="t">
            <a:noAutofit/>
          </a:bodyPr>
          <a:lstStyle/>
          <a:p>
            <a:r>
              <a:rPr lang="en-US" sz="4000" b="1" baseline="30000" dirty="0">
                <a:latin typeface="system-ui"/>
              </a:rPr>
              <a:t>1</a:t>
            </a:r>
            <a:r>
              <a:rPr lang="en-US" sz="4000" b="1" i="0" baseline="30000" dirty="0">
                <a:effectLst/>
                <a:latin typeface="system-ui"/>
              </a:rPr>
              <a:t>9 </a:t>
            </a:r>
            <a:r>
              <a:rPr lang="en-US" sz="4000" b="0" i="0" dirty="0">
                <a:effectLst/>
                <a:latin typeface="system-ui"/>
              </a:rPr>
              <a:t>My dear children, for whom I am again in the pains of childbirth until Christ is formed in you, </a:t>
            </a:r>
            <a:r>
              <a:rPr lang="en-US" sz="4000" b="1" i="0" baseline="30000" dirty="0">
                <a:effectLst/>
                <a:latin typeface="system-ui"/>
              </a:rPr>
              <a:t>20 </a:t>
            </a:r>
            <a:r>
              <a:rPr lang="en-US" sz="4000" b="0" i="0" dirty="0">
                <a:effectLst/>
                <a:latin typeface="system-ui"/>
              </a:rPr>
              <a:t>how I wish I could be with you now and </a:t>
            </a:r>
            <a:r>
              <a:rPr lang="en-US" sz="4000" b="0" i="0" dirty="0">
                <a:solidFill>
                  <a:schemeClr val="accent5">
                    <a:lumMod val="75000"/>
                  </a:schemeClr>
                </a:solidFill>
                <a:effectLst/>
                <a:latin typeface="system-ui"/>
              </a:rPr>
              <a:t>change my tone, </a:t>
            </a:r>
            <a:r>
              <a:rPr lang="en-US" sz="4000" b="0" i="0" dirty="0">
                <a:effectLst/>
                <a:latin typeface="system-ui"/>
              </a:rPr>
              <a:t>because I am </a:t>
            </a:r>
            <a:r>
              <a:rPr lang="en-US" sz="4000" b="0" i="0" u="sng" dirty="0">
                <a:effectLst/>
                <a:latin typeface="system-ui"/>
              </a:rPr>
              <a:t>perplexed</a:t>
            </a:r>
            <a:r>
              <a:rPr lang="en-US" sz="4000" b="0" i="0" dirty="0">
                <a:effectLst/>
                <a:latin typeface="system-ui"/>
              </a:rPr>
              <a:t> about you!</a:t>
            </a:r>
          </a:p>
          <a:p>
            <a:r>
              <a:rPr lang="en-US" sz="4000" dirty="0">
                <a:solidFill>
                  <a:schemeClr val="accent5">
                    <a:lumMod val="75000"/>
                  </a:schemeClr>
                </a:solidFill>
                <a:latin typeface="system-ui"/>
              </a:rPr>
              <a:t>(Be on alert about Paul’s “tone” in Galatians)</a:t>
            </a:r>
            <a:endParaRPr lang="en-US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8AA88AD4-6BF0-13F5-60FF-30ADD39EE5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006118" y="3170641"/>
            <a:ext cx="2262825" cy="235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924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AC8984-C703-C59A-1E50-3D50FD029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/>
              <a:t>      Perplexed Galatians 4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205C5-F479-EB90-E0A4-D65B07A0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4000" b="1" i="0" dirty="0">
                <a:effectLst/>
                <a:latin typeface="blbGentium"/>
              </a:rPr>
              <a:t>Perplexed - </a:t>
            </a:r>
            <a:r>
              <a:rPr lang="el-GR" sz="4000" b="1" i="0" dirty="0">
                <a:effectLst/>
                <a:latin typeface="blbGentium"/>
              </a:rPr>
              <a:t>ἀπορέω</a:t>
            </a:r>
            <a:r>
              <a:rPr lang="en-US" sz="5400" b="1" i="0" dirty="0">
                <a:effectLst/>
                <a:latin typeface="blbGentium"/>
              </a:rPr>
              <a:t> </a:t>
            </a:r>
            <a:r>
              <a:rPr lang="en-US" sz="4000" b="1" i="0" dirty="0">
                <a:effectLst/>
                <a:latin typeface="blbGentium"/>
              </a:rPr>
              <a:t> </a:t>
            </a:r>
            <a:r>
              <a:rPr lang="en-US" sz="3200" b="1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ap-or-eh’-o  </a:t>
            </a:r>
            <a:r>
              <a:rPr lang="en-US" sz="4000" b="1" i="0" dirty="0">
                <a:effectLst/>
                <a:latin typeface="blbGentium"/>
              </a:rPr>
              <a:t>G639 </a:t>
            </a:r>
          </a:p>
          <a:p>
            <a:pPr algn="l">
              <a:buFont typeface="+mj-lt"/>
              <a:buAutoNum type="arabicPeriod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be without resources, to be in straits, to be left wanting, to be embarrassed, to be in doubt, not to know which way to turn</a:t>
            </a:r>
          </a:p>
          <a:p>
            <a:pPr algn="l">
              <a:buFont typeface="+mj-lt"/>
              <a:buAutoNum type="arabicPeriod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be at a loss with one's self, be in doubt</a:t>
            </a:r>
          </a:p>
          <a:p>
            <a:pPr algn="l">
              <a:buFont typeface="+mj-lt"/>
              <a:buAutoNum type="arabicPeriod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 to know how to decide or what to do, to be perplexed</a:t>
            </a:r>
          </a:p>
          <a:p>
            <a:endParaRPr lang="en-US" sz="4000" dirty="0"/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EE96C680-4168-6FBF-F897-F74AEDB32F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272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39BF63-B8AE-6CBA-0B11-F3B3B092C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C90D93-8C08-902D-D959-F2F62D089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36E185-58D7-5A04-83B4-91A820278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/>
              <a:t>      Perplexed Galatians 4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CA73F862-9D1E-5C2C-F432-794B0F229B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8209C-9FF3-6606-7E23-8FA7470A2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4000" b="1" i="0" dirty="0">
                <a:effectLst/>
                <a:latin typeface="blbGentium"/>
              </a:rPr>
              <a:t>Perplexed - </a:t>
            </a:r>
            <a:r>
              <a:rPr lang="el-GR" sz="4000" b="1" i="0" dirty="0">
                <a:effectLst/>
                <a:latin typeface="blbGentium"/>
              </a:rPr>
              <a:t>ἀπορέω</a:t>
            </a:r>
            <a:r>
              <a:rPr lang="en-US" sz="5400" b="1" i="0" dirty="0">
                <a:effectLst/>
                <a:latin typeface="blbGentium"/>
              </a:rPr>
              <a:t> </a:t>
            </a:r>
            <a:r>
              <a:rPr lang="en-US" sz="4000" b="1" i="0" dirty="0">
                <a:effectLst/>
                <a:latin typeface="blbGentium"/>
              </a:rPr>
              <a:t> </a:t>
            </a:r>
            <a:r>
              <a:rPr lang="en-US" sz="3200" b="1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ap-or-eh’-o  </a:t>
            </a:r>
            <a:r>
              <a:rPr lang="en-US" sz="4000" b="1" i="0" dirty="0">
                <a:effectLst/>
                <a:latin typeface="blbGentium"/>
              </a:rPr>
              <a:t>G639 </a:t>
            </a:r>
          </a:p>
          <a:p>
            <a:pPr algn="l">
              <a:buFont typeface="+mj-lt"/>
              <a:buAutoNum type="arabicPeriod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be without resources, to be in straits, to be left wanting, to be embarrassed, to be in doubt, </a:t>
            </a:r>
            <a:r>
              <a:rPr lang="en-US" sz="32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 to know which way to turn</a:t>
            </a:r>
          </a:p>
          <a:p>
            <a:pPr algn="l">
              <a:buFont typeface="+mj-lt"/>
              <a:buAutoNum type="arabicPeriod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be at a loss with </a:t>
            </a:r>
            <a:r>
              <a:rPr lang="en-US" sz="32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one's self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be in doubt</a:t>
            </a:r>
          </a:p>
          <a:p>
            <a:pPr algn="l">
              <a:buFont typeface="+mj-lt"/>
              <a:buAutoNum type="arabicPeriod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 to know how to decide or what to do, to be perplexed      (Paul was decisive in what to do)</a:t>
            </a:r>
          </a:p>
          <a:p>
            <a:endParaRPr lang="en-US" sz="4000" dirty="0"/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F10E2A10-2875-013B-82C4-5E0A62A604E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653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E6525E-1063-B60E-D6F4-6A79030D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C80A415-21D4-FD90-6DDB-2E6D721DF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1EED3C-4568-34B7-3725-6C89EB1D1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/>
              <a:t>      Perplexed Galatians 4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99C5D67-951F-80C4-6ECC-57E81FEC4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73791-C7EC-036C-0C3E-913B8A7E6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4000" b="1" i="0" dirty="0">
                <a:effectLst/>
                <a:latin typeface="blbGentium"/>
              </a:rPr>
              <a:t>Perplexed - </a:t>
            </a:r>
            <a:r>
              <a:rPr lang="el-GR" sz="4000" b="1" i="0" dirty="0">
                <a:effectLst/>
                <a:latin typeface="blbGentium"/>
              </a:rPr>
              <a:t>ἀπορέω</a:t>
            </a:r>
            <a:r>
              <a:rPr lang="en-US" sz="5400" b="1" i="0" dirty="0">
                <a:effectLst/>
                <a:latin typeface="blbGentium"/>
              </a:rPr>
              <a:t> </a:t>
            </a:r>
            <a:r>
              <a:rPr lang="en-US" sz="4000" b="1" i="0" dirty="0">
                <a:effectLst/>
                <a:latin typeface="blbGentium"/>
              </a:rPr>
              <a:t> </a:t>
            </a:r>
            <a:r>
              <a:rPr lang="en-US" sz="3200" b="1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ap-or-eh’-o  </a:t>
            </a:r>
            <a:r>
              <a:rPr lang="en-US" sz="4000" b="1" i="0" dirty="0">
                <a:effectLst/>
                <a:latin typeface="blbGentium"/>
              </a:rPr>
              <a:t>G639 </a:t>
            </a:r>
          </a:p>
          <a:p>
            <a:pPr algn="l">
              <a:buFont typeface="+mj-lt"/>
              <a:buAutoNum type="arabicPeriod"/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Paul has a determination to correct the issues in Galatia.    As with many churches when Paul sees an 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issue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he addresses the 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issue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4000" dirty="0"/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17F11C0B-45DD-D520-D59D-7B75330DA26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873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6A9F99-BF67-720B-8F9E-2878C4782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04A67F-0141-3176-0D64-77E2FED8E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0878C2-5303-8B6B-C642-81F4A78BB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 dirty="0"/>
              <a:t>Fear Galatians 4:11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823B181-55D0-39BD-5FA2-DEAA15E88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6EE06-6A70-5FB8-E6DF-2658F1296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4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Do you wish to be enslaved by them all over again?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10 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You are observing special days and months and seasons and years!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11 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 </a:t>
            </a:r>
            <a:r>
              <a:rPr lang="en-US" sz="4000" b="0" i="0" dirty="0">
                <a:solidFill>
                  <a:srgbClr val="7030A0"/>
                </a:solidFill>
                <a:effectLst/>
                <a:latin typeface="Aptos" panose="020B0004020202020204" pitchFamily="34" charset="0"/>
              </a:rPr>
              <a:t>fear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for you, that somehow I have wasted my efforts on you.</a:t>
            </a:r>
            <a:endParaRPr lang="en-US" sz="4000" dirty="0">
              <a:latin typeface="Aptos" panose="020B0004020202020204" pitchFamily="34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CB1B5BD0-073B-0F43-F47B-B9B7CAA466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42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C2A810-A217-EEAB-90F7-1A78EF15F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017E22-8842-D440-C64C-0B05EDCD9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D8D36D-C4B5-C718-6867-E5CAFFD14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 dirty="0"/>
              <a:t>Fear Galatians 4:11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8498151B-61B0-5AC6-1003-9800B2FF2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A192F-1BB0-4D6A-9470-F342F696E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4000" b="1" i="0" dirty="0">
                <a:effectLst/>
                <a:latin typeface="blbGentium"/>
              </a:rPr>
              <a:t>fear - </a:t>
            </a:r>
            <a:r>
              <a:rPr lang="el-GR" sz="4000" b="1" i="0" dirty="0">
                <a:effectLst/>
                <a:latin typeface="blbGentium"/>
              </a:rPr>
              <a:t>φοβέω</a:t>
            </a:r>
            <a:r>
              <a:rPr lang="en-US" sz="5400" b="1" i="0" dirty="0">
                <a:effectLst/>
                <a:latin typeface="blbGentium"/>
              </a:rPr>
              <a:t> </a:t>
            </a:r>
            <a:r>
              <a:rPr lang="en-US" sz="4000" b="1" i="0" dirty="0">
                <a:effectLst/>
                <a:latin typeface="blbGentium"/>
              </a:rPr>
              <a:t> </a:t>
            </a:r>
            <a:r>
              <a:rPr lang="en-US" sz="3600" b="1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fob-eh’-o </a:t>
            </a:r>
            <a:r>
              <a:rPr lang="en-US" sz="4000" b="1" i="0" dirty="0">
                <a:effectLst/>
                <a:latin typeface="blbGentium"/>
              </a:rPr>
              <a:t>G5399 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put to flight, to flee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fear, be afraid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be struck with fear, </a:t>
            </a:r>
            <a:r>
              <a:rPr lang="en-US" sz="32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be seized with alarm</a:t>
            </a:r>
          </a:p>
          <a:p>
            <a:pPr marL="1143000" lvl="2" indent="-228600" algn="l">
              <a:spcBef>
                <a:spcPts val="300"/>
              </a:spcBef>
              <a:buFont typeface="+mj-lt"/>
              <a:buAutoNum type="arabicPeriod"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 those startled by strange sights or occurrences</a:t>
            </a:r>
          </a:p>
          <a:p>
            <a:pPr marL="1143000" lvl="2" indent="-228600" algn="l">
              <a:spcBef>
                <a:spcPts val="300"/>
              </a:spcBef>
              <a:buFont typeface="+mj-lt"/>
              <a:buAutoNum type="arabicPeriod"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 those struck with amazement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fear, be afraid of one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fear (i.e. hesitate) to do something (for fear of harm)</a:t>
            </a:r>
          </a:p>
          <a:p>
            <a:endParaRPr lang="en-US" sz="4000" dirty="0"/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4E2A4EC9-C87E-856B-8180-5C0D807E01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004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261CEB-C4CC-44FB-520D-0F2CFB2C7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67207E-4AEA-D292-3E4F-EA359F10C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154D2-54E6-039E-A6DE-0DDF8B9E8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 dirty="0"/>
              <a:t>Fear Galatians 4:11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C92810AA-17C5-340E-8DA4-DF7068890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25557-4252-30D7-B3C2-073A29B0E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4000" dirty="0">
                <a:latin typeface="Aptos" panose="020B0004020202020204" pitchFamily="34" charset="0"/>
              </a:rPr>
              <a:t>Paul had a genuine fear for the churches in Galatia based on their direction and failure to have the saving faith in Christ .</a:t>
            </a: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6359B579-49F3-0B34-BB7E-49884A811F5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430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CF2D48-3E43-2CEB-F75C-39BCCF22A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3EE813-1784-042E-37AD-368CEA676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0157F-17C6-946D-8579-84E8FF6CB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 dirty="0"/>
              <a:t>Fear Galatians 4:11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F7F1937-072C-96FC-E80B-65A747A05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F5BBB-5311-8DCA-BF55-CA3821772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4000" dirty="0">
                <a:latin typeface="Aptos" panose="020B0004020202020204" pitchFamily="34" charset="0"/>
              </a:rPr>
              <a:t>Paul had a genuine fear for the churches in Galatia based on their direction and failure to have the saving faith in Christ .</a:t>
            </a: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628E708F-C092-D75E-2975-2CAE19DE5C5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30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AC8984-C703-C59A-1E50-3D50FD029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      A  tradition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205C5-F479-EB90-E0A4-D65B07A0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Sometimes during the holidays, I or some family members  will attempt to complete a jigsaw puzzle. 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Many times this is a collaborative effort. A passer buy my suddenly insert  a piece that I have  for which I have searched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are in the 1000 pieces max group but lean toward 500 pierces.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EE96C680-4168-6FBF-F897-F74AEDB32F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270199" y="4468090"/>
            <a:ext cx="1918753" cy="199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4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E29B81-B713-506F-92D6-DA2657779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D2D14B0-EEA3-D7A7-AAF3-36B197A9E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319641-C00C-74D5-DC6C-E6D3ACA58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dirty="0"/>
              <a:t>Astonished / Amazed Galatians 1:6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17C995EB-B9DF-D607-AC42-2B225D7694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50E28-77DF-B3C2-2CFB-5CE220425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3600" b="1" i="0" baseline="300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6 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 am </a:t>
            </a:r>
            <a:r>
              <a:rPr lang="en-US" sz="3600" b="1" i="0" u="sng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astonished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that you are so quickly deserting the one who called you to live in the grace of Christ and are turning to a different gospel—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7 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which is really no gospel at all. Evidently some people are throwing you into confusion and are trying to pervert the gospel of Christ.</a:t>
            </a:r>
            <a:endParaRPr lang="en-US" sz="3600" dirty="0">
              <a:latin typeface="Aptos" panose="020B0004020202020204" pitchFamily="34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E87188BC-C7AF-A45B-B293-C2FCB0608B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843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5E586-C085-C177-1CEC-B490DC69B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C8030-029C-BE67-120C-B9378C54C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 dirty="0" err="1"/>
              <a:t>Astonised</a:t>
            </a:r>
            <a:r>
              <a:rPr lang="en-US" sz="6700" dirty="0"/>
              <a:t> Galatians 1:6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C59B4-6FCB-4867-9FE1-9F41E220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18" y="2071316"/>
            <a:ext cx="10127265" cy="4119172"/>
          </a:xfrm>
        </p:spPr>
        <p:txBody>
          <a:bodyPr anchor="t">
            <a:noAutofit/>
          </a:bodyPr>
          <a:lstStyle/>
          <a:p>
            <a:r>
              <a:rPr lang="en-US" sz="4000" b="1" i="0" dirty="0">
                <a:effectLst/>
                <a:latin typeface="blbGentium"/>
              </a:rPr>
              <a:t>Astonished  - </a:t>
            </a:r>
            <a:r>
              <a:rPr lang="el-GR" sz="4000" b="1" i="0" dirty="0">
                <a:solidFill>
                  <a:srgbClr val="627B9F"/>
                </a:solidFill>
                <a:effectLst/>
                <a:latin typeface="blbGentium"/>
              </a:rPr>
              <a:t>θαυμάζω</a:t>
            </a:r>
            <a:r>
              <a:rPr lang="en-US" sz="4000" b="1" i="0" dirty="0">
                <a:effectLst/>
                <a:latin typeface="blbGentium"/>
              </a:rPr>
              <a:t>  </a:t>
            </a:r>
            <a:r>
              <a:rPr lang="en-US" sz="4000" b="0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thou-mad’-zo </a:t>
            </a:r>
            <a:r>
              <a:rPr lang="en-US" sz="4000" b="1" i="0" dirty="0">
                <a:effectLst/>
                <a:latin typeface="blbGentium"/>
              </a:rPr>
              <a:t>G2296 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wonder, wonder at, marvel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be wondered at, to be had in admiration</a:t>
            </a:r>
          </a:p>
          <a:p>
            <a:endParaRPr lang="en-US" sz="4000" dirty="0"/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8812F087-C8C6-ECF3-A133-1E3EDB8336E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865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C8F07-DEA3-A615-A61E-34D976B5F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33CA-F099-11CB-76EE-F1FF3BEBD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6700" dirty="0" err="1"/>
              <a:t>Astonised</a:t>
            </a:r>
            <a:r>
              <a:rPr lang="en-US" sz="6700" dirty="0"/>
              <a:t> Galatians 1:6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24E06-F0A4-2EF6-E455-106CC2CD6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18" y="2071316"/>
            <a:ext cx="10127265" cy="4119172"/>
          </a:xfrm>
        </p:spPr>
        <p:txBody>
          <a:bodyPr anchor="t">
            <a:noAutofit/>
          </a:bodyPr>
          <a:lstStyle/>
          <a:p>
            <a:r>
              <a:rPr lang="en-US" sz="4000" b="1" i="0" dirty="0">
                <a:effectLst/>
                <a:latin typeface="blbGentium"/>
              </a:rPr>
              <a:t>Astonished  in a good way.. </a:t>
            </a:r>
          </a:p>
          <a:p>
            <a:r>
              <a:rPr lang="en-US" sz="4000" b="1" dirty="0">
                <a:latin typeface="blbGentium"/>
              </a:rPr>
              <a:t>The gospels use </a:t>
            </a:r>
            <a:r>
              <a:rPr lang="en-US" sz="4000" b="0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thou-mad’-zo as amazed… </a:t>
            </a:r>
            <a:endParaRPr lang="en-US" sz="4000" b="1" dirty="0">
              <a:latin typeface="blbGentium"/>
            </a:endParaRPr>
          </a:p>
          <a:p>
            <a:endParaRPr lang="en-US" sz="4000" b="1" i="0" dirty="0">
              <a:effectLst/>
              <a:latin typeface="blbGentium"/>
            </a:endParaRPr>
          </a:p>
          <a:p>
            <a:r>
              <a:rPr lang="en-US" sz="4000" b="1" i="0" dirty="0">
                <a:effectLst/>
                <a:latin typeface="blbGentium"/>
              </a:rPr>
              <a:t> Astonished  in a bad way.. Gal 1:6 is an isolated case where </a:t>
            </a:r>
            <a:r>
              <a:rPr lang="en-US" sz="4000" b="0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thou-mad’-zo is used in a bad way.</a:t>
            </a:r>
            <a:endParaRPr lang="en-US" sz="4000" b="1" i="0" dirty="0">
              <a:effectLst/>
              <a:latin typeface="blbGentium"/>
            </a:endParaRPr>
          </a:p>
          <a:p>
            <a:endParaRPr lang="en-US" sz="4000" dirty="0"/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3FBE9B05-E99C-AAAB-DB02-D4AA6FE6D2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5609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C02A4-A5FA-CDC6-B416-73D80A8CC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E9114-F6B8-EA52-E2F5-24733CE95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" y="0"/>
            <a:ext cx="11018520" cy="1434415"/>
          </a:xfrm>
        </p:spPr>
        <p:txBody>
          <a:bodyPr anchor="b">
            <a:normAutofit fontScale="90000"/>
          </a:bodyPr>
          <a:lstStyle/>
          <a:p>
            <a:r>
              <a:rPr lang="en-US" sz="7200" b="0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thou-mad’-zo</a:t>
            </a:r>
            <a:r>
              <a:rPr lang="en-US" sz="6700" dirty="0"/>
              <a:t> Galatians 1:6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E01016F-9580-4F23-0F37-5D9FB55F55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84708"/>
              </p:ext>
            </p:extLst>
          </p:nvPr>
        </p:nvGraphicFramePr>
        <p:xfrm>
          <a:off x="113550" y="1821061"/>
          <a:ext cx="10734559" cy="46059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63889">
                  <a:extLst>
                    <a:ext uri="{9D8B030D-6E8A-4147-A177-3AD203B41FA5}">
                      <a16:colId xmlns:a16="http://schemas.microsoft.com/office/drawing/2014/main" val="3722267520"/>
                    </a:ext>
                  </a:extLst>
                </a:gridCol>
                <a:gridCol w="4370670">
                  <a:extLst>
                    <a:ext uri="{9D8B030D-6E8A-4147-A177-3AD203B41FA5}">
                      <a16:colId xmlns:a16="http://schemas.microsoft.com/office/drawing/2014/main" val="32171513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4800" kern="100">
                          <a:effectLst/>
                        </a:rPr>
                      </a:br>
                      <a:r>
                        <a:rPr lang="en-US" sz="4800" kern="100">
                          <a:effectLst/>
                        </a:rPr>
                        <a:t>I marvel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u="sng" kern="100">
                          <a:effectLst/>
                          <a:hlinkClick r:id="rId3"/>
                        </a:rPr>
                        <a:t>KJ21</a:t>
                      </a:r>
                      <a:r>
                        <a:rPr lang="en-US" sz="4800" kern="100">
                          <a:effectLst/>
                        </a:rPr>
                        <a:t>, </a:t>
                      </a:r>
                      <a:r>
                        <a:rPr lang="en-US" sz="4800" u="sng" kern="100">
                          <a:effectLst/>
                          <a:hlinkClick r:id="rId4"/>
                        </a:rPr>
                        <a:t>ASV</a:t>
                      </a:r>
                      <a:r>
                        <a:rPr lang="en-US" sz="4800" kern="100">
                          <a:effectLst/>
                        </a:rPr>
                        <a:t>, </a:t>
                      </a:r>
                      <a:r>
                        <a:rPr lang="en-US" sz="4800" u="sng" kern="100">
                          <a:effectLst/>
                          <a:hlinkClick r:id="rId5"/>
                        </a:rPr>
                        <a:t>BRG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4912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4800" kern="100" dirty="0">
                          <a:effectLst/>
                        </a:rPr>
                      </a:br>
                      <a:r>
                        <a:rPr lang="en-US" sz="4800" kern="100" dirty="0">
                          <a:effectLst/>
                        </a:rPr>
                        <a:t>I am astonished and extremely irritated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u="sng" kern="100" dirty="0">
                          <a:effectLst/>
                          <a:hlinkClick r:id="rId6"/>
                        </a:rPr>
                        <a:t>AMP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4646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4800" kern="100">
                          <a:effectLst/>
                        </a:rPr>
                      </a:br>
                      <a:r>
                        <a:rPr lang="en-US" sz="4800" kern="100">
                          <a:effectLst/>
                        </a:rPr>
                        <a:t>I am surprised and astonished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u="sng" kern="100" dirty="0">
                          <a:effectLst/>
                          <a:hlinkClick r:id="rId7"/>
                        </a:rPr>
                        <a:t>AMPC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357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9400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2E440-14F6-3258-00FE-2C96C1530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C0CBF-7492-E860-2B47-3A787E517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" y="0"/>
            <a:ext cx="11018520" cy="1434415"/>
          </a:xfrm>
        </p:spPr>
        <p:txBody>
          <a:bodyPr anchor="b">
            <a:normAutofit fontScale="90000"/>
          </a:bodyPr>
          <a:lstStyle/>
          <a:p>
            <a:r>
              <a:rPr lang="en-US" sz="7200" b="0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thou-mad’-zo</a:t>
            </a:r>
            <a:r>
              <a:rPr lang="en-US" sz="6700" dirty="0"/>
              <a:t> Galatians 1:6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22E909D-4FAF-A4B7-8B98-6BF80FE214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237852"/>
              </p:ext>
            </p:extLst>
          </p:nvPr>
        </p:nvGraphicFramePr>
        <p:xfrm>
          <a:off x="113550" y="1821061"/>
          <a:ext cx="10734559" cy="4312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63889">
                  <a:extLst>
                    <a:ext uri="{9D8B030D-6E8A-4147-A177-3AD203B41FA5}">
                      <a16:colId xmlns:a16="http://schemas.microsoft.com/office/drawing/2014/main" val="3722267520"/>
                    </a:ext>
                  </a:extLst>
                </a:gridCol>
                <a:gridCol w="4370670">
                  <a:extLst>
                    <a:ext uri="{9D8B030D-6E8A-4147-A177-3AD203B41FA5}">
                      <a16:colId xmlns:a16="http://schemas.microsoft.com/office/drawing/2014/main" val="32171513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am amazed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u="sng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3"/>
                        </a:rPr>
                        <a:t>CSB</a:t>
                      </a:r>
                      <a:r>
                        <a:rPr lang="en-US" sz="5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5400" u="sng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4"/>
                        </a:rPr>
                        <a:t>CEB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4912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5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5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am astounded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u="sng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/>
                        </a:rPr>
                        <a:t>CJB</a:t>
                      </a:r>
                      <a:r>
                        <a:rPr lang="en-US" sz="5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4646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5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5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am shocked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u="sng" kern="100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6"/>
                        </a:rPr>
                        <a:t>CEV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357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820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45133-6C3D-4FFC-1F83-AEDF164D8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2354C-10C9-CA69-4A64-87744316F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" y="0"/>
            <a:ext cx="11018520" cy="1434415"/>
          </a:xfrm>
        </p:spPr>
        <p:txBody>
          <a:bodyPr anchor="b">
            <a:normAutofit fontScale="90000"/>
          </a:bodyPr>
          <a:lstStyle/>
          <a:p>
            <a:r>
              <a:rPr lang="en-US" sz="7200" b="0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thou-mad’-zo</a:t>
            </a:r>
            <a:r>
              <a:rPr lang="en-US" sz="6700" dirty="0"/>
              <a:t> Galatians 1:6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D79929F-8A03-F1ED-2177-65F3AAB26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432469"/>
              </p:ext>
            </p:extLst>
          </p:nvPr>
        </p:nvGraphicFramePr>
        <p:xfrm>
          <a:off x="586740" y="2022766"/>
          <a:ext cx="11018519" cy="4124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28017">
                  <a:extLst>
                    <a:ext uri="{9D8B030D-6E8A-4147-A177-3AD203B41FA5}">
                      <a16:colId xmlns:a16="http://schemas.microsoft.com/office/drawing/2014/main" val="448635411"/>
                    </a:ext>
                  </a:extLst>
                </a:gridCol>
                <a:gridCol w="3390502">
                  <a:extLst>
                    <a:ext uri="{9D8B030D-6E8A-4147-A177-3AD203B41FA5}">
                      <a16:colId xmlns:a16="http://schemas.microsoft.com/office/drawing/2014/main" val="3600578763"/>
                    </a:ext>
                  </a:extLst>
                </a:gridCol>
              </a:tblGrid>
              <a:tr h="1977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7200" kern="100">
                          <a:effectLst/>
                        </a:rPr>
                      </a:br>
                      <a:r>
                        <a:rPr lang="en-US" sz="7200" kern="100">
                          <a:effectLst/>
                        </a:rPr>
                        <a:t>I wonder </a:t>
                      </a:r>
                      <a:endParaRPr lang="en-US" sz="4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u="sng" kern="100" dirty="0">
                          <a:effectLst/>
                          <a:hlinkClick r:id="rId3"/>
                        </a:rPr>
                        <a:t>DARBY</a:t>
                      </a:r>
                      <a:r>
                        <a:rPr lang="en-US" sz="7200" kern="100" dirty="0">
                          <a:effectLst/>
                        </a:rPr>
                        <a:t>, </a:t>
                      </a:r>
                      <a:r>
                        <a:rPr lang="en-US" sz="7200" u="sng" kern="100" dirty="0">
                          <a:effectLst/>
                          <a:hlinkClick r:id="rId4"/>
                        </a:rPr>
                        <a:t>DRA</a:t>
                      </a:r>
                      <a:endParaRPr lang="en-US" sz="4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115704"/>
                  </a:ext>
                </a:extLst>
              </a:tr>
              <a:tr h="9692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u="sng" kern="100" dirty="0">
                          <a:effectLst/>
                          <a:hlinkClick r:id="rId5"/>
                        </a:rPr>
                        <a:t>T</a:t>
                      </a:r>
                      <a:r>
                        <a:rPr lang="en-US" sz="7200" kern="100" dirty="0">
                          <a:effectLst/>
                        </a:rPr>
                        <a:t>I am marveling</a:t>
                      </a:r>
                      <a:endParaRPr lang="en-US" sz="4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u="sng" kern="100" dirty="0">
                          <a:effectLst/>
                        </a:rPr>
                        <a:t>DLNT</a:t>
                      </a:r>
                      <a:endParaRPr lang="en-US" sz="4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435045"/>
                  </a:ext>
                </a:extLst>
              </a:tr>
              <a:tr h="59489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4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4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20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1397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A1A9B-10EB-C333-3297-532C71CEA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91FCA-9DBB-A1E6-65A0-83FA9CE90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" y="0"/>
            <a:ext cx="11018520" cy="1434415"/>
          </a:xfrm>
        </p:spPr>
        <p:txBody>
          <a:bodyPr anchor="b">
            <a:normAutofit fontScale="90000"/>
          </a:bodyPr>
          <a:lstStyle/>
          <a:p>
            <a:r>
              <a:rPr lang="en-US" sz="7200" b="0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thou-mad’-zo</a:t>
            </a:r>
            <a:r>
              <a:rPr lang="en-US" sz="6700" dirty="0"/>
              <a:t> Galatians 1:6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028A5B4-EE97-B88D-1800-6BCAC18D51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013616"/>
              </p:ext>
            </p:extLst>
          </p:nvPr>
        </p:nvGraphicFramePr>
        <p:xfrm>
          <a:off x="972767" y="1925490"/>
          <a:ext cx="10788136" cy="4860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97634">
                  <a:extLst>
                    <a:ext uri="{9D8B030D-6E8A-4147-A177-3AD203B41FA5}">
                      <a16:colId xmlns:a16="http://schemas.microsoft.com/office/drawing/2014/main" val="448635411"/>
                    </a:ext>
                  </a:extLst>
                </a:gridCol>
                <a:gridCol w="3390502">
                  <a:extLst>
                    <a:ext uri="{9D8B030D-6E8A-4147-A177-3AD203B41FA5}">
                      <a16:colId xmlns:a16="http://schemas.microsoft.com/office/drawing/2014/main" val="3600578763"/>
                    </a:ext>
                  </a:extLst>
                </a:gridCol>
              </a:tblGrid>
              <a:tr h="18099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4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4400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am very surprised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u="sng" kern="100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3"/>
                        </a:rPr>
                        <a:t>DARBY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115704"/>
                  </a:ext>
                </a:extLst>
              </a:tr>
              <a:tr h="13997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4400" i="1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4400" i="1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Frankly</a:t>
                      </a:r>
                      <a:r>
                        <a:rPr lang="en-US" sz="4400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I am stunned.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4400" i="1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4400" u="sng" kern="100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4"/>
                        </a:rPr>
                        <a:t>VOICE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435045"/>
                  </a:ext>
                </a:extLst>
              </a:tr>
              <a:tr h="7321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i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AM FLABBERGASTED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i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(not in a </a:t>
                      </a:r>
                      <a:r>
                        <a:rPr lang="en-US" sz="4800" i="1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Good Way)</a:t>
                      </a:r>
                      <a:endParaRPr lang="en-US" sz="4800" i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Weldon B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20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6746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1EE68-871F-2F9F-7361-577599C87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B962F-1B92-A0B9-B088-14170BE3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" y="0"/>
            <a:ext cx="11018520" cy="1434415"/>
          </a:xfrm>
        </p:spPr>
        <p:txBody>
          <a:bodyPr anchor="b">
            <a:normAutofit fontScale="90000"/>
          </a:bodyPr>
          <a:lstStyle/>
          <a:p>
            <a:r>
              <a:rPr lang="en-US" sz="7200" b="0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thou-mad’-zo</a:t>
            </a:r>
            <a:r>
              <a:rPr lang="en-US" sz="6700" dirty="0"/>
              <a:t> Galatians 1:6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4C0E22-77CF-2701-EEB9-873F3253F428}"/>
              </a:ext>
            </a:extLst>
          </p:cNvPr>
          <p:cNvGraphicFramePr>
            <a:graphicFrameLocks noGrp="1"/>
          </p:cNvGraphicFramePr>
          <p:nvPr/>
        </p:nvGraphicFramePr>
        <p:xfrm>
          <a:off x="972767" y="1925490"/>
          <a:ext cx="10788136" cy="4860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97634">
                  <a:extLst>
                    <a:ext uri="{9D8B030D-6E8A-4147-A177-3AD203B41FA5}">
                      <a16:colId xmlns:a16="http://schemas.microsoft.com/office/drawing/2014/main" val="448635411"/>
                    </a:ext>
                  </a:extLst>
                </a:gridCol>
                <a:gridCol w="3390502">
                  <a:extLst>
                    <a:ext uri="{9D8B030D-6E8A-4147-A177-3AD203B41FA5}">
                      <a16:colId xmlns:a16="http://schemas.microsoft.com/office/drawing/2014/main" val="3600578763"/>
                    </a:ext>
                  </a:extLst>
                </a:gridCol>
              </a:tblGrid>
              <a:tr h="18099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4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4400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am very surprised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u="sng" kern="100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3"/>
                        </a:rPr>
                        <a:t>DARBY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115704"/>
                  </a:ext>
                </a:extLst>
              </a:tr>
              <a:tr h="13997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4400" i="1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4400" i="1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Frankly</a:t>
                      </a:r>
                      <a:r>
                        <a:rPr lang="en-US" sz="4400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I am stunned.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US" sz="4400" i="1" kern="1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4400" u="sng" kern="100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4"/>
                        </a:rPr>
                        <a:t>VOICE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435045"/>
                  </a:ext>
                </a:extLst>
              </a:tr>
              <a:tr h="7321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i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AM FLABBERGASTED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i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(not in a </a:t>
                      </a:r>
                      <a:r>
                        <a:rPr lang="en-US" sz="4800" i="1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Good Way)</a:t>
                      </a:r>
                      <a:endParaRPr lang="en-US" sz="4800" i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Weldon B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20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5068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CED0B5-A320-5476-5CF4-63FEDAA77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7BC1D0F-181A-2236-885A-3C8A7B588D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59FA51-F1AD-1C07-DBBE-592EEE59E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dirty="0"/>
              <a:t>Grace and Peace 1:3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B809AD89-3BA7-80BB-67CD-D2C71FA1B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78975-D8D2-6764-3BDE-F9AD5B485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3600" dirty="0">
                <a:latin typeface="Aptos" panose="020B0004020202020204" pitchFamily="34" charset="0"/>
              </a:rPr>
              <a:t>Grace and Peace are used in the introduction of all the Pauline letters.</a:t>
            </a:r>
          </a:p>
          <a:p>
            <a:r>
              <a:rPr lang="en-US" sz="3600" dirty="0">
                <a:latin typeface="Aptos" panose="020B0004020202020204" pitchFamily="34" charset="0"/>
              </a:rPr>
              <a:t>The letters to Timothy differ slightly as these include Grace, Mercy, and Peace.</a:t>
            </a: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450AD4DF-5595-D4B1-5B8C-8792584630C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0197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C99F83-FE7D-2851-6CDB-D6D30F8A9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9376FEC-2DB4-9AED-3BF2-BA66B4DDB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43FEC4-9DD8-AF26-2400-4DB6E6839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dirty="0"/>
              <a:t>Grace and Peace 1:3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2AEEFA4-18B7-B345-A259-54FCCFE9A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30B34-6B4E-9A09-3615-DD2A9A5D6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3600" dirty="0">
                <a:latin typeface="Aptos" panose="020B0004020202020204" pitchFamily="34" charset="0"/>
              </a:rPr>
              <a:t>Grace – We have been redeemed and brought back into a relationship with God.</a:t>
            </a:r>
          </a:p>
          <a:p>
            <a:r>
              <a:rPr lang="en-US" sz="3600" dirty="0">
                <a:latin typeface="Aptos" panose="020B0004020202020204" pitchFamily="34" charset="0"/>
              </a:rPr>
              <a:t>We were underserving but the Sacrifice of Jesus and us having faith removes all sin.</a:t>
            </a:r>
          </a:p>
          <a:p>
            <a:r>
              <a:rPr lang="en-US" sz="3600" dirty="0">
                <a:latin typeface="Aptos" panose="020B0004020202020204" pitchFamily="34" charset="0"/>
              </a:rPr>
              <a:t>For the Judaizers this gift was not enough and their actions could be viewed as an attack on grace.</a:t>
            </a:r>
          </a:p>
          <a:p>
            <a:endParaRPr lang="en-US" sz="3600" dirty="0">
              <a:latin typeface="Aptos" panose="020B0004020202020204" pitchFamily="34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7ED721A4-E0C0-B665-0C37-9CF652F385E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16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B64208-3A55-C489-3626-AC494300B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E061428-090E-97A0-8C4F-0692205D6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43A63C-E3EC-CCD4-D69E-50B8C785B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      A  spiritual  tradition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CBCA9DBB-454C-28A7-513E-0B882217D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242B9-DBD8-851A-473C-96802A6D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a group of classmates and believers we have come together to look at the puzzle in  Galatians.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Serval pieces are placed on the table.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arrangement will take shape for the next few lessons.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178699D3-4EC1-0C15-3E15-570B4591D63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270199" y="4468090"/>
            <a:ext cx="1918753" cy="199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74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4F54BE-CD41-3B80-41CD-6326A4DC0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E5DC52-20AB-36FB-9ED2-1410B44A1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2F7FE0-1D2C-8213-DEBD-30E58BBD8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dirty="0"/>
              <a:t>Grace and Peace 1:3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5A6A6C3-A288-6EAB-CA55-F5A18A1F4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39211-8BA6-4D8D-27FD-FB6DB7A1A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3200" dirty="0">
                <a:latin typeface="Aptos" panose="020B0004020202020204" pitchFamily="34" charset="0"/>
              </a:rPr>
              <a:t>Peace- shalom aleichem, aleichem shalom.</a:t>
            </a:r>
          </a:p>
          <a:p>
            <a:r>
              <a:rPr lang="en-US" sz="3200" dirty="0">
                <a:latin typeface="Aptos" panose="020B0004020202020204" pitchFamily="34" charset="0"/>
              </a:rPr>
              <a:t>This is an exchanges Hebrew Greeting.</a:t>
            </a:r>
          </a:p>
          <a:p>
            <a:r>
              <a:rPr lang="en-US" sz="3200" dirty="0">
                <a:latin typeface="Aptos" panose="020B0004020202020204" pitchFamily="34" charset="0"/>
              </a:rPr>
              <a:t>Pease be to you, and to you peace.</a:t>
            </a:r>
          </a:p>
          <a:p>
            <a:r>
              <a:rPr lang="en-US" sz="3200" dirty="0">
                <a:latin typeface="Aptos" panose="020B0004020202020204" pitchFamily="34" charset="0"/>
              </a:rPr>
              <a:t>This is not a peace ending world conflict but a peace that is between man and God.</a:t>
            </a:r>
          </a:p>
          <a:p>
            <a:r>
              <a:rPr lang="en-US" sz="3200" dirty="0">
                <a:latin typeface="Aptos" panose="020B0004020202020204" pitchFamily="34" charset="0"/>
              </a:rPr>
              <a:t>Having this type of peace changes everything.</a:t>
            </a:r>
          </a:p>
          <a:p>
            <a:r>
              <a:rPr lang="en-US" sz="3200" dirty="0">
                <a:latin typeface="Aptos" panose="020B0004020202020204" pitchFamily="34" charset="0"/>
              </a:rPr>
              <a:t>It is well with my soul. </a:t>
            </a:r>
          </a:p>
          <a:p>
            <a:endParaRPr lang="en-US" sz="3600" dirty="0">
              <a:latin typeface="Aptos" panose="020B0004020202020204" pitchFamily="34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77CB6C95-F76B-1E1F-6A8B-BE3AB2A4B89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9516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60021B-2693-E6FC-DAB1-B4DC58D42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D17FB6-3107-6E9D-FC59-1A571E2BE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ED6115-37FE-B0F3-7739-FA4BAD4DF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dirty="0"/>
              <a:t>Grace and Peace 1:3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6CCA3140-15EA-66A9-EFFE-27CF53B7B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C0B36-9902-46FE-1496-A1E9DB7D1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3200" dirty="0">
                <a:latin typeface="Aptos" panose="020B0004020202020204" pitchFamily="34" charset="0"/>
              </a:rPr>
              <a:t>This phrase becomes the sermonette..</a:t>
            </a:r>
          </a:p>
          <a:p>
            <a:r>
              <a:rPr lang="en-US" sz="3200" dirty="0">
                <a:latin typeface="Aptos" panose="020B0004020202020204" pitchFamily="34" charset="0"/>
              </a:rPr>
              <a:t>As the result of God’s grace we can be at peace with Him.</a:t>
            </a:r>
          </a:p>
          <a:p>
            <a:endParaRPr lang="en-US" sz="3600" dirty="0">
              <a:latin typeface="Aptos" panose="020B0004020202020204" pitchFamily="34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433AE42C-1D8C-68E8-11EE-AF7AF989854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3741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892C41-24CC-9A48-6106-D99E892E8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F9B526-E334-3763-9079-878E1A3FD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20B93-C5F3-EF32-4076-77C5CE476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dirty="0"/>
              <a:t>Grace and Peace 1:3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5445CD02-F822-30E4-D8C7-F9C577928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1ACAF-6C05-E6D5-90E5-C88A65BBE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878291" cy="4119172"/>
          </a:xfrm>
        </p:spPr>
        <p:txBody>
          <a:bodyPr anchor="t">
            <a:noAutofit/>
          </a:bodyPr>
          <a:lstStyle/>
          <a:p>
            <a:r>
              <a:rPr lang="en-US" sz="3200" dirty="0">
                <a:latin typeface="Aptos" panose="020B0004020202020204" pitchFamily="34" charset="0"/>
              </a:rPr>
              <a:t>This phrase becomes the sermonette..</a:t>
            </a:r>
          </a:p>
          <a:p>
            <a:r>
              <a:rPr lang="en-US" sz="3200" dirty="0">
                <a:latin typeface="Aptos" panose="020B0004020202020204" pitchFamily="34" charset="0"/>
              </a:rPr>
              <a:t>As the result of God’s grace we can be at peace with Him.</a:t>
            </a:r>
          </a:p>
          <a:p>
            <a:endParaRPr lang="en-US" sz="3600" dirty="0">
              <a:latin typeface="Aptos" panose="020B0004020202020204" pitchFamily="34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91356DBD-B692-9533-9023-E00478AB2E9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450784" y="1911493"/>
            <a:ext cx="1417698" cy="147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49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11FF52-518C-F020-8B0B-3427B6EDF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B5AF31-1EF5-3436-7619-43A533694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684D82-B0F2-D3A1-5430-EB5F27754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      A  </a:t>
            </a:r>
            <a:r>
              <a:rPr lang="en-US" sz="5400" dirty="0" err="1"/>
              <a:t>pauline</a:t>
            </a:r>
            <a:r>
              <a:rPr lang="en-US" sz="5400" dirty="0"/>
              <a:t>  tradition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1C8058FF-D698-7EC6-4EFB-780F6D12C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5C34B-482D-2EF8-3912-3605C52C5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Paul writes his letters is  </a:t>
            </a:r>
            <a: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somewhat consistent in being thankful for having been associated with them.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Example:</a:t>
            </a:r>
            <a:b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5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I thank my God every time I remember you.   Philippians 1:3</a:t>
            </a:r>
            <a:endParaRPr lang="en-US" sz="5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1CCBE84C-7507-80B0-75D3-175BC7B77BB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270199" y="4468090"/>
            <a:ext cx="1918753" cy="199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97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840384-F086-53B6-2163-7CBA6F4C5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EC39F07-B197-C9DD-065D-7D3A150A8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5B8534-3416-D89E-F9E7-F2A36AA05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      A  relationship check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CFC56BD5-E30F-69D4-9E9D-C31134571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DA524-03E0-7197-4191-CDC1A0C06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5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I thank my God every time I remember you.   Philippians 1:3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4000" kern="100" dirty="0">
              <a:solidFill>
                <a:srgbClr val="000000"/>
              </a:solidFill>
              <a:latin typeface="system-ui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rgbClr val="000000"/>
                </a:solidFill>
                <a:latin typeface="system-ui"/>
                <a:ea typeface="Aptos" panose="020B0004020202020204" pitchFamily="34" charset="0"/>
                <a:cs typeface="Times New Roman" panose="02020603050405020304" pitchFamily="18" charset="0"/>
              </a:rPr>
              <a:t>Who in your life would match this verse ?</a:t>
            </a:r>
            <a:endParaRPr lang="en-US" sz="5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02DB2EA7-FA38-B39A-10F2-016CD9EC1D1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270199" y="4468090"/>
            <a:ext cx="1918753" cy="199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675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A5A879-24FD-7063-63C3-6FA9A40BB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B2D6D7-D09E-6123-D7BE-3945B561D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666D81-410B-A139-9570-0276765F6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      A  relationship check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03734122-3B3C-B38E-DB01-F32331188E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61266-914D-4A94-77B9-4DE34AFD5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I 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system-ui"/>
              </a:rPr>
              <a:t>do not 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thank my God every time I remember you.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   Opposite of  Philippians 1:3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4000" kern="100" dirty="0">
              <a:solidFill>
                <a:srgbClr val="000000"/>
              </a:solidFill>
              <a:latin typeface="system-ui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rgbClr val="000000"/>
                </a:solidFill>
                <a:latin typeface="system-ui"/>
                <a:ea typeface="Aptos" panose="020B0004020202020204" pitchFamily="34" charset="0"/>
                <a:cs typeface="Times New Roman" panose="02020603050405020304" pitchFamily="18" charset="0"/>
              </a:rPr>
              <a:t>Who in your life would match this verse ?</a:t>
            </a:r>
            <a:endParaRPr lang="en-US" sz="5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125F9E28-DDED-1272-B086-C34B6D5E15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270199" y="4468090"/>
            <a:ext cx="1918753" cy="199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969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7108D8-58EB-37A9-0BBD-C5463A536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D2874FF-C8E0-F423-BF66-4A38899B8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FD14B5-AD93-0202-9AF5-0C6DFA1F9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      A  relationship check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FC71F8A4-1CC4-6782-8386-32EDFA6EA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8BD0D-859A-4B82-E632-7B2167F43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I 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system-ui"/>
              </a:rPr>
              <a:t>do not 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thank my God every time I remember you.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   Opposite of  Philippians 1:3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4000" kern="100" dirty="0">
              <a:solidFill>
                <a:srgbClr val="000000"/>
              </a:solidFill>
              <a:latin typeface="system-ui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kern="100" dirty="0">
                <a:solidFill>
                  <a:srgbClr val="000000"/>
                </a:solidFill>
                <a:latin typeface="system-ui"/>
                <a:ea typeface="Aptos" panose="020B0004020202020204" pitchFamily="34" charset="0"/>
                <a:cs typeface="Times New Roman" panose="02020603050405020304" pitchFamily="18" charset="0"/>
              </a:rPr>
              <a:t>Who in your life would match this verse ?</a:t>
            </a:r>
            <a:endParaRPr lang="en-US" sz="5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6870EA77-CA9F-391A-B21A-E9237714B3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270199" y="4468090"/>
            <a:ext cx="1918753" cy="199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191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9C576E-B580-3054-616A-6B0BE8FD8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F5E9BC8-0CF3-F13A-9D67-0CB417B3A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ED4875-F712-2D37-DA9B-2E776B59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4400" dirty="0"/>
              <a:t>      A  relationship check vs the “modern”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47E96FA0-4082-14BC-FF9D-D35ED4A8A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D1825-59B4-F1FB-F85D-5986803F6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 a scale of 1 to 10  do you: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en-US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10:  thank my God every time I remember you.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solidFill>
                  <a:srgbClr val="000000"/>
                </a:solidFill>
                <a:latin typeface="system-ui"/>
              </a:rPr>
              <a:t>Or : 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system-ui"/>
              </a:rPr>
              <a:t>1: </a:t>
            </a:r>
            <a:r>
              <a:rPr lang="en-US" sz="3600" b="0" i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I 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system-ui"/>
              </a:rPr>
              <a:t>do not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thank my God every time I remember you. 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5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ABD07203-911D-50CE-45D8-9DC45EF65A9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270199" y="4468090"/>
            <a:ext cx="1918753" cy="199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898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A7D830-A3C7-1D99-1175-95AE531D7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0D1A028-7D18-05D2-5930-EA1B78DD8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628E8B-651B-D36E-D40C-A91AC4E6F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      Exploring Churches in Galatia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AC9B01A-EF4F-68D6-639D-69132170C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C3724D"/>
          </a:solidFill>
          <a:ln w="38100" cap="rnd">
            <a:solidFill>
              <a:srgbClr val="C3724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BE92-B764-1BA6-16DE-DD6F25BA2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9305798" cy="4119172"/>
          </a:xfrm>
        </p:spPr>
        <p:txBody>
          <a:bodyPr anchor="t">
            <a:no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Galatians is written to these churches which have been infiltrated by Judaizing teachers that insist that the new Christians were obligated to observe Jewish laws in order to be in a “correct” relationship with God. Paul’s response is direct and uncompromising as he confronts those adding a burden to those who have been set free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E4F014EA-F8F4-FE2B-50B3-CD2F2BFCD3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193" r="9705" b="1"/>
          <a:stretch/>
        </p:blipFill>
        <p:spPr>
          <a:xfrm>
            <a:off x="10270199" y="4468090"/>
            <a:ext cx="1918753" cy="199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742231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RightStep">
      <a:dk1>
        <a:srgbClr val="000000"/>
      </a:dk1>
      <a:lt1>
        <a:srgbClr val="FFFFFF"/>
      </a:lt1>
      <a:dk2>
        <a:srgbClr val="34381F"/>
      </a:dk2>
      <a:lt2>
        <a:srgbClr val="E2E6E8"/>
      </a:lt2>
      <a:accent1>
        <a:srgbClr val="C3724D"/>
      </a:accent1>
      <a:accent2>
        <a:srgbClr val="B1923B"/>
      </a:accent2>
      <a:accent3>
        <a:srgbClr val="9BAB43"/>
      </a:accent3>
      <a:accent4>
        <a:srgbClr val="6EB13B"/>
      </a:accent4>
      <a:accent5>
        <a:srgbClr val="4AB848"/>
      </a:accent5>
      <a:accent6>
        <a:srgbClr val="3BB16A"/>
      </a:accent6>
      <a:hlink>
        <a:srgbClr val="3A8BB0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3529</TotalTime>
  <Words>1295</Words>
  <Application>Microsoft Office PowerPoint</Application>
  <PresentationFormat>Widescreen</PresentationFormat>
  <Paragraphs>173</Paragraphs>
  <Slides>32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Aptos</vt:lpstr>
      <vt:lpstr>arial</vt:lpstr>
      <vt:lpstr>arial</vt:lpstr>
      <vt:lpstr>blbGentium</vt:lpstr>
      <vt:lpstr>Modern Love</vt:lpstr>
      <vt:lpstr>Segoe UI</vt:lpstr>
      <vt:lpstr>system-ui</vt:lpstr>
      <vt:lpstr>The Hand</vt:lpstr>
      <vt:lpstr>SketchyVTI</vt:lpstr>
      <vt:lpstr>Exploring Galatia</vt:lpstr>
      <vt:lpstr>      A  tradition</vt:lpstr>
      <vt:lpstr>      A  spiritual  tradition</vt:lpstr>
      <vt:lpstr>      A  pauline  tradition</vt:lpstr>
      <vt:lpstr>      A  relationship check</vt:lpstr>
      <vt:lpstr>      A  relationship check</vt:lpstr>
      <vt:lpstr>      A  relationship check</vt:lpstr>
      <vt:lpstr>      A  relationship check vs the “modern”</vt:lpstr>
      <vt:lpstr>      Exploring Churches in Galatia</vt:lpstr>
      <vt:lpstr>      Perplexed Galatians 4</vt:lpstr>
      <vt:lpstr>      Perplexed Galatians 4</vt:lpstr>
      <vt:lpstr>      Perplexed Galatians 4</vt:lpstr>
      <vt:lpstr>      Perplexed Galatians 4</vt:lpstr>
      <vt:lpstr>      Perplexed Galatians 4</vt:lpstr>
      <vt:lpstr>      Perplexed Galatians 4</vt:lpstr>
      <vt:lpstr>Fear Galatians 4:11</vt:lpstr>
      <vt:lpstr>Fear Galatians 4:11</vt:lpstr>
      <vt:lpstr>Fear Galatians 4:11</vt:lpstr>
      <vt:lpstr>Fear Galatians 4:11</vt:lpstr>
      <vt:lpstr>Astonished / Amazed Galatians 1:6</vt:lpstr>
      <vt:lpstr>Astonised Galatians 1:6</vt:lpstr>
      <vt:lpstr>Astonised Galatians 1:6</vt:lpstr>
      <vt:lpstr>thou-mad’-zo Galatians 1:6</vt:lpstr>
      <vt:lpstr>thou-mad’-zo Galatians 1:6</vt:lpstr>
      <vt:lpstr>thou-mad’-zo Galatians 1:6</vt:lpstr>
      <vt:lpstr>thou-mad’-zo Galatians 1:6</vt:lpstr>
      <vt:lpstr>thou-mad’-zo Galatians 1:6</vt:lpstr>
      <vt:lpstr>Grace and Peace 1:3</vt:lpstr>
      <vt:lpstr>Grace and Peace 1:3</vt:lpstr>
      <vt:lpstr>Grace and Peace 1:3</vt:lpstr>
      <vt:lpstr>Grace and Peace 1:3</vt:lpstr>
      <vt:lpstr>Grace and Peace 1:3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Weldon Beardain</dc:creator>
  <cp:lastModifiedBy>Weldon Beardain</cp:lastModifiedBy>
  <cp:revision>7</cp:revision>
  <dcterms:created xsi:type="dcterms:W3CDTF">2024-09-12T00:44:36Z</dcterms:created>
  <dcterms:modified xsi:type="dcterms:W3CDTF">2024-12-12T22:39:20Z</dcterms:modified>
</cp:coreProperties>
</file>