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71" r:id="rId3"/>
    <p:sldId id="329" r:id="rId4"/>
    <p:sldId id="258" r:id="rId5"/>
    <p:sldId id="278" r:id="rId6"/>
    <p:sldId id="323" r:id="rId7"/>
    <p:sldId id="324" r:id="rId8"/>
    <p:sldId id="325" r:id="rId9"/>
    <p:sldId id="326" r:id="rId10"/>
    <p:sldId id="327" r:id="rId11"/>
    <p:sldId id="328" r:id="rId12"/>
    <p:sldId id="330" r:id="rId13"/>
    <p:sldId id="331" r:id="rId14"/>
    <p:sldId id="309" r:id="rId15"/>
    <p:sldId id="333" r:id="rId16"/>
    <p:sldId id="350" r:id="rId17"/>
    <p:sldId id="351" r:id="rId18"/>
    <p:sldId id="352" r:id="rId19"/>
    <p:sldId id="353" r:id="rId20"/>
    <p:sldId id="355" r:id="rId21"/>
    <p:sldId id="336" r:id="rId22"/>
    <p:sldId id="398" r:id="rId23"/>
    <p:sldId id="340" r:id="rId24"/>
    <p:sldId id="337" r:id="rId25"/>
    <p:sldId id="344" r:id="rId26"/>
    <p:sldId id="341" r:id="rId27"/>
    <p:sldId id="339" r:id="rId28"/>
    <p:sldId id="322" r:id="rId29"/>
    <p:sldId id="342" r:id="rId30"/>
    <p:sldId id="343" r:id="rId31"/>
    <p:sldId id="356" r:id="rId32"/>
    <p:sldId id="357" r:id="rId33"/>
    <p:sldId id="361" r:id="rId34"/>
    <p:sldId id="358" r:id="rId35"/>
    <p:sldId id="362" r:id="rId36"/>
    <p:sldId id="363" r:id="rId37"/>
    <p:sldId id="301" r:id="rId38"/>
    <p:sldId id="274" r:id="rId39"/>
    <p:sldId id="303" r:id="rId40"/>
    <p:sldId id="364" r:id="rId41"/>
    <p:sldId id="366" r:id="rId42"/>
    <p:sldId id="367" r:id="rId43"/>
    <p:sldId id="368" r:id="rId44"/>
    <p:sldId id="369" r:id="rId45"/>
    <p:sldId id="370" r:id="rId46"/>
    <p:sldId id="379" r:id="rId47"/>
    <p:sldId id="376" r:id="rId48"/>
    <p:sldId id="380" r:id="rId49"/>
    <p:sldId id="382" r:id="rId50"/>
    <p:sldId id="383" r:id="rId51"/>
    <p:sldId id="384" r:id="rId52"/>
    <p:sldId id="385" r:id="rId53"/>
    <p:sldId id="386" r:id="rId54"/>
    <p:sldId id="387" r:id="rId55"/>
    <p:sldId id="388" r:id="rId56"/>
    <p:sldId id="389" r:id="rId57"/>
    <p:sldId id="390" r:id="rId58"/>
    <p:sldId id="391" r:id="rId59"/>
    <p:sldId id="392" r:id="rId60"/>
    <p:sldId id="394" r:id="rId61"/>
    <p:sldId id="40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98AFE-CCD8-4C16-AFC6-CD0B088F95E9}" v="2" dt="2024-12-08T04:11:43.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245" autoAdjust="0"/>
  </p:normalViewPr>
  <p:slideViewPr>
    <p:cSldViewPr snapToGrid="0">
      <p:cViewPr varScale="1">
        <p:scale>
          <a:sx n="62" d="100"/>
          <a:sy n="62"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70C98AFE-CCD8-4C16-AFC6-CD0B088F95E9}"/>
    <pc:docChg chg="undo custSel addSld delSld modSld">
      <pc:chgData name="Weldon Beardain" userId="09afe1b543c8f812" providerId="LiveId" clId="{70C98AFE-CCD8-4C16-AFC6-CD0B088F95E9}" dt="2024-12-17T21:59:48.303" v="233" actId="47"/>
      <pc:docMkLst>
        <pc:docMk/>
      </pc:docMkLst>
      <pc:sldChg chg="modSp del mod">
        <pc:chgData name="Weldon Beardain" userId="09afe1b543c8f812" providerId="LiveId" clId="{70C98AFE-CCD8-4C16-AFC6-CD0B088F95E9}" dt="2024-12-17T21:59:39.722" v="229" actId="47"/>
        <pc:sldMkLst>
          <pc:docMk/>
          <pc:sldMk cId="3637155661" sldId="307"/>
        </pc:sldMkLst>
        <pc:spChg chg="mod">
          <ac:chgData name="Weldon Beardain" userId="09afe1b543c8f812" providerId="LiveId" clId="{70C98AFE-CCD8-4C16-AFC6-CD0B088F95E9}" dt="2024-12-08T04:23:10.337" v="207" actId="6549"/>
          <ac:spMkLst>
            <pc:docMk/>
            <pc:sldMk cId="3637155661" sldId="307"/>
            <ac:spMk id="3" creationId="{24A3231D-8B1B-636D-4220-B2B955F68CA7}"/>
          </ac:spMkLst>
        </pc:spChg>
      </pc:sldChg>
      <pc:sldChg chg="del">
        <pc:chgData name="Weldon Beardain" userId="09afe1b543c8f812" providerId="LiveId" clId="{70C98AFE-CCD8-4C16-AFC6-CD0B088F95E9}" dt="2024-12-17T21:59:48.303" v="233" actId="47"/>
        <pc:sldMkLst>
          <pc:docMk/>
          <pc:sldMk cId="3662509235" sldId="311"/>
        </pc:sldMkLst>
      </pc:sldChg>
      <pc:sldChg chg="del">
        <pc:chgData name="Weldon Beardain" userId="09afe1b543c8f812" providerId="LiveId" clId="{70C98AFE-CCD8-4C16-AFC6-CD0B088F95E9}" dt="2024-12-17T21:59:45.175" v="231" actId="47"/>
        <pc:sldMkLst>
          <pc:docMk/>
          <pc:sldMk cId="2071450440" sldId="312"/>
        </pc:sldMkLst>
      </pc:sldChg>
      <pc:sldChg chg="del">
        <pc:chgData name="Weldon Beardain" userId="09afe1b543c8f812" providerId="LiveId" clId="{70C98AFE-CCD8-4C16-AFC6-CD0B088F95E9}" dt="2024-12-17T21:59:46.149" v="232" actId="47"/>
        <pc:sldMkLst>
          <pc:docMk/>
          <pc:sldMk cId="738772678" sldId="313"/>
        </pc:sldMkLst>
      </pc:sldChg>
      <pc:sldChg chg="modSp mod">
        <pc:chgData name="Weldon Beardain" userId="09afe1b543c8f812" providerId="LiveId" clId="{70C98AFE-CCD8-4C16-AFC6-CD0B088F95E9}" dt="2024-12-08T03:45:55.966" v="34" actId="6549"/>
        <pc:sldMkLst>
          <pc:docMk/>
          <pc:sldMk cId="1035698996" sldId="327"/>
        </pc:sldMkLst>
        <pc:spChg chg="mod">
          <ac:chgData name="Weldon Beardain" userId="09afe1b543c8f812" providerId="LiveId" clId="{70C98AFE-CCD8-4C16-AFC6-CD0B088F95E9}" dt="2024-12-08T03:45:55.966" v="34" actId="6549"/>
          <ac:spMkLst>
            <pc:docMk/>
            <pc:sldMk cId="1035698996" sldId="327"/>
            <ac:spMk id="3" creationId="{D57879BD-CC83-670C-160A-3E8BD5ED0EF3}"/>
          </ac:spMkLst>
        </pc:spChg>
      </pc:sldChg>
      <pc:sldChg chg="modSp mod">
        <pc:chgData name="Weldon Beardain" userId="09afe1b543c8f812" providerId="LiveId" clId="{70C98AFE-CCD8-4C16-AFC6-CD0B088F95E9}" dt="2024-12-08T03:48:01.693" v="36" actId="1076"/>
        <pc:sldMkLst>
          <pc:docMk/>
          <pc:sldMk cId="2451253445" sldId="330"/>
        </pc:sldMkLst>
        <pc:spChg chg="mod">
          <ac:chgData name="Weldon Beardain" userId="09afe1b543c8f812" providerId="LiveId" clId="{70C98AFE-CCD8-4C16-AFC6-CD0B088F95E9}" dt="2024-12-08T03:48:01.693" v="36" actId="1076"/>
          <ac:spMkLst>
            <pc:docMk/>
            <pc:sldMk cId="2451253445" sldId="330"/>
            <ac:spMk id="3" creationId="{8C89688C-F7FE-47FF-A0DE-A0ADADC8F5D0}"/>
          </ac:spMkLst>
        </pc:spChg>
      </pc:sldChg>
      <pc:sldChg chg="modSp mod">
        <pc:chgData name="Weldon Beardain" userId="09afe1b543c8f812" providerId="LiveId" clId="{70C98AFE-CCD8-4C16-AFC6-CD0B088F95E9}" dt="2024-12-08T04:05:14.015" v="134" actId="20577"/>
        <pc:sldMkLst>
          <pc:docMk/>
          <pc:sldMk cId="1076083350" sldId="340"/>
        </pc:sldMkLst>
        <pc:spChg chg="mod">
          <ac:chgData name="Weldon Beardain" userId="09afe1b543c8f812" providerId="LiveId" clId="{70C98AFE-CCD8-4C16-AFC6-CD0B088F95E9}" dt="2024-12-08T04:05:14.015" v="134" actId="20577"/>
          <ac:spMkLst>
            <pc:docMk/>
            <pc:sldMk cId="1076083350" sldId="340"/>
            <ac:spMk id="3" creationId="{D16D42BE-F002-0071-E74B-F8B09AE8ED40}"/>
          </ac:spMkLst>
        </pc:spChg>
      </pc:sldChg>
      <pc:sldChg chg="modSp mod">
        <pc:chgData name="Weldon Beardain" userId="09afe1b543c8f812" providerId="LiveId" clId="{70C98AFE-CCD8-4C16-AFC6-CD0B088F95E9}" dt="2024-12-08T03:56:47.630" v="47" actId="403"/>
        <pc:sldMkLst>
          <pc:docMk/>
          <pc:sldMk cId="2400039741" sldId="364"/>
        </pc:sldMkLst>
        <pc:spChg chg="mod">
          <ac:chgData name="Weldon Beardain" userId="09afe1b543c8f812" providerId="LiveId" clId="{70C98AFE-CCD8-4C16-AFC6-CD0B088F95E9}" dt="2024-12-08T03:56:47.630" v="47" actId="403"/>
          <ac:spMkLst>
            <pc:docMk/>
            <pc:sldMk cId="2400039741" sldId="364"/>
            <ac:spMk id="3" creationId="{C29426F6-B941-8F77-2B61-C820DB01E25D}"/>
          </ac:spMkLst>
        </pc:spChg>
      </pc:sldChg>
      <pc:sldChg chg="modSp mod">
        <pc:chgData name="Weldon Beardain" userId="09afe1b543c8f812" providerId="LiveId" clId="{70C98AFE-CCD8-4C16-AFC6-CD0B088F95E9}" dt="2024-12-08T03:57:49.378" v="48" actId="115"/>
        <pc:sldMkLst>
          <pc:docMk/>
          <pc:sldMk cId="4044101271" sldId="369"/>
        </pc:sldMkLst>
        <pc:spChg chg="mod">
          <ac:chgData name="Weldon Beardain" userId="09afe1b543c8f812" providerId="LiveId" clId="{70C98AFE-CCD8-4C16-AFC6-CD0B088F95E9}" dt="2024-12-08T03:57:49.378" v="48" actId="115"/>
          <ac:spMkLst>
            <pc:docMk/>
            <pc:sldMk cId="4044101271" sldId="369"/>
            <ac:spMk id="3" creationId="{2EEBD880-17FE-550B-9BA0-31D07EA9C7ED}"/>
          </ac:spMkLst>
        </pc:spChg>
      </pc:sldChg>
      <pc:sldChg chg="modSp mod">
        <pc:chgData name="Weldon Beardain" userId="09afe1b543c8f812" providerId="LiveId" clId="{70C98AFE-CCD8-4C16-AFC6-CD0B088F95E9}" dt="2024-12-08T04:21:37.648" v="186" actId="115"/>
        <pc:sldMkLst>
          <pc:docMk/>
          <pc:sldMk cId="2141561427" sldId="392"/>
        </pc:sldMkLst>
        <pc:spChg chg="mod">
          <ac:chgData name="Weldon Beardain" userId="09afe1b543c8f812" providerId="LiveId" clId="{70C98AFE-CCD8-4C16-AFC6-CD0B088F95E9}" dt="2024-12-08T04:21:37.648" v="186" actId="115"/>
          <ac:spMkLst>
            <pc:docMk/>
            <pc:sldMk cId="2141561427" sldId="392"/>
            <ac:spMk id="6" creationId="{3A8D7BA2-92D9-03B6-04B6-F6C5B10FBD5F}"/>
          </ac:spMkLst>
        </pc:spChg>
      </pc:sldChg>
      <pc:sldChg chg="modSp mod">
        <pc:chgData name="Weldon Beardain" userId="09afe1b543c8f812" providerId="LiveId" clId="{70C98AFE-CCD8-4C16-AFC6-CD0B088F95E9}" dt="2024-12-17T21:55:59.505" v="208" actId="6549"/>
        <pc:sldMkLst>
          <pc:docMk/>
          <pc:sldMk cId="1875331915" sldId="394"/>
        </pc:sldMkLst>
        <pc:spChg chg="mod">
          <ac:chgData name="Weldon Beardain" userId="09afe1b543c8f812" providerId="LiveId" clId="{70C98AFE-CCD8-4C16-AFC6-CD0B088F95E9}" dt="2024-12-17T21:55:59.505" v="208" actId="6549"/>
          <ac:spMkLst>
            <pc:docMk/>
            <pc:sldMk cId="1875331915" sldId="394"/>
            <ac:spMk id="6" creationId="{65FF1FD3-71E2-4668-3076-7BFBA0E76849}"/>
          </ac:spMkLst>
        </pc:spChg>
      </pc:sldChg>
      <pc:sldChg chg="del">
        <pc:chgData name="Weldon Beardain" userId="09afe1b543c8f812" providerId="LiveId" clId="{70C98AFE-CCD8-4C16-AFC6-CD0B088F95E9}" dt="2024-12-17T21:59:34.995" v="227" actId="47"/>
        <pc:sldMkLst>
          <pc:docMk/>
          <pc:sldMk cId="2392292705" sldId="395"/>
        </pc:sldMkLst>
      </pc:sldChg>
      <pc:sldChg chg="del">
        <pc:chgData name="Weldon Beardain" userId="09afe1b543c8f812" providerId="LiveId" clId="{70C98AFE-CCD8-4C16-AFC6-CD0B088F95E9}" dt="2024-12-17T21:59:36.870" v="228" actId="47"/>
        <pc:sldMkLst>
          <pc:docMk/>
          <pc:sldMk cId="2150607708" sldId="396"/>
        </pc:sldMkLst>
      </pc:sldChg>
      <pc:sldChg chg="addSp delSp modSp add del mod">
        <pc:chgData name="Weldon Beardain" userId="09afe1b543c8f812" providerId="LiveId" clId="{70C98AFE-CCD8-4C16-AFC6-CD0B088F95E9}" dt="2024-12-08T04:12:17.769" v="145" actId="2696"/>
        <pc:sldMkLst>
          <pc:docMk/>
          <pc:sldMk cId="3660425177" sldId="397"/>
        </pc:sldMkLst>
      </pc:sldChg>
      <pc:sldChg chg="addSp delSp modSp mod">
        <pc:chgData name="Weldon Beardain" userId="09afe1b543c8f812" providerId="LiveId" clId="{70C98AFE-CCD8-4C16-AFC6-CD0B088F95E9}" dt="2024-12-08T04:12:02.938" v="144" actId="14100"/>
        <pc:sldMkLst>
          <pc:docMk/>
          <pc:sldMk cId="3433007452" sldId="398"/>
        </pc:sldMkLst>
        <pc:picChg chg="add mod">
          <ac:chgData name="Weldon Beardain" userId="09afe1b543c8f812" providerId="LiveId" clId="{70C98AFE-CCD8-4C16-AFC6-CD0B088F95E9}" dt="2024-12-08T04:12:02.938" v="144" actId="14100"/>
          <ac:picMkLst>
            <pc:docMk/>
            <pc:sldMk cId="3433007452" sldId="398"/>
            <ac:picMk id="2" creationId="{E1076F76-BE31-C333-5EF3-A3B39D616718}"/>
          </ac:picMkLst>
        </pc:picChg>
      </pc:sldChg>
      <pc:sldChg chg="add del">
        <pc:chgData name="Weldon Beardain" userId="09afe1b543c8f812" providerId="LiveId" clId="{70C98AFE-CCD8-4C16-AFC6-CD0B088F95E9}" dt="2024-12-17T21:59:44.186" v="230" actId="47"/>
        <pc:sldMkLst>
          <pc:docMk/>
          <pc:sldMk cId="1768603803" sldId="399"/>
        </pc:sldMkLst>
      </pc:sldChg>
      <pc:sldChg chg="modSp add mod">
        <pc:chgData name="Weldon Beardain" userId="09afe1b543c8f812" providerId="LiveId" clId="{70C98AFE-CCD8-4C16-AFC6-CD0B088F95E9}" dt="2024-12-17T21:58:51.917" v="226" actId="403"/>
        <pc:sldMkLst>
          <pc:docMk/>
          <pc:sldMk cId="3463082622" sldId="400"/>
        </pc:sldMkLst>
        <pc:spChg chg="mod">
          <ac:chgData name="Weldon Beardain" userId="09afe1b543c8f812" providerId="LiveId" clId="{70C98AFE-CCD8-4C16-AFC6-CD0B088F95E9}" dt="2024-12-17T21:58:51.917" v="226" actId="403"/>
          <ac:spMkLst>
            <pc:docMk/>
            <pc:sldMk cId="3463082622" sldId="400"/>
            <ac:spMk id="6" creationId="{38A7E826-5BAA-339F-32A2-FF59C5E3A3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B7C-B768-B206-EEA0-FBE36F5C1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74644-A18C-FCD1-BB6B-F2CD447C9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697FF-8B38-943D-F325-2A97388EE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EEA52-CF8C-453A-1014-5614596572AF}"/>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21500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9FB7-7DF0-CEBA-D381-C020D924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25AD-69EE-43B6-EC2D-2EFF2641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AB70-5022-C4CC-AAFC-11100407C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91DD18-8CB3-D187-7D81-1D69596B029A}"/>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870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6F5F-A535-3533-2196-2594192C3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B4881-5686-7D21-79EA-7611B5537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6FFEF-0DAE-BDCD-FDDE-3FD8A3EDF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A2F56-57C4-B6A2-B79A-669F71527E18}"/>
              </a:ext>
            </a:extLst>
          </p:cNvPr>
          <p:cNvSpPr>
            <a:spLocks noGrp="1"/>
          </p:cNvSpPr>
          <p:nvPr>
            <p:ph type="sldNum" sz="quarter" idx="5"/>
          </p:nvPr>
        </p:nvSpPr>
        <p:spPr/>
        <p:txBody>
          <a:bodyPr/>
          <a:lstStyle/>
          <a:p>
            <a:fld id="{3021D9A3-0014-4ED9-837C-94109E9D67F4}" type="slidenum">
              <a:rPr lang="en-US" smtClean="0"/>
              <a:t>13</a:t>
            </a:fld>
            <a:endParaRPr lang="en-US"/>
          </a:p>
        </p:txBody>
      </p:sp>
    </p:spTree>
    <p:extLst>
      <p:ext uri="{BB962C8B-B14F-4D97-AF65-F5344CB8AC3E}">
        <p14:creationId xmlns:p14="http://schemas.microsoft.com/office/powerpoint/2010/main" val="191283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F990-BAC4-9726-E9B1-3DA63786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B980-516E-971F-8219-82C51888C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E1E4-A976-FBA8-AFB7-17150421E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1E231-66DA-4343-B7F1-2F5F2DD1B48F}"/>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205671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B2C3-8442-42D0-86E9-A42B449C4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3038C-FFF6-C639-CB4F-5547BC468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6F760-6C56-0482-A0EA-053E90DDF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794E5-7FDB-C9C5-F2F3-E7FDE8089689}"/>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424486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BDBC-039F-0696-6B52-4467D6DC8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9A3AE-D881-72E0-F422-89D8434DF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58A50-EBD5-3FE8-DA41-742A9395F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380F3-52A1-8DC7-25FA-A0ED417A1844}"/>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76283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C74D-F7B4-F20A-685E-A94EC219B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259D-CAF3-1EAB-5C3E-3A7BD2890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9FC70-9965-8CA2-0329-27C095D30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4E67F-25DF-3D4E-A310-1BF224F944B2}"/>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80782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2C30-0ED5-495B-AD45-A5F0EECCC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4F362-2253-42C7-435F-F766A267B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EEA33-34AF-7D49-45F1-6481DD83C3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39829-6EB0-9D52-F2F1-83CF430CD7AC}"/>
              </a:ext>
            </a:extLst>
          </p:cNvPr>
          <p:cNvSpPr>
            <a:spLocks noGrp="1"/>
          </p:cNvSpPr>
          <p:nvPr>
            <p:ph type="sldNum" sz="quarter" idx="5"/>
          </p:nvPr>
        </p:nvSpPr>
        <p:spPr/>
        <p:txBody>
          <a:bodyPr/>
          <a:lstStyle/>
          <a:p>
            <a:fld id="{3021D9A3-0014-4ED9-837C-94109E9D67F4}" type="slidenum">
              <a:rPr lang="en-US" smtClean="0"/>
              <a:t>19</a:t>
            </a:fld>
            <a:endParaRPr lang="en-US"/>
          </a:p>
        </p:txBody>
      </p:sp>
    </p:spTree>
    <p:extLst>
      <p:ext uri="{BB962C8B-B14F-4D97-AF65-F5344CB8AC3E}">
        <p14:creationId xmlns:p14="http://schemas.microsoft.com/office/powerpoint/2010/main" val="414974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58F4-CFC4-025A-4D50-71BF19B29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6D0DC-AF9B-70B6-5037-55D04EB0B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C4AD7-6BAA-D2E9-0C2C-98446F3B3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56BCE-309E-38AF-354B-900FB272C1C9}"/>
              </a:ext>
            </a:extLst>
          </p:cNvPr>
          <p:cNvSpPr>
            <a:spLocks noGrp="1"/>
          </p:cNvSpPr>
          <p:nvPr>
            <p:ph type="sldNum" sz="quarter" idx="5"/>
          </p:nvPr>
        </p:nvSpPr>
        <p:spPr/>
        <p:txBody>
          <a:bodyPr/>
          <a:lstStyle/>
          <a:p>
            <a:fld id="{3021D9A3-0014-4ED9-837C-94109E9D67F4}" type="slidenum">
              <a:rPr lang="en-US" smtClean="0"/>
              <a:t>20</a:t>
            </a:fld>
            <a:endParaRPr lang="en-US"/>
          </a:p>
        </p:txBody>
      </p:sp>
    </p:spTree>
    <p:extLst>
      <p:ext uri="{BB962C8B-B14F-4D97-AF65-F5344CB8AC3E}">
        <p14:creationId xmlns:p14="http://schemas.microsoft.com/office/powerpoint/2010/main" val="3314920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9A5F-F499-88B2-AF95-6C64DF694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40480-2376-A78B-D6A3-D2E61CC81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24EC3-20E4-62A7-39FF-CCE4E84CE4D9}"/>
              </a:ext>
            </a:extLst>
          </p:cNvPr>
          <p:cNvSpPr>
            <a:spLocks noGrp="1"/>
          </p:cNvSpPr>
          <p:nvPr>
            <p:ph type="body" idx="1"/>
          </p:nvPr>
        </p:nvSpPr>
        <p:spPr/>
        <p:txBody>
          <a:bodyPr/>
          <a:lstStyle/>
          <a:p>
            <a:r>
              <a:rPr lang="en-US" dirty="0"/>
              <a:t>It’s a story with two side.  The devout Jews were in favor of Stephen’s death as a traitor to the Jewish Faith,  Those that could see that Jesus was the messiah and the fulfillment of prophecy saw the martyrdom of Stephen  as the shedding of innocent blood for the cause of Christ .  Jews and Greeks are not races but groups of people that are ideologically different.</a:t>
            </a:r>
          </a:p>
        </p:txBody>
      </p:sp>
      <p:sp>
        <p:nvSpPr>
          <p:cNvPr id="4" name="Slide Number Placeholder 3">
            <a:extLst>
              <a:ext uri="{FF2B5EF4-FFF2-40B4-BE49-F238E27FC236}">
                <a16:creationId xmlns:a16="http://schemas.microsoft.com/office/drawing/2014/main" id="{AB489A04-0029-A20C-3A54-DE43119FEFBA}"/>
              </a:ext>
            </a:extLst>
          </p:cNvPr>
          <p:cNvSpPr>
            <a:spLocks noGrp="1"/>
          </p:cNvSpPr>
          <p:nvPr>
            <p:ph type="sldNum" sz="quarter" idx="5"/>
          </p:nvPr>
        </p:nvSpPr>
        <p:spPr/>
        <p:txBody>
          <a:bodyPr/>
          <a:lstStyle/>
          <a:p>
            <a:fld id="{3021D9A3-0014-4ED9-837C-94109E9D67F4}" type="slidenum">
              <a:rPr lang="en-US" smtClean="0"/>
              <a:t>21</a:t>
            </a:fld>
            <a:endParaRPr lang="en-US"/>
          </a:p>
        </p:txBody>
      </p:sp>
    </p:spTree>
    <p:extLst>
      <p:ext uri="{BB962C8B-B14F-4D97-AF65-F5344CB8AC3E}">
        <p14:creationId xmlns:p14="http://schemas.microsoft.com/office/powerpoint/2010/main" val="310629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07F2-0CAA-341A-DF4E-C2547A5F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E068-0C6B-9003-35B0-28FC53253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62746-5BAE-26DD-B872-9E85521EB9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8B528-A551-A40C-57A8-92168F702652}"/>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367584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742D-863E-FE01-AEAD-2E55E871B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7A58-44A2-DF56-B604-061345A8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2185-0E6D-CCBA-21CF-CFC82E9C5A03}"/>
              </a:ext>
            </a:extLst>
          </p:cNvPr>
          <p:cNvSpPr>
            <a:spLocks noGrp="1"/>
          </p:cNvSpPr>
          <p:nvPr>
            <p:ph type="body" idx="1"/>
          </p:nvPr>
        </p:nvSpPr>
        <p:spPr/>
        <p:txBody>
          <a:bodyPr/>
          <a:lstStyle/>
          <a:p>
            <a:r>
              <a:rPr lang="en-US" dirty="0"/>
              <a:t>What had happened to Stephen had a profound impact on the church.   What had happened to Abraham Lincoln or John Kenedy or Martin Luther King  had a profound impact on the united States .  Innocent blood spilled for a worthy cause  is met with a visceral response from onlookers that can understand an  underlying truth.  The blood of Jesus on the cross is profound in importance to the martyrs that follow. </a:t>
            </a:r>
          </a:p>
        </p:txBody>
      </p:sp>
      <p:sp>
        <p:nvSpPr>
          <p:cNvPr id="4" name="Slide Number Placeholder 3">
            <a:extLst>
              <a:ext uri="{FF2B5EF4-FFF2-40B4-BE49-F238E27FC236}">
                <a16:creationId xmlns:a16="http://schemas.microsoft.com/office/drawing/2014/main" id="{BE7CB0E4-AFC6-03EF-AFB3-8BF291BE1EF5}"/>
              </a:ext>
            </a:extLst>
          </p:cNvPr>
          <p:cNvSpPr>
            <a:spLocks noGrp="1"/>
          </p:cNvSpPr>
          <p:nvPr>
            <p:ph type="sldNum" sz="quarter" idx="5"/>
          </p:nvPr>
        </p:nvSpPr>
        <p:spPr/>
        <p:txBody>
          <a:bodyPr/>
          <a:lstStyle/>
          <a:p>
            <a:fld id="{3021D9A3-0014-4ED9-837C-94109E9D67F4}" type="slidenum">
              <a:rPr lang="en-US" smtClean="0"/>
              <a:t>23</a:t>
            </a:fld>
            <a:endParaRPr lang="en-US"/>
          </a:p>
        </p:txBody>
      </p:sp>
    </p:spTree>
    <p:extLst>
      <p:ext uri="{BB962C8B-B14F-4D97-AF65-F5344CB8AC3E}">
        <p14:creationId xmlns:p14="http://schemas.microsoft.com/office/powerpoint/2010/main" val="118169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AE9D-F543-6E8F-548D-982C6C188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D2A61-9D58-5861-D415-39D6063F8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E951E-E8DB-3FC3-5903-0C9A8B0AB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66012-1F38-C95F-113C-8D2C83D7E4E2}"/>
              </a:ext>
            </a:extLst>
          </p:cNvPr>
          <p:cNvSpPr>
            <a:spLocks noGrp="1"/>
          </p:cNvSpPr>
          <p:nvPr>
            <p:ph type="sldNum" sz="quarter" idx="5"/>
          </p:nvPr>
        </p:nvSpPr>
        <p:spPr/>
        <p:txBody>
          <a:bodyPr/>
          <a:lstStyle/>
          <a:p>
            <a:fld id="{3021D9A3-0014-4ED9-837C-94109E9D67F4}" type="slidenum">
              <a:rPr lang="en-US" smtClean="0"/>
              <a:t>24</a:t>
            </a:fld>
            <a:endParaRPr lang="en-US"/>
          </a:p>
        </p:txBody>
      </p:sp>
    </p:spTree>
    <p:extLst>
      <p:ext uri="{BB962C8B-B14F-4D97-AF65-F5344CB8AC3E}">
        <p14:creationId xmlns:p14="http://schemas.microsoft.com/office/powerpoint/2010/main" val="7032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144E-E2C8-91CD-DE3D-D0792D04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D90A7-5ED3-D1D2-025E-BD8214D1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C2A2-4E4B-C496-B771-6DB3B9CE0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DE2714-4BF9-7B72-31CF-2BFBFD478A63}"/>
              </a:ext>
            </a:extLst>
          </p:cNvPr>
          <p:cNvSpPr>
            <a:spLocks noGrp="1"/>
          </p:cNvSpPr>
          <p:nvPr>
            <p:ph type="sldNum" sz="quarter" idx="5"/>
          </p:nvPr>
        </p:nvSpPr>
        <p:spPr/>
        <p:txBody>
          <a:bodyPr/>
          <a:lstStyle/>
          <a:p>
            <a:fld id="{3021D9A3-0014-4ED9-837C-94109E9D67F4}" type="slidenum">
              <a:rPr lang="en-US" smtClean="0"/>
              <a:t>25</a:t>
            </a:fld>
            <a:endParaRPr lang="en-US"/>
          </a:p>
        </p:txBody>
      </p:sp>
    </p:spTree>
    <p:extLst>
      <p:ext uri="{BB962C8B-B14F-4D97-AF65-F5344CB8AC3E}">
        <p14:creationId xmlns:p14="http://schemas.microsoft.com/office/powerpoint/2010/main" val="29294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C7D0-16EF-64FE-30AD-D98C68CF5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EAC48-261B-9E92-C177-2B6FFCF4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8102-CE29-D1FC-3B66-2FC7BF740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8CC54D-012B-EFD3-27E3-59B0F6517989}"/>
              </a:ext>
            </a:extLst>
          </p:cNvPr>
          <p:cNvSpPr>
            <a:spLocks noGrp="1"/>
          </p:cNvSpPr>
          <p:nvPr>
            <p:ph type="sldNum" sz="quarter" idx="5"/>
          </p:nvPr>
        </p:nvSpPr>
        <p:spPr/>
        <p:txBody>
          <a:bodyPr/>
          <a:lstStyle/>
          <a:p>
            <a:fld id="{3021D9A3-0014-4ED9-837C-94109E9D67F4}" type="slidenum">
              <a:rPr lang="en-US" smtClean="0"/>
              <a:t>26</a:t>
            </a:fld>
            <a:endParaRPr lang="en-US"/>
          </a:p>
        </p:txBody>
      </p:sp>
    </p:spTree>
    <p:extLst>
      <p:ext uri="{BB962C8B-B14F-4D97-AF65-F5344CB8AC3E}">
        <p14:creationId xmlns:p14="http://schemas.microsoft.com/office/powerpoint/2010/main" val="152046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2850-249A-555B-9EAF-0CDB419AB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E81A-8D9A-8A81-48C2-75B88075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4FDD-4FB9-A0EC-509C-94447E152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5C42C-E632-E945-52FF-104DC4011456}"/>
              </a:ext>
            </a:extLst>
          </p:cNvPr>
          <p:cNvSpPr>
            <a:spLocks noGrp="1"/>
          </p:cNvSpPr>
          <p:nvPr>
            <p:ph type="sldNum" sz="quarter" idx="5"/>
          </p:nvPr>
        </p:nvSpPr>
        <p:spPr/>
        <p:txBody>
          <a:bodyPr/>
          <a:lstStyle/>
          <a:p>
            <a:fld id="{3021D9A3-0014-4ED9-837C-94109E9D67F4}" type="slidenum">
              <a:rPr lang="en-US" smtClean="0"/>
              <a:t>27</a:t>
            </a:fld>
            <a:endParaRPr lang="en-US"/>
          </a:p>
        </p:txBody>
      </p:sp>
    </p:spTree>
    <p:extLst>
      <p:ext uri="{BB962C8B-B14F-4D97-AF65-F5344CB8AC3E}">
        <p14:creationId xmlns:p14="http://schemas.microsoft.com/office/powerpoint/2010/main" val="186106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AB9E-AD6B-0C1B-A987-57808F6E3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7096-748D-58E3-D452-C6A9919F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DEA5-5E08-4FA4-7DBD-E6631444A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18039-ED4C-D6EA-75D8-7AA3CCA2E905}"/>
              </a:ext>
            </a:extLst>
          </p:cNvPr>
          <p:cNvSpPr>
            <a:spLocks noGrp="1"/>
          </p:cNvSpPr>
          <p:nvPr>
            <p:ph type="sldNum" sz="quarter" idx="5"/>
          </p:nvPr>
        </p:nvSpPr>
        <p:spPr/>
        <p:txBody>
          <a:bodyPr/>
          <a:lstStyle/>
          <a:p>
            <a:fld id="{3021D9A3-0014-4ED9-837C-94109E9D67F4}" type="slidenum">
              <a:rPr lang="en-US" smtClean="0"/>
              <a:t>28</a:t>
            </a:fld>
            <a:endParaRPr lang="en-US"/>
          </a:p>
        </p:txBody>
      </p:sp>
    </p:spTree>
    <p:extLst>
      <p:ext uri="{BB962C8B-B14F-4D97-AF65-F5344CB8AC3E}">
        <p14:creationId xmlns:p14="http://schemas.microsoft.com/office/powerpoint/2010/main" val="391392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270D-BFE7-E9E7-960E-F0A7FEB12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2FF7D-C527-39DF-4F85-3F7349187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6312D-33B7-A3E2-CF54-10D295975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0B4C5-976A-FDFD-9B6D-D827B73E2822}"/>
              </a:ext>
            </a:extLst>
          </p:cNvPr>
          <p:cNvSpPr>
            <a:spLocks noGrp="1"/>
          </p:cNvSpPr>
          <p:nvPr>
            <p:ph type="sldNum" sz="quarter" idx="5"/>
          </p:nvPr>
        </p:nvSpPr>
        <p:spPr/>
        <p:txBody>
          <a:bodyPr/>
          <a:lstStyle/>
          <a:p>
            <a:fld id="{3021D9A3-0014-4ED9-837C-94109E9D67F4}" type="slidenum">
              <a:rPr lang="en-US" smtClean="0"/>
              <a:t>29</a:t>
            </a:fld>
            <a:endParaRPr lang="en-US"/>
          </a:p>
        </p:txBody>
      </p:sp>
    </p:spTree>
    <p:extLst>
      <p:ext uri="{BB962C8B-B14F-4D97-AF65-F5344CB8AC3E}">
        <p14:creationId xmlns:p14="http://schemas.microsoft.com/office/powerpoint/2010/main" val="34990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74B5-07CC-B054-8D48-991ED6E8B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605BE-5672-F1AF-557F-0AA76AF2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F1A83-3E48-7F8F-E7F8-623B71C94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CB225-1ADF-C7BB-EF73-9C2841034660}"/>
              </a:ext>
            </a:extLst>
          </p:cNvPr>
          <p:cNvSpPr>
            <a:spLocks noGrp="1"/>
          </p:cNvSpPr>
          <p:nvPr>
            <p:ph type="sldNum" sz="quarter" idx="5"/>
          </p:nvPr>
        </p:nvSpPr>
        <p:spPr/>
        <p:txBody>
          <a:bodyPr/>
          <a:lstStyle/>
          <a:p>
            <a:fld id="{3021D9A3-0014-4ED9-837C-94109E9D67F4}" type="slidenum">
              <a:rPr lang="en-US" smtClean="0"/>
              <a:t>30</a:t>
            </a:fld>
            <a:endParaRPr lang="en-US"/>
          </a:p>
        </p:txBody>
      </p:sp>
    </p:spTree>
    <p:extLst>
      <p:ext uri="{BB962C8B-B14F-4D97-AF65-F5344CB8AC3E}">
        <p14:creationId xmlns:p14="http://schemas.microsoft.com/office/powerpoint/2010/main" val="31226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7A77-78B6-77AB-2E6B-F8BA46F4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F352E-D81B-1E02-4E13-F508E82DB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36750-3C10-4D27-1F2B-A805AC1C42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3DA3E-F833-B53B-4921-AF41FDCCC871}"/>
              </a:ext>
            </a:extLst>
          </p:cNvPr>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186343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AE3A-49AB-CECA-9E3A-AA0BC5934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34C7E-B07F-DA02-6CAD-C6E34965C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3AEBF-AD15-B423-3980-544B00CF98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D3C07-DACA-7A67-139B-FACE06F447F8}"/>
              </a:ext>
            </a:extLst>
          </p:cNvPr>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412677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E282-D866-FC2C-36A2-F69A0C4F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5AB29-C6DE-1A7C-483B-4161DC9C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7DE0C-AF4D-123A-F3F2-0890421BE7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78E4B-69AD-24F9-EEC6-BA35367DB661}"/>
              </a:ext>
            </a:extLst>
          </p:cNvPr>
          <p:cNvSpPr>
            <a:spLocks noGrp="1"/>
          </p:cNvSpPr>
          <p:nvPr>
            <p:ph type="sldNum" sz="quarter" idx="5"/>
          </p:nvPr>
        </p:nvSpPr>
        <p:spPr/>
        <p:txBody>
          <a:bodyPr/>
          <a:lstStyle/>
          <a:p>
            <a:fld id="{3021D9A3-0014-4ED9-837C-94109E9D67F4}" type="slidenum">
              <a:rPr lang="en-US" smtClean="0"/>
              <a:t>33</a:t>
            </a:fld>
            <a:endParaRPr lang="en-US"/>
          </a:p>
        </p:txBody>
      </p:sp>
    </p:spTree>
    <p:extLst>
      <p:ext uri="{BB962C8B-B14F-4D97-AF65-F5344CB8AC3E}">
        <p14:creationId xmlns:p14="http://schemas.microsoft.com/office/powerpoint/2010/main" val="242173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10B8-003E-05CF-A666-B8E5A4019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44D05-B3F7-83CC-9A7A-3304C174F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A292D-1867-9610-9284-F94B8976EB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55D2C-A76A-FCB4-BA09-D9026FD0F04B}"/>
              </a:ext>
            </a:extLst>
          </p:cNvPr>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4038250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F354-A05F-889D-F1E2-C1DE21DDD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FF32C-10AF-7AA8-CCDB-8B1BB455E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682D6-BC50-6B16-B57A-E6A64D094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BE998-D453-B46F-F563-91CE78D97329}"/>
              </a:ext>
            </a:extLst>
          </p:cNvPr>
          <p:cNvSpPr>
            <a:spLocks noGrp="1"/>
          </p:cNvSpPr>
          <p:nvPr>
            <p:ph type="sldNum" sz="quarter" idx="5"/>
          </p:nvPr>
        </p:nvSpPr>
        <p:spPr/>
        <p:txBody>
          <a:bodyPr/>
          <a:lstStyle/>
          <a:p>
            <a:fld id="{3021D9A3-0014-4ED9-837C-94109E9D67F4}" type="slidenum">
              <a:rPr lang="en-US" smtClean="0"/>
              <a:t>35</a:t>
            </a:fld>
            <a:endParaRPr lang="en-US"/>
          </a:p>
        </p:txBody>
      </p:sp>
    </p:spTree>
    <p:extLst>
      <p:ext uri="{BB962C8B-B14F-4D97-AF65-F5344CB8AC3E}">
        <p14:creationId xmlns:p14="http://schemas.microsoft.com/office/powerpoint/2010/main" val="210193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A33A-A3E9-52D4-C62F-8F632E3D4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5D6B6-7EAD-F009-B0CE-7A4DD7633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5857-0211-4912-7232-26A77E94B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41271-CE50-AD4A-6572-EEEF28FDECE0}"/>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87397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39</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5AA1-995A-0439-B4AC-BFF9EBF40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70174-FFEB-81A5-7D85-BEB39AB88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FCD7B-44F7-E75C-BD66-3642FAA1A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136288-E8D8-E42B-1E2C-90792D1A523B}"/>
              </a:ext>
            </a:extLst>
          </p:cNvPr>
          <p:cNvSpPr>
            <a:spLocks noGrp="1"/>
          </p:cNvSpPr>
          <p:nvPr>
            <p:ph type="sldNum" sz="quarter" idx="5"/>
          </p:nvPr>
        </p:nvSpPr>
        <p:spPr/>
        <p:txBody>
          <a:bodyPr/>
          <a:lstStyle/>
          <a:p>
            <a:fld id="{3021D9A3-0014-4ED9-837C-94109E9D67F4}" type="slidenum">
              <a:rPr lang="en-US" smtClean="0"/>
              <a:t>40</a:t>
            </a:fld>
            <a:endParaRPr lang="en-US"/>
          </a:p>
        </p:txBody>
      </p:sp>
    </p:spTree>
    <p:extLst>
      <p:ext uri="{BB962C8B-B14F-4D97-AF65-F5344CB8AC3E}">
        <p14:creationId xmlns:p14="http://schemas.microsoft.com/office/powerpoint/2010/main" val="2537145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B289-9B1A-DDC8-78CC-769CFF300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62C8A-2F2C-DA8B-3E3C-9221047F1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2E275-C53F-9867-0F15-DBA236D2C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271F4-0450-0DEA-4CD3-E1BDB44BC0BC}"/>
              </a:ext>
            </a:extLst>
          </p:cNvPr>
          <p:cNvSpPr>
            <a:spLocks noGrp="1"/>
          </p:cNvSpPr>
          <p:nvPr>
            <p:ph type="sldNum" sz="quarter" idx="5"/>
          </p:nvPr>
        </p:nvSpPr>
        <p:spPr/>
        <p:txBody>
          <a:bodyPr/>
          <a:lstStyle/>
          <a:p>
            <a:fld id="{3021D9A3-0014-4ED9-837C-94109E9D67F4}" type="slidenum">
              <a:rPr lang="en-US" smtClean="0"/>
              <a:t>41</a:t>
            </a:fld>
            <a:endParaRPr lang="en-US"/>
          </a:p>
        </p:txBody>
      </p:sp>
    </p:spTree>
    <p:extLst>
      <p:ext uri="{BB962C8B-B14F-4D97-AF65-F5344CB8AC3E}">
        <p14:creationId xmlns:p14="http://schemas.microsoft.com/office/powerpoint/2010/main" val="165077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2C99-0F0F-A67A-0D54-4475E3D5E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BC923-D953-534C-0B0D-97608BED6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642A2-0493-314C-1250-17DE978B5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CC302-DC54-C5AF-37DE-735D91D3D4F9}"/>
              </a:ext>
            </a:extLst>
          </p:cNvPr>
          <p:cNvSpPr>
            <a:spLocks noGrp="1"/>
          </p:cNvSpPr>
          <p:nvPr>
            <p:ph type="sldNum" sz="quarter" idx="5"/>
          </p:nvPr>
        </p:nvSpPr>
        <p:spPr/>
        <p:txBody>
          <a:bodyPr/>
          <a:lstStyle/>
          <a:p>
            <a:fld id="{3021D9A3-0014-4ED9-837C-94109E9D67F4}" type="slidenum">
              <a:rPr lang="en-US" smtClean="0"/>
              <a:t>42</a:t>
            </a:fld>
            <a:endParaRPr lang="en-US"/>
          </a:p>
        </p:txBody>
      </p:sp>
    </p:spTree>
    <p:extLst>
      <p:ext uri="{BB962C8B-B14F-4D97-AF65-F5344CB8AC3E}">
        <p14:creationId xmlns:p14="http://schemas.microsoft.com/office/powerpoint/2010/main" val="167897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8D2A-3D43-567B-AE8C-2F09B0257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B1AE-04F4-EA26-0DC4-7FA7EAC6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12DB4-0D1C-CF69-97F7-32820E71E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6B8476-58D2-8BF2-6145-9DD29B0FCA25}"/>
              </a:ext>
            </a:extLst>
          </p:cNvPr>
          <p:cNvSpPr>
            <a:spLocks noGrp="1"/>
          </p:cNvSpPr>
          <p:nvPr>
            <p:ph type="sldNum" sz="quarter" idx="5"/>
          </p:nvPr>
        </p:nvSpPr>
        <p:spPr/>
        <p:txBody>
          <a:bodyPr/>
          <a:lstStyle/>
          <a:p>
            <a:fld id="{3021D9A3-0014-4ED9-837C-94109E9D67F4}" type="slidenum">
              <a:rPr lang="en-US" smtClean="0"/>
              <a:t>43</a:t>
            </a:fld>
            <a:endParaRPr lang="en-US"/>
          </a:p>
        </p:txBody>
      </p:sp>
    </p:spTree>
    <p:extLst>
      <p:ext uri="{BB962C8B-B14F-4D97-AF65-F5344CB8AC3E}">
        <p14:creationId xmlns:p14="http://schemas.microsoft.com/office/powerpoint/2010/main" val="314964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EE4D-2BDE-6F01-DE39-E34B87F9A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6486-2278-7CCD-21B1-30D038C1B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CCF0-6084-4378-58AA-463A670EAE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FE375-46B6-541A-500C-31C4C397691B}"/>
              </a:ext>
            </a:extLst>
          </p:cNvPr>
          <p:cNvSpPr>
            <a:spLocks noGrp="1"/>
          </p:cNvSpPr>
          <p:nvPr>
            <p:ph type="sldNum" sz="quarter" idx="5"/>
          </p:nvPr>
        </p:nvSpPr>
        <p:spPr/>
        <p:txBody>
          <a:bodyPr/>
          <a:lstStyle/>
          <a:p>
            <a:fld id="{3021D9A3-0014-4ED9-837C-94109E9D67F4}" type="slidenum">
              <a:rPr lang="en-US" smtClean="0"/>
              <a:t>44</a:t>
            </a:fld>
            <a:endParaRPr lang="en-US"/>
          </a:p>
        </p:txBody>
      </p:sp>
    </p:spTree>
    <p:extLst>
      <p:ext uri="{BB962C8B-B14F-4D97-AF65-F5344CB8AC3E}">
        <p14:creationId xmlns:p14="http://schemas.microsoft.com/office/powerpoint/2010/main" val="3979370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E9980-402B-EBED-CEC6-2B314A08E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CE7F0-D5D8-DD36-4710-51ECF6CFD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087D9-4D7C-44AA-192E-77823ACC7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5F64C-A3FE-3133-11F7-0AFCC5861F48}"/>
              </a:ext>
            </a:extLst>
          </p:cNvPr>
          <p:cNvSpPr>
            <a:spLocks noGrp="1"/>
          </p:cNvSpPr>
          <p:nvPr>
            <p:ph type="sldNum" sz="quarter" idx="5"/>
          </p:nvPr>
        </p:nvSpPr>
        <p:spPr/>
        <p:txBody>
          <a:bodyPr/>
          <a:lstStyle/>
          <a:p>
            <a:fld id="{3021D9A3-0014-4ED9-837C-94109E9D67F4}" type="slidenum">
              <a:rPr lang="en-US" smtClean="0"/>
              <a:t>45</a:t>
            </a:fld>
            <a:endParaRPr lang="en-US"/>
          </a:p>
        </p:txBody>
      </p:sp>
    </p:spTree>
    <p:extLst>
      <p:ext uri="{BB962C8B-B14F-4D97-AF65-F5344CB8AC3E}">
        <p14:creationId xmlns:p14="http://schemas.microsoft.com/office/powerpoint/2010/main" val="1286593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21E2-2347-F021-339C-D1469BFB6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500A8-BA63-EC3E-EBF9-6A9235EA2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5680B-BFE4-F787-20BD-F053B3E70F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5CB5FA-CCCE-A8F1-E996-A8B82D6066CF}"/>
              </a:ext>
            </a:extLst>
          </p:cNvPr>
          <p:cNvSpPr>
            <a:spLocks noGrp="1"/>
          </p:cNvSpPr>
          <p:nvPr>
            <p:ph type="sldNum" sz="quarter" idx="5"/>
          </p:nvPr>
        </p:nvSpPr>
        <p:spPr/>
        <p:txBody>
          <a:bodyPr/>
          <a:lstStyle/>
          <a:p>
            <a:fld id="{3021D9A3-0014-4ED9-837C-94109E9D67F4}" type="slidenum">
              <a:rPr lang="en-US" smtClean="0"/>
              <a:t>46</a:t>
            </a:fld>
            <a:endParaRPr lang="en-US"/>
          </a:p>
        </p:txBody>
      </p:sp>
    </p:spTree>
    <p:extLst>
      <p:ext uri="{BB962C8B-B14F-4D97-AF65-F5344CB8AC3E}">
        <p14:creationId xmlns:p14="http://schemas.microsoft.com/office/powerpoint/2010/main" val="2456424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67C7-7B98-EC07-BB6E-DE2A2B6CA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FD431-AD15-8A8D-ACBF-C103395F1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F3164-85DC-D549-3809-F88DE7F2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90923-5B5E-2B18-5199-0804A700C866}"/>
              </a:ext>
            </a:extLst>
          </p:cNvPr>
          <p:cNvSpPr>
            <a:spLocks noGrp="1"/>
          </p:cNvSpPr>
          <p:nvPr>
            <p:ph type="sldNum" sz="quarter" idx="5"/>
          </p:nvPr>
        </p:nvSpPr>
        <p:spPr/>
        <p:txBody>
          <a:bodyPr/>
          <a:lstStyle/>
          <a:p>
            <a:fld id="{3021D9A3-0014-4ED9-837C-94109E9D67F4}" type="slidenum">
              <a:rPr lang="en-US" smtClean="0"/>
              <a:t>47</a:t>
            </a:fld>
            <a:endParaRPr lang="en-US"/>
          </a:p>
        </p:txBody>
      </p:sp>
    </p:spTree>
    <p:extLst>
      <p:ext uri="{BB962C8B-B14F-4D97-AF65-F5344CB8AC3E}">
        <p14:creationId xmlns:p14="http://schemas.microsoft.com/office/powerpoint/2010/main" val="138687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3BAF-6540-2B49-1DBF-92343BFD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7B763-8AA0-3215-EC30-09A83CDE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E2F0C-E2EE-B677-FC89-D544BC87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AC572-E723-C0DF-C4B9-C2C2427F7E2E}"/>
              </a:ext>
            </a:extLst>
          </p:cNvPr>
          <p:cNvSpPr>
            <a:spLocks noGrp="1"/>
          </p:cNvSpPr>
          <p:nvPr>
            <p:ph type="sldNum" sz="quarter" idx="5"/>
          </p:nvPr>
        </p:nvSpPr>
        <p:spPr/>
        <p:txBody>
          <a:bodyPr/>
          <a:lstStyle/>
          <a:p>
            <a:fld id="{3021D9A3-0014-4ED9-837C-94109E9D67F4}" type="slidenum">
              <a:rPr lang="en-US" smtClean="0"/>
              <a:t>48</a:t>
            </a:fld>
            <a:endParaRPr lang="en-US"/>
          </a:p>
        </p:txBody>
      </p:sp>
    </p:spTree>
    <p:extLst>
      <p:ext uri="{BB962C8B-B14F-4D97-AF65-F5344CB8AC3E}">
        <p14:creationId xmlns:p14="http://schemas.microsoft.com/office/powerpoint/2010/main" val="3228522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18E5-A363-FBF8-2647-453952F09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F3EBA-0097-E496-C089-547508692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350DF-D554-D9C5-98E2-78B305724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60EEA-42F4-A786-44FD-D714ABC1BFDB}"/>
              </a:ext>
            </a:extLst>
          </p:cNvPr>
          <p:cNvSpPr>
            <a:spLocks noGrp="1"/>
          </p:cNvSpPr>
          <p:nvPr>
            <p:ph type="sldNum" sz="quarter" idx="5"/>
          </p:nvPr>
        </p:nvSpPr>
        <p:spPr/>
        <p:txBody>
          <a:bodyPr/>
          <a:lstStyle/>
          <a:p>
            <a:fld id="{3021D9A3-0014-4ED9-837C-94109E9D67F4}" type="slidenum">
              <a:rPr lang="en-US" smtClean="0"/>
              <a:t>49</a:t>
            </a:fld>
            <a:endParaRPr lang="en-US"/>
          </a:p>
        </p:txBody>
      </p:sp>
    </p:spTree>
    <p:extLst>
      <p:ext uri="{BB962C8B-B14F-4D97-AF65-F5344CB8AC3E}">
        <p14:creationId xmlns:p14="http://schemas.microsoft.com/office/powerpoint/2010/main" val="410575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CF79-35E8-78A1-A7D4-185A1ABA4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98EA8-D74C-8FD9-DD6C-FC3603405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7E0BC-5247-BC53-67F6-475A174C7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DE9161-75FD-5554-ABF2-A666D097F050}"/>
              </a:ext>
            </a:extLst>
          </p:cNvPr>
          <p:cNvSpPr>
            <a:spLocks noGrp="1"/>
          </p:cNvSpPr>
          <p:nvPr>
            <p:ph type="sldNum" sz="quarter" idx="5"/>
          </p:nvPr>
        </p:nvSpPr>
        <p:spPr/>
        <p:txBody>
          <a:bodyPr/>
          <a:lstStyle/>
          <a:p>
            <a:fld id="{3021D9A3-0014-4ED9-837C-94109E9D67F4}" type="slidenum">
              <a:rPr lang="en-US" smtClean="0"/>
              <a:t>50</a:t>
            </a:fld>
            <a:endParaRPr lang="en-US"/>
          </a:p>
        </p:txBody>
      </p:sp>
    </p:spTree>
    <p:extLst>
      <p:ext uri="{BB962C8B-B14F-4D97-AF65-F5344CB8AC3E}">
        <p14:creationId xmlns:p14="http://schemas.microsoft.com/office/powerpoint/2010/main" val="1313020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CD05-30EC-4634-07A0-D1C1C53C8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EDCAF-4BC6-1077-ABB4-D4A210CF4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EAE23-C3E1-50F8-9A60-891A43AD9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905C2-B3FF-B2C3-E463-D457759ABF38}"/>
              </a:ext>
            </a:extLst>
          </p:cNvPr>
          <p:cNvSpPr>
            <a:spLocks noGrp="1"/>
          </p:cNvSpPr>
          <p:nvPr>
            <p:ph type="sldNum" sz="quarter" idx="5"/>
          </p:nvPr>
        </p:nvSpPr>
        <p:spPr/>
        <p:txBody>
          <a:bodyPr/>
          <a:lstStyle/>
          <a:p>
            <a:fld id="{3021D9A3-0014-4ED9-837C-94109E9D67F4}" type="slidenum">
              <a:rPr lang="en-US" smtClean="0"/>
              <a:t>51</a:t>
            </a:fld>
            <a:endParaRPr lang="en-US"/>
          </a:p>
        </p:txBody>
      </p:sp>
    </p:spTree>
    <p:extLst>
      <p:ext uri="{BB962C8B-B14F-4D97-AF65-F5344CB8AC3E}">
        <p14:creationId xmlns:p14="http://schemas.microsoft.com/office/powerpoint/2010/main" val="1403175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A5AF-3579-6076-0F1B-41F4D7BD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5D65E-5BBB-17A3-62EC-AA5B9F49B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ED01-7826-0985-5F19-499D1044A4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C4726-F488-CA59-496C-96F117677864}"/>
              </a:ext>
            </a:extLst>
          </p:cNvPr>
          <p:cNvSpPr>
            <a:spLocks noGrp="1"/>
          </p:cNvSpPr>
          <p:nvPr>
            <p:ph type="sldNum" sz="quarter" idx="5"/>
          </p:nvPr>
        </p:nvSpPr>
        <p:spPr/>
        <p:txBody>
          <a:bodyPr/>
          <a:lstStyle/>
          <a:p>
            <a:fld id="{3021D9A3-0014-4ED9-837C-94109E9D67F4}" type="slidenum">
              <a:rPr lang="en-US" smtClean="0"/>
              <a:t>52</a:t>
            </a:fld>
            <a:endParaRPr lang="en-US"/>
          </a:p>
        </p:txBody>
      </p:sp>
    </p:spTree>
    <p:extLst>
      <p:ext uri="{BB962C8B-B14F-4D97-AF65-F5344CB8AC3E}">
        <p14:creationId xmlns:p14="http://schemas.microsoft.com/office/powerpoint/2010/main" val="3303517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D1952-971A-1848-E876-6CD258749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9BB1-ABC1-194C-E437-F238141D4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122D-6A13-0EDA-DA69-D148289C2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3C89A-F1D3-7C32-5E28-40BB2975C8BD}"/>
              </a:ext>
            </a:extLst>
          </p:cNvPr>
          <p:cNvSpPr>
            <a:spLocks noGrp="1"/>
          </p:cNvSpPr>
          <p:nvPr>
            <p:ph type="sldNum" sz="quarter" idx="5"/>
          </p:nvPr>
        </p:nvSpPr>
        <p:spPr/>
        <p:txBody>
          <a:bodyPr/>
          <a:lstStyle/>
          <a:p>
            <a:fld id="{3021D9A3-0014-4ED9-837C-94109E9D67F4}" type="slidenum">
              <a:rPr lang="en-US" smtClean="0"/>
              <a:t>53</a:t>
            </a:fld>
            <a:endParaRPr lang="en-US"/>
          </a:p>
        </p:txBody>
      </p:sp>
    </p:spTree>
    <p:extLst>
      <p:ext uri="{BB962C8B-B14F-4D97-AF65-F5344CB8AC3E}">
        <p14:creationId xmlns:p14="http://schemas.microsoft.com/office/powerpoint/2010/main" val="114574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EAB4-8A81-8FCB-9FF3-CBAC8FD2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78AC4-6011-64D2-80CD-ACC99BCF2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952E7-79FF-7989-0355-E6528310B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FC23C-22CC-456A-8817-EE14E55757C0}"/>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2527303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BF50-5714-7DAE-0179-2480F4989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560FF-439F-8B07-0389-1F8B4EACB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06632-39BF-B489-3234-8DD0610CB6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9CB6E9-7BBD-4597-21CB-7D5D35E71EC8}"/>
              </a:ext>
            </a:extLst>
          </p:cNvPr>
          <p:cNvSpPr>
            <a:spLocks noGrp="1"/>
          </p:cNvSpPr>
          <p:nvPr>
            <p:ph type="sldNum" sz="quarter" idx="5"/>
          </p:nvPr>
        </p:nvSpPr>
        <p:spPr/>
        <p:txBody>
          <a:bodyPr/>
          <a:lstStyle/>
          <a:p>
            <a:fld id="{3021D9A3-0014-4ED9-837C-94109E9D67F4}" type="slidenum">
              <a:rPr lang="en-US" smtClean="0"/>
              <a:t>54</a:t>
            </a:fld>
            <a:endParaRPr lang="en-US"/>
          </a:p>
        </p:txBody>
      </p:sp>
    </p:spTree>
    <p:extLst>
      <p:ext uri="{BB962C8B-B14F-4D97-AF65-F5344CB8AC3E}">
        <p14:creationId xmlns:p14="http://schemas.microsoft.com/office/powerpoint/2010/main" val="207008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D5E4-E3F1-2F49-1CBF-C2361DDE4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0D46-93E1-B1C1-687F-265D3BD7A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6484D-413C-92B9-AFD4-1E414D11E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E011F-8E79-6934-CA50-8D4DB3F78989}"/>
              </a:ext>
            </a:extLst>
          </p:cNvPr>
          <p:cNvSpPr>
            <a:spLocks noGrp="1"/>
          </p:cNvSpPr>
          <p:nvPr>
            <p:ph type="sldNum" sz="quarter" idx="5"/>
          </p:nvPr>
        </p:nvSpPr>
        <p:spPr/>
        <p:txBody>
          <a:bodyPr/>
          <a:lstStyle/>
          <a:p>
            <a:fld id="{3021D9A3-0014-4ED9-837C-94109E9D67F4}" type="slidenum">
              <a:rPr lang="en-US" smtClean="0"/>
              <a:t>55</a:t>
            </a:fld>
            <a:endParaRPr lang="en-US"/>
          </a:p>
        </p:txBody>
      </p:sp>
    </p:spTree>
    <p:extLst>
      <p:ext uri="{BB962C8B-B14F-4D97-AF65-F5344CB8AC3E}">
        <p14:creationId xmlns:p14="http://schemas.microsoft.com/office/powerpoint/2010/main" val="1115723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D872A-71CF-0FE5-90BA-A9240B5D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53922-1D09-FFDE-E032-782A60B7B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9D9C4-8F31-9DC3-DA74-0E1A6DAD0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92F5B-3D3A-A2F0-35B4-BDB69A05E51B}"/>
              </a:ext>
            </a:extLst>
          </p:cNvPr>
          <p:cNvSpPr>
            <a:spLocks noGrp="1"/>
          </p:cNvSpPr>
          <p:nvPr>
            <p:ph type="sldNum" sz="quarter" idx="5"/>
          </p:nvPr>
        </p:nvSpPr>
        <p:spPr/>
        <p:txBody>
          <a:bodyPr/>
          <a:lstStyle/>
          <a:p>
            <a:fld id="{3021D9A3-0014-4ED9-837C-94109E9D67F4}" type="slidenum">
              <a:rPr lang="en-US" smtClean="0"/>
              <a:t>56</a:t>
            </a:fld>
            <a:endParaRPr lang="en-US"/>
          </a:p>
        </p:txBody>
      </p:sp>
    </p:spTree>
    <p:extLst>
      <p:ext uri="{BB962C8B-B14F-4D97-AF65-F5344CB8AC3E}">
        <p14:creationId xmlns:p14="http://schemas.microsoft.com/office/powerpoint/2010/main" val="3047307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AFE0-CDD0-BBB6-CB7C-CB90F15C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3DF7C-96B6-68C2-8CFC-A5DA8487B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82C18-42F9-8F81-3A34-BADCE9978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87978-2286-05B8-01A7-F5AD94679D87}"/>
              </a:ext>
            </a:extLst>
          </p:cNvPr>
          <p:cNvSpPr>
            <a:spLocks noGrp="1"/>
          </p:cNvSpPr>
          <p:nvPr>
            <p:ph type="sldNum" sz="quarter" idx="5"/>
          </p:nvPr>
        </p:nvSpPr>
        <p:spPr/>
        <p:txBody>
          <a:bodyPr/>
          <a:lstStyle/>
          <a:p>
            <a:fld id="{3021D9A3-0014-4ED9-837C-94109E9D67F4}" type="slidenum">
              <a:rPr lang="en-US" smtClean="0"/>
              <a:t>57</a:t>
            </a:fld>
            <a:endParaRPr lang="en-US"/>
          </a:p>
        </p:txBody>
      </p:sp>
    </p:spTree>
    <p:extLst>
      <p:ext uri="{BB962C8B-B14F-4D97-AF65-F5344CB8AC3E}">
        <p14:creationId xmlns:p14="http://schemas.microsoft.com/office/powerpoint/2010/main" val="3232230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1694-FE10-81C4-B71D-BE706C0B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08D2E-9F62-3440-711C-DA0B87BE7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33121-3982-AAFA-112A-C8EF8C613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B6485C-AC78-6095-EFA6-65632D6CF32B}"/>
              </a:ext>
            </a:extLst>
          </p:cNvPr>
          <p:cNvSpPr>
            <a:spLocks noGrp="1"/>
          </p:cNvSpPr>
          <p:nvPr>
            <p:ph type="sldNum" sz="quarter" idx="5"/>
          </p:nvPr>
        </p:nvSpPr>
        <p:spPr/>
        <p:txBody>
          <a:bodyPr/>
          <a:lstStyle/>
          <a:p>
            <a:fld id="{3021D9A3-0014-4ED9-837C-94109E9D67F4}" type="slidenum">
              <a:rPr lang="en-US" smtClean="0"/>
              <a:t>58</a:t>
            </a:fld>
            <a:endParaRPr lang="en-US"/>
          </a:p>
        </p:txBody>
      </p:sp>
    </p:spTree>
    <p:extLst>
      <p:ext uri="{BB962C8B-B14F-4D97-AF65-F5344CB8AC3E}">
        <p14:creationId xmlns:p14="http://schemas.microsoft.com/office/powerpoint/2010/main" val="366329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2277-89C2-0201-CAE4-B2DF1B17D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CA7C-65A1-9C53-72DE-4E586A1E5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4D4A3-4701-76B9-F5CE-1B71C5034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9101E-7944-6AA5-3438-2FC199BA487F}"/>
              </a:ext>
            </a:extLst>
          </p:cNvPr>
          <p:cNvSpPr>
            <a:spLocks noGrp="1"/>
          </p:cNvSpPr>
          <p:nvPr>
            <p:ph type="sldNum" sz="quarter" idx="5"/>
          </p:nvPr>
        </p:nvSpPr>
        <p:spPr/>
        <p:txBody>
          <a:bodyPr/>
          <a:lstStyle/>
          <a:p>
            <a:fld id="{3021D9A3-0014-4ED9-837C-94109E9D67F4}" type="slidenum">
              <a:rPr lang="en-US" smtClean="0"/>
              <a:t>59</a:t>
            </a:fld>
            <a:endParaRPr lang="en-US"/>
          </a:p>
        </p:txBody>
      </p:sp>
    </p:spTree>
    <p:extLst>
      <p:ext uri="{BB962C8B-B14F-4D97-AF65-F5344CB8AC3E}">
        <p14:creationId xmlns:p14="http://schemas.microsoft.com/office/powerpoint/2010/main" val="2241992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16A1-54C1-258C-5E4C-993272361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A7F43-D3CB-19D9-D376-658DAF771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C1A48-9ACA-56DA-1135-9BBE38536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1CACA-640A-A09B-B85E-9C6E95D82A29}"/>
              </a:ext>
            </a:extLst>
          </p:cNvPr>
          <p:cNvSpPr>
            <a:spLocks noGrp="1"/>
          </p:cNvSpPr>
          <p:nvPr>
            <p:ph type="sldNum" sz="quarter" idx="5"/>
          </p:nvPr>
        </p:nvSpPr>
        <p:spPr/>
        <p:txBody>
          <a:bodyPr/>
          <a:lstStyle/>
          <a:p>
            <a:fld id="{3021D9A3-0014-4ED9-837C-94109E9D67F4}" type="slidenum">
              <a:rPr lang="en-US" smtClean="0"/>
              <a:t>60</a:t>
            </a:fld>
            <a:endParaRPr lang="en-US"/>
          </a:p>
        </p:txBody>
      </p:sp>
    </p:spTree>
    <p:extLst>
      <p:ext uri="{BB962C8B-B14F-4D97-AF65-F5344CB8AC3E}">
        <p14:creationId xmlns:p14="http://schemas.microsoft.com/office/powerpoint/2010/main" val="4076220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8AF1-EC01-3E34-86F9-6D2345065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7EAF4-F763-B7DC-E9A9-A3CEA8069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DC779-C262-3894-5D83-EF25DE3087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532F06-6ED9-D077-0952-C084469C2852}"/>
              </a:ext>
            </a:extLst>
          </p:cNvPr>
          <p:cNvSpPr>
            <a:spLocks noGrp="1"/>
          </p:cNvSpPr>
          <p:nvPr>
            <p:ph type="sldNum" sz="quarter" idx="5"/>
          </p:nvPr>
        </p:nvSpPr>
        <p:spPr/>
        <p:txBody>
          <a:bodyPr/>
          <a:lstStyle/>
          <a:p>
            <a:fld id="{3021D9A3-0014-4ED9-837C-94109E9D67F4}" type="slidenum">
              <a:rPr lang="en-US" smtClean="0"/>
              <a:t>61</a:t>
            </a:fld>
            <a:endParaRPr lang="en-US"/>
          </a:p>
        </p:txBody>
      </p:sp>
    </p:spTree>
    <p:extLst>
      <p:ext uri="{BB962C8B-B14F-4D97-AF65-F5344CB8AC3E}">
        <p14:creationId xmlns:p14="http://schemas.microsoft.com/office/powerpoint/2010/main" val="355556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B4D4-48CD-FE9E-E577-D1CBC4E5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83EE-DA07-A9D9-06F6-2D8CCE41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CDED-C25E-3789-EE30-30A4104DE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44A2B-94D0-F284-3294-D6D9D09B11F6}"/>
              </a:ext>
            </a:extLst>
          </p:cNvPr>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207053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643E-3DD4-FC74-E83F-590FF8BA6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8A5F6-CDD6-A5F6-7D7B-E6196430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284F-FF49-5419-4912-0B3FE9D6C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53C96-94A2-AAEA-2063-BA3AA2EA3F0F}"/>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18857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B0BB-7565-9437-E05E-DAC6AEFD5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E501-5A31-06EB-1820-4C375903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DA0E4-924F-6CE6-3F85-761F510F7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CED44-F49F-9456-CE26-F31202E80FA8}"/>
              </a:ext>
            </a:extLst>
          </p:cNvPr>
          <p:cNvSpPr>
            <a:spLocks noGrp="1"/>
          </p:cNvSpPr>
          <p:nvPr>
            <p:ph type="sldNum" sz="quarter" idx="5"/>
          </p:nvPr>
        </p:nvSpPr>
        <p:spPr/>
        <p:txBody>
          <a:bodyPr/>
          <a:lstStyle/>
          <a:p>
            <a:fld id="{3021D9A3-0014-4ED9-837C-94109E9D67F4}" type="slidenum">
              <a:rPr lang="en-US" smtClean="0"/>
              <a:t>9</a:t>
            </a:fld>
            <a:endParaRPr lang="en-US"/>
          </a:p>
        </p:txBody>
      </p:sp>
    </p:spTree>
    <p:extLst>
      <p:ext uri="{BB962C8B-B14F-4D97-AF65-F5344CB8AC3E}">
        <p14:creationId xmlns:p14="http://schemas.microsoft.com/office/powerpoint/2010/main" val="1611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FBF73-D13E-8089-91F4-E7F59EEB3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4FA7-6415-D042-42E0-1C3478CF5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FFCA1-C2C6-3BE2-BCCB-98277CFB1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D394F-8795-E2DD-EC0C-A801CBEBF7EA}"/>
              </a:ext>
            </a:extLst>
          </p:cNvPr>
          <p:cNvSpPr>
            <a:spLocks noGrp="1"/>
          </p:cNvSpPr>
          <p:nvPr>
            <p:ph type="sldNum" sz="quarter" idx="5"/>
          </p:nvPr>
        </p:nvSpPr>
        <p:spPr/>
        <p:txBody>
          <a:bodyPr/>
          <a:lstStyle/>
          <a:p>
            <a:fld id="{3021D9A3-0014-4ED9-837C-94109E9D67F4}" type="slidenum">
              <a:rPr lang="en-US" smtClean="0"/>
              <a:t>10</a:t>
            </a:fld>
            <a:endParaRPr lang="en-US"/>
          </a:p>
        </p:txBody>
      </p:sp>
    </p:spTree>
    <p:extLst>
      <p:ext uri="{BB962C8B-B14F-4D97-AF65-F5344CB8AC3E}">
        <p14:creationId xmlns:p14="http://schemas.microsoft.com/office/powerpoint/2010/main" val="26858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12/17/2024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12/17/2024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12/17/2024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Galatians%201&amp;version=NIV#fen-NIV-29076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Acts%209&amp;version=NIV#fen-NIV-27246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81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7c"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8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endParaRPr lang="en-US" sz="8000" b="1"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E6C8C-9C16-B41C-2AA0-DA5B5D62DB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EE1D0E-C57B-1D0E-09CA-5DEB6F5A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5F65B-EB8A-CC84-0635-49B1B962985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5E2F4A-F3B1-E8D8-14FD-03E95422E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7879BD-CC83-670C-160A-3E8BD5ED0EF3}"/>
              </a:ext>
            </a:extLst>
          </p:cNvPr>
          <p:cNvSpPr>
            <a:spLocks noGrp="1"/>
          </p:cNvSpPr>
          <p:nvPr>
            <p:ph idx="1"/>
          </p:nvPr>
        </p:nvSpPr>
        <p:spPr>
          <a:xfrm>
            <a:off x="572492" y="2071316"/>
            <a:ext cx="9904361" cy="4119172"/>
          </a:xfrm>
        </p:spPr>
        <p:txBody>
          <a:bodyPr anchor="t">
            <a:noAutofit/>
          </a:bodyPr>
          <a:lstStyle/>
          <a:p>
            <a:pPr marL="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spends 3 year  in Arabia</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Jerusalem.</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92F983C-3860-5599-2921-F8F5AD27A54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356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2ABBF-259E-3BA9-BF88-DC67C6F010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342A81-8A8B-817C-4D41-C1D6AA21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B51EE-A601-D3FE-829E-52F2131655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460B5E-4AB7-9C2A-207A-95E769AA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7F4752-6E18-4242-93CE-A089EC1B769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This seemed to be a preach Christ then escape mode.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Acts has the events of Damascus and Jerusalem in sequence  with no interlude.</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8221F90-D041-E4D2-5B39-7BB2E73F51A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96757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867676-A726-9A9C-534E-EB1098F58B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EDBF1B-4E6B-BE4F-56EA-897D3BDD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70ADE-00F0-52EE-1EF7-5CBDD3EB3C8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3DECE8-7A39-E29F-EC1F-9DC868A2C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89688C-F7FE-47FF-A0DE-A0ADADC8F5D0}"/>
              </a:ext>
            </a:extLst>
          </p:cNvPr>
          <p:cNvSpPr>
            <a:spLocks noGrp="1"/>
          </p:cNvSpPr>
          <p:nvPr>
            <p:ph idx="1"/>
          </p:nvPr>
        </p:nvSpPr>
        <p:spPr>
          <a:xfrm>
            <a:off x="576072" y="1995607"/>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9  </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But his followers took him by night and lowered him in a basket through an opening in the wall. (of Damascus)</a:t>
            </a:r>
          </a:p>
          <a:p>
            <a:pPr algn="l"/>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When he came to Jerusalem, he tried to join the disciples, but they were all afraid of him, not believing that he really was a disciple.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43D2DFE-3FC0-1A8A-3562-C369E7C128BD}"/>
              </a:ext>
            </a:extLst>
          </p:cNvPr>
          <p:cNvPicPr>
            <a:picLocks noChangeAspect="1"/>
          </p:cNvPicPr>
          <p:nvPr/>
        </p:nvPicPr>
        <p:blipFill>
          <a:blip r:embed="rId3"/>
          <a:srcRect l="23193" r="9705" b="1"/>
          <a:stretch/>
        </p:blipFill>
        <p:spPr>
          <a:xfrm>
            <a:off x="10270199" y="4468090"/>
            <a:ext cx="1918753" cy="1994435"/>
          </a:xfrm>
          <a:prstGeom prst="rect">
            <a:avLst/>
          </a:prstGeom>
        </p:spPr>
      </p:pic>
      <p:cxnSp>
        <p:nvCxnSpPr>
          <p:cNvPr id="6" name="Straight Connector 5">
            <a:extLst>
              <a:ext uri="{FF2B5EF4-FFF2-40B4-BE49-F238E27FC236}">
                <a16:creationId xmlns:a16="http://schemas.microsoft.com/office/drawing/2014/main" id="{F2159A77-6B09-7881-7AF6-082302B07F97}"/>
              </a:ext>
            </a:extLst>
          </p:cNvPr>
          <p:cNvCxnSpPr>
            <a:cxnSpLocks/>
          </p:cNvCxnSpPr>
          <p:nvPr/>
        </p:nvCxnSpPr>
        <p:spPr>
          <a:xfrm>
            <a:off x="836908" y="4468090"/>
            <a:ext cx="857056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A2B9A-15C8-B703-36D0-6DC7AC75410E}"/>
              </a:ext>
            </a:extLst>
          </p:cNvPr>
          <p:cNvSpPr txBox="1"/>
          <p:nvPr/>
        </p:nvSpPr>
        <p:spPr>
          <a:xfrm>
            <a:off x="7485681" y="3744270"/>
            <a:ext cx="3232021" cy="707886"/>
          </a:xfrm>
          <a:prstGeom prst="rect">
            <a:avLst/>
          </a:prstGeom>
          <a:noFill/>
        </p:spPr>
        <p:txBody>
          <a:bodyPr wrap="square" rtlCol="0">
            <a:spAutoFit/>
          </a:bodyPr>
          <a:lstStyle/>
          <a:p>
            <a:r>
              <a:rPr lang="en-US" sz="4000" dirty="0">
                <a:solidFill>
                  <a:srgbClr val="FF0000"/>
                </a:solidFill>
                <a:latin typeface="Aptos Black" panose="020F0502020204030204" pitchFamily="34" charset="0"/>
              </a:rPr>
              <a:t>Interlude</a:t>
            </a:r>
          </a:p>
        </p:txBody>
      </p:sp>
    </p:spTree>
    <p:extLst>
      <p:ext uri="{BB962C8B-B14F-4D97-AF65-F5344CB8AC3E}">
        <p14:creationId xmlns:p14="http://schemas.microsoft.com/office/powerpoint/2010/main" val="24512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F3645-6A98-462E-4EB8-CC833F67A80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6C2B61-3FC8-C7DA-B615-787083A0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E43AF-D8D0-2755-F395-6EE8D1AF133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AC4A9DE-01EE-0D80-0C3B-3049C71AF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F7B39-8C26-376A-CEE3-61D406610E46}"/>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Galatians 1 </a:t>
            </a:r>
          </a:p>
          <a:p>
            <a:pPr algn="l"/>
            <a:r>
              <a:rPr lang="en-US" sz="3200" b="1" i="0" baseline="30000" dirty="0">
                <a:solidFill>
                  <a:srgbClr val="000000"/>
                </a:solidFill>
                <a:effectLst/>
                <a:latin typeface="Aptos" panose="020B0004020202020204" pitchFamily="34" charset="0"/>
              </a:rPr>
              <a:t>17 </a:t>
            </a:r>
            <a:r>
              <a:rPr lang="en-US" sz="3200" b="0" i="0" dirty="0">
                <a:solidFill>
                  <a:srgbClr val="000000"/>
                </a:solidFill>
                <a:effectLst/>
                <a:latin typeface="Aptos" panose="020B0004020202020204" pitchFamily="34" charset="0"/>
              </a:rPr>
              <a:t>I did not go up to Jerusalem to see those who were apostles before I was, but I went into Arabia. Later I returned to Damascus.</a:t>
            </a:r>
          </a:p>
          <a:p>
            <a:pPr algn="l"/>
            <a:r>
              <a:rPr lang="en-US" sz="3200" b="1" i="0" baseline="30000" dirty="0">
                <a:solidFill>
                  <a:srgbClr val="000000"/>
                </a:solidFill>
                <a:effectLst/>
                <a:latin typeface="Aptos" panose="020B0004020202020204" pitchFamily="34" charset="0"/>
              </a:rPr>
              <a:t>18 </a:t>
            </a:r>
            <a:r>
              <a:rPr lang="en-US" sz="3200" b="0" i="0" dirty="0">
                <a:solidFill>
                  <a:srgbClr val="000000"/>
                </a:solidFill>
                <a:effectLst/>
                <a:latin typeface="Aptos" panose="020B0004020202020204" pitchFamily="34" charset="0"/>
              </a:rPr>
              <a:t>Then after three years, I went up to Jerusalem to get acquainted with Cephas</a:t>
            </a:r>
            <a:r>
              <a:rPr lang="en-US" sz="3200" b="0" i="0" baseline="30000" dirty="0">
                <a:solidFill>
                  <a:srgbClr val="000000"/>
                </a:solidFill>
                <a:effectLst/>
                <a:latin typeface="Aptos" panose="020B0004020202020204" pitchFamily="34" charset="0"/>
              </a:rPr>
              <a:t>[</a:t>
            </a:r>
            <a:r>
              <a:rPr lang="en-US" sz="3200" b="0" i="0" baseline="30000" dirty="0">
                <a:solidFill>
                  <a:srgbClr val="4A4A4A"/>
                </a:solidFill>
                <a:effectLst/>
                <a:latin typeface="Aptos" panose="020B0004020202020204" pitchFamily="34" charset="0"/>
                <a:hlinkClick r:id="rId3" tooltip="See footnote b"/>
              </a:rPr>
              <a:t>b</a:t>
            </a:r>
            <a:r>
              <a:rPr lang="en-US" sz="3200" b="0" i="0" baseline="30000" dirty="0">
                <a:solidFill>
                  <a:srgbClr val="000000"/>
                </a:solidFill>
                <a:effectLst/>
                <a:latin typeface="Aptos" panose="020B0004020202020204" pitchFamily="34" charset="0"/>
              </a:rPr>
              <a:t>]</a:t>
            </a:r>
            <a:r>
              <a:rPr lang="en-US" sz="3200" b="0" i="0" dirty="0">
                <a:solidFill>
                  <a:srgbClr val="000000"/>
                </a:solidFill>
                <a:effectLst/>
                <a:latin typeface="Aptos" panose="020B0004020202020204" pitchFamily="34" charset="0"/>
              </a:rPr>
              <a:t> and stayed with him fifteen days. </a:t>
            </a:r>
            <a:r>
              <a:rPr lang="en-US" sz="3200" b="1" i="0" baseline="30000" dirty="0">
                <a:solidFill>
                  <a:srgbClr val="000000"/>
                </a:solidFill>
                <a:effectLst/>
                <a:latin typeface="Aptos" panose="020B0004020202020204" pitchFamily="34" charset="0"/>
              </a:rPr>
              <a:t>19 </a:t>
            </a:r>
            <a:r>
              <a:rPr lang="en-US" sz="3200" b="0" i="0" dirty="0">
                <a:solidFill>
                  <a:srgbClr val="000000"/>
                </a:solidFill>
                <a:effectLst/>
                <a:latin typeface="Aptos" panose="020B0004020202020204" pitchFamily="34" charset="0"/>
              </a:rPr>
              <a:t>I saw none of the other apostles—only James, the Lord’s brother.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64DDD1D-986F-FF95-61FC-C8BF31F285F3}"/>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992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FE30-4A39-B181-001E-BA07A36C56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56368-096C-58B3-ED66-A7512A8F1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6E8C-BE77-03AA-29B6-FD4F359520A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FB5EFA2-9708-F358-2AEA-3685D8C54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4258A-C10D-4426-DA98-E98E5B30F1C8}"/>
              </a:ext>
            </a:extLst>
          </p:cNvPr>
          <p:cNvSpPr>
            <a:spLocks noGrp="1"/>
          </p:cNvSpPr>
          <p:nvPr>
            <p:ph idx="1"/>
          </p:nvPr>
        </p:nvSpPr>
        <p:spPr>
          <a:xfrm>
            <a:off x="572493" y="2071316"/>
            <a:ext cx="9697706" cy="4119172"/>
          </a:xfrm>
        </p:spPr>
        <p:txBody>
          <a:bodyPr anchor="t">
            <a:noAutofit/>
          </a:bodyPr>
          <a:lstStyle/>
          <a:p>
            <a:pPr marL="0" indent="0" algn="ctr">
              <a:buNone/>
            </a:pPr>
            <a:endParaRPr lang="en-US" sz="6000" b="1" i="0" baseline="30000" dirty="0">
              <a:solidFill>
                <a:srgbClr val="000000"/>
              </a:solidFill>
              <a:effectLst/>
              <a:latin typeface="Aptos" panose="020B0004020202020204" pitchFamily="34" charset="0"/>
            </a:endParaRPr>
          </a:p>
          <a:p>
            <a:pPr marL="0" indent="0" algn="ctr">
              <a:buNone/>
            </a:pPr>
            <a:endParaRPr lang="en-US" sz="6000" b="1" baseline="30000" dirty="0">
              <a:solidFill>
                <a:srgbClr val="000000"/>
              </a:solidFill>
              <a:latin typeface="Aptos" panose="020B0004020202020204" pitchFamily="34" charset="0"/>
            </a:endParaRPr>
          </a:p>
          <a:p>
            <a:pPr marL="0" indent="0" algn="ctr">
              <a:buNone/>
            </a:pPr>
            <a:r>
              <a:rPr lang="en-US" sz="6000" b="1" i="0" baseline="30000" dirty="0">
                <a:solidFill>
                  <a:srgbClr val="000000"/>
                </a:solidFill>
                <a:effectLst/>
                <a:latin typeface="Aptos" panose="020B0004020202020204" pitchFamily="34" charset="0"/>
              </a:rPr>
              <a:t>Let’s talk about Barnabas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AC551A62-B7A9-7076-5CD5-C9341FD46F5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13050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D01F4-EA85-E822-0137-BBDD44C98C0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57C1AC-EABD-2F79-75B0-69D150AC4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BC907-77CE-379C-B6F6-81B823C352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B9850A6-A75A-286E-5D8C-06E84E667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4B6174-A870-8A6D-4A71-9852A17FA423}"/>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   </a:t>
            </a:r>
            <a:r>
              <a:rPr lang="en-US" sz="4400" b="1" i="0" baseline="30000" dirty="0">
                <a:solidFill>
                  <a:srgbClr val="000000"/>
                </a:solidFill>
                <a:effectLst/>
                <a:latin typeface="Aptos" panose="020B0004020202020204" pitchFamily="34" charset="0"/>
              </a:rPr>
              <a:t>Barnabas Acts 4 :</a:t>
            </a:r>
            <a:endParaRPr lang="en-US" sz="4400" b="1" baseline="30000" dirty="0">
              <a:solidFill>
                <a:srgbClr val="000000"/>
              </a:solidFill>
              <a:latin typeface="Aptos" panose="020B0004020202020204" pitchFamily="34" charset="0"/>
            </a:endParaRPr>
          </a:p>
          <a:p>
            <a:pPr marL="0" indent="0" algn="l">
              <a:buNone/>
            </a:pPr>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Joseph, a Levite from </a:t>
            </a:r>
            <a:r>
              <a:rPr lang="en-US" sz="3600" b="0" i="0" u="sng" dirty="0">
                <a:solidFill>
                  <a:srgbClr val="000000"/>
                </a:solidFill>
                <a:effectLst/>
                <a:latin typeface="Aptos" panose="020B0004020202020204" pitchFamily="34" charset="0"/>
              </a:rPr>
              <a:t>Cyprus</a:t>
            </a:r>
            <a:r>
              <a:rPr lang="en-US" sz="3600" b="0" i="0" dirty="0">
                <a:solidFill>
                  <a:srgbClr val="000000"/>
                </a:solidFill>
                <a:effectLst/>
                <a:latin typeface="Aptos" panose="020B0004020202020204" pitchFamily="34" charset="0"/>
              </a:rPr>
              <a:t>, whom the apostles called </a:t>
            </a:r>
            <a:r>
              <a:rPr lang="en-US" sz="3600" b="0" i="0" u="sng" dirty="0">
                <a:solidFill>
                  <a:srgbClr val="000000"/>
                </a:solidFill>
                <a:effectLst/>
                <a:latin typeface="Aptos" panose="020B0004020202020204" pitchFamily="34" charset="0"/>
              </a:rPr>
              <a:t>Barnabas</a:t>
            </a:r>
            <a:r>
              <a:rPr lang="en-US" sz="3600" b="0" i="0" dirty="0">
                <a:solidFill>
                  <a:srgbClr val="000000"/>
                </a:solidFill>
                <a:effectLst/>
                <a:latin typeface="Aptos" panose="020B0004020202020204" pitchFamily="34" charset="0"/>
              </a:rPr>
              <a:t> (which means “son of encouragement”),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sold a field he owned and brought the money and put it at the apostles’ feet.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D9680693-CBEE-176B-3F33-D1BFD2EA2F1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35530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81A5A-7517-0E84-B273-3E960C0454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73C98C-2C77-ECFB-75B6-23AD465AC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555E5-A4F8-BB9D-2D4D-2243BCC9F7D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B70DCE4-459B-E485-40F2-D7169BCF8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9CBDF7-492C-484E-523A-2E16EF7E7DF0}"/>
              </a:ext>
            </a:extLst>
          </p:cNvPr>
          <p:cNvSpPr>
            <a:spLocks noGrp="1"/>
          </p:cNvSpPr>
          <p:nvPr>
            <p:ph idx="1"/>
          </p:nvPr>
        </p:nvSpPr>
        <p:spPr>
          <a:xfrm>
            <a:off x="572493"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26 </a:t>
            </a:r>
            <a:r>
              <a:rPr lang="en-US" sz="4000" b="0" i="0" dirty="0">
                <a:solidFill>
                  <a:srgbClr val="000000"/>
                </a:solidFill>
                <a:effectLst/>
                <a:latin typeface="Aptos" panose="020B0004020202020204" pitchFamily="34" charset="0"/>
              </a:rPr>
              <a:t>When he (Saul) came to Jerusalem, he tried to join the disciples, but they were all afraid of him, not believing that he really was a disciple. </a:t>
            </a:r>
            <a:r>
              <a:rPr lang="en-US" sz="4000" b="1" i="0" baseline="30000" dirty="0">
                <a:solidFill>
                  <a:srgbClr val="000000"/>
                </a:solidFill>
                <a:effectLst/>
                <a:latin typeface="Aptos" panose="020B0004020202020204" pitchFamily="34" charset="0"/>
              </a:rPr>
              <a:t>27 </a:t>
            </a:r>
            <a:r>
              <a:rPr lang="en-US" sz="4000" b="0" i="0" dirty="0">
                <a:solidFill>
                  <a:srgbClr val="000000"/>
                </a:solidFill>
                <a:effectLst/>
                <a:latin typeface="Aptos" panose="020B0004020202020204" pitchFamily="34" charset="0"/>
              </a:rPr>
              <a:t>But </a:t>
            </a:r>
            <a:r>
              <a:rPr lang="en-US" sz="4000" b="0" i="0" u="sng" dirty="0">
                <a:solidFill>
                  <a:srgbClr val="000000"/>
                </a:solidFill>
                <a:effectLst/>
                <a:latin typeface="Aptos" panose="020B0004020202020204" pitchFamily="34" charset="0"/>
              </a:rPr>
              <a:t>Barnabas </a:t>
            </a:r>
            <a:r>
              <a:rPr lang="en-US" sz="4000" b="0" i="0" dirty="0">
                <a:solidFill>
                  <a:srgbClr val="000000"/>
                </a:solidFill>
                <a:effectLst/>
                <a:latin typeface="Aptos" panose="020B0004020202020204" pitchFamily="34" charset="0"/>
              </a:rPr>
              <a:t>took him and brought him to the apostles.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B3F89E-8072-58B7-0DED-9443FE18E6E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724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E4D55-C7BE-BC3E-8C78-2D86AEB8CD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F825DA-FD49-149E-A58D-63E558CBF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AEA6E-0FB3-7CE0-C9A3-FEA522F7D2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7A081DC-1E56-7415-DBF1-CE9308F2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1CEC3-CBD2-04D7-2531-C4465F80E6A2}"/>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C2434B0-AC1F-AA2E-2917-1C2793943D3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253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10F3C-296C-7722-F682-E1AAF5F1DA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3EEED5-0674-71D8-305C-50EA2C6A9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E060A-0F93-3547-4C3F-8EC6C8EDBD0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CDC4FEA-1FA1-5614-2AD9-8AE2D0107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343CA-4D5C-9B93-C7FB-058F3655EB87}"/>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7204E8-FE15-98D0-C24C-7835E4FF0FC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198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34FEA5-87B3-FA95-2825-77140A33DE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A6A2A0-0AED-E9C6-6E5E-A416EED9B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81DBC-16EC-4748-ED12-A4AA43E7EB1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3B90C23-3778-3410-0B1C-7E1096A5F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042746-4097-BB58-A583-08A5F89520EF}"/>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Acts 9 :   Saul’s Jerusalem Escape</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He talked and debated with the Hellenistic Jews,</a:t>
            </a:r>
            <a:r>
              <a:rPr lang="en-US" sz="4000" b="0" i="0" baseline="30000" dirty="0">
                <a:solidFill>
                  <a:srgbClr val="000000"/>
                </a:solidFill>
                <a:effectLst/>
                <a:latin typeface="Aptos" panose="020B0004020202020204" pitchFamily="34" charset="0"/>
              </a:rPr>
              <a:t>[</a:t>
            </a:r>
            <a:r>
              <a:rPr lang="en-US" sz="4000" b="0" i="0" baseline="30000" dirty="0">
                <a:solidFill>
                  <a:srgbClr val="4A4A4A"/>
                </a:solidFill>
                <a:effectLst/>
                <a:latin typeface="Aptos" panose="020B0004020202020204" pitchFamily="34" charset="0"/>
                <a:hlinkClick r:id="rId3" tooltip="See footnote a"/>
              </a:rPr>
              <a:t>a</a:t>
            </a:r>
            <a:r>
              <a:rPr lang="en-US" sz="4000" b="0" i="0" baseline="30000" dirty="0">
                <a:solidFill>
                  <a:srgbClr val="000000"/>
                </a:solidFill>
                <a:effectLst/>
                <a:latin typeface="Aptos" panose="020B0004020202020204" pitchFamily="34" charset="0"/>
              </a:rPr>
              <a:t>]</a:t>
            </a:r>
            <a:r>
              <a:rPr lang="en-US" sz="4000" b="0" i="0" dirty="0">
                <a:solidFill>
                  <a:srgbClr val="000000"/>
                </a:solidFill>
                <a:effectLst/>
                <a:latin typeface="Aptos" panose="020B0004020202020204" pitchFamily="34" charset="0"/>
              </a:rPr>
              <a:t> but they tried to kill him.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When the believers learned of this, they took him down to Caesarea and sent him off to </a:t>
            </a:r>
            <a:r>
              <a:rPr lang="en-US" sz="4000" b="0" i="0" u="sng" dirty="0">
                <a:solidFill>
                  <a:srgbClr val="000000"/>
                </a:solidFill>
                <a:effectLst/>
                <a:latin typeface="Aptos" panose="020B0004020202020204" pitchFamily="34" charset="0"/>
              </a:rPr>
              <a:t>Tarsus</a:t>
            </a:r>
            <a:r>
              <a:rPr lang="en-US" sz="2800" b="0" i="0" u="sng" dirty="0">
                <a:solidFill>
                  <a:srgbClr val="000000"/>
                </a:solidFill>
                <a:effectLst/>
                <a:latin typeface="system-ui"/>
              </a:rPr>
              <a:t>.</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CFDDE33-91EC-224A-A958-E2BEA8EB1AF4}"/>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293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40D24-70E6-EE20-F0B8-0BDC9F5A32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19869F-7016-06B0-3FBA-DE4F982C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31E7E-1131-4A01-D999-C2FEF18EAF1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97BFA7-A079-3A31-4F17-C8F9F99EA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4E818-677C-BCA0-111B-528882198C2C}"/>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marL="0" indent="0" algn="l">
              <a:buNone/>
            </a:pPr>
            <a:r>
              <a:rPr lang="en-US" sz="3200" b="1" i="0" baseline="30000" dirty="0">
                <a:solidFill>
                  <a:srgbClr val="000000"/>
                </a:solidFill>
                <a:effectLst/>
                <a:latin typeface="system-ui"/>
              </a:rPr>
              <a:t>19 </a:t>
            </a:r>
            <a:r>
              <a:rPr lang="en-US" sz="3200" b="0" i="0" dirty="0">
                <a:solidFill>
                  <a:srgbClr val="000000"/>
                </a:solidFill>
                <a:effectLst/>
                <a:latin typeface="system-ui"/>
              </a:rPr>
              <a:t>Now those who had been scattered by </a:t>
            </a:r>
            <a:r>
              <a:rPr lang="en-US" sz="3200" b="0" i="0" dirty="0">
                <a:solidFill>
                  <a:srgbClr val="7030A0"/>
                </a:solidFill>
                <a:effectLst/>
                <a:latin typeface="system-ui"/>
              </a:rPr>
              <a:t>the persecution that broke out when Stephen was killed traveled as far as Phoenicia, Cyprus and Antioch, </a:t>
            </a:r>
            <a:r>
              <a:rPr lang="en-US" sz="3200" b="0" i="0" dirty="0">
                <a:solidFill>
                  <a:srgbClr val="7030A0"/>
                </a:solidFill>
                <a:effectLst/>
                <a:latin typeface="Aptos" panose="020B0004020202020204" pitchFamily="34" charset="0"/>
              </a:rPr>
              <a:t>spreading</a:t>
            </a:r>
            <a:r>
              <a:rPr lang="en-US" sz="3200" b="0" i="0" dirty="0">
                <a:solidFill>
                  <a:srgbClr val="7030A0"/>
                </a:solidFill>
                <a:effectLst/>
                <a:latin typeface="system-ui"/>
              </a:rPr>
              <a:t> the word only among Jews</a:t>
            </a:r>
            <a:r>
              <a:rPr lang="en-US" sz="3200" b="0" i="0" dirty="0">
                <a:solidFill>
                  <a:srgbClr val="000000"/>
                </a:solidFill>
                <a:effectLst/>
                <a:latin typeface="system-ui"/>
              </a:rPr>
              <a:t>. </a:t>
            </a:r>
            <a:r>
              <a:rPr lang="en-US" sz="3200" b="1" i="0" baseline="30000" dirty="0">
                <a:solidFill>
                  <a:srgbClr val="000000"/>
                </a:solidFill>
                <a:effectLst/>
                <a:latin typeface="system-ui"/>
              </a:rPr>
              <a:t>20 </a:t>
            </a:r>
            <a:r>
              <a:rPr lang="en-US" sz="3200" b="0" i="0" dirty="0">
                <a:solidFill>
                  <a:srgbClr val="000000"/>
                </a:solidFill>
                <a:effectLst/>
                <a:latin typeface="system-ui"/>
              </a:rPr>
              <a:t>Some of them, however, men from Cyprus and Cyrene, went to Antioch and began to speak to Greeks also, telling them the good news about the Lord Jesus.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5277056-D6F6-D2C8-1784-D3E18BEF37A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79685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417F-C891-4722-4996-BABE2833EB8B}"/>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1076F76-BE31-C333-5EF3-A3B39D616718}"/>
              </a:ext>
            </a:extLst>
          </p:cNvPr>
          <p:cNvPicPr>
            <a:picLocks noChangeAspect="1"/>
          </p:cNvPicPr>
          <p:nvPr/>
        </p:nvPicPr>
        <p:blipFill>
          <a:blip r:embed="rId2"/>
          <a:stretch>
            <a:fillRect/>
          </a:stretch>
        </p:blipFill>
        <p:spPr>
          <a:xfrm>
            <a:off x="2247254" y="303281"/>
            <a:ext cx="7702657" cy="6295196"/>
          </a:xfrm>
          <a:prstGeom prst="rect">
            <a:avLst/>
          </a:prstGeom>
        </p:spPr>
      </p:pic>
    </p:spTree>
    <p:extLst>
      <p:ext uri="{BB962C8B-B14F-4D97-AF65-F5344CB8AC3E}">
        <p14:creationId xmlns:p14="http://schemas.microsoft.com/office/powerpoint/2010/main" val="343300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865CEF-DAE4-369C-3C71-6ECA6868D0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E9843-EAE4-EC84-EEC1-D925CF7FE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484A-4EDA-EBA8-72BC-D850F3343B3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E95BB2C-3E2B-CA5F-FECE-A53CD2CCE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6D42BE-F002-0071-E74B-F8B09AE8ED40}"/>
              </a:ext>
            </a:extLst>
          </p:cNvPr>
          <p:cNvSpPr>
            <a:spLocks noGrp="1"/>
          </p:cNvSpPr>
          <p:nvPr>
            <p:ph idx="1"/>
          </p:nvPr>
        </p:nvSpPr>
        <p:spPr>
          <a:xfrm>
            <a:off x="572493" y="2071316"/>
            <a:ext cx="9697706" cy="4119172"/>
          </a:xfrm>
        </p:spPr>
        <p:txBody>
          <a:bodyPr anchor="t">
            <a:noAutofit/>
          </a:bodyPr>
          <a:lstStyle/>
          <a:p>
            <a:pPr marL="0" indent="0">
              <a:buNone/>
            </a:pPr>
            <a:r>
              <a:rPr lang="en-US" sz="3200" dirty="0">
                <a:latin typeface="Aptos" panose="020B0004020202020204" pitchFamily="34" charset="0"/>
              </a:rPr>
              <a:t>What had happened to Stephen had a profound impact on the church.   What had happened to Abraham Lincoln or John Kenedy or Martin Luther King  had a profound impact on the </a:t>
            </a:r>
            <a:r>
              <a:rPr lang="en-US" sz="3200" u="sng" dirty="0">
                <a:latin typeface="Aptos" panose="020B0004020202020204" pitchFamily="34" charset="0"/>
              </a:rPr>
              <a:t>U</a:t>
            </a:r>
            <a:r>
              <a:rPr lang="en-US" sz="3200" dirty="0">
                <a:latin typeface="Aptos" panose="020B0004020202020204" pitchFamily="34" charset="0"/>
              </a:rPr>
              <a:t>nited States .  Many of us have a memory or where we were and what we doing with faced with the news. The blood of Jesus on the cross is profound in importance to the martyrs that follow.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22917D0-FDD7-6D2A-5D70-602729F70AC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60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C9015-BB78-E6FA-61D9-3C3675B6F5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433C2E-EAF8-C1D1-308E-38467778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E7319-8D5C-6A5D-427F-73CFD752F9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1996ED-54CF-8CB0-6C06-2B17C913C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996CB0-979C-BBAB-00BE-CE0CE865A42D}"/>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200" b="1" i="0" baseline="30000" dirty="0">
                <a:solidFill>
                  <a:srgbClr val="000000"/>
                </a:solidFill>
                <a:effectLst/>
                <a:latin typeface="Aptos" panose="020B0004020202020204" pitchFamily="34" charset="0"/>
              </a:rPr>
              <a:t>21 </a:t>
            </a:r>
            <a:r>
              <a:rPr lang="en-US" sz="3200" b="0" i="0" dirty="0">
                <a:solidFill>
                  <a:srgbClr val="000000"/>
                </a:solidFill>
                <a:effectLst/>
                <a:latin typeface="Aptos" panose="020B0004020202020204" pitchFamily="34" charset="0"/>
              </a:rPr>
              <a:t>The Lord’s hand was with them, and a great number of people believed and turned to the Lord.</a:t>
            </a:r>
          </a:p>
          <a:p>
            <a:pPr algn="l"/>
            <a:r>
              <a:rPr lang="en-US" sz="3200" b="1" i="0" baseline="30000" dirty="0">
                <a:solidFill>
                  <a:srgbClr val="000000"/>
                </a:solidFill>
                <a:effectLst/>
                <a:latin typeface="Aptos" panose="020B0004020202020204" pitchFamily="34" charset="0"/>
              </a:rPr>
              <a:t>22 </a:t>
            </a:r>
            <a:r>
              <a:rPr lang="en-US" sz="3200" b="0" i="0" dirty="0">
                <a:solidFill>
                  <a:srgbClr val="000000"/>
                </a:solidFill>
                <a:effectLst/>
                <a:latin typeface="Aptos" panose="020B0004020202020204" pitchFamily="34" charset="0"/>
              </a:rPr>
              <a:t>News of this reached the church in </a:t>
            </a:r>
            <a:r>
              <a:rPr lang="en-US" sz="3200" b="0" i="0" u="sng" dirty="0">
                <a:solidFill>
                  <a:srgbClr val="000000"/>
                </a:solidFill>
                <a:effectLst/>
                <a:latin typeface="Aptos" panose="020B0004020202020204" pitchFamily="34" charset="0"/>
              </a:rPr>
              <a:t>Jerusalem, and they sent Barnabas to Antioch</a:t>
            </a:r>
            <a:r>
              <a:rPr lang="en-US" sz="3200" b="0" i="0" dirty="0">
                <a:solidFill>
                  <a:srgbClr val="000000"/>
                </a:solidFill>
                <a:effectLst/>
                <a:latin typeface="Aptos" panose="020B0004020202020204" pitchFamily="34" charset="0"/>
              </a:rPr>
              <a:t>. </a:t>
            </a:r>
            <a:r>
              <a:rPr lang="en-US" sz="3200" b="1" i="0" baseline="30000" dirty="0">
                <a:solidFill>
                  <a:srgbClr val="000000"/>
                </a:solidFill>
                <a:effectLst/>
                <a:latin typeface="Aptos" panose="020B0004020202020204" pitchFamily="34" charset="0"/>
              </a:rPr>
              <a:t>23 </a:t>
            </a:r>
            <a:r>
              <a:rPr lang="en-US" sz="3200" b="0" i="0" dirty="0">
                <a:solidFill>
                  <a:srgbClr val="000000"/>
                </a:solidFill>
                <a:effectLst/>
                <a:latin typeface="Aptos" panose="020B0004020202020204" pitchFamily="34" charset="0"/>
              </a:rPr>
              <a:t>When he arrived and saw what the grace of God had done, he was glad and </a:t>
            </a:r>
            <a:r>
              <a:rPr lang="en-US" sz="3200" b="0" i="0" u="sng" dirty="0">
                <a:solidFill>
                  <a:srgbClr val="000000"/>
                </a:solidFill>
                <a:effectLst/>
                <a:latin typeface="Aptos" panose="020B0004020202020204" pitchFamily="34" charset="0"/>
              </a:rPr>
              <a:t>encouraged</a:t>
            </a:r>
            <a:r>
              <a:rPr lang="en-US" sz="3200" b="0" i="0" dirty="0">
                <a:solidFill>
                  <a:srgbClr val="000000"/>
                </a:solidFill>
                <a:effectLst/>
                <a:latin typeface="Aptos" panose="020B0004020202020204" pitchFamily="34" charset="0"/>
              </a:rPr>
              <a:t> them all to remain true to the Lord with all their hearts.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8387BAC9-6571-3991-97A5-8F2427033F3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993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C272A-FD00-E5D0-AF2C-F4099EBE85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4F1CE-7089-323F-34E5-C54E7A52E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0EDD5-9239-49B1-24ED-9FEBCEC955C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D8317F-FA8E-3E45-8BC2-137D350F5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0EB1EC-7B29-ECA7-D3E3-B564AE44AA6F}"/>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for a whole year 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95658072-15C9-C511-E422-D91FFEAE274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1951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49DB0E-F5D7-5928-A88F-E02809D21A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FFB7E-9A5A-4743-4A72-747E8D379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01774-993E-9B0C-4FC2-7B08CF6EF31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9890B10-D436-117D-0EBD-06D0033BA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D7ADB-DFE8-98A4-FE59-15DEA1D40D19}"/>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dirty="0">
                <a:solidFill>
                  <a:srgbClr val="000000"/>
                </a:solidFill>
                <a:effectLst/>
                <a:latin typeface="Aptos" panose="020B0004020202020204" pitchFamily="34" charset="0"/>
              </a:rPr>
              <a:t>. So for a whole year </a:t>
            </a:r>
            <a:r>
              <a:rPr lang="en-US" sz="3600" b="0" i="0" dirty="0">
                <a:solidFill>
                  <a:srgbClr val="000000"/>
                </a:solidFill>
                <a:effectLst/>
                <a:latin typeface="Aptos" panose="020B0004020202020204" pitchFamily="34" charset="0"/>
              </a:rPr>
              <a:t>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9F383D5-3EF1-E9DD-2D11-94035AB13CE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05523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66C76-3209-5A73-5D5D-D989DAA070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12D7FC-7BD7-B70D-1849-49CE6C6F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6606A-C7FB-2F0B-4404-DCE5DCFF9AA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70068EE-14F0-F396-B1C5-ED9FBCD8F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5A6D349-DEB3-968D-7121-ECA61496D6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BB262C9D-1F2E-CCE2-0C57-4F09EBF02B75}"/>
              </a:ext>
            </a:extLst>
          </p:cNvPr>
          <p:cNvPicPr>
            <a:picLocks noChangeAspect="1"/>
          </p:cNvPicPr>
          <p:nvPr/>
        </p:nvPicPr>
        <p:blipFill>
          <a:blip r:embed="rId4"/>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1945374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2FBA8-999A-6656-5509-0F008BEC91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BC1AE-4E04-4952-9CFF-F73EB6512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8A0E3-A23A-6C17-41F3-9B6EE4CE5ED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61DA77-13C0-74C0-75F3-9EAECFA2E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2D77-B900-F750-DCEC-11BC57D663E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During this time some prophets came down from Jerusalem to Antioch.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One of them, named Agabus, stood up and through the Spirit predicted that a severe famine would spread over the entire Roman world. (This happened during the reign of Claudius.)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BA3EEB13-C48D-3D91-2ABF-3B873B3E024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401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3DE92-B4A8-3FAF-B4AA-FB1545709B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8B0BD4-DE36-CBE3-E960-19CD51043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183B1-DF1D-50A4-00FB-92DEA84945C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48303F3-732B-9627-F64D-BE88B6389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09763-7489-30C7-B837-BC350DA4F6E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The disciples, as each one was able, decided to provide help for the brothers and sisters living in Judea.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This they did, sending their gift to the elders by Barnabas and Saul.</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7833F5D-DF7F-7104-1196-6AB27E91AB1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6294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5E5A6-CC41-6FDD-EAC9-EBF135DAE9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73232-74AD-E619-2F66-B29EDA235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179B1-4974-083D-8A43-90A5E90F00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5B884F18-DC8F-B9FD-3448-D1503E9E8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911D6-6B75-DD9E-C428-77CD17BEFD4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2A830E37-18A1-EC0F-85C3-CC9BFFCBA17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23121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2741-1180-6922-66EB-53078A51A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A118D-A0A4-2179-FE1F-A33E353BD7C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pic>
        <p:nvPicPr>
          <p:cNvPr id="4" name="Picture 3" descr="Isolated twigs and flowers on a white surface">
            <a:extLst>
              <a:ext uri="{FF2B5EF4-FFF2-40B4-BE49-F238E27FC236}">
                <a16:creationId xmlns:a16="http://schemas.microsoft.com/office/drawing/2014/main" id="{C30116B5-F4F7-40B0-7EDC-06247F269C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4DD2835D-446A-64D6-DEC3-E6E13465F315}"/>
              </a:ext>
            </a:extLst>
          </p:cNvPr>
          <p:cNvPicPr>
            <a:picLocks noChangeAspect="1"/>
          </p:cNvPicPr>
          <p:nvPr/>
        </p:nvPicPr>
        <p:blipFill>
          <a:blip r:embed="rId4"/>
          <a:stretch>
            <a:fillRect/>
          </a:stretch>
        </p:blipFill>
        <p:spPr>
          <a:xfrm>
            <a:off x="45177" y="385762"/>
            <a:ext cx="12101645" cy="4443413"/>
          </a:xfrm>
          <a:prstGeom prst="rect">
            <a:avLst/>
          </a:prstGeom>
        </p:spPr>
      </p:pic>
      <p:cxnSp>
        <p:nvCxnSpPr>
          <p:cNvPr id="7" name="Straight Connector 6">
            <a:extLst>
              <a:ext uri="{FF2B5EF4-FFF2-40B4-BE49-F238E27FC236}">
                <a16:creationId xmlns:a16="http://schemas.microsoft.com/office/drawing/2014/main" id="{178995B6-92D8-CDE7-E286-36B83CD42782}"/>
              </a:ext>
            </a:extLst>
          </p:cNvPr>
          <p:cNvCxnSpPr/>
          <p:nvPr/>
        </p:nvCxnSpPr>
        <p:spPr>
          <a:xfrm>
            <a:off x="3921071" y="2882685"/>
            <a:ext cx="137934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3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51F82-BE14-029E-6CEA-C54D3632EB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11531F-4E54-B7FF-8D08-C249815E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688D6-4660-0932-CB4C-BC286B3DB8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C58B23D-A642-1F17-605F-BDC9B0FFC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08CE1-5E02-AE9D-ABA6-DA7546A82C48}"/>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CC5B05F1-C0DD-CC4B-3479-5CDA50289EDC}"/>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7022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974CF-4A45-F0F3-542F-67409E8099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BA370C-B70C-29DE-DBE7-E16AC2560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271E7-8101-025F-44A5-45583532F04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F4A088A-AB07-9B9C-901A-317DE575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5CEFCF-C72D-6F9C-22EC-9ED9F3083340}"/>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p>
          <a:p>
            <a:pPr marL="0" indent="0">
              <a:buNone/>
            </a:pPr>
            <a:r>
              <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Distance them selves from the Sanhedrin.</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Converting both Jews and Greeks.</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Forged a new Identity with the word Christian.</a:t>
            </a:r>
            <a:endPar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CA340BA-7606-E8BF-C564-C2540155136A}"/>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447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E30F29-F835-DE97-FA80-DD989B961F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55627D-522F-0519-27BB-075778A3A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40329-9246-9BB4-28D0-DD6770B0FE6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56EE67D-F1F0-2F40-BDC3-2F683C29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2DE695BE-7914-6D20-7965-6F46BC541B4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8" name="TextBox 7">
            <a:extLst>
              <a:ext uri="{FF2B5EF4-FFF2-40B4-BE49-F238E27FC236}">
                <a16:creationId xmlns:a16="http://schemas.microsoft.com/office/drawing/2014/main" id="{C8A292EA-08E4-C803-0314-7082872613E3}"/>
              </a:ext>
            </a:extLst>
          </p:cNvPr>
          <p:cNvSpPr txBox="1"/>
          <p:nvPr/>
        </p:nvSpPr>
        <p:spPr>
          <a:xfrm>
            <a:off x="63854" y="2087456"/>
            <a:ext cx="11530738" cy="3970318"/>
          </a:xfrm>
          <a:prstGeom prst="rect">
            <a:avLst/>
          </a:prstGeom>
          <a:noFill/>
        </p:spPr>
        <p:txBody>
          <a:bodyPr wrap="square">
            <a:spAutoFit/>
          </a:bodyPr>
          <a:lstStyle/>
          <a:p>
            <a:r>
              <a:rPr lang="en-US" sz="3600" dirty="0">
                <a:latin typeface="Aptos" panose="020B0004020202020204" pitchFamily="34" charset="0"/>
              </a:rPr>
              <a:t>Paul’s Travel Log Before 1</a:t>
            </a:r>
            <a:r>
              <a:rPr lang="en-US" sz="3600" baseline="30000" dirty="0">
                <a:latin typeface="Aptos" panose="020B0004020202020204" pitchFamily="34" charset="0"/>
              </a:rPr>
              <a:t>st</a:t>
            </a:r>
            <a:r>
              <a:rPr lang="en-US" sz="3600" dirty="0">
                <a:latin typeface="Aptos" panose="020B0004020202020204" pitchFamily="34" charset="0"/>
              </a:rPr>
              <a:t> Missionary  Journey.….</a:t>
            </a:r>
          </a:p>
          <a:p>
            <a:r>
              <a:rPr lang="en-US" sz="3600" dirty="0">
                <a:latin typeface="Aptos" panose="020B0004020202020204" pitchFamily="34" charset="0"/>
              </a:rPr>
              <a:t>Traveled to Damascus saw Jesus .. Converted.</a:t>
            </a:r>
          </a:p>
          <a:p>
            <a:r>
              <a:rPr lang="en-US" sz="3600" dirty="0">
                <a:latin typeface="Aptos" panose="020B0004020202020204" pitchFamily="34" charset="0"/>
              </a:rPr>
              <a:t>Preached in Damascus Escaped.  / Three Years in Arabia.</a:t>
            </a:r>
          </a:p>
          <a:p>
            <a:r>
              <a:rPr lang="en-US" sz="3600" dirty="0">
                <a:latin typeface="Aptos" panose="020B0004020202020204" pitchFamily="34" charset="0"/>
              </a:rPr>
              <a:t>Taught in Jerusalem  escaped vis Caesarea to Taurus.</a:t>
            </a:r>
          </a:p>
          <a:p>
            <a:r>
              <a:rPr lang="en-US" sz="3600" dirty="0">
                <a:latin typeface="Aptos" panose="020B0004020202020204" pitchFamily="34" charset="0"/>
              </a:rPr>
              <a:t>Barnabas finds Paul Brings him to Antioch</a:t>
            </a:r>
          </a:p>
          <a:p>
            <a:r>
              <a:rPr lang="en-US" sz="3600" dirty="0">
                <a:latin typeface="Aptos" panose="020B0004020202020204" pitchFamily="34" charset="0"/>
              </a:rPr>
              <a:t>Stay in Antioch for a year.</a:t>
            </a:r>
          </a:p>
          <a:p>
            <a:r>
              <a:rPr lang="en-US" sz="3600" dirty="0">
                <a:latin typeface="Aptos" panose="020B0004020202020204" pitchFamily="34" charset="0"/>
              </a:rPr>
              <a:t>Paul and Barnabas  go to Jerusalem in a relief effort.</a:t>
            </a:r>
          </a:p>
        </p:txBody>
      </p:sp>
    </p:spTree>
    <p:extLst>
      <p:ext uri="{BB962C8B-B14F-4D97-AF65-F5344CB8AC3E}">
        <p14:creationId xmlns:p14="http://schemas.microsoft.com/office/powerpoint/2010/main" val="318424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201ED6-B685-B335-E75F-3F7577F4066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0AB09-4873-B2DB-96BA-3A737F6B8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D4C88-DCD6-AB49-D707-155CF6C57CD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19799B-9E53-DFD4-8A76-960320F7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304B35C5-BED2-7613-70CE-DBC0347BE4D1}"/>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55EE925E-8C49-6A85-5AB0-C0B4591588FB}"/>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443994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C50C7-AAB7-7F25-18EC-944A4D14167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C8C31E-DE52-DDDA-8D16-596C91A4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825FA-DA07-0477-D7D1-04394AB2C21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4BD6706-BEB3-74F4-67E5-38001A1F3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8C247F2-A22D-B260-A0AC-F002259088A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9B0EC916-CD28-8CB7-4613-B3FC50C1B848}"/>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576776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16631-B989-40D3-B088-4121B50195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DC634E-4F69-1DBF-74CB-2077EAA65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2173F-DC31-0663-8A19-B8D1CC76D8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885DB09-BA27-487B-2B77-791E95333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3A91B95-A5BD-CEA4-B1C0-BA3D8A2462C7}"/>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B4DC976B-C1B3-C0B9-D148-1FB25654DD44}"/>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13   Barnabas and Paul Sent off.</a:t>
            </a:r>
          </a:p>
          <a:p>
            <a:pPr marL="0" indent="0">
              <a:buFont typeface="Arial" panose="020B0604020202020204" pitchFamily="34" charset="0"/>
              <a:buNone/>
            </a:pPr>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While they were worshiping the Lord and fasting, the Holy Spirit said, “Set apart for me Barnabas and Saul for the work to which I have called them.” </a:t>
            </a:r>
            <a:r>
              <a:rPr lang="en-US" sz="4000" b="1" i="0" baseline="30000" dirty="0">
                <a:solidFill>
                  <a:srgbClr val="000000"/>
                </a:solidFill>
                <a:effectLst/>
                <a:latin typeface="Aptos" panose="020B0004020202020204" pitchFamily="34" charset="0"/>
              </a:rPr>
              <a:t>3 </a:t>
            </a:r>
            <a:r>
              <a:rPr lang="en-US" sz="4000" b="0" i="0" dirty="0">
                <a:solidFill>
                  <a:srgbClr val="000000"/>
                </a:solidFill>
                <a:effectLst/>
                <a:latin typeface="Aptos" panose="020B0004020202020204" pitchFamily="34" charset="0"/>
              </a:rPr>
              <a:t>So after they had fasted and prayed, they placed their hands on them and sent them off.</a:t>
            </a:r>
            <a:endParaRPr lang="en-US" sz="4000" dirty="0">
              <a:solidFill>
                <a:srgbClr val="000000"/>
              </a:solidFill>
              <a:latin typeface="Aptos" panose="020B0004020202020204" pitchFamily="34" charset="0"/>
            </a:endParaRPr>
          </a:p>
        </p:txBody>
      </p:sp>
    </p:spTree>
    <p:extLst>
      <p:ext uri="{BB962C8B-B14F-4D97-AF65-F5344CB8AC3E}">
        <p14:creationId xmlns:p14="http://schemas.microsoft.com/office/powerpoint/2010/main" val="263626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first Missionary Journey….</a:t>
            </a:r>
          </a:p>
          <a:p>
            <a:endParaRPr lang="en-US" sz="3200" dirty="0">
              <a:latin typeface="Aptos" panose="020B0004020202020204" pitchFamily="34" charset="0"/>
            </a:endParaRPr>
          </a:p>
          <a:p>
            <a:r>
              <a:rPr lang="en-US" sz="3200" dirty="0">
                <a:latin typeface="Aptos" panose="020B0004020202020204" pitchFamily="34" charset="0"/>
              </a:rPr>
              <a:t>Acts  chapters 13 and 14 will outline Paul’s and Barnabas’s  travels of the first missionary journey and the establishment of the churches in Galatia.</a:t>
            </a:r>
            <a:endParaRPr lang="en-US" sz="40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2400" b="1" i="0" dirty="0">
                <a:solidFill>
                  <a:srgbClr val="000000"/>
                </a:solidFill>
                <a:effectLst/>
                <a:latin typeface="system-ui"/>
              </a:rPr>
              <a:t>On Cyprus</a:t>
            </a:r>
          </a:p>
          <a:p>
            <a:pPr algn="l"/>
            <a:r>
              <a:rPr lang="en-US" sz="3600" b="1" i="0" baseline="30000" dirty="0">
                <a:solidFill>
                  <a:srgbClr val="000000"/>
                </a:solidFill>
                <a:effectLst/>
                <a:latin typeface="Aptos" panose="020B0004020202020204" pitchFamily="34" charset="0"/>
              </a:rPr>
              <a:t>4 </a:t>
            </a:r>
            <a:r>
              <a:rPr lang="en-US" sz="3600" b="0" i="0" dirty="0">
                <a:solidFill>
                  <a:srgbClr val="000000"/>
                </a:solidFill>
                <a:effectLst/>
                <a:latin typeface="Aptos" panose="020B0004020202020204" pitchFamily="34" charset="0"/>
              </a:rPr>
              <a:t>The two of them, sent on their way by the Holy Spirit, went down to Seleucia and sailed from there to Cyprus. </a:t>
            </a:r>
            <a:r>
              <a:rPr lang="en-US" sz="3600" b="1" i="0" baseline="30000" dirty="0">
                <a:solidFill>
                  <a:srgbClr val="000000"/>
                </a:solidFill>
                <a:effectLst/>
                <a:latin typeface="Aptos" panose="020B0004020202020204" pitchFamily="34" charset="0"/>
              </a:rPr>
              <a:t>5 </a:t>
            </a:r>
            <a:r>
              <a:rPr lang="en-US" sz="3600" b="0" i="0" dirty="0">
                <a:solidFill>
                  <a:srgbClr val="000000"/>
                </a:solidFill>
                <a:effectLst/>
                <a:latin typeface="Aptos" panose="020B0004020202020204" pitchFamily="34" charset="0"/>
              </a:rPr>
              <a:t>When they arrived at Salamis, they proclaimed the word of God in the Jewish synagogues. John was with them as their helper.</a:t>
            </a: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Our goal for today is a review of lesson 1 and a look at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Pauls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a:t>
            </a:r>
            <a:r>
              <a:rPr lang="en-US" sz="36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missionary Journey and the establishment of churches in Galatia.</a:t>
            </a:r>
          </a:p>
          <a:p>
            <a:pPr marL="0" marR="0">
              <a:lnSpc>
                <a:spcPct val="107000"/>
              </a:lnSpc>
              <a:spcAft>
                <a:spcPts val="800"/>
              </a:spcAft>
            </a:pPr>
            <a:r>
              <a:rPr lang="en-US" sz="3600" kern="100" dirty="0">
                <a:latin typeface="Aptos" panose="020B0004020202020204" pitchFamily="34" charset="0"/>
                <a:ea typeface="Aptos" panose="020B0004020202020204" pitchFamily="34" charset="0"/>
                <a:cs typeface="Times New Roman" panose="02020603050405020304" pitchFamily="18" charset="0"/>
              </a:rPr>
              <a:t>An exercise  of looking at the content of early sermons in Acts may shed light on what was</a:t>
            </a:r>
            <a:r>
              <a:rPr lang="en-US" sz="4000" kern="100" dirty="0">
                <a:latin typeface="Aptos" panose="020B0004020202020204" pitchFamily="34" charset="0"/>
                <a:ea typeface="Aptos" panose="020B0004020202020204" pitchFamily="34" charset="0"/>
                <a:cs typeface="Times New Roman" panose="02020603050405020304" pitchFamily="18" charset="0"/>
              </a:rPr>
              <a:t> </a:t>
            </a:r>
            <a:r>
              <a:rPr lang="en-US" sz="3600" kern="100" dirty="0">
                <a:latin typeface="Aptos" panose="020B0004020202020204" pitchFamily="34" charset="0"/>
                <a:ea typeface="Aptos" panose="020B0004020202020204" pitchFamily="34" charset="0"/>
                <a:cs typeface="Times New Roman" panose="02020603050405020304" pitchFamily="18" charset="0"/>
              </a:rPr>
              <a:t>being taught and a guide for our outreach.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45155-9976-2B68-2F11-964DD8D8E8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8340B6-E93D-968D-E4CA-87E669C0E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01244-1F86-7E28-50F4-939FB5BDC4E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2BF62C4-CA24-3FA0-C32F-81F325D5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9426F6-B941-8F77-2B61-C820DB01E25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200" b="1" i="0" dirty="0">
                <a:solidFill>
                  <a:srgbClr val="000000"/>
                </a:solidFill>
                <a:effectLst/>
                <a:latin typeface="system-ui"/>
              </a:rPr>
              <a:t>On Cyprus  Acts 13</a:t>
            </a:r>
          </a:p>
          <a:p>
            <a:pPr algn="l"/>
            <a:r>
              <a:rPr lang="en-US" sz="4000" b="1" i="0" baseline="30000" dirty="0">
                <a:solidFill>
                  <a:srgbClr val="000000"/>
                </a:solidFill>
                <a:effectLst/>
                <a:latin typeface="Aptos" panose="020B0004020202020204" pitchFamily="34" charset="0"/>
              </a:rPr>
              <a:t>6 </a:t>
            </a:r>
            <a:r>
              <a:rPr lang="en-US" sz="4000" b="0" i="0" dirty="0">
                <a:solidFill>
                  <a:srgbClr val="000000"/>
                </a:solidFill>
                <a:effectLst/>
                <a:latin typeface="Aptos" panose="020B0004020202020204" pitchFamily="34" charset="0"/>
              </a:rPr>
              <a:t>They traveled through the whole island until they came to </a:t>
            </a:r>
            <a:r>
              <a:rPr lang="en-US" sz="4000" b="0" i="0" dirty="0" err="1">
                <a:solidFill>
                  <a:srgbClr val="000000"/>
                </a:solidFill>
                <a:effectLst/>
                <a:latin typeface="Aptos" panose="020B0004020202020204" pitchFamily="34" charset="0"/>
              </a:rPr>
              <a:t>Paphos</a:t>
            </a:r>
            <a:r>
              <a:rPr lang="en-US" sz="4000" b="0" i="0" dirty="0">
                <a:solidFill>
                  <a:srgbClr val="000000"/>
                </a:solidFill>
                <a:effectLst/>
                <a:latin typeface="Aptos" panose="020B0004020202020204" pitchFamily="34" charset="0"/>
              </a:rPr>
              <a:t>. There they met a Jewish sorcerer and false prophet named Bar-Jesus, </a:t>
            </a:r>
            <a:r>
              <a:rPr lang="en-US" sz="4000" b="1" i="0" baseline="30000" dirty="0">
                <a:solidFill>
                  <a:srgbClr val="000000"/>
                </a:solidFill>
                <a:effectLst/>
                <a:latin typeface="Aptos" panose="020B0004020202020204" pitchFamily="34" charset="0"/>
              </a:rPr>
              <a:t>7 </a:t>
            </a:r>
            <a:r>
              <a:rPr lang="en-US" sz="4000" b="0" i="0" dirty="0">
                <a:solidFill>
                  <a:srgbClr val="000000"/>
                </a:solidFill>
                <a:effectLst/>
                <a:latin typeface="Aptos" panose="020B0004020202020204" pitchFamily="34" charset="0"/>
              </a:rPr>
              <a:t>who was an attendant of the proconsul, </a:t>
            </a:r>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a:t>
            </a:r>
          </a:p>
        </p:txBody>
      </p:sp>
      <p:pic>
        <p:nvPicPr>
          <p:cNvPr id="4" name="Picture 3" descr="Isolated twigs and flowers on a white surface">
            <a:extLst>
              <a:ext uri="{FF2B5EF4-FFF2-40B4-BE49-F238E27FC236}">
                <a16:creationId xmlns:a16="http://schemas.microsoft.com/office/drawing/2014/main" id="{ABC50F77-6189-14F2-8F11-EF4940AAC3F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0003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3A3BD7-4C49-F8B4-EA91-DE6A13F3DB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A67E66-4CB0-8719-1D50-E97B0623B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ACA89-439E-568D-1A57-A077F1933B4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D55E30D-4CA9-55D4-33C4-10886ED6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B544D-88C0-0479-435C-A56D03139B87}"/>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dirty="0">
                <a:latin typeface="Aptos" panose="020B0004020202020204" pitchFamily="34" charset="0"/>
              </a:rPr>
              <a:t>The distance from </a:t>
            </a:r>
            <a:r>
              <a:rPr lang="en-US" b="1" dirty="0">
                <a:latin typeface="Aptos" panose="020B0004020202020204" pitchFamily="34" charset="0"/>
              </a:rPr>
              <a:t>Salamis</a:t>
            </a:r>
            <a:r>
              <a:rPr lang="en-US" dirty="0">
                <a:latin typeface="Aptos" panose="020B0004020202020204" pitchFamily="34" charset="0"/>
              </a:rPr>
              <a:t> to </a:t>
            </a:r>
            <a:r>
              <a:rPr lang="en-US" b="1" dirty="0" err="1">
                <a:latin typeface="Aptos" panose="020B0004020202020204" pitchFamily="34" charset="0"/>
              </a:rPr>
              <a:t>Paphos</a:t>
            </a:r>
            <a:r>
              <a:rPr lang="en-US" dirty="0">
                <a:latin typeface="Aptos" panose="020B0004020202020204" pitchFamily="34" charset="0"/>
              </a:rPr>
              <a:t> in Cyprus is approximately </a:t>
            </a:r>
            <a:r>
              <a:rPr lang="en-US" b="1" dirty="0">
                <a:latin typeface="Aptos" panose="020B0004020202020204" pitchFamily="34" charset="0"/>
              </a:rPr>
              <a:t>222 kilometers (about 138 miles)</a:t>
            </a:r>
            <a:r>
              <a:rPr lang="en-US" dirty="0">
                <a:latin typeface="Aptos" panose="020B0004020202020204" pitchFamily="34" charset="0"/>
              </a:rPr>
              <a:t> by road</a:t>
            </a:r>
            <a:endParaRPr lang="en-US" b="0" i="0" dirty="0">
              <a:solidFill>
                <a:srgbClr val="000000"/>
              </a:solidFill>
              <a:effectLst/>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39DBD84E-BFE8-3F4F-24DB-2E69CECF005E}"/>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6" name="Picture 5">
            <a:extLst>
              <a:ext uri="{FF2B5EF4-FFF2-40B4-BE49-F238E27FC236}">
                <a16:creationId xmlns:a16="http://schemas.microsoft.com/office/drawing/2014/main" id="{DEAC82B1-C63B-8014-2B1E-3F13AB2C85DA}"/>
              </a:ext>
            </a:extLst>
          </p:cNvPr>
          <p:cNvPicPr>
            <a:picLocks noChangeAspect="1"/>
          </p:cNvPicPr>
          <p:nvPr/>
        </p:nvPicPr>
        <p:blipFill>
          <a:blip r:embed="rId4"/>
          <a:stretch>
            <a:fillRect/>
          </a:stretch>
        </p:blipFill>
        <p:spPr>
          <a:xfrm>
            <a:off x="2656038" y="3117696"/>
            <a:ext cx="5710239" cy="2700788"/>
          </a:xfrm>
          <a:prstGeom prst="rect">
            <a:avLst/>
          </a:prstGeom>
        </p:spPr>
      </p:pic>
    </p:spTree>
    <p:extLst>
      <p:ext uri="{BB962C8B-B14F-4D97-AF65-F5344CB8AC3E}">
        <p14:creationId xmlns:p14="http://schemas.microsoft.com/office/powerpoint/2010/main" val="336853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62D95-B5B5-9DA4-926C-0CA13FDABB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AE25F7-028C-7959-AB17-79498350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9E1B1-9EA2-113D-47EE-11DD66E376E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DF44375-366F-CF75-2581-6DD82D262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A1D51-2D46-6300-ED7D-96BC134A3E2F}"/>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70802B6E-961B-5CD5-15BF-829A04FA0622}"/>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545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3C7715-1B1E-C541-9484-A52DCE860BF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4E0C9E-F83A-032A-EC59-74C320797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53789-BF15-BEBA-37DE-FB7D9AD07D2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445DB16-F0D0-82C4-C764-1048D88F6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775DEE-E861-7385-5A3D-E6381A8721BA}"/>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52F4C83C-F653-9FBB-D166-A2E328DCDCE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83355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A1AF8-22F8-0D37-3076-BDA8726EF6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C3E05F-B873-57B4-AD07-6EDDD58CA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2CE4B-51F5-F8E5-165B-606AF0E9017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C5E04CB-454A-8594-3FBD-531A50306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BD880-17FE-550B-9BA0-31D07EA9C7E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200" b="1" i="0" dirty="0">
                <a:solidFill>
                  <a:srgbClr val="000000"/>
                </a:solidFill>
                <a:effectLst/>
                <a:latin typeface="system-ui"/>
              </a:rPr>
              <a:t>In Pisidian Antioch Acts 13:14</a:t>
            </a:r>
          </a:p>
          <a:p>
            <a:pPr algn="l"/>
            <a:r>
              <a:rPr lang="en-US" sz="3600" b="1" i="0" baseline="30000" dirty="0">
                <a:solidFill>
                  <a:srgbClr val="000000"/>
                </a:solidFill>
                <a:effectLst/>
                <a:latin typeface="Aptos" panose="020B0004020202020204" pitchFamily="34" charset="0"/>
              </a:rPr>
              <a:t>13 </a:t>
            </a:r>
            <a:r>
              <a:rPr lang="en-US" sz="3600" b="0" i="0" dirty="0">
                <a:solidFill>
                  <a:srgbClr val="000000"/>
                </a:solidFill>
                <a:effectLst/>
                <a:latin typeface="Aptos" panose="020B0004020202020204" pitchFamily="34" charset="0"/>
              </a:rPr>
              <a:t>From </a:t>
            </a:r>
            <a:r>
              <a:rPr lang="en-US" sz="3600" b="0" i="0" dirty="0" err="1">
                <a:solidFill>
                  <a:srgbClr val="000000"/>
                </a:solidFill>
                <a:effectLst/>
                <a:latin typeface="Aptos" panose="020B0004020202020204" pitchFamily="34" charset="0"/>
              </a:rPr>
              <a:t>Paphos</a:t>
            </a:r>
            <a:r>
              <a:rPr lang="en-US" sz="3600" b="0" i="0" dirty="0">
                <a:solidFill>
                  <a:srgbClr val="000000"/>
                </a:solidFill>
                <a:effectLst/>
                <a:latin typeface="Aptos" panose="020B0004020202020204" pitchFamily="34" charset="0"/>
              </a:rPr>
              <a:t>, Paul and his companions sailed to Perga in Pamphylia, </a:t>
            </a:r>
            <a:r>
              <a:rPr lang="en-US" sz="3600" b="0" i="0" u="sng" dirty="0">
                <a:solidFill>
                  <a:srgbClr val="000000"/>
                </a:solidFill>
                <a:effectLst/>
                <a:latin typeface="Aptos" panose="020B0004020202020204" pitchFamily="34" charset="0"/>
              </a:rPr>
              <a:t>where John left them </a:t>
            </a:r>
            <a:r>
              <a:rPr lang="en-US" sz="3600" b="0" i="0" dirty="0">
                <a:solidFill>
                  <a:srgbClr val="000000"/>
                </a:solidFill>
                <a:effectLst/>
                <a:latin typeface="Aptos" panose="020B0004020202020204" pitchFamily="34" charset="0"/>
              </a:rPr>
              <a:t>to return to Jerusalem. </a:t>
            </a:r>
            <a:r>
              <a:rPr lang="en-US" sz="3600" b="1" i="0" baseline="30000" dirty="0">
                <a:solidFill>
                  <a:srgbClr val="000000"/>
                </a:solidFill>
                <a:effectLst/>
                <a:latin typeface="Aptos" panose="020B0004020202020204" pitchFamily="34" charset="0"/>
              </a:rPr>
              <a:t>14 </a:t>
            </a:r>
            <a:r>
              <a:rPr lang="en-US" sz="3600" b="0" i="0" dirty="0">
                <a:solidFill>
                  <a:srgbClr val="000000"/>
                </a:solidFill>
                <a:effectLst/>
                <a:latin typeface="Aptos" panose="020B0004020202020204" pitchFamily="34" charset="0"/>
              </a:rPr>
              <a:t>From Perga they went on to Pisidian Antioch. On the Sabbath they entered the synagogue and sat down.</a:t>
            </a:r>
          </a:p>
        </p:txBody>
      </p:sp>
      <p:pic>
        <p:nvPicPr>
          <p:cNvPr id="4" name="Picture 3" descr="Isolated twigs and flowers on a white surface">
            <a:extLst>
              <a:ext uri="{FF2B5EF4-FFF2-40B4-BE49-F238E27FC236}">
                <a16:creationId xmlns:a16="http://schemas.microsoft.com/office/drawing/2014/main" id="{05F832D4-70B5-6059-5963-0F0A44B0A5DF}"/>
              </a:ext>
            </a:extLst>
          </p:cNvPr>
          <p:cNvPicPr>
            <a:picLocks noChangeAspect="1"/>
          </p:cNvPicPr>
          <p:nvPr/>
        </p:nvPicPr>
        <p:blipFill>
          <a:blip r:embed="rId3"/>
          <a:srcRect l="23193" r="9705" b="1"/>
          <a:stretch/>
        </p:blipFill>
        <p:spPr>
          <a:xfrm>
            <a:off x="10561319" y="4432008"/>
            <a:ext cx="1918753" cy="1994435"/>
          </a:xfrm>
          <a:prstGeom prst="rect">
            <a:avLst/>
          </a:prstGeom>
        </p:spPr>
      </p:pic>
    </p:spTree>
    <p:extLst>
      <p:ext uri="{BB962C8B-B14F-4D97-AF65-F5344CB8AC3E}">
        <p14:creationId xmlns:p14="http://schemas.microsoft.com/office/powerpoint/2010/main" val="4044101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536B6-A283-5B51-3FB9-A9EB209FED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C723B7-C780-3054-6F62-F283D3222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6A6BB-C5A2-B5FE-E761-BD79DA6DE8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A629AEC-BA16-9CBB-AA5E-071929BE4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C6AFB8D-E72D-791C-025C-66350F87E0E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794214-8027-DE26-3AE2-5FB604561B00}"/>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dirty="0">
                <a:solidFill>
                  <a:srgbClr val="000000"/>
                </a:solidFill>
                <a:latin typeface="Aptos" panose="020B0004020202020204" pitchFamily="34" charset="0"/>
              </a:rPr>
              <a:t>This Chapter has a sermon from Paul that  that brings the Gospel to the people of Galatia. </a:t>
            </a:r>
          </a:p>
          <a:p>
            <a:r>
              <a:rPr lang="en-US" sz="4000" b="1" i="0" dirty="0">
                <a:solidFill>
                  <a:srgbClr val="000000"/>
                </a:solidFill>
                <a:effectLst/>
                <a:latin typeface="Aptos" panose="020B0004020202020204" pitchFamily="34" charset="0"/>
              </a:rPr>
              <a:t>Track the elements of the Sermon to get an image of what Paul is teaching.   </a:t>
            </a:r>
          </a:p>
          <a:p>
            <a:endParaRPr lang="en-US" dirty="0"/>
          </a:p>
        </p:txBody>
      </p:sp>
    </p:spTree>
    <p:extLst>
      <p:ext uri="{BB962C8B-B14F-4D97-AF65-F5344CB8AC3E}">
        <p14:creationId xmlns:p14="http://schemas.microsoft.com/office/powerpoint/2010/main" val="350968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5DB99-9331-C34D-D083-142D42D10A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9AB5C-BB91-9E66-E582-CD94ECD88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39D9B-C589-A63A-BA52-A1B05AF6FC6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31976D-9FDD-89B5-7C89-311DA4729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0458EFE-E855-75BA-5CFA-D672FE6FC40C}"/>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632D2F3-C1C8-55F3-64CC-580954F2CB4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15 </a:t>
            </a:r>
            <a:r>
              <a:rPr lang="en-US" sz="4000" b="0" i="0" dirty="0">
                <a:solidFill>
                  <a:srgbClr val="000000"/>
                </a:solidFill>
                <a:effectLst/>
                <a:latin typeface="Aptos" panose="020B0004020202020204" pitchFamily="34" charset="0"/>
              </a:rPr>
              <a:t>After the reading from the Law and the Prophets, the leaders of the synagogue sent word to them, saying, “Brothers, if you have a word of exhortation for the people, please speak.”</a:t>
            </a:r>
            <a:endParaRPr lang="en-US" sz="4000" b="1" i="0" dirty="0">
              <a:solidFill>
                <a:srgbClr val="000000"/>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230110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25DC3-5627-6193-C248-30B5C1FC01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7430AF-1423-D767-4CEB-2ABAC5F92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54940-F67E-C03D-AF72-D48B74323D2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6EAB44D-207E-E7B8-A9ED-4776D026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4C7AD18-EEBA-521C-236C-481776DCD84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8986AC-B5DC-1698-D8DB-D91448A8E6A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16 </a:t>
            </a:r>
            <a:r>
              <a:rPr lang="en-US" sz="4000" b="0" i="0" dirty="0">
                <a:solidFill>
                  <a:srgbClr val="000000"/>
                </a:solidFill>
                <a:effectLst/>
                <a:latin typeface="Aptos" panose="020B0004020202020204" pitchFamily="34" charset="0"/>
              </a:rPr>
              <a:t>Standing up, Paul motioned with his hand and said: “Fellow Israelites and you Gentiles who worship God, listen to me!</a:t>
            </a:r>
            <a:endParaRPr lang="en-US" sz="40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Inclusive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1912981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5E608-FC72-62E7-2C3A-6A4E7C63FF5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8E73B-8F4B-3598-A77C-6963A291C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F7D74-B901-B308-2B97-0AB660E4DBA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67D45E2-C7CC-7547-6134-0F2AF77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1A9F87D-7AA9-8E4B-07EF-3529A1414E15}"/>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C2006C2A-7772-C3C5-28AE-845693B3983F}"/>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17 </a:t>
            </a:r>
            <a:r>
              <a:rPr lang="en-US" sz="3600" b="0" i="0" dirty="0">
                <a:solidFill>
                  <a:srgbClr val="000000"/>
                </a:solidFill>
                <a:effectLst/>
                <a:latin typeface="Aptos" panose="020B0004020202020204" pitchFamily="34" charset="0"/>
              </a:rPr>
              <a:t>The God of the people of Israel chose our ancestors; he made the people prosper during their stay in Egypt; with mighty power he led them out of that country; </a:t>
            </a:r>
            <a:r>
              <a:rPr lang="en-US" sz="3600" b="1" i="0" baseline="30000" dirty="0">
                <a:solidFill>
                  <a:srgbClr val="000000"/>
                </a:solidFill>
                <a:effectLst/>
                <a:latin typeface="Aptos" panose="020B0004020202020204" pitchFamily="34" charset="0"/>
              </a:rPr>
              <a:t>18 </a:t>
            </a:r>
            <a:r>
              <a:rPr lang="en-US" sz="3600" b="0" i="0" dirty="0">
                <a:solidFill>
                  <a:srgbClr val="000000"/>
                </a:solidFill>
                <a:effectLst/>
                <a:latin typeface="Aptos" panose="020B0004020202020204" pitchFamily="34" charset="0"/>
              </a:rPr>
              <a:t>for about forty years he endured their conduct</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a"/>
              </a:rPr>
              <a:t>a</a:t>
            </a:r>
            <a:r>
              <a:rPr lang="en-US" sz="3600" b="0" i="0" baseline="30000" dirty="0">
                <a:solidFill>
                  <a:srgbClr val="000000"/>
                </a:solidFill>
                <a:effectLst/>
                <a:latin typeface="Aptos" panose="020B0004020202020204" pitchFamily="34" charset="0"/>
              </a:rPr>
              <a:t>]</a:t>
            </a:r>
            <a:r>
              <a:rPr lang="en-US" sz="3600" b="0" i="0" dirty="0">
                <a:solidFill>
                  <a:srgbClr val="000000"/>
                </a:solidFill>
                <a:effectLst/>
                <a:latin typeface="Aptos" panose="020B0004020202020204" pitchFamily="34" charset="0"/>
              </a:rPr>
              <a:t> in the wilderness; </a:t>
            </a:r>
            <a:endParaRPr lang="en-US" sz="36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3244116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727A7-3B62-5090-6CD1-B1D7555F172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CB6ACD-EAEE-9234-1068-304A253A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5029C-3085-AF01-1E88-73A5D6F795E7}"/>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66A3035-F3B6-58FD-57FD-D0541BFB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1660B71-B844-73B3-3101-C5B523CE2D20}"/>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5234207-6B97-8649-ED13-D6E74F15F29D}"/>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19 </a:t>
            </a:r>
            <a:r>
              <a:rPr lang="en-US" sz="4000" b="0" i="0" dirty="0">
                <a:solidFill>
                  <a:srgbClr val="000000"/>
                </a:solidFill>
                <a:effectLst/>
                <a:latin typeface="Aptos" panose="020B0004020202020204" pitchFamily="34" charset="0"/>
              </a:rPr>
              <a:t>and he overthrew seven nations in Canaan, giving their land to his people as their inheritance. </a:t>
            </a:r>
            <a:r>
              <a:rPr lang="en-US" sz="4000" b="1" i="0" baseline="30000" dirty="0">
                <a:solidFill>
                  <a:srgbClr val="000000"/>
                </a:solidFill>
                <a:effectLst/>
                <a:latin typeface="Aptos" panose="020B0004020202020204" pitchFamily="34" charset="0"/>
              </a:rPr>
              <a:t>20 </a:t>
            </a:r>
            <a:r>
              <a:rPr lang="en-US" sz="4000" b="0" i="0" dirty="0">
                <a:solidFill>
                  <a:srgbClr val="000000"/>
                </a:solidFill>
                <a:effectLst/>
                <a:latin typeface="Aptos" panose="020B0004020202020204" pitchFamily="34" charset="0"/>
              </a:rPr>
              <a:t>All this took about 450 years.</a:t>
            </a:r>
            <a:endParaRPr lang="en-US" sz="4000" b="1" i="0" dirty="0">
              <a:solidFill>
                <a:srgbClr val="000000"/>
              </a:solidFill>
              <a:effectLst/>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8787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We observed Stephe</a:t>
            </a:r>
            <a:r>
              <a:rPr lang="en-US" sz="3200" kern="100" dirty="0">
                <a:latin typeface="Aptos" panose="020B0004020202020204" pitchFamily="34" charset="0"/>
                <a:ea typeface="Aptos" panose="020B0004020202020204" pitchFamily="34" charset="0"/>
                <a:cs typeface="Times New Roman" panose="02020603050405020304" pitchFamily="18" charset="0"/>
              </a:rPr>
              <a:t>n and his credentials.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He was one of seven to provide food for th</a:t>
            </a:r>
            <a:r>
              <a:rPr lang="en-US" sz="3200" kern="100" dirty="0">
                <a:latin typeface="Aptos" panose="020B0004020202020204" pitchFamily="34" charset="0"/>
                <a:ea typeface="Aptos" panose="020B0004020202020204" pitchFamily="34" charset="0"/>
                <a:cs typeface="Times New Roman" panose="02020603050405020304" pitchFamily="18" charset="0"/>
              </a:rPr>
              <a:t>e widows.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the apostles had laid hands on these men, Stephen did signs and wonders and proclaimed Christ</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840D8-E3B4-B9ED-0DB2-B22976FBD4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448C58-4C22-1062-D85A-CE54FF16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CD420-B5D6-2657-0038-BC3EDF0EE6F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5FE53AE-8CD8-4B9A-13EB-733CB064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F5486D2-DDF8-A4AD-8420-60328F14C1D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A9604C8-C42C-C3A0-487B-98C3E0844B2A}"/>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“After this, God gave them judges until the time of Samuel the prophet. </a:t>
            </a:r>
            <a:r>
              <a:rPr lang="en-US" sz="3600" b="1" i="0" baseline="30000" dirty="0">
                <a:solidFill>
                  <a:srgbClr val="000000"/>
                </a:solidFill>
                <a:effectLst/>
                <a:latin typeface="Aptos" panose="020B0004020202020204" pitchFamily="34" charset="0"/>
              </a:rPr>
              <a:t>21 </a:t>
            </a:r>
            <a:r>
              <a:rPr lang="en-US" sz="3600" b="0" i="0" dirty="0">
                <a:solidFill>
                  <a:srgbClr val="000000"/>
                </a:solidFill>
                <a:effectLst/>
                <a:latin typeface="Aptos" panose="020B0004020202020204" pitchFamily="34" charset="0"/>
              </a:rPr>
              <a:t>Then the people asked for a king, and he gave them Saul son of Kish, of the tribe of Benjamin, who ruled forty years.</a:t>
            </a:r>
          </a:p>
          <a:p>
            <a:endParaRPr lang="en-US" dirty="0">
              <a:solidFill>
                <a:srgbClr val="000000"/>
              </a:solidFill>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93521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04420-8F0A-8E2F-C623-7416568760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CE3436-8C30-B7BF-EE77-2160D99C4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FB186-B253-8C09-C806-3F7F60F03D5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C303C6-743E-BC92-5BAF-A29C2ADBC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8E046E0-519F-F728-0BF1-88CF65F5377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4CA1A04-533D-C7F7-5055-9506C7D2618E}"/>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22 </a:t>
            </a:r>
            <a:r>
              <a:rPr lang="en-US" sz="4000" b="0" i="0" dirty="0">
                <a:solidFill>
                  <a:srgbClr val="000000"/>
                </a:solidFill>
                <a:effectLst/>
                <a:latin typeface="Aptos" panose="020B0004020202020204" pitchFamily="34" charset="0"/>
              </a:rPr>
              <a:t>After removing Saul, he made David their king. God testified concerning him: ‘I have found David son of Jesse, a man after my own heart; he will do everything I want him to do.’</a:t>
            </a:r>
            <a:endParaRPr lang="en-US" sz="4000" dirty="0">
              <a:solidFill>
                <a:srgbClr val="000000"/>
              </a:solidFill>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777680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E26988-93A6-2FFC-4ED4-10DE1F4078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27ECED-AF80-D7B5-127D-61D26D6A0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F5256-C98A-1891-2908-7695B440BED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FD7D953-B560-A205-6A07-D273B09DC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BB2E663-DFD0-5ED7-E6AF-0C58E71B6E79}"/>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055B8F9-B005-30A3-5E53-D87A1752C170}"/>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“Fellow children of Abraham and you God-fearing Gentiles, it is to us that this message of salvation has been sent. </a:t>
            </a: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The people of Jerusalem and their rulers did not recognize Jesus, yet in condemning him they fulfilled the words of the prophets that are read every Sabbath.</a:t>
            </a:r>
          </a:p>
          <a:p>
            <a:r>
              <a:rPr lang="en-US" b="1" dirty="0">
                <a:solidFill>
                  <a:srgbClr val="000000"/>
                </a:solidFill>
                <a:latin typeface="system-ui"/>
              </a:rPr>
              <a:t>Messianic   / Salvation</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327309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13047C-FBE8-5B4B-7565-F1FF194F256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D5A698-D8AD-2C5D-072B-CACEBA754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0E0EF-249F-49BE-3401-C483416621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A1469A4-DFC6-94D6-3945-82375A168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B615B09-9711-F1D0-E15A-A397771C098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49A1DA3-5FDA-F26E-DA78-69E54A31A8BE}"/>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Though they found no proper ground for a death sentence, they asked Pilate to have him executed. </a:t>
            </a:r>
            <a:r>
              <a:rPr lang="en-US" sz="3600" b="1" i="0" baseline="30000" dirty="0">
                <a:solidFill>
                  <a:srgbClr val="000000"/>
                </a:solidFill>
                <a:effectLst/>
                <a:latin typeface="Aptos" panose="020B0004020202020204" pitchFamily="34" charset="0"/>
              </a:rPr>
              <a:t>29 </a:t>
            </a:r>
            <a:r>
              <a:rPr lang="en-US" sz="3600" b="0" i="0" dirty="0">
                <a:solidFill>
                  <a:srgbClr val="000000"/>
                </a:solidFill>
                <a:effectLst/>
                <a:latin typeface="Aptos" panose="020B0004020202020204" pitchFamily="34" charset="0"/>
              </a:rPr>
              <a:t>When they had carried out all that was written about him, they took him down from the cross and laid him in a tomb</a:t>
            </a:r>
          </a:p>
          <a:p>
            <a:r>
              <a:rPr lang="en-US" b="1" dirty="0">
                <a:solidFill>
                  <a:srgbClr val="000000"/>
                </a:solidFill>
                <a:latin typeface="system-ui"/>
              </a:rPr>
              <a:t>Messianic   / Christ Crucified /  Sacrifice</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7578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71CD9A-8259-1833-0EBA-A64FD40F07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0F8CF5-7121-93AB-FB42-88B247227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BF370-AE6A-5D96-C7BB-5FE9608EE7E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73A1941-03DB-3F15-21DC-E9D19F10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ACA5270-DAF0-32C0-3D4A-1490F14C8B7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779E690F-D937-7F6B-1368-60702CC3FB29}"/>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But God raised him from the dead, </a:t>
            </a:r>
            <a:r>
              <a:rPr lang="en-US" sz="4000" b="1" i="0" baseline="30000" dirty="0">
                <a:solidFill>
                  <a:srgbClr val="000000"/>
                </a:solidFill>
                <a:effectLst/>
                <a:latin typeface="Aptos" panose="020B0004020202020204" pitchFamily="34" charset="0"/>
              </a:rPr>
              <a:t>31 </a:t>
            </a:r>
            <a:r>
              <a:rPr lang="en-US" sz="4000" b="0" i="0" dirty="0">
                <a:solidFill>
                  <a:srgbClr val="000000"/>
                </a:solidFill>
                <a:effectLst/>
                <a:latin typeface="Aptos" panose="020B0004020202020204" pitchFamily="34" charset="0"/>
              </a:rPr>
              <a:t>and for many days he was seen by those who had traveled with him from Galilee to Jerusalem. They are now his witnesses to our people.</a:t>
            </a: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041463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EF0E51-0B62-DE91-5917-85E3AD883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63BDD8-0F0D-6083-D1A0-F9BCAB8C1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1C934-8D27-740F-1A98-3E5801CCA03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AA36171-7362-D773-FCE6-EF253963A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CB6D18F-1C34-FF49-C2F2-4916CA72DFC7}"/>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5C1B8AD-91D6-23AE-9596-EC754445CFA7}"/>
              </a:ext>
            </a:extLst>
          </p:cNvPr>
          <p:cNvSpPr>
            <a:spLocks noGrp="1"/>
          </p:cNvSpPr>
          <p:nvPr>
            <p:ph idx="1"/>
          </p:nvPr>
        </p:nvSpPr>
        <p:spPr/>
        <p:txBody>
          <a:bodyPr>
            <a:normAutofit fontScale="925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32 </a:t>
            </a:r>
            <a:r>
              <a:rPr lang="en-US" sz="3600" b="0" i="0" dirty="0">
                <a:solidFill>
                  <a:srgbClr val="000000"/>
                </a:solidFill>
                <a:effectLst/>
                <a:latin typeface="Aptos" panose="020B0004020202020204" pitchFamily="34" charset="0"/>
              </a:rPr>
              <a:t>“We tell you the good news: What God promised our ancestors </a:t>
            </a:r>
            <a:r>
              <a:rPr lang="en-US" sz="3600" b="1" i="0" baseline="30000" dirty="0">
                <a:solidFill>
                  <a:srgbClr val="000000"/>
                </a:solidFill>
                <a:effectLst/>
                <a:latin typeface="Aptos" panose="020B0004020202020204" pitchFamily="34" charset="0"/>
              </a:rPr>
              <a:t>33 </a:t>
            </a:r>
            <a:r>
              <a:rPr lang="en-US" sz="3600" b="0" i="0" dirty="0">
                <a:solidFill>
                  <a:srgbClr val="000000"/>
                </a:solidFill>
                <a:effectLst/>
                <a:latin typeface="Aptos" panose="020B0004020202020204" pitchFamily="34" charset="0"/>
              </a:rPr>
              <a:t>he has fulfilled for us, their children, by raising up Jesus. As it is written in the second Psalm:</a:t>
            </a:r>
          </a:p>
          <a:p>
            <a:pPr algn="l"/>
            <a:r>
              <a:rPr lang="en-US" sz="3600" b="0" i="0" dirty="0">
                <a:solidFill>
                  <a:srgbClr val="000000"/>
                </a:solidFill>
                <a:effectLst/>
                <a:latin typeface="Aptos" panose="020B0004020202020204" pitchFamily="34" charset="0"/>
              </a:rPr>
              <a:t>“‘You are my son;</a:t>
            </a:r>
            <a:br>
              <a:rPr lang="en-US" sz="3600" b="0" i="0" dirty="0">
                <a:solidFill>
                  <a:srgbClr val="000000"/>
                </a:solidFill>
                <a:effectLst/>
                <a:latin typeface="Aptos" panose="020B0004020202020204" pitchFamily="34" charset="0"/>
              </a:rPr>
            </a:br>
            <a:r>
              <a:rPr lang="en-US" sz="3600" b="0" i="0" dirty="0">
                <a:solidFill>
                  <a:srgbClr val="000000"/>
                </a:solidFill>
                <a:effectLst/>
                <a:latin typeface="Aptos" panose="020B0004020202020204" pitchFamily="34" charset="0"/>
              </a:rPr>
              <a:t>    today I have become your father</a:t>
            </a:r>
          </a:p>
          <a:p>
            <a:r>
              <a:rPr lang="en-US" b="1" dirty="0">
                <a:solidFill>
                  <a:srgbClr val="000000"/>
                </a:solidFill>
                <a:latin typeface="system-ui"/>
              </a:rPr>
              <a:t>Messianic  Promise Fulfilled  / Christ Resurrected  /  Fulfills Prophecy</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53083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D39DA-9DE8-20A8-32EC-71533B8E28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2DAB6-E55D-5298-2092-0BFBFF989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2435B-26E5-F639-41AC-A216C53487D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51400B8-8D31-7C47-DC01-4C989A3A0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422E90-D77A-00BF-10EF-06DA947597F1}"/>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D64CC69D-DBE1-D1D3-FA79-352C7E79482C}"/>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34 </a:t>
            </a:r>
            <a:r>
              <a:rPr lang="en-US" sz="3600" b="0" i="0" dirty="0">
                <a:solidFill>
                  <a:srgbClr val="000000"/>
                </a:solidFill>
                <a:effectLst/>
                <a:latin typeface="Aptos" panose="020B0004020202020204" pitchFamily="34" charset="0"/>
              </a:rPr>
              <a:t>God raised him from the dead so that he will never be subject to decay. As God has said,</a:t>
            </a:r>
          </a:p>
          <a:p>
            <a:pPr algn="l"/>
            <a:r>
              <a:rPr lang="en-US" sz="3600" b="0" i="0" dirty="0">
                <a:solidFill>
                  <a:srgbClr val="000000"/>
                </a:solidFill>
                <a:effectLst/>
                <a:latin typeface="Aptos" panose="020B0004020202020204" pitchFamily="34" charset="0"/>
              </a:rPr>
              <a:t>“‘I will give you the holy and sure blessings promised to David.’</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c"/>
              </a:rPr>
              <a:t>c</a:t>
            </a:r>
            <a:r>
              <a:rPr lang="en-US" sz="3600" b="0" i="0" baseline="30000" dirty="0">
                <a:solidFill>
                  <a:srgbClr val="000000"/>
                </a:solidFill>
                <a:effectLst/>
                <a:latin typeface="Aptos" panose="020B0004020202020204" pitchFamily="34" charset="0"/>
              </a:rPr>
              <a:t>]</a:t>
            </a:r>
            <a:endParaRPr lang="en-US" sz="3600" b="0" i="0" dirty="0">
              <a:solidFill>
                <a:srgbClr val="000000"/>
              </a:solidFill>
              <a:effectLst/>
              <a:latin typeface="Aptos" panose="020B0004020202020204" pitchFamily="34" charset="0"/>
            </a:endParaRP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716252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FADF5-98E3-BABC-FF40-051D64312A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2C94E-1B33-F35A-3160-39A4389A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97113-6A01-ED58-BC2D-CBDDCD28B7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58DCC69-E958-27F3-6FF1-2240AC099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9F880C-175A-A6E9-4112-5F10B31BFFA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25CA63F-A916-439E-3931-5F19ABE63079}"/>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35 </a:t>
            </a:r>
            <a:r>
              <a:rPr lang="en-US" sz="3600" b="0" i="0" dirty="0">
                <a:solidFill>
                  <a:srgbClr val="000000"/>
                </a:solidFill>
                <a:effectLst/>
                <a:latin typeface="Aptos" panose="020B0004020202020204" pitchFamily="34" charset="0"/>
              </a:rPr>
              <a:t>So it is also stated elsewhere:</a:t>
            </a:r>
          </a:p>
          <a:p>
            <a:pPr algn="l"/>
            <a:r>
              <a:rPr lang="en-US" sz="3600" b="0" i="0" dirty="0">
                <a:solidFill>
                  <a:srgbClr val="000000"/>
                </a:solidFill>
                <a:effectLst/>
                <a:latin typeface="Aptos" panose="020B0004020202020204" pitchFamily="34" charset="0"/>
              </a:rPr>
              <a:t>“‘You will not let your holy one see decay</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d"/>
              </a:rPr>
              <a:t>d</a:t>
            </a:r>
            <a:r>
              <a:rPr lang="en-US" b="0" i="0" baseline="30000" dirty="0">
                <a:solidFill>
                  <a:srgbClr val="000000"/>
                </a:solidFill>
                <a:effectLst/>
                <a:latin typeface="system-ui"/>
              </a:rPr>
              <a:t>]</a:t>
            </a:r>
            <a:endParaRPr lang="en-US" b="0" i="0" dirty="0">
              <a:solidFill>
                <a:srgbClr val="000000"/>
              </a:solidFill>
              <a:effectLst/>
              <a:latin typeface="system-ui"/>
            </a:endParaRPr>
          </a:p>
          <a:p>
            <a:r>
              <a:rPr lang="en-US" b="1" dirty="0">
                <a:solidFill>
                  <a:srgbClr val="000000"/>
                </a:solidFill>
                <a:latin typeface="system-ui"/>
              </a:rPr>
              <a:t>Messianic   / Christ Resurrected  /  No decay</a:t>
            </a:r>
          </a:p>
          <a:p>
            <a:endParaRPr lang="en-US" sz="2800" b="1" i="0" dirty="0">
              <a:solidFill>
                <a:srgbClr val="000000"/>
              </a:solidFill>
              <a:effectLst/>
              <a:latin typeface="system-ui"/>
            </a:endParaRPr>
          </a:p>
          <a:p>
            <a:r>
              <a:rPr lang="en-US" b="1" dirty="0" err="1">
                <a:solidFill>
                  <a:srgbClr val="000000"/>
                </a:solidFill>
                <a:latin typeface="system-ui"/>
              </a:rPr>
              <a:t>Pauls</a:t>
            </a:r>
            <a:r>
              <a:rPr lang="en-US" b="1" dirty="0">
                <a:solidFill>
                  <a:srgbClr val="000000"/>
                </a:solidFill>
                <a:latin typeface="system-ui"/>
              </a:rPr>
              <a:t> explains this in following verses.</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943201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7DDCAD-8EA1-735C-EA47-6F72E8364FF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329F1D-AB15-A380-8F3C-E7FAE2B7D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8C615-AF30-3689-034D-3F40D74794C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D94E0DB-7996-8167-27DD-9F22E1D7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0257DE4-82E5-3EF4-6FE1-D0F6DDD4FFA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3C90D57-2ECF-A250-00ED-DDB076296198}"/>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“Now when David had served God’s purpose in his own generation, he fell asleep; he was buried with his ancestors and his body decayed.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But the one whom God raised from the dead did not see decay.</a:t>
            </a:r>
          </a:p>
          <a:p>
            <a:r>
              <a:rPr lang="en-US" b="1" dirty="0">
                <a:solidFill>
                  <a:srgbClr val="000000"/>
                </a:solidFill>
                <a:latin typeface="system-ui"/>
              </a:rPr>
              <a:t>Messianic   / Christ Resurrected  /  Explanation of no decay</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28853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37C6C5-A170-EA1C-B61D-FDC2B97F6A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D55096-1B40-5FDB-14C9-97F018622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350A9-79DF-8D7A-16FD-A97D6E8368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BAB2F17-F732-0E64-778E-3CC28EE2C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6131BB4-26D0-2310-734E-E2412C55162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A8D7BA2-92D9-03B6-04B6-F6C5B10FBD5F}"/>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38 </a:t>
            </a:r>
            <a:r>
              <a:rPr lang="en-US" sz="4000" b="0" i="0" dirty="0">
                <a:solidFill>
                  <a:srgbClr val="000000"/>
                </a:solidFill>
                <a:effectLst/>
                <a:latin typeface="Aptos" panose="020B0004020202020204" pitchFamily="34" charset="0"/>
              </a:rPr>
              <a:t>“Therefore, my friends, I want you to know that through Jesus the </a:t>
            </a:r>
            <a:r>
              <a:rPr lang="en-US" sz="4000" b="0" i="0" u="sng" dirty="0">
                <a:solidFill>
                  <a:srgbClr val="000000"/>
                </a:solidFill>
                <a:effectLst/>
                <a:latin typeface="Aptos" panose="020B0004020202020204" pitchFamily="34" charset="0"/>
              </a:rPr>
              <a:t>forgiveness of sins </a:t>
            </a:r>
            <a:r>
              <a:rPr lang="en-US" sz="4000" b="0" i="0" dirty="0">
                <a:solidFill>
                  <a:srgbClr val="000000"/>
                </a:solidFill>
                <a:effectLst/>
                <a:latin typeface="Aptos" panose="020B0004020202020204" pitchFamily="34" charset="0"/>
              </a:rPr>
              <a:t>is proclaimed to you.</a:t>
            </a:r>
          </a:p>
          <a:p>
            <a:pPr algn="l"/>
            <a:endParaRPr lang="en-US" dirty="0">
              <a:solidFill>
                <a:srgbClr val="000000"/>
              </a:solidFill>
              <a:latin typeface="system-ui"/>
            </a:endParaRPr>
          </a:p>
          <a:p>
            <a:pPr algn="l"/>
            <a:r>
              <a:rPr lang="en-US" b="1" dirty="0">
                <a:solidFill>
                  <a:srgbClr val="000000"/>
                </a:solidFill>
                <a:latin typeface="system-ui"/>
              </a:rPr>
              <a:t>Forgiveness of sins</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14156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4AE6-9184-DBA8-DDD3-61E4180990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E97CB6-2F5D-FBF3-6914-B85DEE55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2CCC-7E67-914C-3E37-83B84CABB4E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F3C70E-D7FB-26BC-18E6-17308426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64414-1803-9204-E06A-68E49FD1495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Stephen was dragged to the Sanhedrin</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His speech was direct and clear about the mindset of the group and the were enraged  to a murderess fury based on what Stephan had proclaimed. As a result, he was stoned to death.</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was in attendance and implicated himself as a  supporter to the murder of Stephan.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2BA035-5D00-F8C3-C4ED-D9200BBCCF2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20910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72A29-2E6C-6041-70A6-6811C3F5EF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551B0C-70BB-9C46-4585-51FC25D8E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848BD-9A7D-34EB-350D-CE7F5A42CB7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B62B21-071E-6926-928F-98E9150A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B49F6C4-F2B4-0D47-1142-88ED4C4358C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65FF1FD3-71E2-4668-3076-7BFBA0E76849}"/>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39 </a:t>
            </a:r>
            <a:r>
              <a:rPr lang="en-US" sz="4000" b="0" i="0" dirty="0">
                <a:solidFill>
                  <a:srgbClr val="000000"/>
                </a:solidFill>
                <a:effectLst/>
                <a:latin typeface="Aptos" panose="020B0004020202020204" pitchFamily="34" charset="0"/>
              </a:rPr>
              <a:t>Through him </a:t>
            </a:r>
            <a:r>
              <a:rPr lang="en-US" sz="4000" b="0" i="0" u="sng" dirty="0">
                <a:solidFill>
                  <a:srgbClr val="000000"/>
                </a:solidFill>
                <a:effectLst/>
                <a:latin typeface="Aptos" panose="020B0004020202020204" pitchFamily="34" charset="0"/>
              </a:rPr>
              <a:t>everyone who believes is set free from every sin, a justification</a:t>
            </a:r>
            <a:r>
              <a:rPr lang="en-US" sz="4000" b="0" i="0" dirty="0">
                <a:solidFill>
                  <a:srgbClr val="000000"/>
                </a:solidFill>
                <a:effectLst/>
                <a:latin typeface="Aptos" panose="020B0004020202020204" pitchFamily="34" charset="0"/>
              </a:rPr>
              <a:t> you were not able to obtain under the law of Moses. </a:t>
            </a:r>
          </a:p>
          <a:p>
            <a:pPr algn="l"/>
            <a:endParaRPr lang="en-US" dirty="0">
              <a:solidFill>
                <a:srgbClr val="000000"/>
              </a:solidFill>
              <a:latin typeface="system-ui"/>
            </a:endParaRP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1875331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CD1AA4-83CD-C6FE-76CA-078376BA76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B5CB1D-AB47-9C8F-3810-D13A7F020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F59F0-68AF-BEE4-DA6A-054DEAA1467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2BA6D38-5880-DB06-DAA5-BF7FF2D8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4A57735-D1E3-E72E-3DBB-49CE4843A8D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8A7E826-5BAA-339F-32A2-FF59C5E3A3B0}"/>
              </a:ext>
            </a:extLst>
          </p:cNvPr>
          <p:cNvSpPr>
            <a:spLocks noGrp="1"/>
          </p:cNvSpPr>
          <p:nvPr>
            <p:ph idx="1"/>
          </p:nvPr>
        </p:nvSpPr>
        <p:spPr/>
        <p:txBody>
          <a:bodyPr>
            <a:normAutofit/>
          </a:bodyPr>
          <a:lstStyle/>
          <a:p>
            <a:r>
              <a:rPr lang="en-US" sz="6600" b="1" i="0" dirty="0">
                <a:solidFill>
                  <a:srgbClr val="000000"/>
                </a:solidFill>
                <a:effectLst/>
                <a:latin typeface="system-ui"/>
              </a:rPr>
              <a:t>Galatians</a:t>
            </a:r>
            <a:endParaRPr lang="en-US" sz="8800" b="0" i="0" dirty="0">
              <a:solidFill>
                <a:srgbClr val="000000"/>
              </a:solidFill>
              <a:effectLst/>
              <a:latin typeface="Aptos" panose="020B0004020202020204" pitchFamily="34" charset="0"/>
            </a:endParaRPr>
          </a:p>
          <a:p>
            <a:pPr algn="l"/>
            <a:endParaRPr lang="en-US" dirty="0">
              <a:solidFill>
                <a:srgbClr val="000000"/>
              </a:solidFill>
              <a:latin typeface="system-ui"/>
            </a:endParaRP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346308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E735A0-AC96-5F18-300D-DA86FFC998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85DBEE-FD4C-5215-FF8B-2CAFCF940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078D-6BE7-4298-85A8-A2CCC05A1C8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2FBC9-E0EB-793C-F401-2141BA9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AC14-94D1-D046-EB43-D60DAE77DD24}"/>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a zealous pharisee sought and received letters of authority from the Sanhedrin  to jail those who were of “the way”.</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 road to Damascus Saul was confronted by Jesus.  Paul saw Jesus and was  given instruction to go to Damascus.,</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5776ACD5-B2AF-9A34-3FFE-722E9A6A11B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1711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A75DFD-79F4-5CBB-A9E2-CB6C213BE1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1F58B0-CFCE-FF9C-B978-448D1023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57E44-C87F-A6F7-6478-A19E804E11B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6645100-BD67-37CA-ADD2-55F7541C3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85C2E-EE99-BE33-A04A-5783FB8D029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Ananias was directed by God to meet with Paul at the house of Judas. </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Ananias prayed and scales fell from Saul’s eyes  and his sight was restored.</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Saul was baptized and then then had some food and drink which he had not had for three days.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B06936E-6F50-8C9C-A0E5-48B3BD96C06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912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200567-FD87-C7F4-8674-91945D70D0F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5539CA-DF85-9C38-3C4A-ED219B53B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56339-F6FE-D322-AF60-66A77497955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8DE7022-39C5-8C5E-8035-26B192A47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309E9-E147-70CC-F8FB-1238945ACB95}"/>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Damascus.</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Damarcus one night as he was lowered in a basket avoiding the gates.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1BE8B27-EAA5-ADD1-8B68-A4DC504128B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84816089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5851</TotalTime>
  <Words>2977</Words>
  <Application>Microsoft Office PowerPoint</Application>
  <PresentationFormat>Widescreen</PresentationFormat>
  <Paragraphs>264</Paragraphs>
  <Slides>61</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Aptos Black</vt:lpstr>
      <vt:lpstr>Arial</vt:lpstr>
      <vt:lpstr>Modern Love</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8</cp:revision>
  <dcterms:created xsi:type="dcterms:W3CDTF">2024-09-12T00:44:36Z</dcterms:created>
  <dcterms:modified xsi:type="dcterms:W3CDTF">2024-12-17T21:59:53Z</dcterms:modified>
</cp:coreProperties>
</file>