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71" r:id="rId4"/>
    <p:sldId id="270" r:id="rId5"/>
    <p:sldId id="264" r:id="rId6"/>
    <p:sldId id="263" r:id="rId7"/>
    <p:sldId id="265" r:id="rId8"/>
    <p:sldId id="268" r:id="rId9"/>
    <p:sldId id="276" r:id="rId10"/>
    <p:sldId id="266" r:id="rId11"/>
    <p:sldId id="26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68" d="100"/>
          <a:sy n="68" d="100"/>
        </p:scale>
        <p:origin x="9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4040640D-4F27-41D3-A143-B24A6E5F0526}"/>
    <pc:docChg chg="delSld modSld">
      <pc:chgData name="Weldon Beardain" userId="09afe1b543c8f812" providerId="LiveId" clId="{4040640D-4F27-41D3-A143-B24A6E5F0526}" dt="2024-12-08T04:01:22.495" v="1" actId="1076"/>
      <pc:docMkLst>
        <pc:docMk/>
      </pc:docMkLst>
      <pc:sldChg chg="del">
        <pc:chgData name="Weldon Beardain" userId="09afe1b543c8f812" providerId="LiveId" clId="{4040640D-4F27-41D3-A143-B24A6E5F0526}" dt="2024-12-06T13:33:37.528" v="0" actId="2696"/>
        <pc:sldMkLst>
          <pc:docMk/>
          <pc:sldMk cId="306360890" sldId="274"/>
        </pc:sldMkLst>
      </pc:sldChg>
      <pc:sldChg chg="modSp mod">
        <pc:chgData name="Weldon Beardain" userId="09afe1b543c8f812" providerId="LiveId" clId="{4040640D-4F27-41D3-A143-B24A6E5F0526}" dt="2024-12-08T04:01:22.495" v="1" actId="1076"/>
        <pc:sldMkLst>
          <pc:docMk/>
          <pc:sldMk cId="30003456" sldId="276"/>
        </pc:sldMkLst>
        <pc:picChg chg="mod">
          <ac:chgData name="Weldon Beardain" userId="09afe1b543c8f812" providerId="LiveId" clId="{4040640D-4F27-41D3-A143-B24A6E5F0526}" dt="2024-12-08T04:01:22.495" v="1" actId="1076"/>
          <ac:picMkLst>
            <pc:docMk/>
            <pc:sldMk cId="30003456" sldId="276"/>
            <ac:picMk id="5" creationId="{FA20F5D9-3608-A6FB-2EAB-20D6596F9A63}"/>
          </ac:picMkLst>
        </pc:picChg>
      </pc:sldChg>
      <pc:sldChg chg="del">
        <pc:chgData name="Weldon Beardain" userId="09afe1b543c8f812" providerId="LiveId" clId="{4040640D-4F27-41D3-A143-B24A6E5F0526}" dt="2024-12-06T13:33:37.528" v="0" actId="2696"/>
        <pc:sldMkLst>
          <pc:docMk/>
          <pc:sldMk cId="538781763" sldId="277"/>
        </pc:sldMkLst>
      </pc:sldChg>
      <pc:sldChg chg="del">
        <pc:chgData name="Weldon Beardain" userId="09afe1b543c8f812" providerId="LiveId" clId="{4040640D-4F27-41D3-A143-B24A6E5F0526}" dt="2024-12-06T13:33:37.528" v="0" actId="2696"/>
        <pc:sldMkLst>
          <pc:docMk/>
          <pc:sldMk cId="1885845128" sldId="278"/>
        </pc:sldMkLst>
      </pc:sldChg>
      <pc:sldChg chg="del">
        <pc:chgData name="Weldon Beardain" userId="09afe1b543c8f812" providerId="LiveId" clId="{4040640D-4F27-41D3-A143-B24A6E5F0526}" dt="2024-12-06T13:33:37.528" v="0" actId="2696"/>
        <pc:sldMkLst>
          <pc:docMk/>
          <pc:sldMk cId="2006202226" sldId="280"/>
        </pc:sldMkLst>
      </pc:sldChg>
      <pc:sldChg chg="del">
        <pc:chgData name="Weldon Beardain" userId="09afe1b543c8f812" providerId="LiveId" clId="{4040640D-4F27-41D3-A143-B24A6E5F0526}" dt="2024-12-06T13:33:37.528" v="0" actId="2696"/>
        <pc:sldMkLst>
          <pc:docMk/>
          <pc:sldMk cId="402196930" sldId="281"/>
        </pc:sldMkLst>
      </pc:sldChg>
      <pc:sldChg chg="del">
        <pc:chgData name="Weldon Beardain" userId="09afe1b543c8f812" providerId="LiveId" clId="{4040640D-4F27-41D3-A143-B24A6E5F0526}" dt="2024-12-06T13:33:37.528" v="0" actId="2696"/>
        <pc:sldMkLst>
          <pc:docMk/>
          <pc:sldMk cId="2528036699" sldId="282"/>
        </pc:sldMkLst>
      </pc:sldChg>
      <pc:sldChg chg="del">
        <pc:chgData name="Weldon Beardain" userId="09afe1b543c8f812" providerId="LiveId" clId="{4040640D-4F27-41D3-A143-B24A6E5F0526}" dt="2024-12-06T13:33:37.528" v="0" actId="2696"/>
        <pc:sldMkLst>
          <pc:docMk/>
          <pc:sldMk cId="3309290878" sldId="283"/>
        </pc:sldMkLst>
      </pc:sldChg>
      <pc:sldChg chg="del">
        <pc:chgData name="Weldon Beardain" userId="09afe1b543c8f812" providerId="LiveId" clId="{4040640D-4F27-41D3-A143-B24A6E5F0526}" dt="2024-12-06T13:33:37.528" v="0" actId="2696"/>
        <pc:sldMkLst>
          <pc:docMk/>
          <pc:sldMk cId="3983610267" sldId="284"/>
        </pc:sldMkLst>
      </pc:sldChg>
      <pc:sldChg chg="del">
        <pc:chgData name="Weldon Beardain" userId="09afe1b543c8f812" providerId="LiveId" clId="{4040640D-4F27-41D3-A143-B24A6E5F0526}" dt="2024-12-06T13:33:37.528" v="0" actId="2696"/>
        <pc:sldMkLst>
          <pc:docMk/>
          <pc:sldMk cId="1885335854" sldId="285"/>
        </pc:sldMkLst>
      </pc:sldChg>
      <pc:sldChg chg="del">
        <pc:chgData name="Weldon Beardain" userId="09afe1b543c8f812" providerId="LiveId" clId="{4040640D-4F27-41D3-A143-B24A6E5F0526}" dt="2024-12-06T13:33:37.528" v="0" actId="2696"/>
        <pc:sldMkLst>
          <pc:docMk/>
          <pc:sldMk cId="993804068" sldId="286"/>
        </pc:sldMkLst>
      </pc:sldChg>
      <pc:sldChg chg="del">
        <pc:chgData name="Weldon Beardain" userId="09afe1b543c8f812" providerId="LiveId" clId="{4040640D-4F27-41D3-A143-B24A6E5F0526}" dt="2024-12-06T13:33:37.528" v="0" actId="2696"/>
        <pc:sldMkLst>
          <pc:docMk/>
          <pc:sldMk cId="3663998189" sldId="287"/>
        </pc:sldMkLst>
      </pc:sldChg>
      <pc:sldChg chg="del">
        <pc:chgData name="Weldon Beardain" userId="09afe1b543c8f812" providerId="LiveId" clId="{4040640D-4F27-41D3-A143-B24A6E5F0526}" dt="2024-12-06T13:33:37.528" v="0" actId="2696"/>
        <pc:sldMkLst>
          <pc:docMk/>
          <pc:sldMk cId="1304670186" sldId="288"/>
        </pc:sldMkLst>
      </pc:sldChg>
      <pc:sldChg chg="del">
        <pc:chgData name="Weldon Beardain" userId="09afe1b543c8f812" providerId="LiveId" clId="{4040640D-4F27-41D3-A143-B24A6E5F0526}" dt="2024-12-06T13:33:37.528" v="0" actId="2696"/>
        <pc:sldMkLst>
          <pc:docMk/>
          <pc:sldMk cId="702525030" sldId="289"/>
        </pc:sldMkLst>
      </pc:sldChg>
      <pc:sldChg chg="del">
        <pc:chgData name="Weldon Beardain" userId="09afe1b543c8f812" providerId="LiveId" clId="{4040640D-4F27-41D3-A143-B24A6E5F0526}" dt="2024-12-06T13:33:37.528" v="0" actId="2696"/>
        <pc:sldMkLst>
          <pc:docMk/>
          <pc:sldMk cId="812637677" sldId="290"/>
        </pc:sldMkLst>
      </pc:sldChg>
      <pc:sldChg chg="del">
        <pc:chgData name="Weldon Beardain" userId="09afe1b543c8f812" providerId="LiveId" clId="{4040640D-4F27-41D3-A143-B24A6E5F0526}" dt="2024-12-06T13:33:37.528" v="0" actId="2696"/>
        <pc:sldMkLst>
          <pc:docMk/>
          <pc:sldMk cId="2960362755" sldId="291"/>
        </pc:sldMkLst>
      </pc:sldChg>
      <pc:sldChg chg="del">
        <pc:chgData name="Weldon Beardain" userId="09afe1b543c8f812" providerId="LiveId" clId="{4040640D-4F27-41D3-A143-B24A6E5F0526}" dt="2024-12-06T13:33:37.528" v="0" actId="2696"/>
        <pc:sldMkLst>
          <pc:docMk/>
          <pc:sldMk cId="617356265" sldId="292"/>
        </pc:sldMkLst>
      </pc:sldChg>
      <pc:sldChg chg="del">
        <pc:chgData name="Weldon Beardain" userId="09afe1b543c8f812" providerId="LiveId" clId="{4040640D-4F27-41D3-A143-B24A6E5F0526}" dt="2024-12-06T13:33:37.528" v="0" actId="2696"/>
        <pc:sldMkLst>
          <pc:docMk/>
          <pc:sldMk cId="1770082216" sldId="293"/>
        </pc:sldMkLst>
      </pc:sldChg>
      <pc:sldChg chg="del">
        <pc:chgData name="Weldon Beardain" userId="09afe1b543c8f812" providerId="LiveId" clId="{4040640D-4F27-41D3-A143-B24A6E5F0526}" dt="2024-12-06T13:33:37.528" v="0" actId="2696"/>
        <pc:sldMkLst>
          <pc:docMk/>
          <pc:sldMk cId="878295267" sldId="294"/>
        </pc:sldMkLst>
      </pc:sldChg>
      <pc:sldChg chg="del">
        <pc:chgData name="Weldon Beardain" userId="09afe1b543c8f812" providerId="LiveId" clId="{4040640D-4F27-41D3-A143-B24A6E5F0526}" dt="2024-12-06T13:33:37.528" v="0" actId="2696"/>
        <pc:sldMkLst>
          <pc:docMk/>
          <pc:sldMk cId="2827474672" sldId="295"/>
        </pc:sldMkLst>
      </pc:sldChg>
      <pc:sldChg chg="del">
        <pc:chgData name="Weldon Beardain" userId="09afe1b543c8f812" providerId="LiveId" clId="{4040640D-4F27-41D3-A143-B24A6E5F0526}" dt="2024-12-06T13:33:37.528" v="0" actId="2696"/>
        <pc:sldMkLst>
          <pc:docMk/>
          <pc:sldMk cId="1369914804" sldId="296"/>
        </pc:sldMkLst>
      </pc:sldChg>
      <pc:sldChg chg="del">
        <pc:chgData name="Weldon Beardain" userId="09afe1b543c8f812" providerId="LiveId" clId="{4040640D-4F27-41D3-A143-B24A6E5F0526}" dt="2024-12-06T13:33:37.528" v="0" actId="2696"/>
        <pc:sldMkLst>
          <pc:docMk/>
          <pc:sldMk cId="3618268440" sldId="297"/>
        </pc:sldMkLst>
      </pc:sldChg>
      <pc:sldChg chg="del">
        <pc:chgData name="Weldon Beardain" userId="09afe1b543c8f812" providerId="LiveId" clId="{4040640D-4F27-41D3-A143-B24A6E5F0526}" dt="2024-12-06T13:33:37.528" v="0" actId="2696"/>
        <pc:sldMkLst>
          <pc:docMk/>
          <pc:sldMk cId="3181356442" sldId="298"/>
        </pc:sldMkLst>
      </pc:sldChg>
      <pc:sldChg chg="del">
        <pc:chgData name="Weldon Beardain" userId="09afe1b543c8f812" providerId="LiveId" clId="{4040640D-4F27-41D3-A143-B24A6E5F0526}" dt="2024-12-06T13:33:37.528" v="0" actId="2696"/>
        <pc:sldMkLst>
          <pc:docMk/>
          <pc:sldMk cId="1645671644" sldId="299"/>
        </pc:sldMkLst>
      </pc:sldChg>
      <pc:sldChg chg="del">
        <pc:chgData name="Weldon Beardain" userId="09afe1b543c8f812" providerId="LiveId" clId="{4040640D-4F27-41D3-A143-B24A6E5F0526}" dt="2024-12-06T13:33:37.528" v="0" actId="2696"/>
        <pc:sldMkLst>
          <pc:docMk/>
          <pc:sldMk cId="3360354965" sldId="300"/>
        </pc:sldMkLst>
      </pc:sldChg>
      <pc:sldChg chg="del">
        <pc:chgData name="Weldon Beardain" userId="09afe1b543c8f812" providerId="LiveId" clId="{4040640D-4F27-41D3-A143-B24A6E5F0526}" dt="2024-12-06T13:33:37.528" v="0" actId="2696"/>
        <pc:sldMkLst>
          <pc:docMk/>
          <pc:sldMk cId="821530835" sldId="301"/>
        </pc:sldMkLst>
      </pc:sldChg>
      <pc:sldChg chg="del">
        <pc:chgData name="Weldon Beardain" userId="09afe1b543c8f812" providerId="LiveId" clId="{4040640D-4F27-41D3-A143-B24A6E5F0526}" dt="2024-12-06T13:33:37.528" v="0" actId="2696"/>
        <pc:sldMkLst>
          <pc:docMk/>
          <pc:sldMk cId="2611774616"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12</a:t>
            </a:fld>
            <a:endParaRPr lang="en-US"/>
          </a:p>
        </p:txBody>
      </p:sp>
    </p:spTree>
    <p:extLst>
      <p:ext uri="{BB962C8B-B14F-4D97-AF65-F5344CB8AC3E}">
        <p14:creationId xmlns:p14="http://schemas.microsoft.com/office/powerpoint/2010/main" val="332115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C57-C385-BE18-0C31-FEFC670F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5E38E-6B80-EE20-B1B1-55AC45093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B5E8-0C0A-C2F3-1088-5D73B2516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570A5-32C7-E539-8352-676326EDE6A1}"/>
              </a:ext>
            </a:extLst>
          </p:cNvPr>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24333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2341072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369661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7</a:t>
            </a:fld>
            <a:endParaRPr lang="en-US"/>
          </a:p>
        </p:txBody>
      </p:sp>
    </p:spTree>
    <p:extLst>
      <p:ext uri="{BB962C8B-B14F-4D97-AF65-F5344CB8AC3E}">
        <p14:creationId xmlns:p14="http://schemas.microsoft.com/office/powerpoint/2010/main" val="236923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07C8-AE39-07A0-852A-1A4CBF27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697-EFE8-1BEB-7B9F-C09E6B2E0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CF3B4-36C8-9FEF-7388-DB211266F340}"/>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D2199AE0-A2CE-0EFF-541B-A988935D3104}"/>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46862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10</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11</a:t>
            </a:fld>
            <a:endParaRPr lang="en-US"/>
          </a:p>
        </p:txBody>
      </p:sp>
    </p:spTree>
    <p:extLst>
      <p:ext uri="{BB962C8B-B14F-4D97-AF65-F5344CB8AC3E}">
        <p14:creationId xmlns:p14="http://schemas.microsoft.com/office/powerpoint/2010/main" val="392137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12/7/2024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12/7/2024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12/7/2024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ueletterbible.org/lexicon/G4198/kj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3" name="Subtitle 2">
            <a:extLst>
              <a:ext uri="{FF2B5EF4-FFF2-40B4-BE49-F238E27FC236}">
                <a16:creationId xmlns:a16="http://schemas.microsoft.com/office/drawing/2014/main" id="{6873E95C-9D37-F8A4-BE57-051A4DDC9BC2}"/>
              </a:ext>
            </a:extLst>
          </p:cNvPr>
          <p:cNvSpPr>
            <a:spLocks noGrp="1"/>
          </p:cNvSpPr>
          <p:nvPr>
            <p:ph type="subTitle" idx="1"/>
          </p:nvPr>
        </p:nvSpPr>
        <p:spPr>
          <a:xfrm>
            <a:off x="5297760" y="4636008"/>
            <a:ext cx="6251111" cy="1572768"/>
          </a:xfrm>
        </p:spPr>
        <p:txBody>
          <a:bodyPr>
            <a:normAutofit/>
          </a:bodyPr>
          <a:lstStyle/>
          <a:p>
            <a:pPr algn="ctr"/>
            <a:r>
              <a:rPr lang="en-US" sz="8000" b="1" dirty="0"/>
              <a:t>Perplexed</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092E-2258-EAA0-0765-17412936DE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BC1D83-DBBD-FB45-BB7B-D61F07F7A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3D6E-57D6-8E61-4CDC-2C4B75F50840}"/>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ABA91D5F-4405-EF9C-A8C3-3733AB507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6D8F3-445E-A0B0-B76A-5A1EE196C9CC}"/>
              </a:ext>
            </a:extLst>
          </p:cNvPr>
          <p:cNvSpPr>
            <a:spLocks noGrp="1"/>
          </p:cNvSpPr>
          <p:nvPr>
            <p:ph idx="1"/>
          </p:nvPr>
        </p:nvSpPr>
        <p:spPr>
          <a:xfrm>
            <a:off x="572493" y="2071316"/>
            <a:ext cx="9305798" cy="4119172"/>
          </a:xfrm>
        </p:spPr>
        <p:txBody>
          <a:bodyPr anchor="t">
            <a:noAutofit/>
          </a:bodyPr>
          <a:lstStyle/>
          <a:p>
            <a:r>
              <a:rPr lang="en-US" sz="4000" b="1" baseline="30000" dirty="0">
                <a:latin typeface="system-ui"/>
              </a:rPr>
              <a:t>1</a:t>
            </a:r>
            <a:r>
              <a:rPr lang="en-US" sz="4000" b="1" i="0" baseline="30000" dirty="0">
                <a:effectLst/>
                <a:latin typeface="system-ui"/>
              </a:rPr>
              <a:t>9 </a:t>
            </a:r>
            <a:r>
              <a:rPr lang="en-US" sz="4000" b="0" i="0" dirty="0">
                <a:effectLst/>
                <a:latin typeface="system-ui"/>
              </a:rPr>
              <a:t>My dear children, for whom I am again in the pains of childbirth until Christ is formed in you, </a:t>
            </a:r>
            <a:r>
              <a:rPr lang="en-US" sz="4000" b="1" i="0" baseline="30000" dirty="0">
                <a:effectLst/>
                <a:latin typeface="system-ui"/>
              </a:rPr>
              <a:t>20 </a:t>
            </a:r>
            <a:r>
              <a:rPr lang="en-US" sz="4000" b="0" i="0" dirty="0">
                <a:effectLst/>
                <a:latin typeface="system-ui"/>
              </a:rPr>
              <a:t>how I wish I could be with you now and change my tone, because I am </a:t>
            </a:r>
            <a:r>
              <a:rPr lang="en-US" sz="4000" b="0" i="0" u="sng" dirty="0">
                <a:effectLst/>
                <a:latin typeface="system-ui"/>
              </a:rPr>
              <a:t>perplexed</a:t>
            </a:r>
            <a:r>
              <a:rPr lang="en-US" sz="4000" b="0" i="0" dirty="0">
                <a:effectLst/>
                <a:latin typeface="system-ui"/>
              </a:rPr>
              <a:t> about you!</a:t>
            </a:r>
            <a:endParaRPr lang="en-US" sz="4000" dirty="0"/>
          </a:p>
        </p:txBody>
      </p:sp>
      <p:pic>
        <p:nvPicPr>
          <p:cNvPr id="4" name="Picture 3" descr="Isolated twigs and flowers on a white surface">
            <a:extLst>
              <a:ext uri="{FF2B5EF4-FFF2-40B4-BE49-F238E27FC236}">
                <a16:creationId xmlns:a16="http://schemas.microsoft.com/office/drawing/2014/main" id="{AC629D10-D284-64F1-694A-7B9F449B90E9}"/>
              </a:ext>
            </a:extLst>
          </p:cNvPr>
          <p:cNvPicPr>
            <a:picLocks noChangeAspect="1"/>
          </p:cNvPicPr>
          <p:nvPr/>
        </p:nvPicPr>
        <p:blipFill>
          <a:blip r:embed="rId3"/>
          <a:srcRect l="23193" r="9705" b="1"/>
          <a:stretch/>
        </p:blipFill>
        <p:spPr>
          <a:xfrm>
            <a:off x="9605657" y="3663639"/>
            <a:ext cx="2262825" cy="2352078"/>
          </a:xfrm>
          <a:prstGeom prst="rect">
            <a:avLst/>
          </a:prstGeom>
        </p:spPr>
      </p:pic>
    </p:spTree>
    <p:extLst>
      <p:ext uri="{BB962C8B-B14F-4D97-AF65-F5344CB8AC3E}">
        <p14:creationId xmlns:p14="http://schemas.microsoft.com/office/powerpoint/2010/main" val="29541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9878291" cy="4119172"/>
          </a:xfrm>
        </p:spPr>
        <p:txBody>
          <a:bodyPr anchor="t">
            <a:noAutofit/>
          </a:bodyPr>
          <a:lstStyle/>
          <a:p>
            <a:r>
              <a:rPr lang="en-US" sz="4000" b="1" i="0" dirty="0">
                <a:effectLst/>
                <a:latin typeface="blbGentium"/>
              </a:rPr>
              <a:t>Perplexed - </a:t>
            </a:r>
            <a:r>
              <a:rPr lang="el-GR" sz="4000" b="1" i="0" dirty="0">
                <a:effectLst/>
                <a:latin typeface="blbGentium"/>
              </a:rPr>
              <a:t>ἀπορέω</a:t>
            </a:r>
            <a:r>
              <a:rPr lang="en-US" sz="5400" b="1" i="0" dirty="0">
                <a:effectLst/>
                <a:latin typeface="blbGentium"/>
              </a:rPr>
              <a:t> </a:t>
            </a:r>
            <a:r>
              <a:rPr lang="en-US" sz="4000" b="1" i="0" dirty="0">
                <a:effectLst/>
                <a:latin typeface="blbGentium"/>
              </a:rPr>
              <a:t> </a:t>
            </a:r>
            <a:r>
              <a:rPr lang="en-US" sz="3200" b="1" i="0" dirty="0">
                <a:solidFill>
                  <a:srgbClr val="0A0A0A"/>
                </a:solidFill>
                <a:effectLst/>
                <a:latin typeface="arial" panose="020B0604020202020204" pitchFamily="34" charset="0"/>
              </a:rPr>
              <a:t>ap-or-eh’-o  </a:t>
            </a:r>
            <a:r>
              <a:rPr lang="en-US" sz="4000" b="1" i="0" dirty="0">
                <a:effectLst/>
                <a:latin typeface="blbGentium"/>
              </a:rPr>
              <a:t>G639 </a:t>
            </a:r>
          </a:p>
          <a:p>
            <a:pPr algn="l">
              <a:buFont typeface="+mj-lt"/>
              <a:buAutoNum type="arabicPeriod"/>
            </a:pPr>
            <a:r>
              <a:rPr lang="en-US" sz="3200" b="0" i="0" dirty="0">
                <a:solidFill>
                  <a:srgbClr val="000000"/>
                </a:solidFill>
                <a:effectLst/>
                <a:latin typeface="arial" panose="020B0604020202020204" pitchFamily="34" charset="0"/>
              </a:rPr>
              <a:t>to be without resources, to be in straits, to be left wanting, to be embarrassed, to be in doubt, not to know which way to turn</a:t>
            </a:r>
          </a:p>
          <a:p>
            <a:pPr algn="l">
              <a:buFont typeface="+mj-lt"/>
              <a:buAutoNum type="arabicPeriod"/>
            </a:pPr>
            <a:r>
              <a:rPr lang="en-US" sz="3200" b="0" i="0" dirty="0">
                <a:solidFill>
                  <a:srgbClr val="000000"/>
                </a:solidFill>
                <a:effectLst/>
                <a:latin typeface="arial" panose="020B0604020202020204" pitchFamily="34" charset="0"/>
              </a:rPr>
              <a:t>to be at a loss with one's self, be in doubt</a:t>
            </a:r>
          </a:p>
          <a:p>
            <a:pPr algn="l">
              <a:buFont typeface="+mj-lt"/>
              <a:buAutoNum type="arabicPeriod"/>
            </a:pPr>
            <a:r>
              <a:rPr lang="en-US" sz="3200" b="0" i="0" dirty="0">
                <a:solidFill>
                  <a:srgbClr val="000000"/>
                </a:solidFill>
                <a:effectLst/>
                <a:latin typeface="arial" panose="020B0604020202020204" pitchFamily="34" charset="0"/>
              </a:rPr>
              <a:t>not to know how to decide or what to do, to be perplexed</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450784" y="1911493"/>
            <a:ext cx="1417698" cy="1473617"/>
          </a:xfrm>
          <a:prstGeom prst="rect">
            <a:avLst/>
          </a:prstGeom>
        </p:spPr>
      </p:pic>
    </p:spTree>
    <p:extLst>
      <p:ext uri="{BB962C8B-B14F-4D97-AF65-F5344CB8AC3E}">
        <p14:creationId xmlns:p14="http://schemas.microsoft.com/office/powerpoint/2010/main" val="297327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00000"/>
                </a:solidFill>
                <a:effectLst/>
                <a:latin typeface="arial" panose="020B0604020202020204" pitchFamily="34" charset="0"/>
              </a:rPr>
              <a:t>to lead over, carry over, transfer</a:t>
            </a:r>
          </a:p>
          <a:p>
            <a:pPr marL="742950" lvl="1" indent="-285750" algn="l">
              <a:buFont typeface="+mj-lt"/>
              <a:buAutoNum type="arabicPeriod"/>
            </a:pPr>
            <a:r>
              <a:rPr lang="en-US" sz="3200" b="0" i="0" dirty="0">
                <a:solidFill>
                  <a:srgbClr val="000000"/>
                </a:solidFill>
                <a:effectLst/>
                <a:latin typeface="arial" panose="020B0604020202020204" pitchFamily="34" charset="0"/>
              </a:rPr>
              <a:t>to pursue the journey on which one has entered, to continue on one's journey</a:t>
            </a:r>
          </a:p>
          <a:p>
            <a:pPr marL="742950" lvl="1" indent="-285750" algn="l">
              <a:buFont typeface="+mj-lt"/>
              <a:buAutoNum type="arabicPeriod"/>
            </a:pPr>
            <a:r>
              <a:rPr lang="en-US" sz="3200" b="0" i="0" dirty="0">
                <a:solidFill>
                  <a:srgbClr val="000000"/>
                </a:solidFill>
                <a:effectLst/>
                <a:latin typeface="arial" panose="020B0604020202020204" pitchFamily="34" charset="0"/>
              </a:rPr>
              <a:t>to depart from life</a:t>
            </a:r>
          </a:p>
          <a:p>
            <a:pPr marL="742950" lvl="1" indent="-285750" algn="l">
              <a:buFont typeface="+mj-lt"/>
              <a:buAutoNum type="arabicPeriod"/>
            </a:pPr>
            <a:r>
              <a:rPr lang="en-US" sz="3200" b="0" i="0" dirty="0">
                <a:solidFill>
                  <a:srgbClr val="000000"/>
                </a:solidFill>
                <a:effectLst/>
                <a:latin typeface="arial" panose="020B0604020202020204" pitchFamily="34" charset="0"/>
              </a:rPr>
              <a:t>to follow one, that is: become his adherent</a:t>
            </a:r>
          </a:p>
          <a:p>
            <a:pPr marL="1143000" lvl="2" indent="-228600" algn="l">
              <a:buFont typeface="+mj-lt"/>
              <a:buAutoNum type="arabicPeriod"/>
            </a:pPr>
            <a:r>
              <a:rPr lang="en-US" sz="3200" b="0" i="0" dirty="0">
                <a:solidFill>
                  <a:srgbClr val="000000"/>
                </a:solidFill>
                <a:effectLst/>
                <a:latin typeface="arial" panose="020B0604020202020204" pitchFamily="34" charset="0"/>
              </a:rPr>
              <a:t>to lead or order one's life</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1044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A0A0A"/>
                </a:solidFill>
                <a:effectLst/>
                <a:latin typeface="arial" panose="020B0604020202020204" pitchFamily="34" charset="0"/>
              </a:rPr>
              <a:t>And they were both righteous before God, walking</a:t>
            </a:r>
            <a:r>
              <a:rPr lang="en-US" sz="3200" b="0" i="0" baseline="30000" dirty="0">
                <a:solidFill>
                  <a:srgbClr val="0A0A0A"/>
                </a:solidFill>
                <a:effectLst/>
                <a:latin typeface="arial" panose="020B0604020202020204" pitchFamily="34" charset="0"/>
              </a:rPr>
              <a:t> </a:t>
            </a:r>
            <a:r>
              <a:rPr lang="en-US" sz="3200" b="1" i="0" u="none" strike="noStrike" baseline="30000" dirty="0">
                <a:solidFill>
                  <a:srgbClr val="9E0B0F"/>
                </a:solidFill>
                <a:effectLst/>
                <a:latin typeface="arial" panose="020B0604020202020204" pitchFamily="34" charset="0"/>
                <a:hlinkClick r:id="rId3"/>
              </a:rPr>
              <a:t>G4198</a:t>
            </a:r>
            <a:r>
              <a:rPr lang="en-US" sz="3200" b="0" i="0" dirty="0">
                <a:solidFill>
                  <a:srgbClr val="0A0A0A"/>
                </a:solidFill>
                <a:effectLst/>
                <a:latin typeface="arial" panose="020B0604020202020204" pitchFamily="34" charset="0"/>
              </a:rPr>
              <a:t> in all the commandments and ordinances of the Lord blameless.</a:t>
            </a:r>
            <a:br>
              <a:rPr lang="en-US" sz="3200" b="0" i="0" dirty="0">
                <a:solidFill>
                  <a:srgbClr val="0A0A0A"/>
                </a:solidFill>
                <a:effectLst/>
                <a:latin typeface="arial" panose="020B0604020202020204" pitchFamily="34" charset="0"/>
              </a:rPr>
            </a:br>
            <a:r>
              <a:rPr lang="en-US" sz="3200" b="0" i="0" dirty="0">
                <a:solidFill>
                  <a:srgbClr val="0A0A0A"/>
                </a:solidFill>
                <a:effectLst/>
                <a:latin typeface="arial" panose="020B0604020202020204" pitchFamily="34" charset="0"/>
              </a:rPr>
              <a:t>Luke 1:6</a:t>
            </a:r>
          </a:p>
          <a:p>
            <a:pPr marL="0" indent="0" algn="l">
              <a:buNone/>
            </a:pPr>
            <a:endParaRPr lang="en-US" sz="54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0870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1DCEB-E43E-6648-6EA2-3DAFD6DAED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ED31EF-F2C2-CD8A-01A5-D7FFEC98D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C426-EB48-E33C-A0A9-7CC3503D0A09}"/>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448FDA14-1DE9-9C1E-48A7-FE1E9D186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21021F3-8723-F1D0-C700-B6A2708D25D3}"/>
              </a:ext>
            </a:extLst>
          </p:cNvPr>
          <p:cNvPicPr>
            <a:picLocks noChangeAspect="1"/>
          </p:cNvPicPr>
          <p:nvPr/>
        </p:nvPicPr>
        <p:blipFill>
          <a:blip r:embed="rId3"/>
          <a:srcRect l="23193" r="9705" b="1"/>
          <a:stretch/>
        </p:blipFill>
        <p:spPr>
          <a:xfrm>
            <a:off x="10603184" y="107501"/>
            <a:ext cx="1417698" cy="1473617"/>
          </a:xfrm>
          <a:prstGeom prst="rect">
            <a:avLst/>
          </a:prstGeom>
        </p:spPr>
      </p:pic>
      <p:pic>
        <p:nvPicPr>
          <p:cNvPr id="5" name="Picture 4">
            <a:extLst>
              <a:ext uri="{FF2B5EF4-FFF2-40B4-BE49-F238E27FC236}">
                <a16:creationId xmlns:a16="http://schemas.microsoft.com/office/drawing/2014/main" id="{707370A1-1985-A696-E573-A415DBB7A25B}"/>
              </a:ext>
            </a:extLst>
          </p:cNvPr>
          <p:cNvPicPr>
            <a:picLocks noChangeAspect="1"/>
          </p:cNvPicPr>
          <p:nvPr/>
        </p:nvPicPr>
        <p:blipFill>
          <a:blip r:embed="rId4"/>
          <a:stretch>
            <a:fillRect/>
          </a:stretch>
        </p:blipFill>
        <p:spPr>
          <a:xfrm>
            <a:off x="3966865" y="2190577"/>
            <a:ext cx="4258269" cy="2476846"/>
          </a:xfrm>
          <a:prstGeom prst="rect">
            <a:avLst/>
          </a:prstGeom>
        </p:spPr>
      </p:pic>
      <p:pic>
        <p:nvPicPr>
          <p:cNvPr id="16" name="Content Placeholder 15">
            <a:extLst>
              <a:ext uri="{FF2B5EF4-FFF2-40B4-BE49-F238E27FC236}">
                <a16:creationId xmlns:a16="http://schemas.microsoft.com/office/drawing/2014/main" id="{A73C38C9-B2AF-176B-F63D-436205361CDF}"/>
              </a:ext>
            </a:extLst>
          </p:cNvPr>
          <p:cNvPicPr>
            <a:picLocks noGrp="1" noChangeAspect="1"/>
            <a:extLst>
              <a:ext uri="{51228E76-BA90-4043-B771-695A4F85340A}">
                <alf:liveFeedProps xmlns:alf="http://schemas.microsoft.com/office/drawing/2021/livefeed"/>
              </a:ext>
            </a:extLst>
          </p:cNvPicPr>
          <p:nvPr>
            <p:ph idx="1"/>
          </p:nvPr>
        </p:nvPicPr>
        <p:blipFill>
          <a:blip r:embed="rId5">
            <a:extLst>
              <a:ext uri="{96DAC541-7B7A-43D3-8B79-37D633B846F1}">
                <asvg:svgBlip xmlns:asvg="http://schemas.microsoft.com/office/drawing/2016/SVG/main" r:embed="rId6"/>
              </a:ext>
            </a:extLst>
          </a:blip>
          <a:stretch>
            <a:fillRect/>
          </a:stretch>
        </p:blipFill>
        <p:spPr/>
      </p:pic>
      <p:pic>
        <p:nvPicPr>
          <p:cNvPr id="18" name="Picture 17">
            <a:extLst>
              <a:ext uri="{FF2B5EF4-FFF2-40B4-BE49-F238E27FC236}">
                <a16:creationId xmlns:a16="http://schemas.microsoft.com/office/drawing/2014/main" id="{0460E60A-6D4F-E89B-7E42-8441ECEDA4D1}"/>
              </a:ext>
            </a:extLst>
          </p:cNvPr>
          <p:cNvPicPr>
            <a:picLocks noChangeAspect="1"/>
          </p:cNvPicPr>
          <p:nvPr/>
        </p:nvPicPr>
        <p:blipFill>
          <a:blip r:embed="rId4"/>
          <a:stretch>
            <a:fillRect/>
          </a:stretch>
        </p:blipFill>
        <p:spPr>
          <a:xfrm>
            <a:off x="917441" y="1184253"/>
            <a:ext cx="9344374" cy="5435208"/>
          </a:xfrm>
          <a:prstGeom prst="rect">
            <a:avLst/>
          </a:prstGeom>
        </p:spPr>
      </p:pic>
    </p:spTree>
    <p:extLst>
      <p:ext uri="{BB962C8B-B14F-4D97-AF65-F5344CB8AC3E}">
        <p14:creationId xmlns:p14="http://schemas.microsoft.com/office/powerpoint/2010/main" val="320721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665882" y="168812"/>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2690</TotalTime>
  <Words>553</Words>
  <Application>Microsoft Office PowerPoint</Application>
  <PresentationFormat>Widescreen</PresentationFormat>
  <Paragraphs>73</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Arial</vt:lpstr>
      <vt:lpstr>blbGentium</vt:lpstr>
      <vt:lpstr>Modern Love</vt:lpstr>
      <vt:lpstr>system-ui</vt:lpstr>
      <vt:lpstr>The Hand</vt:lpstr>
      <vt:lpstr>SketchyVTI</vt:lpstr>
      <vt:lpstr>Exploring Galatia</vt:lpstr>
      <vt:lpstr>      Exploring Churches in Galatia</vt:lpstr>
      <vt:lpstr>      Exploring Churches in Galatia</vt:lpstr>
      <vt:lpstr>      Perplexed Galatians 4</vt:lpstr>
      <vt:lpstr>      Perplexed Galatians 4</vt:lpstr>
      <vt:lpstr>      Perplexed Galatians 4</vt:lpstr>
      <vt:lpstr>      Perplexed Galatians 4</vt:lpstr>
      <vt:lpstr>Galatia 1st and 2nd Journeys</vt:lpstr>
      <vt:lpstr>PowerPoint Presentation</vt:lpstr>
      <vt:lpstr>Galatia 1st and 2nd Journeys</vt:lpstr>
      <vt:lpstr>Galatia 1st and 2nd Journeys</vt:lpstr>
      <vt:lpstr>Galatia 1st and 2nd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5</cp:revision>
  <dcterms:created xsi:type="dcterms:W3CDTF">2024-09-12T00:44:36Z</dcterms:created>
  <dcterms:modified xsi:type="dcterms:W3CDTF">2024-12-08T04:01:33Z</dcterms:modified>
</cp:coreProperties>
</file>