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256" r:id="rId2"/>
    <p:sldId id="271" r:id="rId3"/>
    <p:sldId id="329" r:id="rId4"/>
    <p:sldId id="258" r:id="rId5"/>
    <p:sldId id="278" r:id="rId6"/>
    <p:sldId id="323" r:id="rId7"/>
    <p:sldId id="324" r:id="rId8"/>
    <p:sldId id="325" r:id="rId9"/>
    <p:sldId id="326" r:id="rId10"/>
    <p:sldId id="327" r:id="rId11"/>
    <p:sldId id="328" r:id="rId12"/>
    <p:sldId id="330" r:id="rId13"/>
    <p:sldId id="331" r:id="rId14"/>
    <p:sldId id="309" r:id="rId15"/>
    <p:sldId id="332" r:id="rId16"/>
    <p:sldId id="333" r:id="rId17"/>
    <p:sldId id="334" r:id="rId18"/>
    <p:sldId id="335" r:id="rId19"/>
    <p:sldId id="336" r:id="rId20"/>
    <p:sldId id="340" r:id="rId21"/>
    <p:sldId id="338" r:id="rId22"/>
    <p:sldId id="337" r:id="rId23"/>
    <p:sldId id="341" r:id="rId24"/>
    <p:sldId id="339" r:id="rId25"/>
    <p:sldId id="322" r:id="rId26"/>
    <p:sldId id="342" r:id="rId27"/>
    <p:sldId id="343" r:id="rId28"/>
    <p:sldId id="344" r:id="rId29"/>
    <p:sldId id="345" r:id="rId30"/>
    <p:sldId id="346" r:id="rId31"/>
    <p:sldId id="347" r:id="rId32"/>
    <p:sldId id="301" r:id="rId33"/>
    <p:sldId id="274" r:id="rId34"/>
    <p:sldId id="348" r:id="rId35"/>
    <p:sldId id="277" r:id="rId36"/>
    <p:sldId id="303" r:id="rId37"/>
    <p:sldId id="305" r:id="rId38"/>
    <p:sldId id="304" r:id="rId39"/>
    <p:sldId id="306" r:id="rId40"/>
    <p:sldId id="307" r:id="rId41"/>
    <p:sldId id="318" r:id="rId42"/>
    <p:sldId id="319" r:id="rId43"/>
    <p:sldId id="310" r:id="rId44"/>
    <p:sldId id="315" r:id="rId45"/>
    <p:sldId id="320" r:id="rId46"/>
    <p:sldId id="321" r:id="rId47"/>
    <p:sldId id="281" r:id="rId48"/>
    <p:sldId id="282" r:id="rId49"/>
    <p:sldId id="280" r:id="rId50"/>
    <p:sldId id="283" r:id="rId51"/>
    <p:sldId id="284" r:id="rId52"/>
    <p:sldId id="285" r:id="rId53"/>
    <p:sldId id="286" r:id="rId54"/>
    <p:sldId id="287" r:id="rId55"/>
    <p:sldId id="288" r:id="rId56"/>
    <p:sldId id="289" r:id="rId57"/>
    <p:sldId id="290" r:id="rId58"/>
    <p:sldId id="291" r:id="rId59"/>
    <p:sldId id="292" r:id="rId60"/>
    <p:sldId id="293" r:id="rId61"/>
    <p:sldId id="294" r:id="rId62"/>
    <p:sldId id="295" r:id="rId63"/>
    <p:sldId id="297" r:id="rId64"/>
    <p:sldId id="298" r:id="rId65"/>
    <p:sldId id="300" r:id="rId66"/>
    <p:sldId id="312" r:id="rId67"/>
    <p:sldId id="313" r:id="rId68"/>
    <p:sldId id="311" r:id="rId69"/>
    <p:sldId id="270" r:id="rId70"/>
    <p:sldId id="264" r:id="rId71"/>
    <p:sldId id="263" r:id="rId72"/>
    <p:sldId id="265" r:id="rId73"/>
    <p:sldId id="268" r:id="rId74"/>
    <p:sldId id="276" r:id="rId75"/>
    <p:sldId id="308" r:id="rId76"/>
    <p:sldId id="266" r:id="rId77"/>
    <p:sldId id="269" r:id="rId78"/>
    <p:sldId id="267"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23C33B-8B1E-442C-81D8-E9BD08842BF1}" v="6" dt="2024-12-04T16:05:30.1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86245" autoAdjust="0"/>
  </p:normalViewPr>
  <p:slideViewPr>
    <p:cSldViewPr snapToGrid="0">
      <p:cViewPr varScale="1">
        <p:scale>
          <a:sx n="62" d="100"/>
          <a:sy n="62" d="100"/>
        </p:scale>
        <p:origin x="40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9B23C33B-8B1E-442C-81D8-E9BD08842BF1}"/>
    <pc:docChg chg="undo custSel addSld delSld modSld sldOrd">
      <pc:chgData name="Weldon Beardain" userId="09afe1b543c8f812" providerId="LiveId" clId="{9B23C33B-8B1E-442C-81D8-E9BD08842BF1}" dt="2024-12-05T01:54:44.313" v="3420" actId="20577"/>
      <pc:docMkLst>
        <pc:docMk/>
      </pc:docMkLst>
      <pc:sldChg chg="modSp mod ord">
        <pc:chgData name="Weldon Beardain" userId="09afe1b543c8f812" providerId="LiveId" clId="{9B23C33B-8B1E-442C-81D8-E9BD08842BF1}" dt="2024-12-04T15:30:06.976" v="1188"/>
        <pc:sldMkLst>
          <pc:docMk/>
          <pc:sldMk cId="14954441" sldId="258"/>
        </pc:sldMkLst>
        <pc:spChg chg="mod">
          <ac:chgData name="Weldon Beardain" userId="09afe1b543c8f812" providerId="LiveId" clId="{9B23C33B-8B1E-442C-81D8-E9BD08842BF1}" dt="2024-12-04T15:29:34.992" v="1186" actId="20577"/>
          <ac:spMkLst>
            <pc:docMk/>
            <pc:sldMk cId="14954441" sldId="258"/>
            <ac:spMk id="3" creationId="{0BF205C5-F479-EB90-E0A4-D65B07A01529}"/>
          </ac:spMkLst>
        </pc:spChg>
      </pc:sldChg>
      <pc:sldChg chg="modSp mod">
        <pc:chgData name="Weldon Beardain" userId="09afe1b543c8f812" providerId="LiveId" clId="{9B23C33B-8B1E-442C-81D8-E9BD08842BF1}" dt="2024-12-04T15:33:47.771" v="1198"/>
        <pc:sldMkLst>
          <pc:docMk/>
          <pc:sldMk cId="3835742231" sldId="271"/>
        </pc:sldMkLst>
        <pc:spChg chg="mod">
          <ac:chgData name="Weldon Beardain" userId="09afe1b543c8f812" providerId="LiveId" clId="{9B23C33B-8B1E-442C-81D8-E9BD08842BF1}" dt="2024-12-04T15:33:47.771" v="1198"/>
          <ac:spMkLst>
            <pc:docMk/>
            <pc:sldMk cId="3835742231" sldId="271"/>
            <ac:spMk id="3" creationId="{2226BE92-B764-1BA6-16DE-DD6F25BA211A}"/>
          </ac:spMkLst>
        </pc:spChg>
      </pc:sldChg>
      <pc:sldChg chg="modSp mod">
        <pc:chgData name="Weldon Beardain" userId="09afe1b543c8f812" providerId="LiveId" clId="{9B23C33B-8B1E-442C-81D8-E9BD08842BF1}" dt="2024-12-05T00:09:32.694" v="3143" actId="20577"/>
        <pc:sldMkLst>
          <pc:docMk/>
          <pc:sldMk cId="821530835" sldId="301"/>
        </pc:sldMkLst>
        <pc:spChg chg="mod">
          <ac:chgData name="Weldon Beardain" userId="09afe1b543c8f812" providerId="LiveId" clId="{9B23C33B-8B1E-442C-81D8-E9BD08842BF1}" dt="2024-12-05T00:09:32.694" v="3143" actId="20577"/>
          <ac:spMkLst>
            <pc:docMk/>
            <pc:sldMk cId="821530835" sldId="301"/>
            <ac:spMk id="3" creationId="{F12E128D-CB6C-22DD-A6F7-81F0885EA385}"/>
          </ac:spMkLst>
        </pc:spChg>
      </pc:sldChg>
      <pc:sldChg chg="del">
        <pc:chgData name="Weldon Beardain" userId="09afe1b543c8f812" providerId="LiveId" clId="{9B23C33B-8B1E-442C-81D8-E9BD08842BF1}" dt="2024-12-04T19:14:21.782" v="2691" actId="47"/>
        <pc:sldMkLst>
          <pc:docMk/>
          <pc:sldMk cId="2611774616" sldId="302"/>
        </pc:sldMkLst>
      </pc:sldChg>
      <pc:sldChg chg="addSp delSp modSp mod ord">
        <pc:chgData name="Weldon Beardain" userId="09afe1b543c8f812" providerId="LiveId" clId="{9B23C33B-8B1E-442C-81D8-E9BD08842BF1}" dt="2024-12-04T18:54:24.507" v="2666" actId="478"/>
        <pc:sldMkLst>
          <pc:docMk/>
          <pc:sldMk cId="66919313" sldId="309"/>
        </pc:sldMkLst>
        <pc:spChg chg="add del mod">
          <ac:chgData name="Weldon Beardain" userId="09afe1b543c8f812" providerId="LiveId" clId="{9B23C33B-8B1E-442C-81D8-E9BD08842BF1}" dt="2024-12-04T18:54:24.507" v="2666" actId="478"/>
          <ac:spMkLst>
            <pc:docMk/>
            <pc:sldMk cId="66919313" sldId="309"/>
            <ac:spMk id="4" creationId="{BD84EFF6-D58C-0E7C-68F6-3E7010F6C17F}"/>
          </ac:spMkLst>
        </pc:spChg>
      </pc:sldChg>
      <pc:sldChg chg="del">
        <pc:chgData name="Weldon Beardain" userId="09afe1b543c8f812" providerId="LiveId" clId="{9B23C33B-8B1E-442C-81D8-E9BD08842BF1}" dt="2024-12-04T23:53:36.156" v="2937" actId="47"/>
        <pc:sldMkLst>
          <pc:docMk/>
          <pc:sldMk cId="1048367065" sldId="314"/>
        </pc:sldMkLst>
      </pc:sldChg>
      <pc:sldChg chg="del">
        <pc:chgData name="Weldon Beardain" userId="09afe1b543c8f812" providerId="LiveId" clId="{9B23C33B-8B1E-442C-81D8-E9BD08842BF1}" dt="2024-12-04T23:53:41.793" v="2939" actId="47"/>
        <pc:sldMkLst>
          <pc:docMk/>
          <pc:sldMk cId="1252304578" sldId="316"/>
        </pc:sldMkLst>
      </pc:sldChg>
      <pc:sldChg chg="del">
        <pc:chgData name="Weldon Beardain" userId="09afe1b543c8f812" providerId="LiveId" clId="{9B23C33B-8B1E-442C-81D8-E9BD08842BF1}" dt="2024-12-04T23:53:38.487" v="2938" actId="47"/>
        <pc:sldMkLst>
          <pc:docMk/>
          <pc:sldMk cId="4170503323" sldId="317"/>
        </pc:sldMkLst>
      </pc:sldChg>
      <pc:sldChg chg="modSp mod">
        <pc:chgData name="Weldon Beardain" userId="09afe1b543c8f812" providerId="LiveId" clId="{9B23C33B-8B1E-442C-81D8-E9BD08842BF1}" dt="2024-12-04T19:09:49.049" v="2675" actId="255"/>
        <pc:sldMkLst>
          <pc:docMk/>
          <pc:sldMk cId="4244015450" sldId="322"/>
        </pc:sldMkLst>
        <pc:spChg chg="mod">
          <ac:chgData name="Weldon Beardain" userId="09afe1b543c8f812" providerId="LiveId" clId="{9B23C33B-8B1E-442C-81D8-E9BD08842BF1}" dt="2024-12-04T19:09:49.049" v="2675" actId="255"/>
          <ac:spMkLst>
            <pc:docMk/>
            <pc:sldMk cId="4244015450" sldId="322"/>
            <ac:spMk id="3" creationId="{20662D77-B900-F750-DCEC-11BC57D663E9}"/>
          </ac:spMkLst>
        </pc:spChg>
      </pc:sldChg>
      <pc:sldChg chg="modSp mod">
        <pc:chgData name="Weldon Beardain" userId="09afe1b543c8f812" providerId="LiveId" clId="{9B23C33B-8B1E-442C-81D8-E9BD08842BF1}" dt="2024-12-04T15:35:52.452" v="1237" actId="20577"/>
        <pc:sldMkLst>
          <pc:docMk/>
          <pc:sldMk cId="3620910759" sldId="323"/>
        </pc:sldMkLst>
        <pc:spChg chg="mod">
          <ac:chgData name="Weldon Beardain" userId="09afe1b543c8f812" providerId="LiveId" clId="{9B23C33B-8B1E-442C-81D8-E9BD08842BF1}" dt="2024-12-04T15:35:52.452" v="1237" actId="20577"/>
          <ac:spMkLst>
            <pc:docMk/>
            <pc:sldMk cId="3620910759" sldId="323"/>
            <ac:spMk id="3" creationId="{F0664414-1803-9204-E06A-68E49FD14957}"/>
          </ac:spMkLst>
        </pc:spChg>
      </pc:sldChg>
      <pc:sldChg chg="modSp mod">
        <pc:chgData name="Weldon Beardain" userId="09afe1b543c8f812" providerId="LiveId" clId="{9B23C33B-8B1E-442C-81D8-E9BD08842BF1}" dt="2024-12-03T14:47:10.392" v="3" actId="6549"/>
        <pc:sldMkLst>
          <pc:docMk/>
          <pc:sldMk cId="3171139873" sldId="324"/>
        </pc:sldMkLst>
        <pc:spChg chg="mod">
          <ac:chgData name="Weldon Beardain" userId="09afe1b543c8f812" providerId="LiveId" clId="{9B23C33B-8B1E-442C-81D8-E9BD08842BF1}" dt="2024-12-03T14:47:10.392" v="3" actId="6549"/>
          <ac:spMkLst>
            <pc:docMk/>
            <pc:sldMk cId="3171139873" sldId="324"/>
            <ac:spMk id="3" creationId="{B38DAC14-94D1-D046-EB43-D60DAE77DD24}"/>
          </ac:spMkLst>
        </pc:spChg>
      </pc:sldChg>
      <pc:sldChg chg="modSp add mod">
        <pc:chgData name="Weldon Beardain" userId="09afe1b543c8f812" providerId="LiveId" clId="{9B23C33B-8B1E-442C-81D8-E9BD08842BF1}" dt="2024-12-03T14:53:08.075" v="311" actId="20577"/>
        <pc:sldMkLst>
          <pc:docMk/>
          <pc:sldMk cId="2491209065" sldId="325"/>
        </pc:sldMkLst>
        <pc:spChg chg="mod">
          <ac:chgData name="Weldon Beardain" userId="09afe1b543c8f812" providerId="LiveId" clId="{9B23C33B-8B1E-442C-81D8-E9BD08842BF1}" dt="2024-12-03T14:53:08.075" v="311" actId="20577"/>
          <ac:spMkLst>
            <pc:docMk/>
            <pc:sldMk cId="2491209065" sldId="325"/>
            <ac:spMk id="3" creationId="{F0285C2E-EE99-BE33-A04A-5783FB8D029A}"/>
          </ac:spMkLst>
        </pc:spChg>
      </pc:sldChg>
      <pc:sldChg chg="modSp add mod">
        <pc:chgData name="Weldon Beardain" userId="09afe1b543c8f812" providerId="LiveId" clId="{9B23C33B-8B1E-442C-81D8-E9BD08842BF1}" dt="2024-12-04T15:11:25.489" v="518" actId="313"/>
        <pc:sldMkLst>
          <pc:docMk/>
          <pc:sldMk cId="2848160899" sldId="326"/>
        </pc:sldMkLst>
        <pc:spChg chg="mod">
          <ac:chgData name="Weldon Beardain" userId="09afe1b543c8f812" providerId="LiveId" clId="{9B23C33B-8B1E-442C-81D8-E9BD08842BF1}" dt="2024-12-04T15:11:25.489" v="518" actId="313"/>
          <ac:spMkLst>
            <pc:docMk/>
            <pc:sldMk cId="2848160899" sldId="326"/>
            <ac:spMk id="3" creationId="{A20309E9-E147-70CC-F8FB-1238945ACB95}"/>
          </ac:spMkLst>
        </pc:spChg>
      </pc:sldChg>
      <pc:sldChg chg="modSp add mod">
        <pc:chgData name="Weldon Beardain" userId="09afe1b543c8f812" providerId="LiveId" clId="{9B23C33B-8B1E-442C-81D8-E9BD08842BF1}" dt="2024-12-04T15:16:49.079" v="606" actId="6549"/>
        <pc:sldMkLst>
          <pc:docMk/>
          <pc:sldMk cId="1035698996" sldId="327"/>
        </pc:sldMkLst>
        <pc:spChg chg="mod">
          <ac:chgData name="Weldon Beardain" userId="09afe1b543c8f812" providerId="LiveId" clId="{9B23C33B-8B1E-442C-81D8-E9BD08842BF1}" dt="2024-12-04T15:16:49.079" v="606" actId="6549"/>
          <ac:spMkLst>
            <pc:docMk/>
            <pc:sldMk cId="1035698996" sldId="327"/>
            <ac:spMk id="3" creationId="{D57879BD-CC83-670C-160A-3E8BD5ED0EF3}"/>
          </ac:spMkLst>
        </pc:spChg>
      </pc:sldChg>
      <pc:sldChg chg="modSp add mod">
        <pc:chgData name="Weldon Beardain" userId="09afe1b543c8f812" providerId="LiveId" clId="{9B23C33B-8B1E-442C-81D8-E9BD08842BF1}" dt="2024-12-04T15:21:11.577" v="816" actId="20577"/>
        <pc:sldMkLst>
          <pc:docMk/>
          <pc:sldMk cId="3967579771" sldId="328"/>
        </pc:sldMkLst>
        <pc:spChg chg="mod">
          <ac:chgData name="Weldon Beardain" userId="09afe1b543c8f812" providerId="LiveId" clId="{9B23C33B-8B1E-442C-81D8-E9BD08842BF1}" dt="2024-12-04T15:21:11.577" v="816" actId="20577"/>
          <ac:spMkLst>
            <pc:docMk/>
            <pc:sldMk cId="3967579771" sldId="328"/>
            <ac:spMk id="3" creationId="{CF7F4752-6E18-4242-93CE-A089EC1B7699}"/>
          </ac:spMkLst>
        </pc:spChg>
      </pc:sldChg>
      <pc:sldChg chg="add">
        <pc:chgData name="Weldon Beardain" userId="09afe1b543c8f812" providerId="LiveId" clId="{9B23C33B-8B1E-442C-81D8-E9BD08842BF1}" dt="2024-12-04T15:22:16.378" v="817" actId="2890"/>
        <pc:sldMkLst>
          <pc:docMk/>
          <pc:sldMk cId="2231214982" sldId="329"/>
        </pc:sldMkLst>
      </pc:sldChg>
      <pc:sldChg chg="delSp add del setBg delDesignElem">
        <pc:chgData name="Weldon Beardain" userId="09afe1b543c8f812" providerId="LiveId" clId="{9B23C33B-8B1E-442C-81D8-E9BD08842BF1}" dt="2024-12-04T15:34:06.407" v="1199" actId="47"/>
        <pc:sldMkLst>
          <pc:docMk/>
          <pc:sldMk cId="545132712" sldId="330"/>
        </pc:sldMkLst>
        <pc:spChg chg="del">
          <ac:chgData name="Weldon Beardain" userId="09afe1b543c8f812" providerId="LiveId" clId="{9B23C33B-8B1E-442C-81D8-E9BD08842BF1}" dt="2024-12-04T15:30:34.870" v="1190"/>
          <ac:spMkLst>
            <pc:docMk/>
            <pc:sldMk cId="545132712" sldId="330"/>
            <ac:spMk id="9" creationId="{45D37F4E-DDB4-456B-97E0-9937730A039F}"/>
          </ac:spMkLst>
        </pc:spChg>
        <pc:spChg chg="del">
          <ac:chgData name="Weldon Beardain" userId="09afe1b543c8f812" providerId="LiveId" clId="{9B23C33B-8B1E-442C-81D8-E9BD08842BF1}" dt="2024-12-04T15:30:34.870" v="1190"/>
          <ac:spMkLst>
            <pc:docMk/>
            <pc:sldMk cId="545132712" sldId="330"/>
            <ac:spMk id="11" creationId="{3CE8AF5E-D374-4CF1-90CC-35CF73B81C3E}"/>
          </ac:spMkLst>
        </pc:spChg>
      </pc:sldChg>
      <pc:sldChg chg="addSp delSp modSp add mod">
        <pc:chgData name="Weldon Beardain" userId="09afe1b543c8f812" providerId="LiveId" clId="{9B23C33B-8B1E-442C-81D8-E9BD08842BF1}" dt="2024-12-04T16:06:33.482" v="1327"/>
        <pc:sldMkLst>
          <pc:docMk/>
          <pc:sldMk cId="2451253445" sldId="330"/>
        </pc:sldMkLst>
        <pc:spChg chg="mod">
          <ac:chgData name="Weldon Beardain" userId="09afe1b543c8f812" providerId="LiveId" clId="{9B23C33B-8B1E-442C-81D8-E9BD08842BF1}" dt="2024-12-04T15:44:43.027" v="1290" actId="20577"/>
          <ac:spMkLst>
            <pc:docMk/>
            <pc:sldMk cId="2451253445" sldId="330"/>
            <ac:spMk id="3" creationId="{8C89688C-F7FE-47FF-A0DE-A0ADADC8F5D0}"/>
          </ac:spMkLst>
        </pc:spChg>
        <pc:spChg chg="add del mod">
          <ac:chgData name="Weldon Beardain" userId="09afe1b543c8f812" providerId="LiveId" clId="{9B23C33B-8B1E-442C-81D8-E9BD08842BF1}" dt="2024-12-04T16:06:33.482" v="1327"/>
          <ac:spMkLst>
            <pc:docMk/>
            <pc:sldMk cId="2451253445" sldId="330"/>
            <ac:spMk id="7" creationId="{33CB6C34-F5BA-350D-EDF2-74ABAC2668B8}"/>
          </ac:spMkLst>
        </pc:spChg>
        <pc:spChg chg="add mod">
          <ac:chgData name="Weldon Beardain" userId="09afe1b543c8f812" providerId="LiveId" clId="{9B23C33B-8B1E-442C-81D8-E9BD08842BF1}" dt="2024-12-04T16:06:32.562" v="1325" actId="14100"/>
          <ac:spMkLst>
            <pc:docMk/>
            <pc:sldMk cId="2451253445" sldId="330"/>
            <ac:spMk id="8" creationId="{B35A2B9A-15C8-B703-36D0-6DC7AC75410E}"/>
          </ac:spMkLst>
        </pc:spChg>
        <pc:cxnChg chg="add mod">
          <ac:chgData name="Weldon Beardain" userId="09afe1b543c8f812" providerId="LiveId" clId="{9B23C33B-8B1E-442C-81D8-E9BD08842BF1}" dt="2024-12-04T15:44:11.311" v="1276" actId="692"/>
          <ac:cxnSpMkLst>
            <pc:docMk/>
            <pc:sldMk cId="2451253445" sldId="330"/>
            <ac:cxnSpMk id="6" creationId="{F2159A77-6B09-7881-7AF6-082302B07F97}"/>
          </ac:cxnSpMkLst>
        </pc:cxnChg>
      </pc:sldChg>
      <pc:sldChg chg="addSp delSp modSp add mod">
        <pc:chgData name="Weldon Beardain" userId="09afe1b543c8f812" providerId="LiveId" clId="{9B23C33B-8B1E-442C-81D8-E9BD08842BF1}" dt="2024-12-04T16:20:18.401" v="1353" actId="22"/>
        <pc:sldMkLst>
          <pc:docMk/>
          <pc:sldMk cId="999231606" sldId="331"/>
        </pc:sldMkLst>
        <pc:spChg chg="mod">
          <ac:chgData name="Weldon Beardain" userId="09afe1b543c8f812" providerId="LiveId" clId="{9B23C33B-8B1E-442C-81D8-E9BD08842BF1}" dt="2024-12-04T16:15:23.299" v="1351" actId="255"/>
          <ac:spMkLst>
            <pc:docMk/>
            <pc:sldMk cId="999231606" sldId="331"/>
            <ac:spMk id="3" creationId="{FB1F7B39-8C26-376A-CEE3-61D406610E46}"/>
          </ac:spMkLst>
        </pc:spChg>
        <pc:spChg chg="add">
          <ac:chgData name="Weldon Beardain" userId="09afe1b543c8f812" providerId="LiveId" clId="{9B23C33B-8B1E-442C-81D8-E9BD08842BF1}" dt="2024-12-04T16:20:18.401" v="1353" actId="22"/>
          <ac:spMkLst>
            <pc:docMk/>
            <pc:sldMk cId="999231606" sldId="331"/>
            <ac:spMk id="7" creationId="{FED5C6AE-EE25-DA41-0AD7-4C49105E7DEA}"/>
          </ac:spMkLst>
        </pc:spChg>
        <pc:spChg chg="del mod">
          <ac:chgData name="Weldon Beardain" userId="09afe1b543c8f812" providerId="LiveId" clId="{9B23C33B-8B1E-442C-81D8-E9BD08842BF1}" dt="2024-12-04T16:14:30.976" v="1336" actId="478"/>
          <ac:spMkLst>
            <pc:docMk/>
            <pc:sldMk cId="999231606" sldId="331"/>
            <ac:spMk id="8" creationId="{38A120A9-0AF1-EBD4-4155-56415726D8D7}"/>
          </ac:spMkLst>
        </pc:spChg>
        <pc:cxnChg chg="del">
          <ac:chgData name="Weldon Beardain" userId="09afe1b543c8f812" providerId="LiveId" clId="{9B23C33B-8B1E-442C-81D8-E9BD08842BF1}" dt="2024-12-04T16:14:33.171" v="1337" actId="478"/>
          <ac:cxnSpMkLst>
            <pc:docMk/>
            <pc:sldMk cId="999231606" sldId="331"/>
            <ac:cxnSpMk id="6" creationId="{9974289A-8ADD-C8F6-B443-081AFD3F6F3C}"/>
          </ac:cxnSpMkLst>
        </pc:cxnChg>
      </pc:sldChg>
      <pc:sldChg chg="delSp add del setBg delDesignElem">
        <pc:chgData name="Weldon Beardain" userId="09afe1b543c8f812" providerId="LiveId" clId="{9B23C33B-8B1E-442C-81D8-E9BD08842BF1}" dt="2024-12-04T15:34:08.290" v="1200" actId="47"/>
        <pc:sldMkLst>
          <pc:docMk/>
          <pc:sldMk cId="1104949625" sldId="331"/>
        </pc:sldMkLst>
        <pc:spChg chg="del">
          <ac:chgData name="Weldon Beardain" userId="09afe1b543c8f812" providerId="LiveId" clId="{9B23C33B-8B1E-442C-81D8-E9BD08842BF1}" dt="2024-12-04T15:32:17.378" v="1192"/>
          <ac:spMkLst>
            <pc:docMk/>
            <pc:sldMk cId="1104949625" sldId="331"/>
            <ac:spMk id="9" creationId="{45D37F4E-DDB4-456B-97E0-9937730A039F}"/>
          </ac:spMkLst>
        </pc:spChg>
        <pc:spChg chg="del">
          <ac:chgData name="Weldon Beardain" userId="09afe1b543c8f812" providerId="LiveId" clId="{9B23C33B-8B1E-442C-81D8-E9BD08842BF1}" dt="2024-12-04T15:32:17.378" v="1192"/>
          <ac:spMkLst>
            <pc:docMk/>
            <pc:sldMk cId="1104949625" sldId="331"/>
            <ac:spMk id="11" creationId="{3CE8AF5E-D374-4CF1-90CC-35CF73B81C3E}"/>
          </ac:spMkLst>
        </pc:spChg>
      </pc:sldChg>
      <pc:sldChg chg="delSp modSp add mod ord">
        <pc:chgData name="Weldon Beardain" userId="09afe1b543c8f812" providerId="LiveId" clId="{9B23C33B-8B1E-442C-81D8-E9BD08842BF1}" dt="2024-12-04T16:21:17.440" v="1362" actId="255"/>
        <pc:sldMkLst>
          <pc:docMk/>
          <pc:sldMk cId="1248256611" sldId="332"/>
        </pc:sldMkLst>
        <pc:spChg chg="mod">
          <ac:chgData name="Weldon Beardain" userId="09afe1b543c8f812" providerId="LiveId" clId="{9B23C33B-8B1E-442C-81D8-E9BD08842BF1}" dt="2024-12-04T16:21:17.440" v="1362" actId="255"/>
          <ac:spMkLst>
            <pc:docMk/>
            <pc:sldMk cId="1248256611" sldId="332"/>
            <ac:spMk id="3" creationId="{72E2CF4F-5B61-0F60-D1E1-18987CF24407}"/>
          </ac:spMkLst>
        </pc:spChg>
        <pc:spChg chg="del mod">
          <ac:chgData name="Weldon Beardain" userId="09afe1b543c8f812" providerId="LiveId" clId="{9B23C33B-8B1E-442C-81D8-E9BD08842BF1}" dt="2024-12-04T16:20:31.035" v="1358" actId="478"/>
          <ac:spMkLst>
            <pc:docMk/>
            <pc:sldMk cId="1248256611" sldId="332"/>
            <ac:spMk id="7" creationId="{B1282488-860F-A6DB-7648-3411F4A256D2}"/>
          </ac:spMkLst>
        </pc:spChg>
      </pc:sldChg>
      <pc:sldChg chg="addSp delSp add del setBg delDesignElem">
        <pc:chgData name="Weldon Beardain" userId="09afe1b543c8f812" providerId="LiveId" clId="{9B23C33B-8B1E-442C-81D8-E9BD08842BF1}" dt="2024-12-04T15:32:51.485" v="1195"/>
        <pc:sldMkLst>
          <pc:docMk/>
          <pc:sldMk cId="2137738124" sldId="332"/>
        </pc:sldMkLst>
        <pc:spChg chg="add del">
          <ac:chgData name="Weldon Beardain" userId="09afe1b543c8f812" providerId="LiveId" clId="{9B23C33B-8B1E-442C-81D8-E9BD08842BF1}" dt="2024-12-04T15:32:51.485" v="1195"/>
          <ac:spMkLst>
            <pc:docMk/>
            <pc:sldMk cId="2137738124" sldId="332"/>
            <ac:spMk id="9" creationId="{C5147C98-420E-8E1B-A977-9AA950B8256D}"/>
          </ac:spMkLst>
        </pc:spChg>
        <pc:spChg chg="add del">
          <ac:chgData name="Weldon Beardain" userId="09afe1b543c8f812" providerId="LiveId" clId="{9B23C33B-8B1E-442C-81D8-E9BD08842BF1}" dt="2024-12-04T15:32:51.485" v="1195"/>
          <ac:spMkLst>
            <pc:docMk/>
            <pc:sldMk cId="2137738124" sldId="332"/>
            <ac:spMk id="11" creationId="{C2BD6ADA-BCA1-E6F1-26A7-D453A4DF0964}"/>
          </ac:spMkLst>
        </pc:spChg>
      </pc:sldChg>
      <pc:sldChg chg="modSp add mod">
        <pc:chgData name="Weldon Beardain" userId="09afe1b543c8f812" providerId="LiveId" clId="{9B23C33B-8B1E-442C-81D8-E9BD08842BF1}" dt="2024-12-04T16:35:50.606" v="1721" actId="20577"/>
        <pc:sldMkLst>
          <pc:docMk/>
          <pc:sldMk cId="2130505549" sldId="333"/>
        </pc:sldMkLst>
        <pc:spChg chg="mod">
          <ac:chgData name="Weldon Beardain" userId="09afe1b543c8f812" providerId="LiveId" clId="{9B23C33B-8B1E-442C-81D8-E9BD08842BF1}" dt="2024-12-04T16:35:50.606" v="1721" actId="20577"/>
          <ac:spMkLst>
            <pc:docMk/>
            <pc:sldMk cId="2130505549" sldId="333"/>
            <ac:spMk id="3" creationId="{0694258A-C10D-4426-DA98-E98E5B30F1C8}"/>
          </ac:spMkLst>
        </pc:spChg>
      </pc:sldChg>
      <pc:sldChg chg="add">
        <pc:chgData name="Weldon Beardain" userId="09afe1b543c8f812" providerId="LiveId" clId="{9B23C33B-8B1E-442C-81D8-E9BD08842BF1}" dt="2024-12-04T16:36:10.800" v="1722" actId="2890"/>
        <pc:sldMkLst>
          <pc:docMk/>
          <pc:sldMk cId="404801626" sldId="334"/>
        </pc:sldMkLst>
      </pc:sldChg>
      <pc:sldChg chg="modSp add mod">
        <pc:chgData name="Weldon Beardain" userId="09afe1b543c8f812" providerId="LiveId" clId="{9B23C33B-8B1E-442C-81D8-E9BD08842BF1}" dt="2024-12-04T16:38:20.665" v="1725" actId="6549"/>
        <pc:sldMkLst>
          <pc:docMk/>
          <pc:sldMk cId="1582456653" sldId="335"/>
        </pc:sldMkLst>
        <pc:spChg chg="mod">
          <ac:chgData name="Weldon Beardain" userId="09afe1b543c8f812" providerId="LiveId" clId="{9B23C33B-8B1E-442C-81D8-E9BD08842BF1}" dt="2024-12-04T16:38:20.665" v="1725" actId="6549"/>
          <ac:spMkLst>
            <pc:docMk/>
            <pc:sldMk cId="1582456653" sldId="335"/>
            <ac:spMk id="3" creationId="{06A9A6B9-B7BB-4ED1-4389-77EA64E9376D}"/>
          </ac:spMkLst>
        </pc:spChg>
      </pc:sldChg>
      <pc:sldChg chg="modSp add mod modNotesTx">
        <pc:chgData name="Weldon Beardain" userId="09afe1b543c8f812" providerId="LiveId" clId="{9B23C33B-8B1E-442C-81D8-E9BD08842BF1}" dt="2024-12-04T18:09:22.003" v="2661" actId="313"/>
        <pc:sldMkLst>
          <pc:docMk/>
          <pc:sldMk cId="2796859548" sldId="336"/>
        </pc:sldMkLst>
        <pc:spChg chg="mod">
          <ac:chgData name="Weldon Beardain" userId="09afe1b543c8f812" providerId="LiveId" clId="{9B23C33B-8B1E-442C-81D8-E9BD08842BF1}" dt="2024-12-04T18:02:08.886" v="2337" actId="207"/>
          <ac:spMkLst>
            <pc:docMk/>
            <pc:sldMk cId="2796859548" sldId="336"/>
            <ac:spMk id="3" creationId="{0614E818-677C-BCA0-111B-528882198C2C}"/>
          </ac:spMkLst>
        </pc:spChg>
      </pc:sldChg>
      <pc:sldChg chg="modSp add mod ord">
        <pc:chgData name="Weldon Beardain" userId="09afe1b543c8f812" providerId="LiveId" clId="{9B23C33B-8B1E-442C-81D8-E9BD08842BF1}" dt="2024-12-04T18:52:56.760" v="2663"/>
        <pc:sldMkLst>
          <pc:docMk/>
          <pc:sldMk cId="2489937662" sldId="337"/>
        </pc:sldMkLst>
        <pc:spChg chg="mod">
          <ac:chgData name="Weldon Beardain" userId="09afe1b543c8f812" providerId="LiveId" clId="{9B23C33B-8B1E-442C-81D8-E9BD08842BF1}" dt="2024-12-04T16:44:43.948" v="1858" actId="115"/>
          <ac:spMkLst>
            <pc:docMk/>
            <pc:sldMk cId="2489937662" sldId="337"/>
            <ac:spMk id="3" creationId="{52996CB0-979C-BBAB-00BE-CE0CE865A42D}"/>
          </ac:spMkLst>
        </pc:spChg>
      </pc:sldChg>
      <pc:sldChg chg="modSp add mod">
        <pc:chgData name="Weldon Beardain" userId="09afe1b543c8f812" providerId="LiveId" clId="{9B23C33B-8B1E-442C-81D8-E9BD08842BF1}" dt="2024-12-04T17:31:06.193" v="1864" actId="6549"/>
        <pc:sldMkLst>
          <pc:docMk/>
          <pc:sldMk cId="984935512" sldId="338"/>
        </pc:sldMkLst>
        <pc:spChg chg="mod">
          <ac:chgData name="Weldon Beardain" userId="09afe1b543c8f812" providerId="LiveId" clId="{9B23C33B-8B1E-442C-81D8-E9BD08842BF1}" dt="2024-12-04T17:31:06.193" v="1864" actId="6549"/>
          <ac:spMkLst>
            <pc:docMk/>
            <pc:sldMk cId="984935512" sldId="338"/>
            <ac:spMk id="3" creationId="{F44B7C68-1650-D21C-671F-EFB1F16F31DE}"/>
          </ac:spMkLst>
        </pc:spChg>
      </pc:sldChg>
      <pc:sldChg chg="addSp modSp add mod">
        <pc:chgData name="Weldon Beardain" userId="09afe1b543c8f812" providerId="LiveId" clId="{9B23C33B-8B1E-442C-81D8-E9BD08842BF1}" dt="2024-12-04T18:55:18.245" v="2667"/>
        <pc:sldMkLst>
          <pc:docMk/>
          <pc:sldMk cId="1945374592" sldId="339"/>
        </pc:sldMkLst>
        <pc:spChg chg="mod">
          <ac:chgData name="Weldon Beardain" userId="09afe1b543c8f812" providerId="LiveId" clId="{9B23C33B-8B1E-442C-81D8-E9BD08842BF1}" dt="2024-12-04T17:31:43.607" v="1866" actId="115"/>
          <ac:spMkLst>
            <pc:docMk/>
            <pc:sldMk cId="1945374592" sldId="339"/>
            <ac:spMk id="3" creationId="{57FA56C9-341B-F71F-A0E0-D1AE3F484E50}"/>
          </ac:spMkLst>
        </pc:spChg>
        <pc:picChg chg="add mod">
          <ac:chgData name="Weldon Beardain" userId="09afe1b543c8f812" providerId="LiveId" clId="{9B23C33B-8B1E-442C-81D8-E9BD08842BF1}" dt="2024-12-04T18:55:18.245" v="2667"/>
          <ac:picMkLst>
            <pc:docMk/>
            <pc:sldMk cId="1945374592" sldId="339"/>
            <ac:picMk id="5" creationId="{BB262C9D-1F2E-CCE2-0C57-4F09EBF02B75}"/>
          </ac:picMkLst>
        </pc:picChg>
      </pc:sldChg>
      <pc:sldChg chg="modSp add mod">
        <pc:chgData name="Weldon Beardain" userId="09afe1b543c8f812" providerId="LiveId" clId="{9B23C33B-8B1E-442C-81D8-E9BD08842BF1}" dt="2024-12-04T17:58:35.285" v="2335" actId="403"/>
        <pc:sldMkLst>
          <pc:docMk/>
          <pc:sldMk cId="1076083350" sldId="340"/>
        </pc:sldMkLst>
        <pc:spChg chg="mod">
          <ac:chgData name="Weldon Beardain" userId="09afe1b543c8f812" providerId="LiveId" clId="{9B23C33B-8B1E-442C-81D8-E9BD08842BF1}" dt="2024-12-04T17:58:35.285" v="2335" actId="403"/>
          <ac:spMkLst>
            <pc:docMk/>
            <pc:sldMk cId="1076083350" sldId="340"/>
            <ac:spMk id="3" creationId="{D16D42BE-F002-0071-E74B-F8B09AE8ED40}"/>
          </ac:spMkLst>
        </pc:spChg>
      </pc:sldChg>
      <pc:sldChg chg="modSp add mod">
        <pc:chgData name="Weldon Beardain" userId="09afe1b543c8f812" providerId="LiveId" clId="{9B23C33B-8B1E-442C-81D8-E9BD08842BF1}" dt="2024-12-04T19:09:00.786" v="2673" actId="2711"/>
        <pc:sldMkLst>
          <pc:docMk/>
          <pc:sldMk cId="3055232021" sldId="341"/>
        </pc:sldMkLst>
        <pc:spChg chg="mod">
          <ac:chgData name="Weldon Beardain" userId="09afe1b543c8f812" providerId="LiveId" clId="{9B23C33B-8B1E-442C-81D8-E9BD08842BF1}" dt="2024-12-04T19:09:00.786" v="2673" actId="2711"/>
          <ac:spMkLst>
            <pc:docMk/>
            <pc:sldMk cId="3055232021" sldId="341"/>
            <ac:spMk id="3" creationId="{B62D7ADB-DFE8-98A4-FE59-15DEA1D40D19}"/>
          </ac:spMkLst>
        </pc:spChg>
      </pc:sldChg>
      <pc:sldChg chg="modSp add mod">
        <pc:chgData name="Weldon Beardain" userId="09afe1b543c8f812" providerId="LiveId" clId="{9B23C33B-8B1E-442C-81D8-E9BD08842BF1}" dt="2024-12-04T19:11:51.182" v="2680" actId="6549"/>
        <pc:sldMkLst>
          <pc:docMk/>
          <pc:sldMk cId="862943093" sldId="342"/>
        </pc:sldMkLst>
        <pc:spChg chg="mod">
          <ac:chgData name="Weldon Beardain" userId="09afe1b543c8f812" providerId="LiveId" clId="{9B23C33B-8B1E-442C-81D8-E9BD08842BF1}" dt="2024-12-04T19:11:51.182" v="2680" actId="6549"/>
          <ac:spMkLst>
            <pc:docMk/>
            <pc:sldMk cId="862943093" sldId="342"/>
            <ac:spMk id="3" creationId="{28E09763-7489-30C7-B837-BC350DA4F6EC}"/>
          </ac:spMkLst>
        </pc:spChg>
      </pc:sldChg>
      <pc:sldChg chg="addSp delSp modSp add mod setBg delDesignElem">
        <pc:chgData name="Weldon Beardain" userId="09afe1b543c8f812" providerId="LiveId" clId="{9B23C33B-8B1E-442C-81D8-E9BD08842BF1}" dt="2024-12-04T19:16:28.503" v="2693" actId="478"/>
        <pc:sldMkLst>
          <pc:docMk/>
          <pc:sldMk cId="2586734697" sldId="343"/>
        </pc:sldMkLst>
        <pc:spChg chg="del mod">
          <ac:chgData name="Weldon Beardain" userId="09afe1b543c8f812" providerId="LiveId" clId="{9B23C33B-8B1E-442C-81D8-E9BD08842BF1}" dt="2024-12-04T19:16:28.503" v="2693" actId="478"/>
          <ac:spMkLst>
            <pc:docMk/>
            <pc:sldMk cId="2586734697" sldId="343"/>
            <ac:spMk id="3" creationId="{B791A19C-B591-997A-2881-4ECFE99B7DED}"/>
          </ac:spMkLst>
        </pc:spChg>
        <pc:spChg chg="del">
          <ac:chgData name="Weldon Beardain" userId="09afe1b543c8f812" providerId="LiveId" clId="{9B23C33B-8B1E-442C-81D8-E9BD08842BF1}" dt="2024-12-04T19:12:34.161" v="2682"/>
          <ac:spMkLst>
            <pc:docMk/>
            <pc:sldMk cId="2586734697" sldId="343"/>
            <ac:spMk id="9" creationId="{917C24D6-6D41-3E6F-C77E-22F62FD87E6F}"/>
          </ac:spMkLst>
        </pc:spChg>
        <pc:spChg chg="add mod">
          <ac:chgData name="Weldon Beardain" userId="09afe1b543c8f812" providerId="LiveId" clId="{9B23C33B-8B1E-442C-81D8-E9BD08842BF1}" dt="2024-12-04T19:16:28.503" v="2693" actId="478"/>
          <ac:spMkLst>
            <pc:docMk/>
            <pc:sldMk cId="2586734697" sldId="343"/>
            <ac:spMk id="10" creationId="{FAFF4F57-9221-6C8F-7442-D4C969EADCF2}"/>
          </ac:spMkLst>
        </pc:spChg>
        <pc:spChg chg="del">
          <ac:chgData name="Weldon Beardain" userId="09afe1b543c8f812" providerId="LiveId" clId="{9B23C33B-8B1E-442C-81D8-E9BD08842BF1}" dt="2024-12-04T19:12:34.161" v="2682"/>
          <ac:spMkLst>
            <pc:docMk/>
            <pc:sldMk cId="2586734697" sldId="343"/>
            <ac:spMk id="11" creationId="{A491A723-16E2-AD4F-65F2-DF266D3328D2}"/>
          </ac:spMkLst>
        </pc:spChg>
        <pc:cxnChg chg="add mod">
          <ac:chgData name="Weldon Beardain" userId="09afe1b543c8f812" providerId="LiveId" clId="{9B23C33B-8B1E-442C-81D8-E9BD08842BF1}" dt="2024-12-04T19:13:30.858" v="2690" actId="692"/>
          <ac:cxnSpMkLst>
            <pc:docMk/>
            <pc:sldMk cId="2586734697" sldId="343"/>
            <ac:cxnSpMk id="7" creationId="{178995B6-92D8-CDE7-E286-36B83CD42782}"/>
          </ac:cxnSpMkLst>
        </pc:cxnChg>
      </pc:sldChg>
      <pc:sldChg chg="add ord">
        <pc:chgData name="Weldon Beardain" userId="09afe1b543c8f812" providerId="LiveId" clId="{9B23C33B-8B1E-442C-81D8-E9BD08842BF1}" dt="2024-12-04T19:17:01.628" v="2696"/>
        <pc:sldMkLst>
          <pc:docMk/>
          <pc:sldMk cId="1819517188" sldId="344"/>
        </pc:sldMkLst>
      </pc:sldChg>
      <pc:sldChg chg="delSp modSp add mod setBg delDesignElem">
        <pc:chgData name="Weldon Beardain" userId="09afe1b543c8f812" providerId="LiveId" clId="{9B23C33B-8B1E-442C-81D8-E9BD08842BF1}" dt="2024-12-04T19:20:05.900" v="2784" actId="6549"/>
        <pc:sldMkLst>
          <pc:docMk/>
          <pc:sldMk cId="3044075181" sldId="345"/>
        </pc:sldMkLst>
        <pc:spChg chg="mod">
          <ac:chgData name="Weldon Beardain" userId="09afe1b543c8f812" providerId="LiveId" clId="{9B23C33B-8B1E-442C-81D8-E9BD08842BF1}" dt="2024-12-04T19:20:05.900" v="2784" actId="6549"/>
          <ac:spMkLst>
            <pc:docMk/>
            <pc:sldMk cId="3044075181" sldId="345"/>
            <ac:spMk id="3" creationId="{CD9A0FA4-5449-992F-D45A-97D41B0D2B0C}"/>
          </ac:spMkLst>
        </pc:spChg>
        <pc:spChg chg="del">
          <ac:chgData name="Weldon Beardain" userId="09afe1b543c8f812" providerId="LiveId" clId="{9B23C33B-8B1E-442C-81D8-E9BD08842BF1}" dt="2024-12-04T19:17:50.151" v="2698"/>
          <ac:spMkLst>
            <pc:docMk/>
            <pc:sldMk cId="3044075181" sldId="345"/>
            <ac:spMk id="9" creationId="{B3A0CF9F-D5A1-A590-E33A-086D6056514C}"/>
          </ac:spMkLst>
        </pc:spChg>
        <pc:spChg chg="del">
          <ac:chgData name="Weldon Beardain" userId="09afe1b543c8f812" providerId="LiveId" clId="{9B23C33B-8B1E-442C-81D8-E9BD08842BF1}" dt="2024-12-04T19:17:50.151" v="2698"/>
          <ac:spMkLst>
            <pc:docMk/>
            <pc:sldMk cId="3044075181" sldId="345"/>
            <ac:spMk id="11" creationId="{7A2131E9-74E3-82BB-BA90-9B3AF229B306}"/>
          </ac:spMkLst>
        </pc:spChg>
      </pc:sldChg>
      <pc:sldChg chg="modSp add mod">
        <pc:chgData name="Weldon Beardain" userId="09afe1b543c8f812" providerId="LiveId" clId="{9B23C33B-8B1E-442C-81D8-E9BD08842BF1}" dt="2024-12-04T23:47:44.580" v="2814" actId="6549"/>
        <pc:sldMkLst>
          <pc:docMk/>
          <pc:sldMk cId="2283335490" sldId="346"/>
        </pc:sldMkLst>
        <pc:spChg chg="mod">
          <ac:chgData name="Weldon Beardain" userId="09afe1b543c8f812" providerId="LiveId" clId="{9B23C33B-8B1E-442C-81D8-E9BD08842BF1}" dt="2024-12-04T23:47:44.580" v="2814" actId="6549"/>
          <ac:spMkLst>
            <pc:docMk/>
            <pc:sldMk cId="2283335490" sldId="346"/>
            <ac:spMk id="3" creationId="{1214569F-36C3-B3D0-35BF-023F649141D8}"/>
          </ac:spMkLst>
        </pc:spChg>
      </pc:sldChg>
      <pc:sldChg chg="modSp add mod">
        <pc:chgData name="Weldon Beardain" userId="09afe1b543c8f812" providerId="LiveId" clId="{9B23C33B-8B1E-442C-81D8-E9BD08842BF1}" dt="2024-12-04T23:51:03.073" v="2879" actId="20577"/>
        <pc:sldMkLst>
          <pc:docMk/>
          <pc:sldMk cId="1114350645" sldId="347"/>
        </pc:sldMkLst>
        <pc:spChg chg="mod">
          <ac:chgData name="Weldon Beardain" userId="09afe1b543c8f812" providerId="LiveId" clId="{9B23C33B-8B1E-442C-81D8-E9BD08842BF1}" dt="2024-12-04T23:51:03.073" v="2879" actId="20577"/>
          <ac:spMkLst>
            <pc:docMk/>
            <pc:sldMk cId="1114350645" sldId="347"/>
            <ac:spMk id="3" creationId="{316C1418-8E1F-457B-ACE3-7750E5A7A129}"/>
          </ac:spMkLst>
        </pc:spChg>
      </pc:sldChg>
      <pc:sldChg chg="delSp modSp add mod setBg delDesignElem">
        <pc:chgData name="Weldon Beardain" userId="09afe1b543c8f812" providerId="LiveId" clId="{9B23C33B-8B1E-442C-81D8-E9BD08842BF1}" dt="2024-12-05T01:54:44.313" v="3420" actId="20577"/>
        <pc:sldMkLst>
          <pc:docMk/>
          <pc:sldMk cId="4243466018" sldId="348"/>
        </pc:sldMkLst>
        <pc:spChg chg="mod">
          <ac:chgData name="Weldon Beardain" userId="09afe1b543c8f812" providerId="LiveId" clId="{9B23C33B-8B1E-442C-81D8-E9BD08842BF1}" dt="2024-12-05T01:54:44.313" v="3420" actId="20577"/>
          <ac:spMkLst>
            <pc:docMk/>
            <pc:sldMk cId="4243466018" sldId="348"/>
            <ac:spMk id="3" creationId="{18C05B0D-1C2B-B292-96F0-1F1970799E54}"/>
          </ac:spMkLst>
        </pc:spChg>
        <pc:spChg chg="del">
          <ac:chgData name="Weldon Beardain" userId="09afe1b543c8f812" providerId="LiveId" clId="{9B23C33B-8B1E-442C-81D8-E9BD08842BF1}" dt="2024-12-05T00:11:04.619" v="3145"/>
          <ac:spMkLst>
            <pc:docMk/>
            <pc:sldMk cId="4243466018" sldId="348"/>
            <ac:spMk id="9" creationId="{AD7493BE-AF2B-56A4-475A-CACB222EF68C}"/>
          </ac:spMkLst>
        </pc:spChg>
        <pc:spChg chg="del">
          <ac:chgData name="Weldon Beardain" userId="09afe1b543c8f812" providerId="LiveId" clId="{9B23C33B-8B1E-442C-81D8-E9BD08842BF1}" dt="2024-12-05T00:11:04.619" v="3145"/>
          <ac:spMkLst>
            <pc:docMk/>
            <pc:sldMk cId="4243466018" sldId="348"/>
            <ac:spMk id="11" creationId="{831261FF-BC90-1C5F-04F5-97207A2342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B5F71-D344-4449-83FE-8ED35D37A93C}"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1D9A3-0014-4ED9-837C-94109E9D67F4}" type="slidenum">
              <a:rPr lang="en-US" smtClean="0"/>
              <a:t>‹#›</a:t>
            </a:fld>
            <a:endParaRPr lang="en-US"/>
          </a:p>
        </p:txBody>
      </p:sp>
    </p:spTree>
    <p:extLst>
      <p:ext uri="{BB962C8B-B14F-4D97-AF65-F5344CB8AC3E}">
        <p14:creationId xmlns:p14="http://schemas.microsoft.com/office/powerpoint/2010/main" val="4071789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71.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72.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73.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76.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77.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78.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94C4E-8EDE-ABBC-E5E5-FC9F4BBA0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D1585-AE7C-24AF-3793-951961863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B0E85-F21B-A724-6763-542C6FCC2B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16960C-E976-F67D-53E1-A3270AB785E6}"/>
              </a:ext>
            </a:extLst>
          </p:cNvPr>
          <p:cNvSpPr>
            <a:spLocks noGrp="1"/>
          </p:cNvSpPr>
          <p:nvPr>
            <p:ph type="sldNum" sz="quarter" idx="5"/>
          </p:nvPr>
        </p:nvSpPr>
        <p:spPr/>
        <p:txBody>
          <a:bodyPr/>
          <a:lstStyle/>
          <a:p>
            <a:fld id="{3021D9A3-0014-4ED9-837C-94109E9D67F4}" type="slidenum">
              <a:rPr lang="en-US" smtClean="0"/>
              <a:t>2</a:t>
            </a:fld>
            <a:endParaRPr lang="en-US"/>
          </a:p>
        </p:txBody>
      </p:sp>
    </p:spTree>
    <p:extLst>
      <p:ext uri="{BB962C8B-B14F-4D97-AF65-F5344CB8AC3E}">
        <p14:creationId xmlns:p14="http://schemas.microsoft.com/office/powerpoint/2010/main" val="1246178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25B7C-B768-B206-EEA0-FBE36F5C1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74644-A18C-FCD1-BB6B-F2CD447C9E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697FF-8B38-943D-F325-2A97388EEC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FEEA52-CF8C-453A-1014-5614596572AF}"/>
              </a:ext>
            </a:extLst>
          </p:cNvPr>
          <p:cNvSpPr>
            <a:spLocks noGrp="1"/>
          </p:cNvSpPr>
          <p:nvPr>
            <p:ph type="sldNum" sz="quarter" idx="5"/>
          </p:nvPr>
        </p:nvSpPr>
        <p:spPr/>
        <p:txBody>
          <a:bodyPr/>
          <a:lstStyle/>
          <a:p>
            <a:fld id="{3021D9A3-0014-4ED9-837C-94109E9D67F4}" type="slidenum">
              <a:rPr lang="en-US" smtClean="0"/>
              <a:t>11</a:t>
            </a:fld>
            <a:endParaRPr lang="en-US"/>
          </a:p>
        </p:txBody>
      </p:sp>
    </p:spTree>
    <p:extLst>
      <p:ext uri="{BB962C8B-B14F-4D97-AF65-F5344CB8AC3E}">
        <p14:creationId xmlns:p14="http://schemas.microsoft.com/office/powerpoint/2010/main" val="2150007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C9FB7-7DF0-CEBA-D381-C020D9248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2E25AD-69EE-43B6-EC2D-2EFF26418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A9AB70-5022-C4CC-AAFC-11100407C2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91DD18-8CB3-D187-7D81-1D69596B029A}"/>
              </a:ext>
            </a:extLst>
          </p:cNvPr>
          <p:cNvSpPr>
            <a:spLocks noGrp="1"/>
          </p:cNvSpPr>
          <p:nvPr>
            <p:ph type="sldNum" sz="quarter" idx="5"/>
          </p:nvPr>
        </p:nvSpPr>
        <p:spPr/>
        <p:txBody>
          <a:bodyPr/>
          <a:lstStyle/>
          <a:p>
            <a:fld id="{3021D9A3-0014-4ED9-837C-94109E9D67F4}" type="slidenum">
              <a:rPr lang="en-US" smtClean="0"/>
              <a:t>12</a:t>
            </a:fld>
            <a:endParaRPr lang="en-US"/>
          </a:p>
        </p:txBody>
      </p:sp>
    </p:spTree>
    <p:extLst>
      <p:ext uri="{BB962C8B-B14F-4D97-AF65-F5344CB8AC3E}">
        <p14:creationId xmlns:p14="http://schemas.microsoft.com/office/powerpoint/2010/main" val="87086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E6F5F-A535-3533-2196-2594192C36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1B4881-5686-7D21-79EA-7611B5537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6FFEF-0DAE-BDCD-FDDE-3FD8A3EDF1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FA2F56-57C4-B6A2-B79A-669F71527E18}"/>
              </a:ext>
            </a:extLst>
          </p:cNvPr>
          <p:cNvSpPr>
            <a:spLocks noGrp="1"/>
          </p:cNvSpPr>
          <p:nvPr>
            <p:ph type="sldNum" sz="quarter" idx="5"/>
          </p:nvPr>
        </p:nvSpPr>
        <p:spPr/>
        <p:txBody>
          <a:bodyPr/>
          <a:lstStyle/>
          <a:p>
            <a:fld id="{3021D9A3-0014-4ED9-837C-94109E9D67F4}" type="slidenum">
              <a:rPr lang="en-US" smtClean="0"/>
              <a:t>13</a:t>
            </a:fld>
            <a:endParaRPr lang="en-US"/>
          </a:p>
        </p:txBody>
      </p:sp>
    </p:spTree>
    <p:extLst>
      <p:ext uri="{BB962C8B-B14F-4D97-AF65-F5344CB8AC3E}">
        <p14:creationId xmlns:p14="http://schemas.microsoft.com/office/powerpoint/2010/main" val="1912832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940D5-EC2B-0D0F-DA05-724A20BCB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220DC-2A52-2B7A-8511-C1C84FAC3A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16AE63-2727-D99E-ECC8-20E16EDA03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06135D-06B6-FA19-0A23-486F9F8F023B}"/>
              </a:ext>
            </a:extLst>
          </p:cNvPr>
          <p:cNvSpPr>
            <a:spLocks noGrp="1"/>
          </p:cNvSpPr>
          <p:nvPr>
            <p:ph type="sldNum" sz="quarter" idx="5"/>
          </p:nvPr>
        </p:nvSpPr>
        <p:spPr/>
        <p:txBody>
          <a:bodyPr/>
          <a:lstStyle/>
          <a:p>
            <a:fld id="{3021D9A3-0014-4ED9-837C-94109E9D67F4}" type="slidenum">
              <a:rPr lang="en-US" smtClean="0"/>
              <a:t>15</a:t>
            </a:fld>
            <a:endParaRPr lang="en-US"/>
          </a:p>
        </p:txBody>
      </p:sp>
    </p:spTree>
    <p:extLst>
      <p:ext uri="{BB962C8B-B14F-4D97-AF65-F5344CB8AC3E}">
        <p14:creationId xmlns:p14="http://schemas.microsoft.com/office/powerpoint/2010/main" val="3618651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AF990-BAC4-9726-E9B1-3DA637860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1B980-516E-971F-8219-82C51888C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88E1E4-A976-FBA8-AFB7-17150421EC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C1E231-66DA-4343-B7F1-2F5F2DD1B48F}"/>
              </a:ext>
            </a:extLst>
          </p:cNvPr>
          <p:cNvSpPr>
            <a:spLocks noGrp="1"/>
          </p:cNvSpPr>
          <p:nvPr>
            <p:ph type="sldNum" sz="quarter" idx="5"/>
          </p:nvPr>
        </p:nvSpPr>
        <p:spPr/>
        <p:txBody>
          <a:bodyPr/>
          <a:lstStyle/>
          <a:p>
            <a:fld id="{3021D9A3-0014-4ED9-837C-94109E9D67F4}" type="slidenum">
              <a:rPr lang="en-US" smtClean="0"/>
              <a:t>16</a:t>
            </a:fld>
            <a:endParaRPr lang="en-US"/>
          </a:p>
        </p:txBody>
      </p:sp>
    </p:spTree>
    <p:extLst>
      <p:ext uri="{BB962C8B-B14F-4D97-AF65-F5344CB8AC3E}">
        <p14:creationId xmlns:p14="http://schemas.microsoft.com/office/powerpoint/2010/main" val="2056710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98DFA-48FC-A62D-12E9-29DE167C8E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E98582-56A6-BB79-2A57-C3E53ABEE2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E2B505-BC60-8369-2614-2E607F7789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CFDF8D-DA5E-CAC9-F7AE-58411C3198BE}"/>
              </a:ext>
            </a:extLst>
          </p:cNvPr>
          <p:cNvSpPr>
            <a:spLocks noGrp="1"/>
          </p:cNvSpPr>
          <p:nvPr>
            <p:ph type="sldNum" sz="quarter" idx="5"/>
          </p:nvPr>
        </p:nvSpPr>
        <p:spPr/>
        <p:txBody>
          <a:bodyPr/>
          <a:lstStyle/>
          <a:p>
            <a:fld id="{3021D9A3-0014-4ED9-837C-94109E9D67F4}" type="slidenum">
              <a:rPr lang="en-US" smtClean="0"/>
              <a:t>17</a:t>
            </a:fld>
            <a:endParaRPr lang="en-US"/>
          </a:p>
        </p:txBody>
      </p:sp>
    </p:spTree>
    <p:extLst>
      <p:ext uri="{BB962C8B-B14F-4D97-AF65-F5344CB8AC3E}">
        <p14:creationId xmlns:p14="http://schemas.microsoft.com/office/powerpoint/2010/main" val="782073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8CADD-877F-1CA5-6124-29CB09E1E7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4F4ACE-FAD5-13B8-3965-EA5C1DD4E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0954B9-795F-106C-013C-2C8EE109BB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5FD57D-31CA-4616-6BEF-FE9B62B7A8F7}"/>
              </a:ext>
            </a:extLst>
          </p:cNvPr>
          <p:cNvSpPr>
            <a:spLocks noGrp="1"/>
          </p:cNvSpPr>
          <p:nvPr>
            <p:ph type="sldNum" sz="quarter" idx="5"/>
          </p:nvPr>
        </p:nvSpPr>
        <p:spPr/>
        <p:txBody>
          <a:bodyPr/>
          <a:lstStyle/>
          <a:p>
            <a:fld id="{3021D9A3-0014-4ED9-837C-94109E9D67F4}" type="slidenum">
              <a:rPr lang="en-US" smtClean="0"/>
              <a:t>18</a:t>
            </a:fld>
            <a:endParaRPr lang="en-US"/>
          </a:p>
        </p:txBody>
      </p:sp>
    </p:spTree>
    <p:extLst>
      <p:ext uri="{BB962C8B-B14F-4D97-AF65-F5344CB8AC3E}">
        <p14:creationId xmlns:p14="http://schemas.microsoft.com/office/powerpoint/2010/main" val="326154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39A5F-F499-88B2-AF95-6C64DF694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40480-2376-A78B-D6A3-D2E61CC81A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124EC3-20E4-62A7-39FF-CCE4E84CE4D9}"/>
              </a:ext>
            </a:extLst>
          </p:cNvPr>
          <p:cNvSpPr>
            <a:spLocks noGrp="1"/>
          </p:cNvSpPr>
          <p:nvPr>
            <p:ph type="body" idx="1"/>
          </p:nvPr>
        </p:nvSpPr>
        <p:spPr/>
        <p:txBody>
          <a:bodyPr/>
          <a:lstStyle/>
          <a:p>
            <a:r>
              <a:rPr lang="en-US" dirty="0"/>
              <a:t>It’s a story with two side.  The devout Jews were in favor of Stephen’s death as a traitor to the Jewish Faith,  Those that could see that Jesus was the messiah and the fulfillment of prophecy saw the martyrdom of Stephen  as the shedding of innocent blood for the cause of Christ </a:t>
            </a:r>
          </a:p>
        </p:txBody>
      </p:sp>
      <p:sp>
        <p:nvSpPr>
          <p:cNvPr id="4" name="Slide Number Placeholder 3">
            <a:extLst>
              <a:ext uri="{FF2B5EF4-FFF2-40B4-BE49-F238E27FC236}">
                <a16:creationId xmlns:a16="http://schemas.microsoft.com/office/drawing/2014/main" id="{AB489A04-0029-A20C-3A54-DE43119FEFBA}"/>
              </a:ext>
            </a:extLst>
          </p:cNvPr>
          <p:cNvSpPr>
            <a:spLocks noGrp="1"/>
          </p:cNvSpPr>
          <p:nvPr>
            <p:ph type="sldNum" sz="quarter" idx="5"/>
          </p:nvPr>
        </p:nvSpPr>
        <p:spPr/>
        <p:txBody>
          <a:bodyPr/>
          <a:lstStyle/>
          <a:p>
            <a:fld id="{3021D9A3-0014-4ED9-837C-94109E9D67F4}" type="slidenum">
              <a:rPr lang="en-US" smtClean="0"/>
              <a:t>19</a:t>
            </a:fld>
            <a:endParaRPr lang="en-US"/>
          </a:p>
        </p:txBody>
      </p:sp>
    </p:spTree>
    <p:extLst>
      <p:ext uri="{BB962C8B-B14F-4D97-AF65-F5344CB8AC3E}">
        <p14:creationId xmlns:p14="http://schemas.microsoft.com/office/powerpoint/2010/main" val="3106299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E742D-863E-FE01-AEAD-2E55E871BF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27A58-44A2-DF56-B604-061345A8A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02185-0E6D-CCBA-21CF-CFC82E9C5A03}"/>
              </a:ext>
            </a:extLst>
          </p:cNvPr>
          <p:cNvSpPr>
            <a:spLocks noGrp="1"/>
          </p:cNvSpPr>
          <p:nvPr>
            <p:ph type="body" idx="1"/>
          </p:nvPr>
        </p:nvSpPr>
        <p:spPr/>
        <p:txBody>
          <a:bodyPr/>
          <a:lstStyle/>
          <a:p>
            <a:r>
              <a:rPr lang="en-US" dirty="0"/>
              <a:t>What had happened to Stephen had a profound impact on the church.   What had happened to Abraham Lincoln or John Kenedy or Martin Luther King  had a profound impact on the united States .  Innocent blood spilled for a worthy cause  is met with a visceral response from onlookers that can understand an  underlying truth.  The blood of Jesus on the cross is profound in importance to the martyrs that follow. </a:t>
            </a:r>
          </a:p>
        </p:txBody>
      </p:sp>
      <p:sp>
        <p:nvSpPr>
          <p:cNvPr id="4" name="Slide Number Placeholder 3">
            <a:extLst>
              <a:ext uri="{FF2B5EF4-FFF2-40B4-BE49-F238E27FC236}">
                <a16:creationId xmlns:a16="http://schemas.microsoft.com/office/drawing/2014/main" id="{BE7CB0E4-AFC6-03EF-AFB3-8BF291BE1EF5}"/>
              </a:ext>
            </a:extLst>
          </p:cNvPr>
          <p:cNvSpPr>
            <a:spLocks noGrp="1"/>
          </p:cNvSpPr>
          <p:nvPr>
            <p:ph type="sldNum" sz="quarter" idx="5"/>
          </p:nvPr>
        </p:nvSpPr>
        <p:spPr/>
        <p:txBody>
          <a:bodyPr/>
          <a:lstStyle/>
          <a:p>
            <a:fld id="{3021D9A3-0014-4ED9-837C-94109E9D67F4}" type="slidenum">
              <a:rPr lang="en-US" smtClean="0"/>
              <a:t>20</a:t>
            </a:fld>
            <a:endParaRPr lang="en-US"/>
          </a:p>
        </p:txBody>
      </p:sp>
    </p:spTree>
    <p:extLst>
      <p:ext uri="{BB962C8B-B14F-4D97-AF65-F5344CB8AC3E}">
        <p14:creationId xmlns:p14="http://schemas.microsoft.com/office/powerpoint/2010/main" val="1181698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B695A-EA1E-72C5-C23B-3B79ABF670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29242E-50A9-9EEE-C493-8DC6ED691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693632-D0BD-CA3A-757E-A594F9D131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33ED18-2649-AAF4-194F-793C22398608}"/>
              </a:ext>
            </a:extLst>
          </p:cNvPr>
          <p:cNvSpPr>
            <a:spLocks noGrp="1"/>
          </p:cNvSpPr>
          <p:nvPr>
            <p:ph type="sldNum" sz="quarter" idx="5"/>
          </p:nvPr>
        </p:nvSpPr>
        <p:spPr/>
        <p:txBody>
          <a:bodyPr/>
          <a:lstStyle/>
          <a:p>
            <a:fld id="{3021D9A3-0014-4ED9-837C-94109E9D67F4}" type="slidenum">
              <a:rPr lang="en-US" smtClean="0"/>
              <a:t>21</a:t>
            </a:fld>
            <a:endParaRPr lang="en-US"/>
          </a:p>
        </p:txBody>
      </p:sp>
    </p:spTree>
    <p:extLst>
      <p:ext uri="{BB962C8B-B14F-4D97-AF65-F5344CB8AC3E}">
        <p14:creationId xmlns:p14="http://schemas.microsoft.com/office/powerpoint/2010/main" val="358770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D07F2-0CAA-341A-DF4E-C2547A5F5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4E068-0C6B-9003-35B0-28FC532539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962746-5BAE-26DD-B872-9E85521EB9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88B528-A551-A40C-57A8-92168F702652}"/>
              </a:ext>
            </a:extLst>
          </p:cNvPr>
          <p:cNvSpPr>
            <a:spLocks noGrp="1"/>
          </p:cNvSpPr>
          <p:nvPr>
            <p:ph type="sldNum" sz="quarter" idx="5"/>
          </p:nvPr>
        </p:nvSpPr>
        <p:spPr/>
        <p:txBody>
          <a:bodyPr/>
          <a:lstStyle/>
          <a:p>
            <a:fld id="{3021D9A3-0014-4ED9-837C-94109E9D67F4}" type="slidenum">
              <a:rPr lang="en-US" smtClean="0"/>
              <a:t>3</a:t>
            </a:fld>
            <a:endParaRPr lang="en-US"/>
          </a:p>
        </p:txBody>
      </p:sp>
    </p:spTree>
    <p:extLst>
      <p:ext uri="{BB962C8B-B14F-4D97-AF65-F5344CB8AC3E}">
        <p14:creationId xmlns:p14="http://schemas.microsoft.com/office/powerpoint/2010/main" val="3675846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FAE9D-F543-6E8F-548D-982C6C188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D2A61-9D58-5861-D415-39D6063F89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AE951E-E8DB-3FC3-5903-0C9A8B0AB7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866012-1F38-C95F-113C-8D2C83D7E4E2}"/>
              </a:ext>
            </a:extLst>
          </p:cNvPr>
          <p:cNvSpPr>
            <a:spLocks noGrp="1"/>
          </p:cNvSpPr>
          <p:nvPr>
            <p:ph type="sldNum" sz="quarter" idx="5"/>
          </p:nvPr>
        </p:nvSpPr>
        <p:spPr/>
        <p:txBody>
          <a:bodyPr/>
          <a:lstStyle/>
          <a:p>
            <a:fld id="{3021D9A3-0014-4ED9-837C-94109E9D67F4}" type="slidenum">
              <a:rPr lang="en-US" smtClean="0"/>
              <a:t>22</a:t>
            </a:fld>
            <a:endParaRPr lang="en-US"/>
          </a:p>
        </p:txBody>
      </p:sp>
    </p:spTree>
    <p:extLst>
      <p:ext uri="{BB962C8B-B14F-4D97-AF65-F5344CB8AC3E}">
        <p14:creationId xmlns:p14="http://schemas.microsoft.com/office/powerpoint/2010/main" val="70320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DC7D0-16EF-64FE-30AD-D98C68CF5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8EAC48-261B-9E92-C177-2B6FFCF405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438102-CE29-D1FC-3B66-2FC7BF740A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8CC54D-012B-EFD3-27E3-59B0F6517989}"/>
              </a:ext>
            </a:extLst>
          </p:cNvPr>
          <p:cNvSpPr>
            <a:spLocks noGrp="1"/>
          </p:cNvSpPr>
          <p:nvPr>
            <p:ph type="sldNum" sz="quarter" idx="5"/>
          </p:nvPr>
        </p:nvSpPr>
        <p:spPr/>
        <p:txBody>
          <a:bodyPr/>
          <a:lstStyle/>
          <a:p>
            <a:fld id="{3021D9A3-0014-4ED9-837C-94109E9D67F4}" type="slidenum">
              <a:rPr lang="en-US" smtClean="0"/>
              <a:t>23</a:t>
            </a:fld>
            <a:endParaRPr lang="en-US"/>
          </a:p>
        </p:txBody>
      </p:sp>
    </p:spTree>
    <p:extLst>
      <p:ext uri="{BB962C8B-B14F-4D97-AF65-F5344CB8AC3E}">
        <p14:creationId xmlns:p14="http://schemas.microsoft.com/office/powerpoint/2010/main" val="1520466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62850-249A-555B-9EAF-0CDB419AB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7E81A-8D9A-8A81-48C2-75B8807521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E24FDD-4FB9-A0EC-509C-94447E1523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35C42C-E632-E945-52FF-104DC4011456}"/>
              </a:ext>
            </a:extLst>
          </p:cNvPr>
          <p:cNvSpPr>
            <a:spLocks noGrp="1"/>
          </p:cNvSpPr>
          <p:nvPr>
            <p:ph type="sldNum" sz="quarter" idx="5"/>
          </p:nvPr>
        </p:nvSpPr>
        <p:spPr/>
        <p:txBody>
          <a:bodyPr/>
          <a:lstStyle/>
          <a:p>
            <a:fld id="{3021D9A3-0014-4ED9-837C-94109E9D67F4}" type="slidenum">
              <a:rPr lang="en-US" smtClean="0"/>
              <a:t>24</a:t>
            </a:fld>
            <a:endParaRPr lang="en-US"/>
          </a:p>
        </p:txBody>
      </p:sp>
    </p:spTree>
    <p:extLst>
      <p:ext uri="{BB962C8B-B14F-4D97-AF65-F5344CB8AC3E}">
        <p14:creationId xmlns:p14="http://schemas.microsoft.com/office/powerpoint/2010/main" val="1861066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0AB9E-AD6B-0C1B-A987-57808F6E3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C7096-748D-58E3-D452-C6A9919F0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EDEA5-5E08-4FA4-7DBD-E6631444A2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418039-ED4C-D6EA-75D8-7AA3CCA2E905}"/>
              </a:ext>
            </a:extLst>
          </p:cNvPr>
          <p:cNvSpPr>
            <a:spLocks noGrp="1"/>
          </p:cNvSpPr>
          <p:nvPr>
            <p:ph type="sldNum" sz="quarter" idx="5"/>
          </p:nvPr>
        </p:nvSpPr>
        <p:spPr/>
        <p:txBody>
          <a:bodyPr/>
          <a:lstStyle/>
          <a:p>
            <a:fld id="{3021D9A3-0014-4ED9-837C-94109E9D67F4}" type="slidenum">
              <a:rPr lang="en-US" smtClean="0"/>
              <a:t>25</a:t>
            </a:fld>
            <a:endParaRPr lang="en-US"/>
          </a:p>
        </p:txBody>
      </p:sp>
    </p:spTree>
    <p:extLst>
      <p:ext uri="{BB962C8B-B14F-4D97-AF65-F5344CB8AC3E}">
        <p14:creationId xmlns:p14="http://schemas.microsoft.com/office/powerpoint/2010/main" val="3913920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C270D-BFE7-E9E7-960E-F0A7FEB12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42FF7D-C527-39DF-4F85-3F7349187A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B6312D-33B7-A3E2-CF54-10D295975F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80B4C5-976A-FDFD-9B6D-D827B73E2822}"/>
              </a:ext>
            </a:extLst>
          </p:cNvPr>
          <p:cNvSpPr>
            <a:spLocks noGrp="1"/>
          </p:cNvSpPr>
          <p:nvPr>
            <p:ph type="sldNum" sz="quarter" idx="5"/>
          </p:nvPr>
        </p:nvSpPr>
        <p:spPr/>
        <p:txBody>
          <a:bodyPr/>
          <a:lstStyle/>
          <a:p>
            <a:fld id="{3021D9A3-0014-4ED9-837C-94109E9D67F4}" type="slidenum">
              <a:rPr lang="en-US" smtClean="0"/>
              <a:t>26</a:t>
            </a:fld>
            <a:endParaRPr lang="en-US"/>
          </a:p>
        </p:txBody>
      </p:sp>
    </p:spTree>
    <p:extLst>
      <p:ext uri="{BB962C8B-B14F-4D97-AF65-F5344CB8AC3E}">
        <p14:creationId xmlns:p14="http://schemas.microsoft.com/office/powerpoint/2010/main" val="349900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974B5-07CC-B054-8D48-991ED6E8B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605BE-5672-F1AF-557F-0AA76AF2E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9F1A83-3E48-7F8F-E7F8-623B71C94F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ECB225-1ADF-C7BB-EF73-9C2841034660}"/>
              </a:ext>
            </a:extLst>
          </p:cNvPr>
          <p:cNvSpPr>
            <a:spLocks noGrp="1"/>
          </p:cNvSpPr>
          <p:nvPr>
            <p:ph type="sldNum" sz="quarter" idx="5"/>
          </p:nvPr>
        </p:nvSpPr>
        <p:spPr/>
        <p:txBody>
          <a:bodyPr/>
          <a:lstStyle/>
          <a:p>
            <a:fld id="{3021D9A3-0014-4ED9-837C-94109E9D67F4}" type="slidenum">
              <a:rPr lang="en-US" smtClean="0"/>
              <a:t>27</a:t>
            </a:fld>
            <a:endParaRPr lang="en-US"/>
          </a:p>
        </p:txBody>
      </p:sp>
    </p:spTree>
    <p:extLst>
      <p:ext uri="{BB962C8B-B14F-4D97-AF65-F5344CB8AC3E}">
        <p14:creationId xmlns:p14="http://schemas.microsoft.com/office/powerpoint/2010/main" val="312266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0144E-E2C8-91CD-DE3D-D0792D049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FD90A7-5ED3-D1D2-025E-BD8214D1C8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ADC2A2-4E4B-C496-B771-6DB3B9CE0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DE2714-4BF9-7B72-31CF-2BFBFD478A63}"/>
              </a:ext>
            </a:extLst>
          </p:cNvPr>
          <p:cNvSpPr>
            <a:spLocks noGrp="1"/>
          </p:cNvSpPr>
          <p:nvPr>
            <p:ph type="sldNum" sz="quarter" idx="5"/>
          </p:nvPr>
        </p:nvSpPr>
        <p:spPr/>
        <p:txBody>
          <a:bodyPr/>
          <a:lstStyle/>
          <a:p>
            <a:fld id="{3021D9A3-0014-4ED9-837C-94109E9D67F4}" type="slidenum">
              <a:rPr lang="en-US" smtClean="0"/>
              <a:t>28</a:t>
            </a:fld>
            <a:endParaRPr lang="en-US"/>
          </a:p>
        </p:txBody>
      </p:sp>
    </p:spTree>
    <p:extLst>
      <p:ext uri="{BB962C8B-B14F-4D97-AF65-F5344CB8AC3E}">
        <p14:creationId xmlns:p14="http://schemas.microsoft.com/office/powerpoint/2010/main" val="292944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320B2-C499-9AA1-ECE2-2146CF0C24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685DD0-8FA9-E8AC-D8EE-62F6AAC650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BC5063-FB88-7360-CF1D-C52B408003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38CB56-E078-DF33-ACB0-10FDA08AB037}"/>
              </a:ext>
            </a:extLst>
          </p:cNvPr>
          <p:cNvSpPr>
            <a:spLocks noGrp="1"/>
          </p:cNvSpPr>
          <p:nvPr>
            <p:ph type="sldNum" sz="quarter" idx="5"/>
          </p:nvPr>
        </p:nvSpPr>
        <p:spPr/>
        <p:txBody>
          <a:bodyPr/>
          <a:lstStyle/>
          <a:p>
            <a:fld id="{3021D9A3-0014-4ED9-837C-94109E9D67F4}" type="slidenum">
              <a:rPr lang="en-US" smtClean="0"/>
              <a:t>29</a:t>
            </a:fld>
            <a:endParaRPr lang="en-US"/>
          </a:p>
        </p:txBody>
      </p:sp>
    </p:spTree>
    <p:extLst>
      <p:ext uri="{BB962C8B-B14F-4D97-AF65-F5344CB8AC3E}">
        <p14:creationId xmlns:p14="http://schemas.microsoft.com/office/powerpoint/2010/main" val="1153062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5850C-B127-5BE6-2B7C-60BBA79B7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C8A55-CCD8-814E-EF06-754A30FB3D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FEAC76-14BD-5B61-7D79-F8C8805034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7C167D-0EB9-9170-B308-299AF56F73DB}"/>
              </a:ext>
            </a:extLst>
          </p:cNvPr>
          <p:cNvSpPr>
            <a:spLocks noGrp="1"/>
          </p:cNvSpPr>
          <p:nvPr>
            <p:ph type="sldNum" sz="quarter" idx="5"/>
          </p:nvPr>
        </p:nvSpPr>
        <p:spPr/>
        <p:txBody>
          <a:bodyPr/>
          <a:lstStyle/>
          <a:p>
            <a:fld id="{3021D9A3-0014-4ED9-837C-94109E9D67F4}" type="slidenum">
              <a:rPr lang="en-US" smtClean="0"/>
              <a:t>30</a:t>
            </a:fld>
            <a:endParaRPr lang="en-US"/>
          </a:p>
        </p:txBody>
      </p:sp>
    </p:spTree>
    <p:extLst>
      <p:ext uri="{BB962C8B-B14F-4D97-AF65-F5344CB8AC3E}">
        <p14:creationId xmlns:p14="http://schemas.microsoft.com/office/powerpoint/2010/main" val="1484958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E9D7D-C2FF-02CD-56D7-C679089D97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ADDBA5-D0D0-879C-C824-ED7994F7CC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966B82-30E2-30BD-1096-91EF0DFBCF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DB7592-ACA9-4922-CA85-A4EF12DE39FA}"/>
              </a:ext>
            </a:extLst>
          </p:cNvPr>
          <p:cNvSpPr>
            <a:spLocks noGrp="1"/>
          </p:cNvSpPr>
          <p:nvPr>
            <p:ph type="sldNum" sz="quarter" idx="5"/>
          </p:nvPr>
        </p:nvSpPr>
        <p:spPr/>
        <p:txBody>
          <a:bodyPr/>
          <a:lstStyle/>
          <a:p>
            <a:fld id="{3021D9A3-0014-4ED9-837C-94109E9D67F4}" type="slidenum">
              <a:rPr lang="en-US" smtClean="0"/>
              <a:t>31</a:t>
            </a:fld>
            <a:endParaRPr lang="en-US"/>
          </a:p>
        </p:txBody>
      </p:sp>
    </p:spTree>
    <p:extLst>
      <p:ext uri="{BB962C8B-B14F-4D97-AF65-F5344CB8AC3E}">
        <p14:creationId xmlns:p14="http://schemas.microsoft.com/office/powerpoint/2010/main" val="526340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4</a:t>
            </a:fld>
            <a:endParaRPr lang="en-US"/>
          </a:p>
        </p:txBody>
      </p:sp>
    </p:spTree>
    <p:extLst>
      <p:ext uri="{BB962C8B-B14F-4D97-AF65-F5344CB8AC3E}">
        <p14:creationId xmlns:p14="http://schemas.microsoft.com/office/powerpoint/2010/main" val="3994778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2A085-C959-F77D-BCD9-9AF6175E27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80E14C-F00C-6768-1BA2-D66EDF811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EA99A-91C8-45C3-F002-2AA6937D01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EE0F92-921A-207D-2F3E-564E1C0418BE}"/>
              </a:ext>
            </a:extLst>
          </p:cNvPr>
          <p:cNvSpPr>
            <a:spLocks noGrp="1"/>
          </p:cNvSpPr>
          <p:nvPr>
            <p:ph type="sldNum" sz="quarter" idx="5"/>
          </p:nvPr>
        </p:nvSpPr>
        <p:spPr/>
        <p:txBody>
          <a:bodyPr/>
          <a:lstStyle/>
          <a:p>
            <a:fld id="{3021D9A3-0014-4ED9-837C-94109E9D67F4}" type="slidenum">
              <a:rPr lang="en-US" smtClean="0"/>
              <a:t>32</a:t>
            </a:fld>
            <a:endParaRPr lang="en-US"/>
          </a:p>
        </p:txBody>
      </p:sp>
    </p:spTree>
    <p:extLst>
      <p:ext uri="{BB962C8B-B14F-4D97-AF65-F5344CB8AC3E}">
        <p14:creationId xmlns:p14="http://schemas.microsoft.com/office/powerpoint/2010/main" val="3623041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3F525-D5A1-8401-51DF-8E4A3E5BB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01D409-BC9C-4F6E-AF2C-A773FE5BCB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D19502-FA87-D3DA-614C-E053F5CC1D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EE658B-2C36-6937-3B15-B0E103ED1F50}"/>
              </a:ext>
            </a:extLst>
          </p:cNvPr>
          <p:cNvSpPr>
            <a:spLocks noGrp="1"/>
          </p:cNvSpPr>
          <p:nvPr>
            <p:ph type="sldNum" sz="quarter" idx="5"/>
          </p:nvPr>
        </p:nvSpPr>
        <p:spPr/>
        <p:txBody>
          <a:bodyPr/>
          <a:lstStyle/>
          <a:p>
            <a:fld id="{3021D9A3-0014-4ED9-837C-94109E9D67F4}" type="slidenum">
              <a:rPr lang="en-US" smtClean="0"/>
              <a:t>34</a:t>
            </a:fld>
            <a:endParaRPr lang="en-US"/>
          </a:p>
        </p:txBody>
      </p:sp>
    </p:spTree>
    <p:extLst>
      <p:ext uri="{BB962C8B-B14F-4D97-AF65-F5344CB8AC3E}">
        <p14:creationId xmlns:p14="http://schemas.microsoft.com/office/powerpoint/2010/main" val="3593301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61DFC-3115-59D2-AD4C-C20AA6D0E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484F8A-B12F-A31F-1C72-2F352EE163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A855D-33A9-3E36-0E9B-25CB5C5B54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7283BE-ADF7-6911-4841-EEC13299BD3B}"/>
              </a:ext>
            </a:extLst>
          </p:cNvPr>
          <p:cNvSpPr>
            <a:spLocks noGrp="1"/>
          </p:cNvSpPr>
          <p:nvPr>
            <p:ph type="sldNum" sz="quarter" idx="5"/>
          </p:nvPr>
        </p:nvSpPr>
        <p:spPr/>
        <p:txBody>
          <a:bodyPr/>
          <a:lstStyle/>
          <a:p>
            <a:fld id="{3021D9A3-0014-4ED9-837C-94109E9D67F4}" type="slidenum">
              <a:rPr lang="en-US" smtClean="0"/>
              <a:t>36</a:t>
            </a:fld>
            <a:endParaRPr lang="en-US"/>
          </a:p>
        </p:txBody>
      </p:sp>
    </p:spTree>
    <p:extLst>
      <p:ext uri="{BB962C8B-B14F-4D97-AF65-F5344CB8AC3E}">
        <p14:creationId xmlns:p14="http://schemas.microsoft.com/office/powerpoint/2010/main" val="31972203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20386-6237-49C0-587E-D5473AE4D6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F125D-65EF-7908-76A3-4C89707695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38CE88-212A-96C3-9BF0-4F577B9127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88CB62-70E6-B360-2F67-A9B67DA1C03F}"/>
              </a:ext>
            </a:extLst>
          </p:cNvPr>
          <p:cNvSpPr>
            <a:spLocks noGrp="1"/>
          </p:cNvSpPr>
          <p:nvPr>
            <p:ph type="sldNum" sz="quarter" idx="5"/>
          </p:nvPr>
        </p:nvSpPr>
        <p:spPr/>
        <p:txBody>
          <a:bodyPr/>
          <a:lstStyle/>
          <a:p>
            <a:fld id="{3021D9A3-0014-4ED9-837C-94109E9D67F4}" type="slidenum">
              <a:rPr lang="en-US" smtClean="0"/>
              <a:t>37</a:t>
            </a:fld>
            <a:endParaRPr lang="en-US"/>
          </a:p>
        </p:txBody>
      </p:sp>
    </p:spTree>
    <p:extLst>
      <p:ext uri="{BB962C8B-B14F-4D97-AF65-F5344CB8AC3E}">
        <p14:creationId xmlns:p14="http://schemas.microsoft.com/office/powerpoint/2010/main" val="3070202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E938C-22F2-2D79-556A-E373F6CC7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8CAE9A-BD65-60F8-B97E-FDF4838BAA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166A74-4070-8893-2B75-647D525ECC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475332-E0B5-1BE5-CE2C-87EE0B952CB9}"/>
              </a:ext>
            </a:extLst>
          </p:cNvPr>
          <p:cNvSpPr>
            <a:spLocks noGrp="1"/>
          </p:cNvSpPr>
          <p:nvPr>
            <p:ph type="sldNum" sz="quarter" idx="5"/>
          </p:nvPr>
        </p:nvSpPr>
        <p:spPr/>
        <p:txBody>
          <a:bodyPr/>
          <a:lstStyle/>
          <a:p>
            <a:fld id="{3021D9A3-0014-4ED9-837C-94109E9D67F4}" type="slidenum">
              <a:rPr lang="en-US" smtClean="0"/>
              <a:t>38</a:t>
            </a:fld>
            <a:endParaRPr lang="en-US"/>
          </a:p>
        </p:txBody>
      </p:sp>
    </p:spTree>
    <p:extLst>
      <p:ext uri="{BB962C8B-B14F-4D97-AF65-F5344CB8AC3E}">
        <p14:creationId xmlns:p14="http://schemas.microsoft.com/office/powerpoint/2010/main" val="2535438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CB214-2A26-7FC5-B84B-73536CACB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4124C4-606B-7F5A-3DBD-F6DA604558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2DD0A0-6FCF-F041-84BA-5E4609BFD9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E72707-ED96-DD56-E0BC-60096FA18E09}"/>
              </a:ext>
            </a:extLst>
          </p:cNvPr>
          <p:cNvSpPr>
            <a:spLocks noGrp="1"/>
          </p:cNvSpPr>
          <p:nvPr>
            <p:ph type="sldNum" sz="quarter" idx="5"/>
          </p:nvPr>
        </p:nvSpPr>
        <p:spPr/>
        <p:txBody>
          <a:bodyPr/>
          <a:lstStyle/>
          <a:p>
            <a:fld id="{3021D9A3-0014-4ED9-837C-94109E9D67F4}" type="slidenum">
              <a:rPr lang="en-US" smtClean="0"/>
              <a:t>39</a:t>
            </a:fld>
            <a:endParaRPr lang="en-US"/>
          </a:p>
        </p:txBody>
      </p:sp>
    </p:spTree>
    <p:extLst>
      <p:ext uri="{BB962C8B-B14F-4D97-AF65-F5344CB8AC3E}">
        <p14:creationId xmlns:p14="http://schemas.microsoft.com/office/powerpoint/2010/main" val="2505195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9CB17-2CEB-41C9-B768-E19BF5C4B5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7A838-E9F3-0E72-332A-6D6B37728F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659A34-A54E-0C8A-5F82-26E2EA7EDC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B6A4A9-AB7E-4CAF-AFB9-B8AFED6C33C3}"/>
              </a:ext>
            </a:extLst>
          </p:cNvPr>
          <p:cNvSpPr>
            <a:spLocks noGrp="1"/>
          </p:cNvSpPr>
          <p:nvPr>
            <p:ph type="sldNum" sz="quarter" idx="5"/>
          </p:nvPr>
        </p:nvSpPr>
        <p:spPr/>
        <p:txBody>
          <a:bodyPr/>
          <a:lstStyle/>
          <a:p>
            <a:fld id="{3021D9A3-0014-4ED9-837C-94109E9D67F4}" type="slidenum">
              <a:rPr lang="en-US" smtClean="0"/>
              <a:t>40</a:t>
            </a:fld>
            <a:endParaRPr lang="en-US"/>
          </a:p>
        </p:txBody>
      </p:sp>
    </p:spTree>
    <p:extLst>
      <p:ext uri="{BB962C8B-B14F-4D97-AF65-F5344CB8AC3E}">
        <p14:creationId xmlns:p14="http://schemas.microsoft.com/office/powerpoint/2010/main" val="1754303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E37DD-A3A6-067D-B430-C8F4ED92E9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E08619-A966-7DCE-BCE0-15C3098FD0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D79D4-5487-795A-B340-1C86F3413D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0715E8-CBFA-34D7-83A1-12F3AA7D55A9}"/>
              </a:ext>
            </a:extLst>
          </p:cNvPr>
          <p:cNvSpPr>
            <a:spLocks noGrp="1"/>
          </p:cNvSpPr>
          <p:nvPr>
            <p:ph type="sldNum" sz="quarter" idx="5"/>
          </p:nvPr>
        </p:nvSpPr>
        <p:spPr/>
        <p:txBody>
          <a:bodyPr/>
          <a:lstStyle/>
          <a:p>
            <a:fld id="{3021D9A3-0014-4ED9-837C-94109E9D67F4}" type="slidenum">
              <a:rPr lang="en-US" smtClean="0"/>
              <a:t>41</a:t>
            </a:fld>
            <a:endParaRPr lang="en-US"/>
          </a:p>
        </p:txBody>
      </p:sp>
    </p:spTree>
    <p:extLst>
      <p:ext uri="{BB962C8B-B14F-4D97-AF65-F5344CB8AC3E}">
        <p14:creationId xmlns:p14="http://schemas.microsoft.com/office/powerpoint/2010/main" val="20713872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86F67-B1F7-DC36-7563-52C881652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1BC6A-8658-8E5E-CD68-2A21D3C90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83943B-5F26-6B0F-0CC0-FCABF9841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6671C2-C87B-896A-B47E-C85804A9D58D}"/>
              </a:ext>
            </a:extLst>
          </p:cNvPr>
          <p:cNvSpPr>
            <a:spLocks noGrp="1"/>
          </p:cNvSpPr>
          <p:nvPr>
            <p:ph type="sldNum" sz="quarter" idx="5"/>
          </p:nvPr>
        </p:nvSpPr>
        <p:spPr/>
        <p:txBody>
          <a:bodyPr/>
          <a:lstStyle/>
          <a:p>
            <a:fld id="{3021D9A3-0014-4ED9-837C-94109E9D67F4}" type="slidenum">
              <a:rPr lang="en-US" smtClean="0"/>
              <a:t>42</a:t>
            </a:fld>
            <a:endParaRPr lang="en-US"/>
          </a:p>
        </p:txBody>
      </p:sp>
    </p:spTree>
    <p:extLst>
      <p:ext uri="{BB962C8B-B14F-4D97-AF65-F5344CB8AC3E}">
        <p14:creationId xmlns:p14="http://schemas.microsoft.com/office/powerpoint/2010/main" val="20526660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66</a:t>
            </a:fld>
            <a:endParaRPr lang="en-US"/>
          </a:p>
        </p:txBody>
      </p:sp>
    </p:spTree>
    <p:extLst>
      <p:ext uri="{BB962C8B-B14F-4D97-AF65-F5344CB8AC3E}">
        <p14:creationId xmlns:p14="http://schemas.microsoft.com/office/powerpoint/2010/main" val="4091508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9FC4D-4BD0-80B9-7425-24CC60587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24B0F-1D42-998A-4F31-5778172F62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0EAEC8-0A21-B5DB-1ADA-A862962321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06BA0C-03EA-B84B-F61E-5EF859BB5E3E}"/>
              </a:ext>
            </a:extLst>
          </p:cNvPr>
          <p:cNvSpPr>
            <a:spLocks noGrp="1"/>
          </p:cNvSpPr>
          <p:nvPr>
            <p:ph type="sldNum" sz="quarter" idx="5"/>
          </p:nvPr>
        </p:nvSpPr>
        <p:spPr/>
        <p:txBody>
          <a:bodyPr/>
          <a:lstStyle/>
          <a:p>
            <a:fld id="{3021D9A3-0014-4ED9-837C-94109E9D67F4}" type="slidenum">
              <a:rPr lang="en-US" smtClean="0"/>
              <a:t>5</a:t>
            </a:fld>
            <a:endParaRPr lang="en-US"/>
          </a:p>
        </p:txBody>
      </p:sp>
    </p:spTree>
    <p:extLst>
      <p:ext uri="{BB962C8B-B14F-4D97-AF65-F5344CB8AC3E}">
        <p14:creationId xmlns:p14="http://schemas.microsoft.com/office/powerpoint/2010/main" val="3437364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67034-5C00-865E-AD3B-50E87662B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C242C-2AC2-8EAF-25F3-5DC96AAE37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566C43-D770-BD7E-63B6-393FE2E2A6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7CD2E4-29C5-48B4-03CD-A1AC9260EB65}"/>
              </a:ext>
            </a:extLst>
          </p:cNvPr>
          <p:cNvSpPr>
            <a:spLocks noGrp="1"/>
          </p:cNvSpPr>
          <p:nvPr>
            <p:ph type="sldNum" sz="quarter" idx="5"/>
          </p:nvPr>
        </p:nvSpPr>
        <p:spPr/>
        <p:txBody>
          <a:bodyPr/>
          <a:lstStyle/>
          <a:p>
            <a:fld id="{3021D9A3-0014-4ED9-837C-94109E9D67F4}" type="slidenum">
              <a:rPr lang="en-US" smtClean="0"/>
              <a:t>67</a:t>
            </a:fld>
            <a:endParaRPr lang="en-US"/>
          </a:p>
        </p:txBody>
      </p:sp>
    </p:spTree>
    <p:extLst>
      <p:ext uri="{BB962C8B-B14F-4D97-AF65-F5344CB8AC3E}">
        <p14:creationId xmlns:p14="http://schemas.microsoft.com/office/powerpoint/2010/main" val="1075012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85C57-C385-BE18-0C31-FEFC670F2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55E38E-6B80-EE20-B1B1-55AC450937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40B5E8-0C0A-C2F3-1088-5D73B25166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0570A5-32C7-E539-8352-676326EDE6A1}"/>
              </a:ext>
            </a:extLst>
          </p:cNvPr>
          <p:cNvSpPr>
            <a:spLocks noGrp="1"/>
          </p:cNvSpPr>
          <p:nvPr>
            <p:ph type="sldNum" sz="quarter" idx="5"/>
          </p:nvPr>
        </p:nvSpPr>
        <p:spPr/>
        <p:txBody>
          <a:bodyPr/>
          <a:lstStyle/>
          <a:p>
            <a:fld id="{3021D9A3-0014-4ED9-837C-94109E9D67F4}" type="slidenum">
              <a:rPr lang="en-US" smtClean="0"/>
              <a:t>69</a:t>
            </a:fld>
            <a:endParaRPr lang="en-US"/>
          </a:p>
        </p:txBody>
      </p:sp>
    </p:spTree>
    <p:extLst>
      <p:ext uri="{BB962C8B-B14F-4D97-AF65-F5344CB8AC3E}">
        <p14:creationId xmlns:p14="http://schemas.microsoft.com/office/powerpoint/2010/main" val="32433396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70</a:t>
            </a:fld>
            <a:endParaRPr lang="en-US"/>
          </a:p>
        </p:txBody>
      </p:sp>
    </p:spTree>
    <p:extLst>
      <p:ext uri="{BB962C8B-B14F-4D97-AF65-F5344CB8AC3E}">
        <p14:creationId xmlns:p14="http://schemas.microsoft.com/office/powerpoint/2010/main" val="23410721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71</a:t>
            </a:fld>
            <a:endParaRPr lang="en-US"/>
          </a:p>
        </p:txBody>
      </p:sp>
    </p:spTree>
    <p:extLst>
      <p:ext uri="{BB962C8B-B14F-4D97-AF65-F5344CB8AC3E}">
        <p14:creationId xmlns:p14="http://schemas.microsoft.com/office/powerpoint/2010/main" val="36966182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72</a:t>
            </a:fld>
            <a:endParaRPr lang="en-US"/>
          </a:p>
        </p:txBody>
      </p:sp>
    </p:spTree>
    <p:extLst>
      <p:ext uri="{BB962C8B-B14F-4D97-AF65-F5344CB8AC3E}">
        <p14:creationId xmlns:p14="http://schemas.microsoft.com/office/powerpoint/2010/main" val="23692300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C07C8-AE39-07A0-852A-1A4CBF27F5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97697-EFE8-1BEB-7B9F-C09E6B2E0F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0CF3B4-36C8-9FEF-7388-DB211266F340}"/>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D2199AE0-A2CE-0EFF-541B-A988935D3104}"/>
              </a:ext>
            </a:extLst>
          </p:cNvPr>
          <p:cNvSpPr>
            <a:spLocks noGrp="1"/>
          </p:cNvSpPr>
          <p:nvPr>
            <p:ph type="sldNum" sz="quarter" idx="5"/>
          </p:nvPr>
        </p:nvSpPr>
        <p:spPr/>
        <p:txBody>
          <a:bodyPr/>
          <a:lstStyle/>
          <a:p>
            <a:fld id="{3021D9A3-0014-4ED9-837C-94109E9D67F4}" type="slidenum">
              <a:rPr lang="en-US" smtClean="0"/>
              <a:t>73</a:t>
            </a:fld>
            <a:endParaRPr lang="en-US"/>
          </a:p>
        </p:txBody>
      </p:sp>
    </p:spTree>
    <p:extLst>
      <p:ext uri="{BB962C8B-B14F-4D97-AF65-F5344CB8AC3E}">
        <p14:creationId xmlns:p14="http://schemas.microsoft.com/office/powerpoint/2010/main" val="4686241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1CD00-D8C8-34B7-E27F-DCFB1BA39D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D6123-A61A-D271-E688-BDDBB6159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E9A65-2632-557C-7CC5-A88026BECF7A}"/>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AF23AC11-0E71-346E-0DB3-5BCF89720F51}"/>
              </a:ext>
            </a:extLst>
          </p:cNvPr>
          <p:cNvSpPr>
            <a:spLocks noGrp="1"/>
          </p:cNvSpPr>
          <p:nvPr>
            <p:ph type="sldNum" sz="quarter" idx="5"/>
          </p:nvPr>
        </p:nvSpPr>
        <p:spPr/>
        <p:txBody>
          <a:bodyPr/>
          <a:lstStyle/>
          <a:p>
            <a:fld id="{3021D9A3-0014-4ED9-837C-94109E9D67F4}" type="slidenum">
              <a:rPr lang="en-US" smtClean="0"/>
              <a:t>76</a:t>
            </a:fld>
            <a:endParaRPr lang="en-US"/>
          </a:p>
        </p:txBody>
      </p:sp>
    </p:spTree>
    <p:extLst>
      <p:ext uri="{BB962C8B-B14F-4D97-AF65-F5344CB8AC3E}">
        <p14:creationId xmlns:p14="http://schemas.microsoft.com/office/powerpoint/2010/main" val="23025831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85A87-604F-25B9-4259-F34FBE2DD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06F03-2DA0-EA21-394C-B39F92B3E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AFBA11-A0C4-E31D-B2DF-39E543D1B3D4}"/>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47EFBF9A-9C60-B052-6BAE-F1CE472DAECC}"/>
              </a:ext>
            </a:extLst>
          </p:cNvPr>
          <p:cNvSpPr>
            <a:spLocks noGrp="1"/>
          </p:cNvSpPr>
          <p:nvPr>
            <p:ph type="sldNum" sz="quarter" idx="5"/>
          </p:nvPr>
        </p:nvSpPr>
        <p:spPr/>
        <p:txBody>
          <a:bodyPr/>
          <a:lstStyle/>
          <a:p>
            <a:fld id="{3021D9A3-0014-4ED9-837C-94109E9D67F4}" type="slidenum">
              <a:rPr lang="en-US" smtClean="0"/>
              <a:t>77</a:t>
            </a:fld>
            <a:endParaRPr lang="en-US"/>
          </a:p>
        </p:txBody>
      </p:sp>
    </p:spTree>
    <p:extLst>
      <p:ext uri="{BB962C8B-B14F-4D97-AF65-F5344CB8AC3E}">
        <p14:creationId xmlns:p14="http://schemas.microsoft.com/office/powerpoint/2010/main" val="39213717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EEF47-A2B1-1881-C5DB-809BB2E9AD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47860-CB6B-18D9-CC02-068295E6B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7DD07-5851-6B58-EE5C-865ED692B847}"/>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EDCDCB67-AC05-D998-C047-31DEA756524D}"/>
              </a:ext>
            </a:extLst>
          </p:cNvPr>
          <p:cNvSpPr>
            <a:spLocks noGrp="1"/>
          </p:cNvSpPr>
          <p:nvPr>
            <p:ph type="sldNum" sz="quarter" idx="5"/>
          </p:nvPr>
        </p:nvSpPr>
        <p:spPr/>
        <p:txBody>
          <a:bodyPr/>
          <a:lstStyle/>
          <a:p>
            <a:fld id="{3021D9A3-0014-4ED9-837C-94109E9D67F4}" type="slidenum">
              <a:rPr lang="en-US" smtClean="0"/>
              <a:t>78</a:t>
            </a:fld>
            <a:endParaRPr lang="en-US"/>
          </a:p>
        </p:txBody>
      </p:sp>
    </p:spTree>
    <p:extLst>
      <p:ext uri="{BB962C8B-B14F-4D97-AF65-F5344CB8AC3E}">
        <p14:creationId xmlns:p14="http://schemas.microsoft.com/office/powerpoint/2010/main" val="3321159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8EAB4-8A81-8FCB-9FF3-CBAC8FD256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78AC4-6011-64D2-80CD-ACC99BCF26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5952E7-79FF-7989-0355-E6528310B1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AFC23C-22CC-456A-8817-EE14E55757C0}"/>
              </a:ext>
            </a:extLst>
          </p:cNvPr>
          <p:cNvSpPr>
            <a:spLocks noGrp="1"/>
          </p:cNvSpPr>
          <p:nvPr>
            <p:ph type="sldNum" sz="quarter" idx="5"/>
          </p:nvPr>
        </p:nvSpPr>
        <p:spPr/>
        <p:txBody>
          <a:bodyPr/>
          <a:lstStyle/>
          <a:p>
            <a:fld id="{3021D9A3-0014-4ED9-837C-94109E9D67F4}" type="slidenum">
              <a:rPr lang="en-US" smtClean="0"/>
              <a:t>6</a:t>
            </a:fld>
            <a:endParaRPr lang="en-US"/>
          </a:p>
        </p:txBody>
      </p:sp>
    </p:spTree>
    <p:extLst>
      <p:ext uri="{BB962C8B-B14F-4D97-AF65-F5344CB8AC3E}">
        <p14:creationId xmlns:p14="http://schemas.microsoft.com/office/powerpoint/2010/main" val="2527303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6B4D4-48CD-FE9E-E577-D1CBC4E5D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5383EE-DA07-A9D9-06F6-2D8CCE416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16CDED-C25E-3789-EE30-30A4104DE5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E44A2B-94D0-F284-3294-D6D9D09B11F6}"/>
              </a:ext>
            </a:extLst>
          </p:cNvPr>
          <p:cNvSpPr>
            <a:spLocks noGrp="1"/>
          </p:cNvSpPr>
          <p:nvPr>
            <p:ph type="sldNum" sz="quarter" idx="5"/>
          </p:nvPr>
        </p:nvSpPr>
        <p:spPr/>
        <p:txBody>
          <a:bodyPr/>
          <a:lstStyle/>
          <a:p>
            <a:fld id="{3021D9A3-0014-4ED9-837C-94109E9D67F4}" type="slidenum">
              <a:rPr lang="en-US" smtClean="0"/>
              <a:t>7</a:t>
            </a:fld>
            <a:endParaRPr lang="en-US"/>
          </a:p>
        </p:txBody>
      </p:sp>
    </p:spTree>
    <p:extLst>
      <p:ext uri="{BB962C8B-B14F-4D97-AF65-F5344CB8AC3E}">
        <p14:creationId xmlns:p14="http://schemas.microsoft.com/office/powerpoint/2010/main" val="2070537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C643E-3DD4-FC74-E83F-590FF8BA62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8A5F6-CDD6-A5F6-7D7B-E61964309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07284F-FF49-5419-4912-0B3FE9D6C5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E53C96-94A2-AAEA-2063-BA3AA2EA3F0F}"/>
              </a:ext>
            </a:extLst>
          </p:cNvPr>
          <p:cNvSpPr>
            <a:spLocks noGrp="1"/>
          </p:cNvSpPr>
          <p:nvPr>
            <p:ph type="sldNum" sz="quarter" idx="5"/>
          </p:nvPr>
        </p:nvSpPr>
        <p:spPr/>
        <p:txBody>
          <a:bodyPr/>
          <a:lstStyle/>
          <a:p>
            <a:fld id="{3021D9A3-0014-4ED9-837C-94109E9D67F4}" type="slidenum">
              <a:rPr lang="en-US" smtClean="0"/>
              <a:t>8</a:t>
            </a:fld>
            <a:endParaRPr lang="en-US"/>
          </a:p>
        </p:txBody>
      </p:sp>
    </p:spTree>
    <p:extLst>
      <p:ext uri="{BB962C8B-B14F-4D97-AF65-F5344CB8AC3E}">
        <p14:creationId xmlns:p14="http://schemas.microsoft.com/office/powerpoint/2010/main" val="1885772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6B0BB-7565-9437-E05E-DAC6AEFD57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B0E501-5A31-06EB-1820-4C37590332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FDA0E4-924F-6CE6-3F85-761F510F7F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BCED44-F49F-9456-CE26-F31202E80FA8}"/>
              </a:ext>
            </a:extLst>
          </p:cNvPr>
          <p:cNvSpPr>
            <a:spLocks noGrp="1"/>
          </p:cNvSpPr>
          <p:nvPr>
            <p:ph type="sldNum" sz="quarter" idx="5"/>
          </p:nvPr>
        </p:nvSpPr>
        <p:spPr/>
        <p:txBody>
          <a:bodyPr/>
          <a:lstStyle/>
          <a:p>
            <a:fld id="{3021D9A3-0014-4ED9-837C-94109E9D67F4}" type="slidenum">
              <a:rPr lang="en-US" smtClean="0"/>
              <a:t>9</a:t>
            </a:fld>
            <a:endParaRPr lang="en-US"/>
          </a:p>
        </p:txBody>
      </p:sp>
    </p:spTree>
    <p:extLst>
      <p:ext uri="{BB962C8B-B14F-4D97-AF65-F5344CB8AC3E}">
        <p14:creationId xmlns:p14="http://schemas.microsoft.com/office/powerpoint/2010/main" val="161101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FBF73-D13E-8089-91F4-E7F59EEB3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454FA7-6415-D042-42E0-1C3478CF56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FFCA1-C2C6-3BE2-BCCB-98277CFB19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7D394F-8795-E2DD-EC0C-A801CBEBF7EA}"/>
              </a:ext>
            </a:extLst>
          </p:cNvPr>
          <p:cNvSpPr>
            <a:spLocks noGrp="1"/>
          </p:cNvSpPr>
          <p:nvPr>
            <p:ph type="sldNum" sz="quarter" idx="5"/>
          </p:nvPr>
        </p:nvSpPr>
        <p:spPr/>
        <p:txBody>
          <a:bodyPr/>
          <a:lstStyle/>
          <a:p>
            <a:fld id="{3021D9A3-0014-4ED9-837C-94109E9D67F4}" type="slidenum">
              <a:rPr lang="en-US" smtClean="0"/>
              <a:t>10</a:t>
            </a:fld>
            <a:endParaRPr lang="en-US"/>
          </a:p>
        </p:txBody>
      </p:sp>
    </p:spTree>
    <p:extLst>
      <p:ext uri="{BB962C8B-B14F-4D97-AF65-F5344CB8AC3E}">
        <p14:creationId xmlns:p14="http://schemas.microsoft.com/office/powerpoint/2010/main" val="268583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12/3/2024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6487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12/3/2024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2195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12/3/2024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9106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12/3/2024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764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12/3/2024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125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12/3/2024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292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12/3/2024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521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12/3/2024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16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12/3/2024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7863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12/3/2024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36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12/3/2024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4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12/3/2024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51970659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blegateway.com/passage/?search=Galatians%201&amp;version=NIV#fen-NIV-29076b"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biblegateway.com/passage/?search=Acts%2012&amp;version=NIV#fen-NIV-27363a"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hyperlink" Target="https://bible.usccb.org/bible/acts/9?31#52009031" TargetMode="External"/><Relationship Id="rId3" Type="http://schemas.openxmlformats.org/officeDocument/2006/relationships/hyperlink" Target="https://bible.usccb.org/bible/acts/3" TargetMode="External"/><Relationship Id="rId7" Type="http://schemas.openxmlformats.org/officeDocument/2006/relationships/hyperlink" Target="https://bible.usccb.org/bible/acts/9"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https://bible.usccb.org/bible/acts/8?12#52008012" TargetMode="External"/><Relationship Id="rId5" Type="http://schemas.openxmlformats.org/officeDocument/2006/relationships/hyperlink" Target="https://bible.usccb.org/bible/acts/5?12#52005012" TargetMode="External"/><Relationship Id="rId4" Type="http://schemas.openxmlformats.org/officeDocument/2006/relationships/hyperlink" Target="https://bible.usccb.org/bible/acts/5"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bible.usccb.org/bible/acts/16?16#52016016" TargetMode="External"/><Relationship Id="rId3" Type="http://schemas.openxmlformats.org/officeDocument/2006/relationships/hyperlink" Target="https://bible.usccb.org/bible/acts/9?36#52009036" TargetMode="External"/><Relationship Id="rId7" Type="http://schemas.openxmlformats.org/officeDocument/2006/relationships/hyperlink" Target="https://bible.usccb.org/bible/acts/14?8#52014008"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hyperlink" Target="https://bible.usccb.org/bible/acts/13?4#52013004" TargetMode="External"/><Relationship Id="rId5" Type="http://schemas.openxmlformats.org/officeDocument/2006/relationships/hyperlink" Target="https://bible.usccb.org/bible/acts/12?18#52012018" TargetMode="External"/><Relationship Id="rId4" Type="http://schemas.openxmlformats.org/officeDocument/2006/relationships/hyperlink" Target="https://bible.usccb.org/bible/acts/12?5#52012005"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bible.usccb.org/bible/acts/19?12#52019012" TargetMode="External"/><Relationship Id="rId2" Type="http://schemas.openxmlformats.org/officeDocument/2006/relationships/hyperlink" Target="https://bible.usccb.org/bible/acts/19" TargetMode="External"/><Relationship Id="rId1" Type="http://schemas.openxmlformats.org/officeDocument/2006/relationships/slideLayout" Target="../slideLayouts/slideLayout7.xml"/><Relationship Id="rId6" Type="http://schemas.openxmlformats.org/officeDocument/2006/relationships/hyperlink" Target="https://bible.usccb.org/bible/acts/28?6#52028006" TargetMode="External"/><Relationship Id="rId5" Type="http://schemas.openxmlformats.org/officeDocument/2006/relationships/hyperlink" Target="https://bible.usccb.org/bible/acts/28" TargetMode="External"/><Relationship Id="rId4" Type="http://schemas.openxmlformats.org/officeDocument/2006/relationships/hyperlink" Target="https://bible.usccb.org/bible/acts/20?7#52020007"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blueletterbible.org/lexicon/G4198/kj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2BD74-BE6F-1922-30A5-4BB243402F33}"/>
              </a:ext>
            </a:extLst>
          </p:cNvPr>
          <p:cNvSpPr>
            <a:spLocks noGrp="1"/>
          </p:cNvSpPr>
          <p:nvPr>
            <p:ph type="ctrTitle"/>
          </p:nvPr>
        </p:nvSpPr>
        <p:spPr>
          <a:xfrm>
            <a:off x="5573807" y="308183"/>
            <a:ext cx="6251110" cy="3566160"/>
          </a:xfrm>
        </p:spPr>
        <p:txBody>
          <a:bodyPr anchor="b">
            <a:normAutofit/>
          </a:bodyPr>
          <a:lstStyle/>
          <a:p>
            <a:r>
              <a:rPr lang="en-US" dirty="0"/>
              <a:t>Exploring</a:t>
            </a:r>
            <a:br>
              <a:rPr lang="en-US" dirty="0"/>
            </a:br>
            <a:r>
              <a:rPr lang="en-US" dirty="0"/>
              <a:t>Galatia</a:t>
            </a:r>
          </a:p>
        </p:txBody>
      </p:sp>
      <p:sp>
        <p:nvSpPr>
          <p:cNvPr id="3" name="Subtitle 2">
            <a:extLst>
              <a:ext uri="{FF2B5EF4-FFF2-40B4-BE49-F238E27FC236}">
                <a16:creationId xmlns:a16="http://schemas.microsoft.com/office/drawing/2014/main" id="{6873E95C-9D37-F8A4-BE57-051A4DDC9BC2}"/>
              </a:ext>
            </a:extLst>
          </p:cNvPr>
          <p:cNvSpPr>
            <a:spLocks noGrp="1"/>
          </p:cNvSpPr>
          <p:nvPr>
            <p:ph type="subTitle" idx="1"/>
          </p:nvPr>
        </p:nvSpPr>
        <p:spPr>
          <a:xfrm>
            <a:off x="5297760" y="4636008"/>
            <a:ext cx="6251111" cy="1572768"/>
          </a:xfrm>
        </p:spPr>
        <p:txBody>
          <a:bodyPr>
            <a:normAutofit/>
          </a:bodyPr>
          <a:lstStyle/>
          <a:p>
            <a:pPr algn="ctr"/>
            <a:endParaRPr lang="en-US" sz="8000" b="1" dirty="0"/>
          </a:p>
        </p:txBody>
      </p:sp>
      <p:sp>
        <p:nvSpPr>
          <p:cNvPr id="1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CE54F590-E9F0-AA14-0811-741894721344}"/>
              </a:ext>
            </a:extLst>
          </p:cNvPr>
          <p:cNvPicPr>
            <a:picLocks noChangeAspect="1"/>
          </p:cNvPicPr>
          <p:nvPr/>
        </p:nvPicPr>
        <p:blipFill>
          <a:blip r:embed="rId2"/>
          <a:srcRect l="33265" r="19367"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464051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8E6C8C-9C16-B41C-2AA0-DA5B5D62DBC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EE1D0E-C57B-1D0E-09CA-5DEB6F5AD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C5F65B-EB8A-CC84-0635-49B1B9629850}"/>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A55E2F4A-F3B1-E8D8-14FD-03E95422E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7879BD-CC83-670C-160A-3E8BD5ED0EF3}"/>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Paul preached the Gospel of Jesus Christ in Jerusalem.</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Jews sought to kill Paul based on his teaching,</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He escaped Jerusalem and made his way to Caesarea then to Tarsus.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192F983C-3860-5599-2921-F8F5AD27A547}"/>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03569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22ABBF-259E-3BA9-BF88-DC67C6F010D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342A81-8A8B-817C-4D41-C1D6AA21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B51EE-A601-D3FE-829E-52F213165582}"/>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8460B5E-4AB7-9C2A-207A-95E769AA6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7F4752-6E18-4242-93CE-A089EC1B7699}"/>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This seemed to be a preach Christ then escape mode.</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Acts has the events of Damascus and Jerusalem in sequence  with no interlude.</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He escaped Jerusalem and made his way to Caesarea then to Tarsus.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48221F90-D041-E4D2-5B39-7BB2E73F51AF}"/>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96757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867676-A726-9A9C-534E-EB1098F58B5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EDBF1B-4E6B-BE4F-56EA-897D3BDDB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B70ADE-00F0-52EE-1EF7-5CBDD3EB3C86}"/>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CC3DECE8-7A39-E29F-EC1F-9DC868A2C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89688C-F7FE-47FF-A0DE-A0ADADC8F5D0}"/>
              </a:ext>
            </a:extLst>
          </p:cNvPr>
          <p:cNvSpPr>
            <a:spLocks noGrp="1"/>
          </p:cNvSpPr>
          <p:nvPr>
            <p:ph idx="1"/>
          </p:nvPr>
        </p:nvSpPr>
        <p:spPr>
          <a:xfrm>
            <a:off x="572493" y="2071316"/>
            <a:ext cx="9305798" cy="4119172"/>
          </a:xfrm>
        </p:spPr>
        <p:txBody>
          <a:bodyPr anchor="t">
            <a:noAutofit/>
          </a:bodyPr>
          <a:lstStyle/>
          <a:p>
            <a:pPr marL="0" indent="0" algn="l">
              <a:buNone/>
            </a:pPr>
            <a:r>
              <a:rPr lang="en-US" sz="3600" b="1" i="0" baseline="30000" dirty="0">
                <a:solidFill>
                  <a:srgbClr val="000000"/>
                </a:solidFill>
                <a:effectLst/>
                <a:latin typeface="Aptos" panose="020B0004020202020204" pitchFamily="34" charset="0"/>
              </a:rPr>
              <a:t>ACTS 9  </a:t>
            </a:r>
          </a:p>
          <a:p>
            <a:pPr algn="l"/>
            <a:r>
              <a:rPr lang="en-US" sz="3600" b="1" i="0" baseline="30000" dirty="0">
                <a:solidFill>
                  <a:srgbClr val="000000"/>
                </a:solidFill>
                <a:effectLst/>
                <a:latin typeface="Aptos" panose="020B0004020202020204" pitchFamily="34" charset="0"/>
              </a:rPr>
              <a:t>5 </a:t>
            </a:r>
            <a:r>
              <a:rPr lang="en-US" sz="3600" b="0" i="0" dirty="0">
                <a:solidFill>
                  <a:srgbClr val="000000"/>
                </a:solidFill>
                <a:effectLst/>
                <a:latin typeface="Aptos" panose="020B0004020202020204" pitchFamily="34" charset="0"/>
              </a:rPr>
              <a:t>But his followers took him by night and lowered him in a basket through an opening in the wall. (of Damascus)</a:t>
            </a:r>
          </a:p>
          <a:p>
            <a:pPr algn="l"/>
            <a:r>
              <a:rPr lang="en-US" sz="3600" b="1" i="0" baseline="30000" dirty="0">
                <a:solidFill>
                  <a:srgbClr val="000000"/>
                </a:solidFill>
                <a:effectLst/>
                <a:latin typeface="Aptos" panose="020B0004020202020204" pitchFamily="34" charset="0"/>
              </a:rPr>
              <a:t>26 </a:t>
            </a:r>
            <a:r>
              <a:rPr lang="en-US" sz="3600" b="0" i="0" dirty="0">
                <a:solidFill>
                  <a:srgbClr val="000000"/>
                </a:solidFill>
                <a:effectLst/>
                <a:latin typeface="Aptos" panose="020B0004020202020204" pitchFamily="34" charset="0"/>
              </a:rPr>
              <a:t>When he came to Jerusalem, he tried to join the disciples, but they were all afraid of him, not believing that he really was a disciple.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343D2DFE-3FC0-1A8A-3562-C369E7C128BD}"/>
              </a:ext>
            </a:extLst>
          </p:cNvPr>
          <p:cNvPicPr>
            <a:picLocks noChangeAspect="1"/>
          </p:cNvPicPr>
          <p:nvPr/>
        </p:nvPicPr>
        <p:blipFill>
          <a:blip r:embed="rId3"/>
          <a:srcRect l="23193" r="9705" b="1"/>
          <a:stretch/>
        </p:blipFill>
        <p:spPr>
          <a:xfrm>
            <a:off x="10270199" y="4468090"/>
            <a:ext cx="1918753" cy="1994435"/>
          </a:xfrm>
          <a:prstGeom prst="rect">
            <a:avLst/>
          </a:prstGeom>
        </p:spPr>
      </p:pic>
      <p:cxnSp>
        <p:nvCxnSpPr>
          <p:cNvPr id="6" name="Straight Connector 5">
            <a:extLst>
              <a:ext uri="{FF2B5EF4-FFF2-40B4-BE49-F238E27FC236}">
                <a16:creationId xmlns:a16="http://schemas.microsoft.com/office/drawing/2014/main" id="{F2159A77-6B09-7881-7AF6-082302B07F97}"/>
              </a:ext>
            </a:extLst>
          </p:cNvPr>
          <p:cNvCxnSpPr>
            <a:cxnSpLocks/>
          </p:cNvCxnSpPr>
          <p:nvPr/>
        </p:nvCxnSpPr>
        <p:spPr>
          <a:xfrm>
            <a:off x="836908" y="4468090"/>
            <a:ext cx="8570563"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35A2B9A-15C8-B703-36D0-6DC7AC75410E}"/>
              </a:ext>
            </a:extLst>
          </p:cNvPr>
          <p:cNvSpPr txBox="1"/>
          <p:nvPr/>
        </p:nvSpPr>
        <p:spPr>
          <a:xfrm>
            <a:off x="7485681" y="3744270"/>
            <a:ext cx="3232021" cy="707886"/>
          </a:xfrm>
          <a:prstGeom prst="rect">
            <a:avLst/>
          </a:prstGeom>
          <a:noFill/>
        </p:spPr>
        <p:txBody>
          <a:bodyPr wrap="square" rtlCol="0">
            <a:spAutoFit/>
          </a:bodyPr>
          <a:lstStyle/>
          <a:p>
            <a:r>
              <a:rPr lang="en-US" sz="4000" dirty="0">
                <a:solidFill>
                  <a:srgbClr val="FF0000"/>
                </a:solidFill>
                <a:latin typeface="Aptos Black" panose="020F0502020204030204" pitchFamily="34" charset="0"/>
              </a:rPr>
              <a:t>Interlude</a:t>
            </a:r>
          </a:p>
        </p:txBody>
      </p:sp>
    </p:spTree>
    <p:extLst>
      <p:ext uri="{BB962C8B-B14F-4D97-AF65-F5344CB8AC3E}">
        <p14:creationId xmlns:p14="http://schemas.microsoft.com/office/powerpoint/2010/main" val="2451253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7F3645-6A98-462E-4EB8-CC833F67A80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6C2B61-3FC8-C7DA-B615-787083A0D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6E43AF-D8D0-2755-F395-6EE8D1AF1334}"/>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CAC4A9DE-01EE-0D80-0C3B-3049C71AF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1F7B39-8C26-376A-CEE3-61D406610E46}"/>
              </a:ext>
            </a:extLst>
          </p:cNvPr>
          <p:cNvSpPr>
            <a:spLocks noGrp="1"/>
          </p:cNvSpPr>
          <p:nvPr>
            <p:ph idx="1"/>
          </p:nvPr>
        </p:nvSpPr>
        <p:spPr>
          <a:xfrm>
            <a:off x="572493" y="2071316"/>
            <a:ext cx="9305798" cy="4119172"/>
          </a:xfrm>
        </p:spPr>
        <p:txBody>
          <a:bodyPr anchor="t">
            <a:noAutofit/>
          </a:bodyPr>
          <a:lstStyle/>
          <a:p>
            <a:pPr marL="0" indent="0" algn="l">
              <a:buNone/>
            </a:pPr>
            <a:r>
              <a:rPr lang="en-US" sz="3600" b="1" i="0" baseline="30000" dirty="0">
                <a:solidFill>
                  <a:srgbClr val="000000"/>
                </a:solidFill>
                <a:effectLst/>
                <a:latin typeface="Aptos" panose="020B0004020202020204" pitchFamily="34" charset="0"/>
              </a:rPr>
              <a:t>Galatians 1 </a:t>
            </a:r>
          </a:p>
          <a:p>
            <a:pPr algn="l"/>
            <a:r>
              <a:rPr lang="en-US" sz="3200" b="1" i="0" baseline="30000" dirty="0">
                <a:solidFill>
                  <a:srgbClr val="000000"/>
                </a:solidFill>
                <a:effectLst/>
                <a:latin typeface="Aptos" panose="020B0004020202020204" pitchFamily="34" charset="0"/>
              </a:rPr>
              <a:t>17 </a:t>
            </a:r>
            <a:r>
              <a:rPr lang="en-US" sz="3200" b="0" i="0" dirty="0">
                <a:solidFill>
                  <a:srgbClr val="000000"/>
                </a:solidFill>
                <a:effectLst/>
                <a:latin typeface="Aptos" panose="020B0004020202020204" pitchFamily="34" charset="0"/>
              </a:rPr>
              <a:t>I did not go up to Jerusalem to see those who were apostles before I was, but I went into Arabia. Later I returned to Damascus.</a:t>
            </a:r>
          </a:p>
          <a:p>
            <a:pPr algn="l"/>
            <a:r>
              <a:rPr lang="en-US" sz="3200" b="1" i="0" baseline="30000" dirty="0">
                <a:solidFill>
                  <a:srgbClr val="000000"/>
                </a:solidFill>
                <a:effectLst/>
                <a:latin typeface="Aptos" panose="020B0004020202020204" pitchFamily="34" charset="0"/>
              </a:rPr>
              <a:t>18 </a:t>
            </a:r>
            <a:r>
              <a:rPr lang="en-US" sz="3200" b="0" i="0" dirty="0">
                <a:solidFill>
                  <a:srgbClr val="000000"/>
                </a:solidFill>
                <a:effectLst/>
                <a:latin typeface="Aptos" panose="020B0004020202020204" pitchFamily="34" charset="0"/>
              </a:rPr>
              <a:t>Then after three years, I went up to Jerusalem to get acquainted with Cephas</a:t>
            </a:r>
            <a:r>
              <a:rPr lang="en-US" sz="3200" b="0" i="0" baseline="30000" dirty="0">
                <a:solidFill>
                  <a:srgbClr val="000000"/>
                </a:solidFill>
                <a:effectLst/>
                <a:latin typeface="Aptos" panose="020B0004020202020204" pitchFamily="34" charset="0"/>
              </a:rPr>
              <a:t>[</a:t>
            </a:r>
            <a:r>
              <a:rPr lang="en-US" sz="3200" b="0" i="0" baseline="30000" dirty="0">
                <a:solidFill>
                  <a:srgbClr val="4A4A4A"/>
                </a:solidFill>
                <a:effectLst/>
                <a:latin typeface="Aptos" panose="020B0004020202020204" pitchFamily="34" charset="0"/>
                <a:hlinkClick r:id="rId3" tooltip="See footnote b"/>
              </a:rPr>
              <a:t>b</a:t>
            </a:r>
            <a:r>
              <a:rPr lang="en-US" sz="3200" b="0" i="0" baseline="30000" dirty="0">
                <a:solidFill>
                  <a:srgbClr val="000000"/>
                </a:solidFill>
                <a:effectLst/>
                <a:latin typeface="Aptos" panose="020B0004020202020204" pitchFamily="34" charset="0"/>
              </a:rPr>
              <a:t>]</a:t>
            </a:r>
            <a:r>
              <a:rPr lang="en-US" sz="3200" b="0" i="0" dirty="0">
                <a:solidFill>
                  <a:srgbClr val="000000"/>
                </a:solidFill>
                <a:effectLst/>
                <a:latin typeface="Aptos" panose="020B0004020202020204" pitchFamily="34" charset="0"/>
              </a:rPr>
              <a:t> and stayed with him fifteen days. </a:t>
            </a:r>
            <a:r>
              <a:rPr lang="en-US" sz="3200" b="1" i="0" baseline="30000" dirty="0">
                <a:solidFill>
                  <a:srgbClr val="000000"/>
                </a:solidFill>
                <a:effectLst/>
                <a:latin typeface="Aptos" panose="020B0004020202020204" pitchFamily="34" charset="0"/>
              </a:rPr>
              <a:t>19 </a:t>
            </a:r>
            <a:r>
              <a:rPr lang="en-US" sz="3200" b="0" i="0" dirty="0">
                <a:solidFill>
                  <a:srgbClr val="000000"/>
                </a:solidFill>
                <a:effectLst/>
                <a:latin typeface="Aptos" panose="020B0004020202020204" pitchFamily="34" charset="0"/>
              </a:rPr>
              <a:t>I saw none of the other apostles—only James, the Lord’s brother.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064DDD1D-986F-FF95-61FC-C8BF31F285F3}"/>
              </a:ext>
            </a:extLst>
          </p:cNvPr>
          <p:cNvPicPr>
            <a:picLocks noChangeAspect="1"/>
          </p:cNvPicPr>
          <p:nvPr/>
        </p:nvPicPr>
        <p:blipFill>
          <a:blip r:embed="rId4"/>
          <a:srcRect l="23193" r="9705" b="1"/>
          <a:stretch/>
        </p:blipFill>
        <p:spPr>
          <a:xfrm>
            <a:off x="10270199" y="4468090"/>
            <a:ext cx="1918753" cy="1994435"/>
          </a:xfrm>
          <a:prstGeom prst="rect">
            <a:avLst/>
          </a:prstGeom>
        </p:spPr>
      </p:pic>
      <p:sp>
        <p:nvSpPr>
          <p:cNvPr id="7" name="TextBox 6">
            <a:extLst>
              <a:ext uri="{FF2B5EF4-FFF2-40B4-BE49-F238E27FC236}">
                <a16:creationId xmlns:a16="http://schemas.microsoft.com/office/drawing/2014/main" id="{FED5C6AE-EE25-DA41-0AD7-4C49105E7DEA}"/>
              </a:ext>
            </a:extLst>
          </p:cNvPr>
          <p:cNvSpPr txBox="1"/>
          <p:nvPr/>
        </p:nvSpPr>
        <p:spPr>
          <a:xfrm>
            <a:off x="3049292" y="2555711"/>
            <a:ext cx="6098582" cy="1754326"/>
          </a:xfrm>
          <a:prstGeom prst="rect">
            <a:avLst/>
          </a:prstGeom>
          <a:noFill/>
        </p:spPr>
        <p:txBody>
          <a:bodyPr wrap="square">
            <a:spAutoFit/>
          </a:bodyPr>
          <a:lstStyle/>
          <a:p>
            <a:pPr algn="l"/>
            <a:r>
              <a:rPr lang="en-US" b="0" i="0" dirty="0">
                <a:solidFill>
                  <a:srgbClr val="000000"/>
                </a:solidFill>
                <a:effectLst/>
                <a:latin typeface="system-ui"/>
              </a:rPr>
              <a:t> </a:t>
            </a:r>
            <a:r>
              <a:rPr lang="en-US" b="1" i="0" baseline="30000" dirty="0">
                <a:solidFill>
                  <a:srgbClr val="000000"/>
                </a:solidFill>
                <a:effectLst/>
                <a:latin typeface="system-ui"/>
              </a:rPr>
              <a:t>20 </a:t>
            </a:r>
            <a:r>
              <a:rPr lang="en-US" b="0" i="0" dirty="0">
                <a:solidFill>
                  <a:srgbClr val="000000"/>
                </a:solidFill>
                <a:effectLst/>
                <a:latin typeface="system-ui"/>
              </a:rPr>
              <a:t>I assure you before God that what I am writing you is no lie.</a:t>
            </a:r>
          </a:p>
          <a:p>
            <a:pPr algn="l"/>
            <a:r>
              <a:rPr lang="en-US" b="1" i="0" baseline="30000" dirty="0">
                <a:solidFill>
                  <a:srgbClr val="000000"/>
                </a:solidFill>
                <a:effectLst/>
                <a:latin typeface="system-ui"/>
              </a:rPr>
              <a:t>21 </a:t>
            </a:r>
            <a:r>
              <a:rPr lang="en-US" b="0" i="0" dirty="0">
                <a:solidFill>
                  <a:srgbClr val="000000"/>
                </a:solidFill>
                <a:effectLst/>
                <a:latin typeface="system-ui"/>
              </a:rPr>
              <a:t>Then I went to Syria and Cilicia. </a:t>
            </a:r>
            <a:r>
              <a:rPr lang="en-US" b="1" i="0" baseline="30000" dirty="0">
                <a:solidFill>
                  <a:srgbClr val="000000"/>
                </a:solidFill>
                <a:effectLst/>
                <a:latin typeface="system-ui"/>
              </a:rPr>
              <a:t>22 </a:t>
            </a:r>
            <a:r>
              <a:rPr lang="en-US" b="0" i="0" dirty="0">
                <a:solidFill>
                  <a:srgbClr val="000000"/>
                </a:solidFill>
                <a:effectLst/>
                <a:latin typeface="system-ui"/>
              </a:rPr>
              <a:t>I was personally unknown to the churches of Judea that are in Christ. </a:t>
            </a:r>
            <a:r>
              <a:rPr lang="en-US" b="1" i="0" baseline="30000" dirty="0">
                <a:solidFill>
                  <a:srgbClr val="000000"/>
                </a:solidFill>
                <a:effectLst/>
                <a:latin typeface="system-ui"/>
              </a:rPr>
              <a:t>23 </a:t>
            </a:r>
            <a:r>
              <a:rPr lang="en-US" b="0" i="0" dirty="0">
                <a:solidFill>
                  <a:srgbClr val="000000"/>
                </a:solidFill>
                <a:effectLst/>
                <a:latin typeface="system-ui"/>
              </a:rPr>
              <a:t>They only heard the report: “The man who formerly persecuted us is now preaching the faith he once tried to destroy.” </a:t>
            </a:r>
            <a:r>
              <a:rPr lang="en-US" b="1" i="0" baseline="30000" dirty="0">
                <a:solidFill>
                  <a:srgbClr val="000000"/>
                </a:solidFill>
                <a:effectLst/>
                <a:latin typeface="system-ui"/>
              </a:rPr>
              <a:t>24 </a:t>
            </a:r>
            <a:r>
              <a:rPr lang="en-US" b="0" i="0" dirty="0">
                <a:solidFill>
                  <a:srgbClr val="000000"/>
                </a:solidFill>
                <a:effectLst/>
                <a:latin typeface="system-ui"/>
              </a:rPr>
              <a:t>And they praised God because of me.</a:t>
            </a:r>
          </a:p>
        </p:txBody>
      </p:sp>
    </p:spTree>
    <p:extLst>
      <p:ext uri="{BB962C8B-B14F-4D97-AF65-F5344CB8AC3E}">
        <p14:creationId xmlns:p14="http://schemas.microsoft.com/office/powerpoint/2010/main" val="999231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8D1DF-105A-6E20-19CB-47E6E6C2B7A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C4BA7C3-512A-5726-6B28-7DFE371C3B8D}"/>
              </a:ext>
            </a:extLst>
          </p:cNvPr>
          <p:cNvPicPr>
            <a:picLocks noChangeAspect="1"/>
          </p:cNvPicPr>
          <p:nvPr/>
        </p:nvPicPr>
        <p:blipFill>
          <a:blip r:embed="rId2"/>
          <a:stretch>
            <a:fillRect/>
          </a:stretch>
        </p:blipFill>
        <p:spPr>
          <a:xfrm>
            <a:off x="45177" y="385762"/>
            <a:ext cx="12101645" cy="4443413"/>
          </a:xfrm>
          <a:prstGeom prst="rect">
            <a:avLst/>
          </a:prstGeom>
        </p:spPr>
      </p:pic>
    </p:spTree>
    <p:extLst>
      <p:ext uri="{BB962C8B-B14F-4D97-AF65-F5344CB8AC3E}">
        <p14:creationId xmlns:p14="http://schemas.microsoft.com/office/powerpoint/2010/main" val="66919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C352EB-ED39-3B64-9024-135A9F7BFB0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C26FEDE-430C-C87D-5C8B-AD9069636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E3AE59-C6AF-284D-0D75-43181B487A30}"/>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6C1E1179-57CF-6B9A-3608-2E957E2D6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E2CF4F-5B61-0F60-D1E1-18987CF24407}"/>
              </a:ext>
            </a:extLst>
          </p:cNvPr>
          <p:cNvSpPr>
            <a:spLocks noGrp="1"/>
          </p:cNvSpPr>
          <p:nvPr>
            <p:ph idx="1"/>
          </p:nvPr>
        </p:nvSpPr>
        <p:spPr>
          <a:xfrm>
            <a:off x="572493" y="2071316"/>
            <a:ext cx="9305798" cy="4119172"/>
          </a:xfrm>
        </p:spPr>
        <p:txBody>
          <a:bodyPr anchor="t">
            <a:noAutofit/>
          </a:bodyPr>
          <a:lstStyle/>
          <a:p>
            <a:pPr marL="0" indent="0" algn="l">
              <a:buNone/>
            </a:pPr>
            <a:r>
              <a:rPr lang="en-US" sz="3600" b="1" i="0" baseline="30000" dirty="0">
                <a:solidFill>
                  <a:srgbClr val="000000"/>
                </a:solidFill>
                <a:effectLst/>
                <a:latin typeface="Aptos" panose="020B0004020202020204" pitchFamily="34" charset="0"/>
              </a:rPr>
              <a:t>Galatians 1 </a:t>
            </a:r>
          </a:p>
          <a:p>
            <a:pPr algn="l"/>
            <a:r>
              <a:rPr lang="en-US" b="0" i="0" dirty="0">
                <a:solidFill>
                  <a:srgbClr val="000000"/>
                </a:solidFill>
                <a:effectLst/>
                <a:latin typeface="Aptos" panose="020B0004020202020204" pitchFamily="34" charset="0"/>
              </a:rPr>
              <a:t> </a:t>
            </a:r>
            <a:r>
              <a:rPr lang="en-US" b="1" i="0" baseline="30000" dirty="0">
                <a:solidFill>
                  <a:srgbClr val="000000"/>
                </a:solidFill>
                <a:effectLst/>
                <a:latin typeface="Aptos" panose="020B0004020202020204" pitchFamily="34" charset="0"/>
              </a:rPr>
              <a:t>20 </a:t>
            </a:r>
            <a:r>
              <a:rPr lang="en-US" b="0" i="0" dirty="0">
                <a:solidFill>
                  <a:srgbClr val="000000"/>
                </a:solidFill>
                <a:effectLst/>
                <a:latin typeface="Aptos" panose="020B0004020202020204" pitchFamily="34" charset="0"/>
              </a:rPr>
              <a:t>I assure you before God that what I am writing you is no lie.</a:t>
            </a:r>
          </a:p>
          <a:p>
            <a:pPr algn="l"/>
            <a:r>
              <a:rPr lang="en-US" b="1" i="0" baseline="30000" dirty="0">
                <a:solidFill>
                  <a:srgbClr val="000000"/>
                </a:solidFill>
                <a:effectLst/>
                <a:latin typeface="Aptos" panose="020B0004020202020204" pitchFamily="34" charset="0"/>
              </a:rPr>
              <a:t>21 </a:t>
            </a:r>
            <a:r>
              <a:rPr lang="en-US" b="0" i="0" dirty="0">
                <a:solidFill>
                  <a:srgbClr val="000000"/>
                </a:solidFill>
                <a:effectLst/>
                <a:latin typeface="Aptos" panose="020B0004020202020204" pitchFamily="34" charset="0"/>
              </a:rPr>
              <a:t>Then I went to Syria and Cilicia. </a:t>
            </a:r>
            <a:r>
              <a:rPr lang="en-US" b="1" i="0" baseline="30000" dirty="0">
                <a:solidFill>
                  <a:srgbClr val="000000"/>
                </a:solidFill>
                <a:effectLst/>
                <a:latin typeface="Aptos" panose="020B0004020202020204" pitchFamily="34" charset="0"/>
              </a:rPr>
              <a:t>22 </a:t>
            </a:r>
            <a:r>
              <a:rPr lang="en-US" b="0" i="0" dirty="0">
                <a:solidFill>
                  <a:srgbClr val="000000"/>
                </a:solidFill>
                <a:effectLst/>
                <a:latin typeface="Aptos" panose="020B0004020202020204" pitchFamily="34" charset="0"/>
              </a:rPr>
              <a:t>I was personally unknown to the churches of Judea that are in Christ. </a:t>
            </a:r>
            <a:r>
              <a:rPr lang="en-US" b="1" i="0" baseline="30000" dirty="0">
                <a:solidFill>
                  <a:srgbClr val="000000"/>
                </a:solidFill>
                <a:effectLst/>
                <a:latin typeface="Aptos" panose="020B0004020202020204" pitchFamily="34" charset="0"/>
              </a:rPr>
              <a:t>23 </a:t>
            </a:r>
            <a:r>
              <a:rPr lang="en-US" b="0" i="0" dirty="0">
                <a:solidFill>
                  <a:srgbClr val="000000"/>
                </a:solidFill>
                <a:effectLst/>
                <a:latin typeface="Aptos" panose="020B0004020202020204" pitchFamily="34" charset="0"/>
              </a:rPr>
              <a:t>They only heard the report: “The man who formerly persecuted us is now preaching the faith he once tried to destroy.” </a:t>
            </a:r>
            <a:r>
              <a:rPr lang="en-US" b="1" i="0" baseline="30000" dirty="0">
                <a:solidFill>
                  <a:srgbClr val="000000"/>
                </a:solidFill>
                <a:effectLst/>
                <a:latin typeface="Aptos" panose="020B0004020202020204" pitchFamily="34" charset="0"/>
              </a:rPr>
              <a:t>24 </a:t>
            </a:r>
            <a:r>
              <a:rPr lang="en-US" b="0" i="0" dirty="0">
                <a:solidFill>
                  <a:srgbClr val="000000"/>
                </a:solidFill>
                <a:effectLst/>
                <a:latin typeface="Aptos" panose="020B0004020202020204" pitchFamily="34" charset="0"/>
              </a:rPr>
              <a:t>And they praised God because of me.</a:t>
            </a:r>
          </a:p>
          <a:p>
            <a:pPr algn="l"/>
            <a:r>
              <a:rPr lang="en-US" b="0" i="0" dirty="0">
                <a:solidFill>
                  <a:srgbClr val="000000"/>
                </a:solidFill>
                <a:effectLst/>
                <a:latin typeface="Aptos" panose="020B0004020202020204" pitchFamily="34" charset="0"/>
              </a:rPr>
              <a:t>.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748FE2E9-E9B3-7B56-EDC4-DB6D3A27BFF9}"/>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248256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23FE30-4A39-B181-001E-BA07A36C569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E56368-096C-58B3-ED66-A7512A8F1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D66E8C-BE77-03AA-29B6-FD4F359520AF}"/>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EFB5EFA2-9708-F358-2AEA-3685D8C54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94258A-C10D-4426-DA98-E98E5B30F1C8}"/>
              </a:ext>
            </a:extLst>
          </p:cNvPr>
          <p:cNvSpPr>
            <a:spLocks noGrp="1"/>
          </p:cNvSpPr>
          <p:nvPr>
            <p:ph idx="1"/>
          </p:nvPr>
        </p:nvSpPr>
        <p:spPr>
          <a:xfrm>
            <a:off x="572493" y="2071316"/>
            <a:ext cx="9697706" cy="4119172"/>
          </a:xfrm>
        </p:spPr>
        <p:txBody>
          <a:bodyPr anchor="t">
            <a:noAutofit/>
          </a:bodyPr>
          <a:lstStyle/>
          <a:p>
            <a:pPr marL="0" indent="0" algn="l">
              <a:buNone/>
            </a:pPr>
            <a:r>
              <a:rPr lang="en-US" sz="3600" b="1" i="0" baseline="30000" dirty="0">
                <a:solidFill>
                  <a:srgbClr val="000000"/>
                </a:solidFill>
                <a:effectLst/>
                <a:latin typeface="Aptos" panose="020B0004020202020204" pitchFamily="34" charset="0"/>
              </a:rPr>
              <a:t>Acts 11 :9  ___</a:t>
            </a:r>
          </a:p>
          <a:p>
            <a:pPr algn="l"/>
            <a:r>
              <a:rPr lang="en-US" b="0" i="0" dirty="0">
                <a:solidFill>
                  <a:srgbClr val="000000"/>
                </a:solidFill>
                <a:effectLst/>
                <a:latin typeface="Aptos" panose="020B0004020202020204" pitchFamily="34" charset="0"/>
              </a:rPr>
              <a:t>There is an interleave of the events of Acts 9 and Galatians 1</a:t>
            </a:r>
          </a:p>
          <a:p>
            <a:pPr algn="l"/>
            <a:r>
              <a:rPr lang="en-US" b="0" i="0" dirty="0">
                <a:solidFill>
                  <a:srgbClr val="000000"/>
                </a:solidFill>
                <a:effectLst/>
                <a:latin typeface="Aptos" panose="020B0004020202020204" pitchFamily="34" charset="0"/>
              </a:rPr>
              <a:t>The events of Paul and Barnabas move forward to Acts 11.</a:t>
            </a:r>
          </a:p>
          <a:p>
            <a:pPr algn="l"/>
            <a:r>
              <a:rPr lang="en-US" dirty="0">
                <a:solidFill>
                  <a:srgbClr val="000000"/>
                </a:solidFill>
                <a:latin typeface="Aptos" panose="020B0004020202020204" pitchFamily="34" charset="0"/>
              </a:rPr>
              <a:t>A new person, Barnabas , is influential; in the early church.</a:t>
            </a:r>
          </a:p>
          <a:p>
            <a:pPr algn="l"/>
            <a:r>
              <a:rPr lang="en-US" b="0" i="0" dirty="0">
                <a:solidFill>
                  <a:srgbClr val="000000"/>
                </a:solidFill>
                <a:effectLst/>
                <a:latin typeface="Aptos" panose="020B0004020202020204" pitchFamily="34" charset="0"/>
              </a:rPr>
              <a:t>He plays a part in the initiation of Missionary Journey 1.</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AC551A62-B7A9-7076-5CD5-C9341FD46F55}"/>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130505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8097C1-E258-C55C-65A7-738223403D7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45BF848-442B-15A4-7BFF-A248188F9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5B4A19-E746-5673-C2A5-46286DA84E27}"/>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5685361D-1282-ADE8-FE30-17D2708B3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8F909B-7781-D808-B0CB-17EDFC45FE99}"/>
              </a:ext>
            </a:extLst>
          </p:cNvPr>
          <p:cNvSpPr>
            <a:spLocks noGrp="1"/>
          </p:cNvSpPr>
          <p:nvPr>
            <p:ph idx="1"/>
          </p:nvPr>
        </p:nvSpPr>
        <p:spPr>
          <a:xfrm>
            <a:off x="572493" y="2071316"/>
            <a:ext cx="9697706" cy="4119172"/>
          </a:xfrm>
        </p:spPr>
        <p:txBody>
          <a:bodyPr anchor="t">
            <a:noAutofit/>
          </a:bodyPr>
          <a:lstStyle/>
          <a:p>
            <a:pPr marL="0" indent="0" algn="l">
              <a:buNone/>
            </a:pPr>
            <a:r>
              <a:rPr lang="en-US" sz="3600" b="1" i="0" baseline="30000" dirty="0">
                <a:solidFill>
                  <a:srgbClr val="000000"/>
                </a:solidFill>
                <a:effectLst/>
                <a:latin typeface="Aptos" panose="020B0004020202020204" pitchFamily="34" charset="0"/>
              </a:rPr>
              <a:t>Acts 11 :9  ___</a:t>
            </a:r>
          </a:p>
          <a:p>
            <a:pPr algn="l"/>
            <a:r>
              <a:rPr lang="en-US" b="0" i="0" dirty="0">
                <a:solidFill>
                  <a:srgbClr val="000000"/>
                </a:solidFill>
                <a:effectLst/>
                <a:latin typeface="Aptos" panose="020B0004020202020204" pitchFamily="34" charset="0"/>
              </a:rPr>
              <a:t>There is an interleave of the events of Acts 9 and Galatians 1</a:t>
            </a:r>
          </a:p>
          <a:p>
            <a:pPr algn="l"/>
            <a:r>
              <a:rPr lang="en-US" b="0" i="0" dirty="0">
                <a:solidFill>
                  <a:srgbClr val="000000"/>
                </a:solidFill>
                <a:effectLst/>
                <a:latin typeface="Aptos" panose="020B0004020202020204" pitchFamily="34" charset="0"/>
              </a:rPr>
              <a:t>The events of Paul and Barnabas move forward to Acts 11.</a:t>
            </a:r>
          </a:p>
          <a:p>
            <a:pPr algn="l"/>
            <a:r>
              <a:rPr lang="en-US" dirty="0">
                <a:solidFill>
                  <a:srgbClr val="000000"/>
                </a:solidFill>
                <a:latin typeface="Aptos" panose="020B0004020202020204" pitchFamily="34" charset="0"/>
              </a:rPr>
              <a:t>A new person, Barnabas , is influential; in the early church.</a:t>
            </a:r>
          </a:p>
          <a:p>
            <a:pPr algn="l"/>
            <a:r>
              <a:rPr lang="en-US" b="0" i="0" dirty="0">
                <a:solidFill>
                  <a:srgbClr val="000000"/>
                </a:solidFill>
                <a:effectLst/>
                <a:latin typeface="Aptos" panose="020B0004020202020204" pitchFamily="34" charset="0"/>
              </a:rPr>
              <a:t>He plays a part in the initiation of Missionary Journey 1.</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7E35731E-5EF8-C92E-F6B7-F34E7FADE5B5}"/>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404801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C659A3-6807-D0DB-BF58-BC26F440646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9CF638-CD4A-BF9A-C640-ABEA9D8AB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7B04A8-B033-FE86-A559-27537AB38CB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1E7F1A1C-403D-2591-4683-01C967467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A9A6B9-B7BB-4ED1-4389-77EA64E9376D}"/>
              </a:ext>
            </a:extLst>
          </p:cNvPr>
          <p:cNvSpPr>
            <a:spLocks noGrp="1"/>
          </p:cNvSpPr>
          <p:nvPr>
            <p:ph idx="1"/>
          </p:nvPr>
        </p:nvSpPr>
        <p:spPr>
          <a:xfrm>
            <a:off x="572493" y="2071316"/>
            <a:ext cx="9697706" cy="4119172"/>
          </a:xfrm>
        </p:spPr>
        <p:txBody>
          <a:bodyPr anchor="t">
            <a:noAutofit/>
          </a:bodyPr>
          <a:lstStyle/>
          <a:p>
            <a:pPr marL="0" indent="0" algn="l">
              <a:buNone/>
            </a:pPr>
            <a:r>
              <a:rPr lang="en-US" sz="3600" b="1" i="0" baseline="30000" dirty="0">
                <a:solidFill>
                  <a:srgbClr val="000000"/>
                </a:solidFill>
                <a:effectLst/>
                <a:latin typeface="Aptos" panose="020B0004020202020204" pitchFamily="34" charset="0"/>
              </a:rPr>
              <a:t>Acts 11</a:t>
            </a:r>
          </a:p>
          <a:p>
            <a:pPr algn="l">
              <a:spcBef>
                <a:spcPts val="1500"/>
              </a:spcBef>
              <a:spcAft>
                <a:spcPts val="750"/>
              </a:spcAft>
            </a:pPr>
            <a:r>
              <a:rPr lang="en-US" b="1" i="0" dirty="0">
                <a:solidFill>
                  <a:srgbClr val="000000"/>
                </a:solidFill>
                <a:effectLst/>
                <a:latin typeface="system-ui"/>
              </a:rPr>
              <a:t>The Church in Antioch</a:t>
            </a:r>
          </a:p>
          <a:p>
            <a:pPr algn="l"/>
            <a:r>
              <a:rPr lang="en-US" b="1" i="0" baseline="30000" dirty="0">
                <a:solidFill>
                  <a:srgbClr val="000000"/>
                </a:solidFill>
                <a:effectLst/>
                <a:latin typeface="system-ui"/>
              </a:rPr>
              <a:t>19 </a:t>
            </a:r>
            <a:r>
              <a:rPr lang="en-US" b="0" i="0" dirty="0">
                <a:solidFill>
                  <a:srgbClr val="000000"/>
                </a:solidFill>
                <a:effectLst/>
                <a:latin typeface="system-ui"/>
              </a:rPr>
              <a:t>Now those who had been scattered by the persecution that broke out when Stephen was killed traveled as far as Phoenicia, Cyprus and Antioch, spreading the word only among Jews. </a:t>
            </a:r>
            <a:r>
              <a:rPr lang="en-US" b="1" i="0" baseline="30000" dirty="0">
                <a:solidFill>
                  <a:srgbClr val="000000"/>
                </a:solidFill>
                <a:effectLst/>
                <a:latin typeface="system-ui"/>
              </a:rPr>
              <a:t>20 </a:t>
            </a:r>
            <a:r>
              <a:rPr lang="en-US" b="0" i="0" dirty="0">
                <a:solidFill>
                  <a:srgbClr val="000000"/>
                </a:solidFill>
                <a:effectLst/>
                <a:latin typeface="system-ui"/>
              </a:rPr>
              <a:t>Some of them, however, men from Cyprus and Cyrene, went to Antioch and began to speak to Greeks also, telling them the good news about the Lord Jesus.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7DD0F3B4-49E9-4AC9-B296-23BC55A22348}"/>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582456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E40D24-70E6-EE20-F0B8-0BDC9F5A32A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19869F-7016-06B0-3FBA-DE4F982CD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431E7E-1131-4A01-D999-C2FEF18EAF1F}"/>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1297BFA7-A079-3A31-4F17-C8F9F99EA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4E818-677C-BCA0-111B-528882198C2C}"/>
              </a:ext>
            </a:extLst>
          </p:cNvPr>
          <p:cNvSpPr>
            <a:spLocks noGrp="1"/>
          </p:cNvSpPr>
          <p:nvPr>
            <p:ph idx="1"/>
          </p:nvPr>
        </p:nvSpPr>
        <p:spPr>
          <a:xfrm>
            <a:off x="572493" y="2071316"/>
            <a:ext cx="9697706" cy="4119172"/>
          </a:xfrm>
        </p:spPr>
        <p:txBody>
          <a:bodyPr anchor="t">
            <a:noAutofit/>
          </a:bodyPr>
          <a:lstStyle/>
          <a:p>
            <a:pPr marL="0" indent="0" algn="l">
              <a:buNone/>
            </a:pPr>
            <a:r>
              <a:rPr lang="en-US" sz="4000" b="1" i="0" baseline="30000" dirty="0">
                <a:solidFill>
                  <a:srgbClr val="000000"/>
                </a:solidFill>
                <a:effectLst/>
                <a:latin typeface="Aptos" panose="020B0004020202020204" pitchFamily="34" charset="0"/>
              </a:rPr>
              <a:t>Acts 11  The Church in Antioch.</a:t>
            </a:r>
          </a:p>
          <a:p>
            <a:pPr marL="0" indent="0" algn="l">
              <a:buNone/>
            </a:pPr>
            <a:r>
              <a:rPr lang="en-US" sz="3200" b="1" i="0" baseline="30000" dirty="0">
                <a:solidFill>
                  <a:srgbClr val="000000"/>
                </a:solidFill>
                <a:effectLst/>
                <a:latin typeface="system-ui"/>
              </a:rPr>
              <a:t>19 </a:t>
            </a:r>
            <a:r>
              <a:rPr lang="en-US" sz="3200" b="0" i="0" dirty="0">
                <a:solidFill>
                  <a:srgbClr val="000000"/>
                </a:solidFill>
                <a:effectLst/>
                <a:latin typeface="system-ui"/>
              </a:rPr>
              <a:t>Now those who had been scattered by </a:t>
            </a:r>
            <a:r>
              <a:rPr lang="en-US" sz="3200" b="0" i="0" dirty="0">
                <a:solidFill>
                  <a:srgbClr val="7030A0"/>
                </a:solidFill>
                <a:effectLst/>
                <a:latin typeface="system-ui"/>
              </a:rPr>
              <a:t>the persecution that broke out when Stephen was killed traveled as far as Phoenicia, Cyprus and Antioch, </a:t>
            </a:r>
            <a:r>
              <a:rPr lang="en-US" sz="3200" b="0" i="0" dirty="0">
                <a:solidFill>
                  <a:srgbClr val="7030A0"/>
                </a:solidFill>
                <a:effectLst/>
                <a:latin typeface="Aptos" panose="020B0004020202020204" pitchFamily="34" charset="0"/>
              </a:rPr>
              <a:t>spreading</a:t>
            </a:r>
            <a:r>
              <a:rPr lang="en-US" sz="3200" b="0" i="0" dirty="0">
                <a:solidFill>
                  <a:srgbClr val="7030A0"/>
                </a:solidFill>
                <a:effectLst/>
                <a:latin typeface="system-ui"/>
              </a:rPr>
              <a:t> the word only among Jews</a:t>
            </a:r>
            <a:r>
              <a:rPr lang="en-US" sz="3200" b="0" i="0" dirty="0">
                <a:solidFill>
                  <a:srgbClr val="000000"/>
                </a:solidFill>
                <a:effectLst/>
                <a:latin typeface="system-ui"/>
              </a:rPr>
              <a:t>. </a:t>
            </a:r>
            <a:r>
              <a:rPr lang="en-US" sz="3200" b="1" i="0" baseline="30000" dirty="0">
                <a:solidFill>
                  <a:srgbClr val="000000"/>
                </a:solidFill>
                <a:effectLst/>
                <a:latin typeface="system-ui"/>
              </a:rPr>
              <a:t>20 </a:t>
            </a:r>
            <a:r>
              <a:rPr lang="en-US" sz="3200" b="0" i="0" dirty="0">
                <a:solidFill>
                  <a:srgbClr val="000000"/>
                </a:solidFill>
                <a:effectLst/>
                <a:latin typeface="system-ui"/>
              </a:rPr>
              <a:t>Some of them, however, men from Cyprus and Cyrene, went to Antioch and began to speak to Greeks also, telling them the good news about the Lord Jesus.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15277056-D6F6-D2C8-1784-D3E18BEF37A6}"/>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796859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A7D830-A3C7-1D99-1175-95AE531D7D5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D1A028-7D18-05D2-5930-EA1B78DD8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28E8B-651B-D36E-D40C-A91AC4E6FFF8}"/>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AC9B01A-EF4F-68D6-639D-69132170C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26BE92-B764-1BA6-16DE-DD6F25BA211A}"/>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Starting with Paul’s conversion and travels, the first missionary journey will take us to the locale and establishment of the first churches in Galatia.  The Judaizing element challenges the sufficiency of Christ leading Paul to write his harshest letter which deals directly with this issue.</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4" name="Picture 3" descr="Isolated twigs and flowers on a white surface">
            <a:extLst>
              <a:ext uri="{FF2B5EF4-FFF2-40B4-BE49-F238E27FC236}">
                <a16:creationId xmlns:a16="http://schemas.microsoft.com/office/drawing/2014/main" id="{E4F014EA-F8F4-FE2B-50B3-CD2F2BFCD364}"/>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835742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865CEF-DAE4-369C-3C71-6ECA6868D01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1E9843-EAE4-EC84-EEC1-D925CF7FE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2484A-4EDA-EBA8-72BC-D850F3343B3B}"/>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FE95BB2C-3E2B-CA5F-FECE-A53CD2CCE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6D42BE-F002-0071-E74B-F8B09AE8ED40}"/>
              </a:ext>
            </a:extLst>
          </p:cNvPr>
          <p:cNvSpPr>
            <a:spLocks noGrp="1"/>
          </p:cNvSpPr>
          <p:nvPr>
            <p:ph idx="1"/>
          </p:nvPr>
        </p:nvSpPr>
        <p:spPr>
          <a:xfrm>
            <a:off x="572493" y="2071316"/>
            <a:ext cx="9697706" cy="4119172"/>
          </a:xfrm>
        </p:spPr>
        <p:txBody>
          <a:bodyPr anchor="t">
            <a:noAutofit/>
          </a:bodyPr>
          <a:lstStyle/>
          <a:p>
            <a:pPr marL="0" indent="0">
              <a:buNone/>
            </a:pPr>
            <a:r>
              <a:rPr lang="en-US" sz="3200" dirty="0">
                <a:latin typeface="Aptos" panose="020B0004020202020204" pitchFamily="34" charset="0"/>
              </a:rPr>
              <a:t>What had happened to Stephen had a profound impact on the church.   What had happened to Abraham Lincoln or John Kenedy or Martin Luther King  had a profound impact on the </a:t>
            </a:r>
            <a:r>
              <a:rPr lang="en-US" sz="3200" u="sng" dirty="0">
                <a:latin typeface="Aptos" panose="020B0004020202020204" pitchFamily="34" charset="0"/>
              </a:rPr>
              <a:t>U</a:t>
            </a:r>
            <a:r>
              <a:rPr lang="en-US" sz="3200" dirty="0">
                <a:latin typeface="Aptos" panose="020B0004020202020204" pitchFamily="34" charset="0"/>
              </a:rPr>
              <a:t>nited States .  Innocent blood spilled for a worthy cause  is met with a visceral response from onlookers that can understand an  underlying truth.  The blood of Jesus on the cross is profound in importance to the martyrs that follow.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022917D0-FDD7-6D2A-5D70-602729F70AC1}"/>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076083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495703-0DCE-4FDF-AFE4-F3FB11439E3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F28844-6AFE-BB0E-6B9C-D1E9017A6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AEED9E-026E-BE10-FEDA-1C3CB6B60E24}"/>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98ADBE0-A11E-2429-E0E2-D7E876D8B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4B7C68-1650-D21C-671F-EFB1F16F31DE}"/>
              </a:ext>
            </a:extLst>
          </p:cNvPr>
          <p:cNvSpPr>
            <a:spLocks noGrp="1"/>
          </p:cNvSpPr>
          <p:nvPr>
            <p:ph idx="1"/>
          </p:nvPr>
        </p:nvSpPr>
        <p:spPr>
          <a:xfrm>
            <a:off x="572493" y="2071316"/>
            <a:ext cx="9697706" cy="4119172"/>
          </a:xfrm>
        </p:spPr>
        <p:txBody>
          <a:bodyPr anchor="t">
            <a:noAutofit/>
          </a:bodyPr>
          <a:lstStyle/>
          <a:p>
            <a:pPr marL="0" indent="0" algn="l">
              <a:buNone/>
            </a:pPr>
            <a:r>
              <a:rPr lang="en-US" sz="4000" b="1" i="0" baseline="30000" dirty="0">
                <a:solidFill>
                  <a:srgbClr val="000000"/>
                </a:solidFill>
                <a:effectLst/>
                <a:latin typeface="Aptos" panose="020B0004020202020204" pitchFamily="34" charset="0"/>
              </a:rPr>
              <a:t>Acts 11  The Church in Antioch.</a:t>
            </a:r>
          </a:p>
          <a:p>
            <a:pPr algn="l"/>
            <a:r>
              <a:rPr lang="en-US" sz="3600" b="1" i="0" baseline="30000" dirty="0">
                <a:solidFill>
                  <a:srgbClr val="000000"/>
                </a:solidFill>
                <a:effectLst/>
                <a:latin typeface="Aptos" panose="020B0004020202020204" pitchFamily="34" charset="0"/>
              </a:rPr>
              <a:t>24 </a:t>
            </a:r>
            <a:r>
              <a:rPr lang="en-US" sz="3600" b="0" i="0" dirty="0">
                <a:solidFill>
                  <a:srgbClr val="000000"/>
                </a:solidFill>
                <a:effectLst/>
                <a:latin typeface="Aptos" panose="020B0004020202020204" pitchFamily="34" charset="0"/>
              </a:rPr>
              <a:t>He was a good man, full of the Holy Spirit and faith, and a great number of people were brought to the Lord.</a:t>
            </a:r>
          </a:p>
          <a:p>
            <a:pPr algn="l"/>
            <a:r>
              <a:rPr lang="en-US" sz="3600" b="1" i="0" baseline="30000" dirty="0">
                <a:solidFill>
                  <a:srgbClr val="000000"/>
                </a:solidFill>
                <a:effectLst/>
                <a:latin typeface="Aptos" panose="020B0004020202020204" pitchFamily="34" charset="0"/>
              </a:rPr>
              <a:t>25 </a:t>
            </a:r>
            <a:r>
              <a:rPr lang="en-US" sz="3600" b="0" i="0" dirty="0">
                <a:solidFill>
                  <a:srgbClr val="000000"/>
                </a:solidFill>
                <a:effectLst/>
                <a:latin typeface="Aptos" panose="020B0004020202020204" pitchFamily="34" charset="0"/>
              </a:rPr>
              <a:t>Then Barnabas went to Tarsus to look for Saul,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A92E41DE-00DF-79C4-46E0-E928B3CF77A3}"/>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984935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FC9015-BB78-E6FA-61D9-3C3675B6F54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433C2E-EAF8-C1D1-308E-38467778F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FE7319-8D5C-6A5D-427F-73CFD752F935}"/>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921996ED-54CF-8CB0-6C06-2B17C913C1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996CB0-979C-BBAB-00BE-CE0CE865A42D}"/>
              </a:ext>
            </a:extLst>
          </p:cNvPr>
          <p:cNvSpPr>
            <a:spLocks noGrp="1"/>
          </p:cNvSpPr>
          <p:nvPr>
            <p:ph idx="1"/>
          </p:nvPr>
        </p:nvSpPr>
        <p:spPr>
          <a:xfrm>
            <a:off x="572493" y="2071316"/>
            <a:ext cx="9697706" cy="4119172"/>
          </a:xfrm>
        </p:spPr>
        <p:txBody>
          <a:bodyPr anchor="t">
            <a:noAutofit/>
          </a:bodyPr>
          <a:lstStyle/>
          <a:p>
            <a:pPr marL="0" indent="0" algn="l">
              <a:buNone/>
            </a:pPr>
            <a:r>
              <a:rPr lang="en-US" sz="4000" b="1" i="0" baseline="30000" dirty="0">
                <a:solidFill>
                  <a:srgbClr val="000000"/>
                </a:solidFill>
                <a:effectLst/>
                <a:latin typeface="Aptos" panose="020B0004020202020204" pitchFamily="34" charset="0"/>
              </a:rPr>
              <a:t>Acts 11  The Church in Antioch.</a:t>
            </a:r>
          </a:p>
          <a:p>
            <a:pPr algn="l"/>
            <a:r>
              <a:rPr lang="en-US" sz="3200" b="1" i="0" baseline="30000" dirty="0">
                <a:solidFill>
                  <a:srgbClr val="000000"/>
                </a:solidFill>
                <a:effectLst/>
                <a:latin typeface="Aptos" panose="020B0004020202020204" pitchFamily="34" charset="0"/>
              </a:rPr>
              <a:t>21 </a:t>
            </a:r>
            <a:r>
              <a:rPr lang="en-US" sz="3200" b="0" i="0" dirty="0">
                <a:solidFill>
                  <a:srgbClr val="000000"/>
                </a:solidFill>
                <a:effectLst/>
                <a:latin typeface="Aptos" panose="020B0004020202020204" pitchFamily="34" charset="0"/>
              </a:rPr>
              <a:t>The Lord’s hand was with them, and a great number of people believed and turned to the Lord.</a:t>
            </a:r>
          </a:p>
          <a:p>
            <a:pPr algn="l"/>
            <a:r>
              <a:rPr lang="en-US" sz="3200" b="1" i="0" baseline="30000" dirty="0">
                <a:solidFill>
                  <a:srgbClr val="000000"/>
                </a:solidFill>
                <a:effectLst/>
                <a:latin typeface="Aptos" panose="020B0004020202020204" pitchFamily="34" charset="0"/>
              </a:rPr>
              <a:t>22 </a:t>
            </a:r>
            <a:r>
              <a:rPr lang="en-US" sz="3200" b="0" i="0" dirty="0">
                <a:solidFill>
                  <a:srgbClr val="000000"/>
                </a:solidFill>
                <a:effectLst/>
                <a:latin typeface="Aptos" panose="020B0004020202020204" pitchFamily="34" charset="0"/>
              </a:rPr>
              <a:t>News of this reached the church in </a:t>
            </a:r>
            <a:r>
              <a:rPr lang="en-US" sz="3200" b="0" i="0" u="sng" dirty="0">
                <a:solidFill>
                  <a:srgbClr val="000000"/>
                </a:solidFill>
                <a:effectLst/>
                <a:latin typeface="Aptos" panose="020B0004020202020204" pitchFamily="34" charset="0"/>
              </a:rPr>
              <a:t>Jerusalem, and they sent Barnabas to Antioch</a:t>
            </a:r>
            <a:r>
              <a:rPr lang="en-US" sz="3200" b="0" i="0" dirty="0">
                <a:solidFill>
                  <a:srgbClr val="000000"/>
                </a:solidFill>
                <a:effectLst/>
                <a:latin typeface="Aptos" panose="020B0004020202020204" pitchFamily="34" charset="0"/>
              </a:rPr>
              <a:t>. </a:t>
            </a:r>
            <a:r>
              <a:rPr lang="en-US" sz="3200" b="1" i="0" baseline="30000" dirty="0">
                <a:solidFill>
                  <a:srgbClr val="000000"/>
                </a:solidFill>
                <a:effectLst/>
                <a:latin typeface="Aptos" panose="020B0004020202020204" pitchFamily="34" charset="0"/>
              </a:rPr>
              <a:t>23 </a:t>
            </a:r>
            <a:r>
              <a:rPr lang="en-US" sz="3200" b="0" i="0" dirty="0">
                <a:solidFill>
                  <a:srgbClr val="000000"/>
                </a:solidFill>
                <a:effectLst/>
                <a:latin typeface="Aptos" panose="020B0004020202020204" pitchFamily="34" charset="0"/>
              </a:rPr>
              <a:t>When he arrived and saw what the grace of God had done, he was glad and encouraged them all to remain true to the Lord with all their hearts.</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8387BAC9-6571-3991-97A5-8F2427033F35}"/>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489937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49DB0E-F5D7-5928-A88F-E02809D21A1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5FFB7E-9A5A-4743-4A72-747E8D379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201774-993E-9B0C-4FC2-7B08CF6EF313}"/>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89890B10-D436-117D-0EBD-06D0033BA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2D7ADB-DFE8-98A4-FE59-15DEA1D40D19}"/>
              </a:ext>
            </a:extLst>
          </p:cNvPr>
          <p:cNvSpPr>
            <a:spLocks noGrp="1"/>
          </p:cNvSpPr>
          <p:nvPr>
            <p:ph idx="1"/>
          </p:nvPr>
        </p:nvSpPr>
        <p:spPr>
          <a:xfrm>
            <a:off x="572493" y="2071316"/>
            <a:ext cx="9697706" cy="4119172"/>
          </a:xfrm>
        </p:spPr>
        <p:txBody>
          <a:bodyPr anchor="t">
            <a:noAutofit/>
          </a:bodyPr>
          <a:lstStyle/>
          <a:p>
            <a:pPr marL="0" indent="0" algn="l">
              <a:buNone/>
            </a:pPr>
            <a:r>
              <a:rPr lang="en-US" sz="4000" b="1" i="0" baseline="30000" dirty="0">
                <a:solidFill>
                  <a:srgbClr val="000000"/>
                </a:solidFill>
                <a:effectLst/>
                <a:latin typeface="Aptos" panose="020B0004020202020204" pitchFamily="34" charset="0"/>
              </a:rPr>
              <a:t>Acts 11  The Church in Antioch.</a:t>
            </a:r>
          </a:p>
          <a:p>
            <a:pPr algn="l"/>
            <a:r>
              <a:rPr lang="en-US" sz="3600" b="1" i="0" baseline="30000" dirty="0">
                <a:solidFill>
                  <a:srgbClr val="000000"/>
                </a:solidFill>
                <a:effectLst/>
                <a:latin typeface="Aptos" panose="020B0004020202020204" pitchFamily="34" charset="0"/>
              </a:rPr>
              <a:t>25 </a:t>
            </a:r>
            <a:r>
              <a:rPr lang="en-US" sz="3600" b="0" i="0" dirty="0">
                <a:solidFill>
                  <a:srgbClr val="000000"/>
                </a:solidFill>
                <a:effectLst/>
                <a:latin typeface="Aptos" panose="020B0004020202020204" pitchFamily="34" charset="0"/>
              </a:rPr>
              <a:t>Then Barnabas went to Tarsus to look for Saul, </a:t>
            </a:r>
            <a:r>
              <a:rPr lang="en-US" sz="3600" b="1" i="0" baseline="30000" dirty="0">
                <a:solidFill>
                  <a:srgbClr val="000000"/>
                </a:solidFill>
                <a:effectLst/>
                <a:latin typeface="Aptos" panose="020B0004020202020204" pitchFamily="34" charset="0"/>
              </a:rPr>
              <a:t>26 </a:t>
            </a:r>
            <a:r>
              <a:rPr lang="en-US" sz="3600" b="0" i="0" dirty="0">
                <a:solidFill>
                  <a:srgbClr val="000000"/>
                </a:solidFill>
                <a:effectLst/>
                <a:latin typeface="Aptos" panose="020B0004020202020204" pitchFamily="34" charset="0"/>
              </a:rPr>
              <a:t>and when he found him, he brought him to Antioch. So for a whole year Barnabas and Saul met with the church and taught great numbers of people. The disciples were called Christians first at Antioch.</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E9F383D5-3EF1-E9DD-2D11-94035AB13CE6}"/>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055232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E66C76-3209-5A73-5D5D-D989DAA0706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12D7FC-7BD7-B70D-1849-49CE6C6F3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6606A-C7FB-2F0B-4404-DCE5DCFF9AA2}"/>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670068EE-14F0-F396-B1C5-ED9FBCD8F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FA56C9-341B-F71F-A0E0-D1AE3F484E50}"/>
              </a:ext>
            </a:extLst>
          </p:cNvPr>
          <p:cNvSpPr>
            <a:spLocks noGrp="1"/>
          </p:cNvSpPr>
          <p:nvPr>
            <p:ph idx="1"/>
          </p:nvPr>
        </p:nvSpPr>
        <p:spPr>
          <a:xfrm>
            <a:off x="572493" y="2071316"/>
            <a:ext cx="9697706" cy="4119172"/>
          </a:xfrm>
        </p:spPr>
        <p:txBody>
          <a:bodyPr anchor="t">
            <a:noAutofit/>
          </a:bodyPr>
          <a:lstStyle/>
          <a:p>
            <a:pPr marL="0" indent="0" algn="l">
              <a:buNone/>
            </a:pPr>
            <a:r>
              <a:rPr lang="en-US" sz="4000" b="1" i="0" baseline="30000" dirty="0">
                <a:solidFill>
                  <a:srgbClr val="000000"/>
                </a:solidFill>
                <a:effectLst/>
                <a:latin typeface="Aptos" panose="020B0004020202020204" pitchFamily="34" charset="0"/>
              </a:rPr>
              <a:t>Acts 11  The Church in Antioch.</a:t>
            </a:r>
          </a:p>
          <a:p>
            <a:pPr algn="l"/>
            <a:r>
              <a:rPr lang="en-US" sz="3600" b="1" i="0" baseline="30000" dirty="0">
                <a:solidFill>
                  <a:srgbClr val="000000"/>
                </a:solidFill>
                <a:effectLst/>
                <a:latin typeface="Aptos" panose="020B0004020202020204" pitchFamily="34" charset="0"/>
              </a:rPr>
              <a:t>26 </a:t>
            </a:r>
            <a:r>
              <a:rPr lang="en-US" sz="3600" b="0" i="0" dirty="0">
                <a:solidFill>
                  <a:srgbClr val="000000"/>
                </a:solidFill>
                <a:effectLst/>
                <a:latin typeface="Aptos" panose="020B0004020202020204" pitchFamily="34" charset="0"/>
              </a:rPr>
              <a:t>and when he found him, he brought him to Antioch. So </a:t>
            </a:r>
            <a:r>
              <a:rPr lang="en-US" sz="3600" b="0" i="0" u="sng" dirty="0">
                <a:solidFill>
                  <a:srgbClr val="000000"/>
                </a:solidFill>
                <a:effectLst/>
                <a:latin typeface="Aptos" panose="020B0004020202020204" pitchFamily="34" charset="0"/>
              </a:rPr>
              <a:t>for a whole year Barnabas and Saul met with the church and taught great numbers of people. </a:t>
            </a:r>
            <a:r>
              <a:rPr lang="en-US" sz="3600" b="0" i="0" dirty="0">
                <a:solidFill>
                  <a:srgbClr val="000000"/>
                </a:solidFill>
                <a:effectLst/>
                <a:latin typeface="Aptos" panose="020B0004020202020204" pitchFamily="34" charset="0"/>
              </a:rPr>
              <a:t>The disciples were called Christians first at Antioch.</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85A6D349-DEB3-968D-7121-ECA61496D6A1}"/>
              </a:ext>
            </a:extLst>
          </p:cNvPr>
          <p:cNvPicPr>
            <a:picLocks noChangeAspect="1"/>
          </p:cNvPicPr>
          <p:nvPr/>
        </p:nvPicPr>
        <p:blipFill>
          <a:blip r:embed="rId3"/>
          <a:srcRect l="23193" r="9705" b="1"/>
          <a:stretch/>
        </p:blipFill>
        <p:spPr>
          <a:xfrm>
            <a:off x="10270199" y="4468090"/>
            <a:ext cx="1918753" cy="1994435"/>
          </a:xfrm>
          <a:prstGeom prst="rect">
            <a:avLst/>
          </a:prstGeom>
        </p:spPr>
      </p:pic>
      <p:pic>
        <p:nvPicPr>
          <p:cNvPr id="5" name="Picture 4">
            <a:extLst>
              <a:ext uri="{FF2B5EF4-FFF2-40B4-BE49-F238E27FC236}">
                <a16:creationId xmlns:a16="http://schemas.microsoft.com/office/drawing/2014/main" id="{BB262C9D-1F2E-CCE2-0C57-4F09EBF02B75}"/>
              </a:ext>
            </a:extLst>
          </p:cNvPr>
          <p:cNvPicPr>
            <a:picLocks noChangeAspect="1"/>
          </p:cNvPicPr>
          <p:nvPr/>
        </p:nvPicPr>
        <p:blipFill>
          <a:blip r:embed="rId4"/>
          <a:stretch>
            <a:fillRect/>
          </a:stretch>
        </p:blipFill>
        <p:spPr>
          <a:xfrm>
            <a:off x="45177" y="385762"/>
            <a:ext cx="12101645" cy="4443413"/>
          </a:xfrm>
          <a:prstGeom prst="rect">
            <a:avLst/>
          </a:prstGeom>
        </p:spPr>
      </p:pic>
    </p:spTree>
    <p:extLst>
      <p:ext uri="{BB962C8B-B14F-4D97-AF65-F5344CB8AC3E}">
        <p14:creationId xmlns:p14="http://schemas.microsoft.com/office/powerpoint/2010/main" val="1945374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B2FBA8-999A-6656-5509-0F008BEC91A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9BC1AE-4E04-4952-9CFF-F73EB6512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8A0E3-A23A-6C17-41F3-9B6EE4CE5ED1}"/>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861DA77-13C0-74C0-75F3-9EAECFA2E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662D77-B900-F750-DCEC-11BC57D663E9}"/>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600" b="1" i="0" baseline="30000" dirty="0">
                <a:solidFill>
                  <a:srgbClr val="000000"/>
                </a:solidFill>
                <a:effectLst/>
                <a:latin typeface="Aptos" panose="020B0004020202020204" pitchFamily="34" charset="0"/>
              </a:rPr>
              <a:t>27 </a:t>
            </a:r>
            <a:r>
              <a:rPr lang="en-US" sz="3600" b="0" i="0" dirty="0">
                <a:solidFill>
                  <a:srgbClr val="000000"/>
                </a:solidFill>
                <a:effectLst/>
                <a:latin typeface="Aptos" panose="020B0004020202020204" pitchFamily="34" charset="0"/>
              </a:rPr>
              <a:t>During this time some prophets came down from Jerusalem to Antioch. </a:t>
            </a:r>
            <a:r>
              <a:rPr lang="en-US" sz="3600" b="1" i="0" baseline="30000" dirty="0">
                <a:solidFill>
                  <a:srgbClr val="000000"/>
                </a:solidFill>
                <a:effectLst/>
                <a:latin typeface="Aptos" panose="020B0004020202020204" pitchFamily="34" charset="0"/>
              </a:rPr>
              <a:t>28 </a:t>
            </a:r>
            <a:r>
              <a:rPr lang="en-US" sz="3600" b="0" i="0" dirty="0">
                <a:solidFill>
                  <a:srgbClr val="000000"/>
                </a:solidFill>
                <a:effectLst/>
                <a:latin typeface="Aptos" panose="020B0004020202020204" pitchFamily="34" charset="0"/>
              </a:rPr>
              <a:t>One of them, named Agabus, stood up and through the Spirit predicted that a severe famine would spread over the entire Roman world. (This happened during the reign of Claudius.) </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a:t>
            </a:r>
          </a:p>
        </p:txBody>
      </p:sp>
      <p:pic>
        <p:nvPicPr>
          <p:cNvPr id="4" name="Picture 3" descr="Isolated twigs and flowers on a white surface">
            <a:extLst>
              <a:ext uri="{FF2B5EF4-FFF2-40B4-BE49-F238E27FC236}">
                <a16:creationId xmlns:a16="http://schemas.microsoft.com/office/drawing/2014/main" id="{BA3EEB13-C48D-3D91-2ABF-3B873B3E024D}"/>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4244015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03DE92-B4A8-3FAF-B4AA-FB1545709BB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08B0BD4-DE36-CBE3-E960-19CD51043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183B1-DF1D-50A4-00FB-92DEA84945CB}"/>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448303F3-732B-9627-F64D-BE88B6389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E09763-7489-30C7-B837-BC350DA4F6EC}"/>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4000" b="0" i="0" dirty="0">
                <a:solidFill>
                  <a:srgbClr val="000000"/>
                </a:solidFill>
                <a:effectLst/>
                <a:latin typeface="Aptos" panose="020B0004020202020204" pitchFamily="34" charset="0"/>
              </a:rPr>
              <a:t> </a:t>
            </a:r>
            <a:r>
              <a:rPr lang="en-US" sz="4000" b="1" i="0" baseline="30000" dirty="0">
                <a:solidFill>
                  <a:srgbClr val="000000"/>
                </a:solidFill>
                <a:effectLst/>
                <a:latin typeface="Aptos" panose="020B0004020202020204" pitchFamily="34" charset="0"/>
              </a:rPr>
              <a:t>29 </a:t>
            </a:r>
            <a:r>
              <a:rPr lang="en-US" sz="4000" b="0" i="0" dirty="0">
                <a:solidFill>
                  <a:srgbClr val="000000"/>
                </a:solidFill>
                <a:effectLst/>
                <a:latin typeface="Aptos" panose="020B0004020202020204" pitchFamily="34" charset="0"/>
              </a:rPr>
              <a:t>The disciples, as each one was able, decided to provide help for the brothers and sisters living in Judea. </a:t>
            </a:r>
            <a:r>
              <a:rPr lang="en-US" sz="4000" b="1" i="0" baseline="30000" dirty="0">
                <a:solidFill>
                  <a:srgbClr val="000000"/>
                </a:solidFill>
                <a:effectLst/>
                <a:latin typeface="Aptos" panose="020B0004020202020204" pitchFamily="34" charset="0"/>
              </a:rPr>
              <a:t>30 </a:t>
            </a:r>
            <a:r>
              <a:rPr lang="en-US" sz="4000" b="0" i="0" dirty="0">
                <a:solidFill>
                  <a:srgbClr val="000000"/>
                </a:solidFill>
                <a:effectLst/>
                <a:latin typeface="Aptos" panose="020B0004020202020204" pitchFamily="34" charset="0"/>
              </a:rPr>
              <a:t>This they did, sending their gift to the elders by Barnabas and Saul.</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07833F5D-DF7F-7104-1196-6AB27E91AB14}"/>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862943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82741-1180-6922-66EB-53078A51A7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A118D-A0A4-2179-FE1F-A33E353BD7CF}"/>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pic>
        <p:nvPicPr>
          <p:cNvPr id="4" name="Picture 3" descr="Isolated twigs and flowers on a white surface">
            <a:extLst>
              <a:ext uri="{FF2B5EF4-FFF2-40B4-BE49-F238E27FC236}">
                <a16:creationId xmlns:a16="http://schemas.microsoft.com/office/drawing/2014/main" id="{C30116B5-F4F7-40B0-7EDC-06247F269CA1}"/>
              </a:ext>
            </a:extLst>
          </p:cNvPr>
          <p:cNvPicPr>
            <a:picLocks noChangeAspect="1"/>
          </p:cNvPicPr>
          <p:nvPr/>
        </p:nvPicPr>
        <p:blipFill>
          <a:blip r:embed="rId3"/>
          <a:srcRect l="23193" r="9705" b="1"/>
          <a:stretch/>
        </p:blipFill>
        <p:spPr>
          <a:xfrm>
            <a:off x="10270199" y="4468090"/>
            <a:ext cx="1918753" cy="1994435"/>
          </a:xfrm>
          <a:prstGeom prst="rect">
            <a:avLst/>
          </a:prstGeom>
        </p:spPr>
      </p:pic>
      <p:pic>
        <p:nvPicPr>
          <p:cNvPr id="5" name="Picture 4">
            <a:extLst>
              <a:ext uri="{FF2B5EF4-FFF2-40B4-BE49-F238E27FC236}">
                <a16:creationId xmlns:a16="http://schemas.microsoft.com/office/drawing/2014/main" id="{4DD2835D-446A-64D6-DEC3-E6E13465F315}"/>
              </a:ext>
            </a:extLst>
          </p:cNvPr>
          <p:cNvPicPr>
            <a:picLocks noChangeAspect="1"/>
          </p:cNvPicPr>
          <p:nvPr/>
        </p:nvPicPr>
        <p:blipFill>
          <a:blip r:embed="rId4"/>
          <a:stretch>
            <a:fillRect/>
          </a:stretch>
        </p:blipFill>
        <p:spPr>
          <a:xfrm>
            <a:off x="45177" y="385762"/>
            <a:ext cx="12101645" cy="4443413"/>
          </a:xfrm>
          <a:prstGeom prst="rect">
            <a:avLst/>
          </a:prstGeom>
        </p:spPr>
      </p:pic>
      <p:cxnSp>
        <p:nvCxnSpPr>
          <p:cNvPr id="7" name="Straight Connector 6">
            <a:extLst>
              <a:ext uri="{FF2B5EF4-FFF2-40B4-BE49-F238E27FC236}">
                <a16:creationId xmlns:a16="http://schemas.microsoft.com/office/drawing/2014/main" id="{178995B6-92D8-CDE7-E286-36B83CD42782}"/>
              </a:ext>
            </a:extLst>
          </p:cNvPr>
          <p:cNvCxnSpPr/>
          <p:nvPr/>
        </p:nvCxnSpPr>
        <p:spPr>
          <a:xfrm>
            <a:off x="3921071" y="2882685"/>
            <a:ext cx="137934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FAFF4F57-9221-6C8F-7442-D4C969EADCF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86734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EC272A-FD00-E5D0-AF2C-F4099EBE85D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C4F1CE-7089-323F-34E5-C54E7A52E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C0EDD5-9239-49B1-24ED-9FEBCEC955C3}"/>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AD8317F-FA8E-3E45-8BC2-137D350F5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0EB1EC-7B29-ECA7-D3E3-B564AE44AA6F}"/>
              </a:ext>
            </a:extLst>
          </p:cNvPr>
          <p:cNvSpPr>
            <a:spLocks noGrp="1"/>
          </p:cNvSpPr>
          <p:nvPr>
            <p:ph idx="1"/>
          </p:nvPr>
        </p:nvSpPr>
        <p:spPr>
          <a:xfrm>
            <a:off x="572493" y="2071316"/>
            <a:ext cx="9697706" cy="4119172"/>
          </a:xfrm>
        </p:spPr>
        <p:txBody>
          <a:bodyPr anchor="t">
            <a:noAutofit/>
          </a:bodyPr>
          <a:lstStyle/>
          <a:p>
            <a:pPr marL="0" indent="0" algn="l">
              <a:buNone/>
            </a:pPr>
            <a:r>
              <a:rPr lang="en-US" sz="4000" b="1" i="0" baseline="30000" dirty="0">
                <a:solidFill>
                  <a:srgbClr val="000000"/>
                </a:solidFill>
                <a:effectLst/>
                <a:latin typeface="Aptos" panose="020B0004020202020204" pitchFamily="34" charset="0"/>
              </a:rPr>
              <a:t>Acts 11  The Church in Antioch.</a:t>
            </a:r>
          </a:p>
          <a:p>
            <a:pPr algn="l"/>
            <a:r>
              <a:rPr lang="en-US" sz="3600" b="1" i="0" baseline="30000" dirty="0">
                <a:solidFill>
                  <a:srgbClr val="000000"/>
                </a:solidFill>
                <a:effectLst/>
                <a:latin typeface="Aptos" panose="020B0004020202020204" pitchFamily="34" charset="0"/>
              </a:rPr>
              <a:t>25 </a:t>
            </a:r>
            <a:r>
              <a:rPr lang="en-US" sz="3600" b="0" i="0" dirty="0">
                <a:solidFill>
                  <a:srgbClr val="000000"/>
                </a:solidFill>
                <a:effectLst/>
                <a:latin typeface="Aptos" panose="020B0004020202020204" pitchFamily="34" charset="0"/>
              </a:rPr>
              <a:t>Then Barnabas went to Tarsus to look for Saul, </a:t>
            </a:r>
            <a:r>
              <a:rPr lang="en-US" sz="3600" b="1" i="0" baseline="30000" dirty="0">
                <a:solidFill>
                  <a:srgbClr val="000000"/>
                </a:solidFill>
                <a:effectLst/>
                <a:latin typeface="Aptos" panose="020B0004020202020204" pitchFamily="34" charset="0"/>
              </a:rPr>
              <a:t>26 </a:t>
            </a:r>
            <a:r>
              <a:rPr lang="en-US" sz="3600" b="0" i="0" dirty="0">
                <a:solidFill>
                  <a:srgbClr val="000000"/>
                </a:solidFill>
                <a:effectLst/>
                <a:latin typeface="Aptos" panose="020B0004020202020204" pitchFamily="34" charset="0"/>
              </a:rPr>
              <a:t>and when he found him, he brought him to Antioch. So for a whole year Barnabas and Saul met with the church and taught great numbers of people. The disciples were called Christians first at Antioch.</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95658072-15C9-C511-E422-D91FFEAE274E}"/>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819517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912F7-C8E5-2DDB-9CCC-BB2457CFC7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2A7BAA-1307-B105-56A8-BACAF5E9EDE3}"/>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3" name="Content Placeholder 2">
            <a:extLst>
              <a:ext uri="{FF2B5EF4-FFF2-40B4-BE49-F238E27FC236}">
                <a16:creationId xmlns:a16="http://schemas.microsoft.com/office/drawing/2014/main" id="{CD9A0FA4-5449-992F-D45A-97D41B0D2B0C}"/>
              </a:ext>
            </a:extLst>
          </p:cNvPr>
          <p:cNvSpPr>
            <a:spLocks noGrp="1"/>
          </p:cNvSpPr>
          <p:nvPr>
            <p:ph idx="1"/>
          </p:nvPr>
        </p:nvSpPr>
        <p:spPr>
          <a:xfrm>
            <a:off x="572493" y="2071316"/>
            <a:ext cx="9697706" cy="4119172"/>
          </a:xfrm>
        </p:spPr>
        <p:txBody>
          <a:bodyPr anchor="t">
            <a:noAutofit/>
          </a:bodyPr>
          <a:lstStyle/>
          <a:p>
            <a:pPr marL="0" indent="0" algn="l">
              <a:buNone/>
            </a:pPr>
            <a:r>
              <a:rPr lang="en-US" sz="4000" b="1" i="0" baseline="30000" dirty="0">
                <a:solidFill>
                  <a:srgbClr val="000000"/>
                </a:solidFill>
                <a:effectLst/>
                <a:latin typeface="Aptos" panose="020B0004020202020204" pitchFamily="34" charset="0"/>
              </a:rPr>
              <a:t>Acts 12   Barnabas and Paul Sent off.</a:t>
            </a:r>
          </a:p>
          <a:p>
            <a:pPr marL="0" indent="0" algn="l">
              <a:buNone/>
            </a:pPr>
            <a:r>
              <a:rPr lang="en-US" sz="3600" b="1" i="0" baseline="30000" dirty="0">
                <a:solidFill>
                  <a:srgbClr val="000000"/>
                </a:solidFill>
                <a:effectLst/>
                <a:latin typeface="Aptos" panose="020B0004020202020204" pitchFamily="34" charset="0"/>
              </a:rPr>
              <a:t>25 </a:t>
            </a:r>
            <a:r>
              <a:rPr lang="en-US" sz="3600" b="0" i="0" dirty="0">
                <a:solidFill>
                  <a:srgbClr val="000000"/>
                </a:solidFill>
                <a:effectLst/>
                <a:latin typeface="Aptos" panose="020B0004020202020204" pitchFamily="34" charset="0"/>
              </a:rPr>
              <a:t>When Barnabas and Saul had finished their mission, they returned from</a:t>
            </a:r>
            <a:r>
              <a:rPr lang="en-US" sz="3600" b="0" i="0" baseline="30000" dirty="0">
                <a:solidFill>
                  <a:srgbClr val="000000"/>
                </a:solidFill>
                <a:effectLst/>
                <a:latin typeface="Aptos" panose="020B0004020202020204" pitchFamily="34" charset="0"/>
              </a:rPr>
              <a:t>[</a:t>
            </a:r>
            <a:r>
              <a:rPr lang="en-US" sz="3600" b="0" i="0" baseline="30000" dirty="0">
                <a:solidFill>
                  <a:srgbClr val="4A4A4A"/>
                </a:solidFill>
                <a:effectLst/>
                <a:latin typeface="Aptos" panose="020B0004020202020204" pitchFamily="34" charset="0"/>
                <a:hlinkClick r:id="rId3" tooltip="See footnote a"/>
              </a:rPr>
              <a:t>a</a:t>
            </a:r>
            <a:r>
              <a:rPr lang="en-US" sz="3600" b="0" i="0" baseline="30000" dirty="0">
                <a:solidFill>
                  <a:srgbClr val="000000"/>
                </a:solidFill>
                <a:effectLst/>
                <a:latin typeface="Aptos" panose="020B0004020202020204" pitchFamily="34" charset="0"/>
              </a:rPr>
              <a:t>]</a:t>
            </a:r>
            <a:r>
              <a:rPr lang="en-US" sz="3600" b="0" i="0" dirty="0">
                <a:solidFill>
                  <a:srgbClr val="000000"/>
                </a:solidFill>
                <a:effectLst/>
                <a:latin typeface="Aptos" panose="020B0004020202020204" pitchFamily="34" charset="0"/>
              </a:rPr>
              <a:t> Jerusalem, taking with them John, also called Mark.</a:t>
            </a:r>
          </a:p>
        </p:txBody>
      </p:sp>
      <p:pic>
        <p:nvPicPr>
          <p:cNvPr id="4" name="Picture 3" descr="Isolated twigs and flowers on a white surface">
            <a:extLst>
              <a:ext uri="{FF2B5EF4-FFF2-40B4-BE49-F238E27FC236}">
                <a16:creationId xmlns:a16="http://schemas.microsoft.com/office/drawing/2014/main" id="{1C247450-7F79-D505-FADA-522444662F77}"/>
              </a:ext>
            </a:extLst>
          </p:cNvPr>
          <p:cNvPicPr>
            <a:picLocks noChangeAspect="1"/>
          </p:cNvPicPr>
          <p:nvPr/>
        </p:nvPicPr>
        <p:blipFill>
          <a:blip r:embed="rId4"/>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044075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5E5A6-CC41-6FDD-EAC9-EBF135DAE92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A73232-74AD-E619-2F66-B29EDA235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6179B1-4974-083D-8A43-90A5E90F0016}"/>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5B884F18-DC8F-B9FD-3448-D1503E9E8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8911D6-6B75-DD9E-C428-77CD17BEFD4C}"/>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Galatians is written to these churches which have been infiltrated by Judaizing teachers that insist that the new Christians were obligated to observe Jewish laws in order to be in a “correct” relationship with God. Paul’s response is direct and uncompromising as he confronts those adding a burden to those who have been set free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2A830E37-18A1-EC0F-85C3-CC9BFFCBA17F}"/>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231214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EFE4A-C4D2-9B37-52A8-FE80476CE0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607676-F39E-326E-88AD-44F4D76DCAAC}"/>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3" name="Content Placeholder 2">
            <a:extLst>
              <a:ext uri="{FF2B5EF4-FFF2-40B4-BE49-F238E27FC236}">
                <a16:creationId xmlns:a16="http://schemas.microsoft.com/office/drawing/2014/main" id="{1214569F-36C3-B3D0-35BF-023F649141D8}"/>
              </a:ext>
            </a:extLst>
          </p:cNvPr>
          <p:cNvSpPr>
            <a:spLocks noGrp="1"/>
          </p:cNvSpPr>
          <p:nvPr>
            <p:ph idx="1"/>
          </p:nvPr>
        </p:nvSpPr>
        <p:spPr>
          <a:xfrm>
            <a:off x="572493" y="2071316"/>
            <a:ext cx="9697706" cy="4119172"/>
          </a:xfrm>
        </p:spPr>
        <p:txBody>
          <a:bodyPr anchor="t">
            <a:noAutofit/>
          </a:bodyPr>
          <a:lstStyle/>
          <a:p>
            <a:pPr marL="0" indent="0" algn="l">
              <a:buNone/>
            </a:pPr>
            <a:r>
              <a:rPr lang="en-US" sz="4000" b="1" i="0" baseline="30000" dirty="0">
                <a:solidFill>
                  <a:srgbClr val="000000"/>
                </a:solidFill>
                <a:effectLst/>
                <a:latin typeface="Aptos" panose="020B0004020202020204" pitchFamily="34" charset="0"/>
              </a:rPr>
              <a:t>Antioch Recap</a:t>
            </a:r>
          </a:p>
          <a:p>
            <a:r>
              <a:rPr lang="en-US" sz="3600" b="0" i="0" dirty="0">
                <a:solidFill>
                  <a:srgbClr val="000000"/>
                </a:solidFill>
                <a:effectLst/>
                <a:latin typeface="system-ui"/>
              </a:rPr>
              <a:t>men from Cyprus and Cyrene, went to Antioch and began to speak to Greeks also, telling them the good news about the Lord Jesus.</a:t>
            </a:r>
          </a:p>
          <a:p>
            <a:r>
              <a:rPr lang="en-US" sz="3600" b="0" i="0" dirty="0">
                <a:solidFill>
                  <a:srgbClr val="000000"/>
                </a:solidFill>
                <a:effectLst/>
                <a:latin typeface="Aptos" panose="020B0004020202020204" pitchFamily="34" charset="0"/>
              </a:rPr>
              <a:t>News of this reached the church in </a:t>
            </a:r>
            <a:r>
              <a:rPr lang="en-US" sz="3600" b="0" i="0" u="sng" dirty="0">
                <a:solidFill>
                  <a:srgbClr val="000000"/>
                </a:solidFill>
                <a:effectLst/>
                <a:latin typeface="Aptos" panose="020B0004020202020204" pitchFamily="34" charset="0"/>
              </a:rPr>
              <a:t>Jerusalem, and they sent Barnabas to Antioch</a:t>
            </a:r>
            <a:endParaRPr lang="en-US" sz="3600" b="0" i="0" dirty="0">
              <a:solidFill>
                <a:srgbClr val="000000"/>
              </a:solidFill>
              <a:effectLst/>
              <a:latin typeface="system-ui"/>
            </a:endParaRPr>
          </a:p>
        </p:txBody>
      </p:sp>
      <p:pic>
        <p:nvPicPr>
          <p:cNvPr id="4" name="Picture 3" descr="Isolated twigs and flowers on a white surface">
            <a:extLst>
              <a:ext uri="{FF2B5EF4-FFF2-40B4-BE49-F238E27FC236}">
                <a16:creationId xmlns:a16="http://schemas.microsoft.com/office/drawing/2014/main" id="{C5B6A900-EB78-2B9B-3EB7-7C3C7DBB31CA}"/>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283335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7F69D-4435-9577-E2CB-92BF0EA099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91D1C8-3A2F-2744-486E-36197F2C66F1}"/>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3" name="Content Placeholder 2">
            <a:extLst>
              <a:ext uri="{FF2B5EF4-FFF2-40B4-BE49-F238E27FC236}">
                <a16:creationId xmlns:a16="http://schemas.microsoft.com/office/drawing/2014/main" id="{316C1418-8E1F-457B-ACE3-7750E5A7A129}"/>
              </a:ext>
            </a:extLst>
          </p:cNvPr>
          <p:cNvSpPr>
            <a:spLocks noGrp="1"/>
          </p:cNvSpPr>
          <p:nvPr>
            <p:ph idx="1"/>
          </p:nvPr>
        </p:nvSpPr>
        <p:spPr>
          <a:xfrm>
            <a:off x="572493" y="2071316"/>
            <a:ext cx="9697706" cy="4119172"/>
          </a:xfrm>
        </p:spPr>
        <p:txBody>
          <a:bodyPr anchor="t">
            <a:noAutofit/>
          </a:bodyPr>
          <a:lstStyle/>
          <a:p>
            <a:pPr marL="0" indent="0" algn="l">
              <a:buNone/>
            </a:pPr>
            <a:r>
              <a:rPr lang="en-US" sz="4000" b="1" i="0" baseline="30000" dirty="0">
                <a:solidFill>
                  <a:srgbClr val="000000"/>
                </a:solidFill>
                <a:effectLst/>
                <a:latin typeface="Aptos" panose="020B0004020202020204" pitchFamily="34" charset="0"/>
              </a:rPr>
              <a:t>Antioch Recap</a:t>
            </a:r>
          </a:p>
          <a:p>
            <a:pPr marL="0" indent="0" algn="l">
              <a:buNone/>
            </a:pPr>
            <a:r>
              <a:rPr lang="en-US" sz="3200" b="0" i="0" dirty="0">
                <a:solidFill>
                  <a:srgbClr val="000000"/>
                </a:solidFill>
                <a:effectLst/>
                <a:latin typeface="Aptos" panose="020B0004020202020204" pitchFamily="34" charset="0"/>
              </a:rPr>
              <a:t>Then Barnabas went to Tarsus to look for Saul,</a:t>
            </a:r>
          </a:p>
          <a:p>
            <a:pPr>
              <a:buFont typeface="Wingdings" panose="05000000000000000000" pitchFamily="2" charset="2"/>
              <a:buChar char="§"/>
            </a:pPr>
            <a:r>
              <a:rPr lang="en-US" sz="3200" b="0" i="0" dirty="0">
                <a:solidFill>
                  <a:srgbClr val="000000"/>
                </a:solidFill>
                <a:effectLst/>
                <a:latin typeface="Aptos" panose="020B0004020202020204" pitchFamily="34" charset="0"/>
              </a:rPr>
              <a:t>. So for a whole year Barnabas and Saul met with the church </a:t>
            </a:r>
            <a:r>
              <a:rPr lang="en-US" sz="3200" b="0" i="0" dirty="0">
                <a:solidFill>
                  <a:srgbClr val="000000"/>
                </a:solidFill>
                <a:effectLst/>
                <a:latin typeface="system-ui"/>
              </a:rPr>
              <a:t> </a:t>
            </a:r>
          </a:p>
          <a:p>
            <a:pPr>
              <a:buFont typeface="Wingdings" panose="05000000000000000000" pitchFamily="2" charset="2"/>
              <a:buChar char="§"/>
            </a:pPr>
            <a:r>
              <a:rPr lang="en-US" sz="3200" b="0" i="0" dirty="0">
                <a:solidFill>
                  <a:srgbClr val="000000"/>
                </a:solidFill>
                <a:effectLst/>
                <a:latin typeface="Aptos" panose="020B0004020202020204" pitchFamily="34" charset="0"/>
              </a:rPr>
              <a:t>When Barnabas and Saul had finished their mission of giving gifts for the famine in Jerusalem, they returned with John, also called Mark</a:t>
            </a:r>
            <a:r>
              <a:rPr lang="en-US" sz="3600" b="0" i="0" dirty="0">
                <a:solidFill>
                  <a:srgbClr val="000000"/>
                </a:solidFill>
                <a:effectLst/>
                <a:latin typeface="Aptos" panose="020B0004020202020204" pitchFamily="34" charset="0"/>
              </a:rPr>
              <a:t>.</a:t>
            </a:r>
          </a:p>
        </p:txBody>
      </p:sp>
      <p:pic>
        <p:nvPicPr>
          <p:cNvPr id="4" name="Picture 3" descr="Isolated twigs and flowers on a white surface">
            <a:extLst>
              <a:ext uri="{FF2B5EF4-FFF2-40B4-BE49-F238E27FC236}">
                <a16:creationId xmlns:a16="http://schemas.microsoft.com/office/drawing/2014/main" id="{461A3C83-1801-AC8E-1E34-98578A00F553}"/>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114350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3D60C0-FE6C-DBE5-85C4-92524524073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EC348C-3785-35E6-96D9-DF566716B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AEE164-A67E-4292-AB24-64979A47FCB6}"/>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F23C5C21-2FA2-A710-0530-83CE81868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2E128D-CB6C-22DD-A6F7-81F0885EA385}"/>
              </a:ext>
            </a:extLst>
          </p:cNvPr>
          <p:cNvSpPr>
            <a:spLocks noGrp="1"/>
          </p:cNvSpPr>
          <p:nvPr>
            <p:ph idx="1"/>
          </p:nvPr>
        </p:nvSpPr>
        <p:spPr>
          <a:xfrm>
            <a:off x="572492" y="2071316"/>
            <a:ext cx="9988827" cy="4119172"/>
          </a:xfrm>
        </p:spPr>
        <p:txBody>
          <a:bodyPr anchor="t">
            <a:noAutofit/>
          </a:bodyPr>
          <a:lstStyle/>
          <a:p>
            <a:r>
              <a:rPr lang="en-US" sz="3200" dirty="0">
                <a:latin typeface="Aptos" panose="020B0004020202020204" pitchFamily="34" charset="0"/>
              </a:rPr>
              <a:t>The first Missionary Journey….</a:t>
            </a:r>
          </a:p>
          <a:p>
            <a:endParaRPr lang="en-US" sz="3200" dirty="0">
              <a:latin typeface="Aptos" panose="020B0004020202020204" pitchFamily="34" charset="0"/>
            </a:endParaRPr>
          </a:p>
          <a:p>
            <a:r>
              <a:rPr lang="en-US" sz="3200" dirty="0">
                <a:latin typeface="Aptos" panose="020B0004020202020204" pitchFamily="34" charset="0"/>
              </a:rPr>
              <a:t>Acts  chapters 13 and 14 will outline Paul’s and Barnabas’s  travels of the first missionary journey and the establishment of the churches in Galatia.</a:t>
            </a:r>
            <a:endParaRPr lang="en-US" sz="4000" dirty="0">
              <a:latin typeface="Aptos" panose="020B0004020202020204" pitchFamily="34" charset="0"/>
            </a:endParaRPr>
          </a:p>
        </p:txBody>
      </p:sp>
      <p:pic>
        <p:nvPicPr>
          <p:cNvPr id="4" name="Picture 3" descr="Isolated twigs and flowers on a white surface">
            <a:extLst>
              <a:ext uri="{FF2B5EF4-FFF2-40B4-BE49-F238E27FC236}">
                <a16:creationId xmlns:a16="http://schemas.microsoft.com/office/drawing/2014/main" id="{6695DA9A-5402-A05A-75C4-3E53C7C36E87}"/>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821530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78D9C9-4811-A38B-5186-9DE4E65D0B3C}"/>
              </a:ext>
            </a:extLst>
          </p:cNvPr>
          <p:cNvPicPr>
            <a:picLocks noChangeAspect="1"/>
          </p:cNvPicPr>
          <p:nvPr/>
        </p:nvPicPr>
        <p:blipFill>
          <a:blip r:embed="rId2"/>
          <a:stretch>
            <a:fillRect/>
          </a:stretch>
        </p:blipFill>
        <p:spPr>
          <a:xfrm>
            <a:off x="940510" y="0"/>
            <a:ext cx="9725392" cy="6748670"/>
          </a:xfrm>
          <a:prstGeom prst="rect">
            <a:avLst/>
          </a:prstGeom>
        </p:spPr>
      </p:pic>
    </p:spTree>
    <p:extLst>
      <p:ext uri="{BB962C8B-B14F-4D97-AF65-F5344CB8AC3E}">
        <p14:creationId xmlns:p14="http://schemas.microsoft.com/office/powerpoint/2010/main" val="306360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ABD34-D9AA-804F-1E02-078A9225EF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B66228-830F-DECC-807D-4AE6B6A3CAF7}"/>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3" name="Content Placeholder 2">
            <a:extLst>
              <a:ext uri="{FF2B5EF4-FFF2-40B4-BE49-F238E27FC236}">
                <a16:creationId xmlns:a16="http://schemas.microsoft.com/office/drawing/2014/main" id="{18C05B0D-1C2B-B292-96F0-1F1970799E54}"/>
              </a:ext>
            </a:extLst>
          </p:cNvPr>
          <p:cNvSpPr>
            <a:spLocks noGrp="1"/>
          </p:cNvSpPr>
          <p:nvPr>
            <p:ph idx="1"/>
          </p:nvPr>
        </p:nvSpPr>
        <p:spPr>
          <a:xfrm>
            <a:off x="572492" y="2071316"/>
            <a:ext cx="9988827" cy="4119172"/>
          </a:xfrm>
        </p:spPr>
        <p:txBody>
          <a:bodyPr anchor="t">
            <a:noAutofit/>
          </a:bodyPr>
          <a:lstStyle/>
          <a:p>
            <a:r>
              <a:rPr lang="en-US" sz="3200" dirty="0">
                <a:latin typeface="Aptos" panose="020B0004020202020204" pitchFamily="34" charset="0"/>
              </a:rPr>
              <a:t>Paul’s Travel Log Before 1</a:t>
            </a:r>
            <a:r>
              <a:rPr lang="en-US" sz="3200" baseline="30000" dirty="0">
                <a:latin typeface="Aptos" panose="020B0004020202020204" pitchFamily="34" charset="0"/>
              </a:rPr>
              <a:t>st</a:t>
            </a:r>
            <a:r>
              <a:rPr lang="en-US" sz="3200" dirty="0">
                <a:latin typeface="Aptos" panose="020B0004020202020204" pitchFamily="34" charset="0"/>
              </a:rPr>
              <a:t> Missionary</a:t>
            </a:r>
          </a:p>
          <a:p>
            <a:r>
              <a:rPr lang="en-US" sz="3200" dirty="0">
                <a:latin typeface="Aptos" panose="020B0004020202020204" pitchFamily="34" charset="0"/>
              </a:rPr>
              <a:t> Journey.….</a:t>
            </a:r>
          </a:p>
          <a:p>
            <a:r>
              <a:rPr lang="en-US" sz="3200" dirty="0">
                <a:latin typeface="Aptos" panose="020B0004020202020204" pitchFamily="34" charset="0"/>
              </a:rPr>
              <a:t>Traveled to Damascus saw Jesus .. Converted.</a:t>
            </a:r>
          </a:p>
          <a:p>
            <a:r>
              <a:rPr lang="en-US" sz="3200" dirty="0">
                <a:latin typeface="Aptos" panose="020B0004020202020204" pitchFamily="34" charset="0"/>
              </a:rPr>
              <a:t>Preached in Damascus Escaped.</a:t>
            </a:r>
          </a:p>
          <a:p>
            <a:r>
              <a:rPr lang="en-US" sz="3200" dirty="0">
                <a:latin typeface="Aptos" panose="020B0004020202020204" pitchFamily="34" charset="0"/>
              </a:rPr>
              <a:t>Three Years in Arabia.</a:t>
            </a:r>
          </a:p>
          <a:p>
            <a:r>
              <a:rPr lang="en-US" sz="3200" dirty="0">
                <a:latin typeface="Aptos" panose="020B0004020202020204" pitchFamily="34" charset="0"/>
              </a:rPr>
              <a:t>Taught in Jerusalem  escaped vis Caesarea to Taurus.</a:t>
            </a:r>
          </a:p>
          <a:p>
            <a:endParaRPr lang="en-US" sz="3200" dirty="0">
              <a:latin typeface="Aptos" panose="020B0004020202020204" pitchFamily="34" charset="0"/>
            </a:endParaRPr>
          </a:p>
          <a:p>
            <a:r>
              <a:rPr lang="en-US" sz="3200" dirty="0">
                <a:latin typeface="Aptos" panose="020B0004020202020204" pitchFamily="34" charset="0"/>
              </a:rPr>
              <a:t>Acts  chapters 13 and 14 will outline Paul’s and Barnabas’s  travels of the first missionary journey and the establishment of the churches in Galatia.</a:t>
            </a:r>
            <a:endParaRPr lang="en-US" sz="4000" dirty="0">
              <a:latin typeface="Aptos" panose="020B0004020202020204" pitchFamily="34" charset="0"/>
            </a:endParaRPr>
          </a:p>
        </p:txBody>
      </p:sp>
      <p:pic>
        <p:nvPicPr>
          <p:cNvPr id="4" name="Picture 3" descr="Isolated twigs and flowers on a white surface">
            <a:extLst>
              <a:ext uri="{FF2B5EF4-FFF2-40B4-BE49-F238E27FC236}">
                <a16:creationId xmlns:a16="http://schemas.microsoft.com/office/drawing/2014/main" id="{FE633E60-8B1E-D74D-9250-2B3464BB9844}"/>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4243466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267B6-0B45-8E53-ECBA-F8781AFE338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837777C-9970-5710-34E8-C06233F09FC1}"/>
              </a:ext>
            </a:extLst>
          </p:cNvPr>
          <p:cNvPicPr>
            <a:picLocks noChangeAspect="1"/>
          </p:cNvPicPr>
          <p:nvPr/>
        </p:nvPicPr>
        <p:blipFill>
          <a:blip r:embed="rId2"/>
          <a:stretch>
            <a:fillRect/>
          </a:stretch>
        </p:blipFill>
        <p:spPr>
          <a:xfrm>
            <a:off x="2384847" y="0"/>
            <a:ext cx="9725392" cy="6748670"/>
          </a:xfrm>
          <a:prstGeom prst="rect">
            <a:avLst/>
          </a:prstGeom>
        </p:spPr>
      </p:pic>
      <p:sp>
        <p:nvSpPr>
          <p:cNvPr id="2" name="Rectangle 1">
            <a:extLst>
              <a:ext uri="{FF2B5EF4-FFF2-40B4-BE49-F238E27FC236}">
                <a16:creationId xmlns:a16="http://schemas.microsoft.com/office/drawing/2014/main" id="{ADED48A4-6289-4A6F-403C-D81FE5785242}"/>
              </a:ext>
            </a:extLst>
          </p:cNvPr>
          <p:cNvSpPr/>
          <p:nvPr/>
        </p:nvSpPr>
        <p:spPr>
          <a:xfrm>
            <a:off x="290945" y="540327"/>
            <a:ext cx="1672937" cy="618259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b="0" i="0" dirty="0">
                <a:solidFill>
                  <a:srgbClr val="000000"/>
                </a:solidFill>
                <a:effectLst/>
                <a:latin typeface="system-ui"/>
              </a:rPr>
              <a:t>Parthians, and Medes, and Elamites, and the dwellers in Mesopotamia, and in Judaea, and </a:t>
            </a:r>
            <a:r>
              <a:rPr lang="en-US" b="0" i="0" dirty="0">
                <a:solidFill>
                  <a:srgbClr val="000000"/>
                </a:solidFill>
                <a:effectLst/>
                <a:highlight>
                  <a:srgbClr val="FFFF00"/>
                </a:highlight>
                <a:latin typeface="system-ui"/>
              </a:rPr>
              <a:t>Cappadocia</a:t>
            </a:r>
            <a:r>
              <a:rPr lang="en-US" b="0" i="0" dirty="0">
                <a:solidFill>
                  <a:srgbClr val="000000"/>
                </a:solidFill>
                <a:effectLst/>
                <a:latin typeface="system-ui"/>
              </a:rPr>
              <a:t>, in </a:t>
            </a:r>
            <a:r>
              <a:rPr lang="en-US" b="0" i="0" dirty="0">
                <a:solidFill>
                  <a:srgbClr val="000000"/>
                </a:solidFill>
                <a:effectLst/>
                <a:highlight>
                  <a:srgbClr val="FFFF00"/>
                </a:highlight>
                <a:latin typeface="system-ui"/>
              </a:rPr>
              <a:t>Pontus</a:t>
            </a:r>
            <a:r>
              <a:rPr lang="en-US" b="0" i="0" dirty="0">
                <a:solidFill>
                  <a:srgbClr val="000000"/>
                </a:solidFill>
                <a:effectLst/>
                <a:latin typeface="system-ui"/>
              </a:rPr>
              <a:t>, and Asia,</a:t>
            </a:r>
          </a:p>
          <a:p>
            <a:pPr algn="l"/>
            <a:r>
              <a:rPr lang="en-US" b="1" i="0" baseline="30000" dirty="0">
                <a:solidFill>
                  <a:srgbClr val="000000"/>
                </a:solidFill>
                <a:effectLst/>
                <a:latin typeface="system-ui"/>
              </a:rPr>
              <a:t>10 </a:t>
            </a:r>
            <a:r>
              <a:rPr lang="en-US" b="0" i="0" dirty="0">
                <a:solidFill>
                  <a:srgbClr val="000000"/>
                </a:solidFill>
                <a:effectLst/>
                <a:latin typeface="system-ui"/>
              </a:rPr>
              <a:t>Phrygia, and </a:t>
            </a:r>
            <a:r>
              <a:rPr lang="en-US" b="0" i="0" dirty="0">
                <a:solidFill>
                  <a:srgbClr val="000000"/>
                </a:solidFill>
                <a:effectLst/>
                <a:highlight>
                  <a:srgbClr val="FFFF00"/>
                </a:highlight>
                <a:latin typeface="system-ui"/>
              </a:rPr>
              <a:t>Pamphylia</a:t>
            </a:r>
            <a:r>
              <a:rPr lang="en-US" b="0" i="0" dirty="0">
                <a:solidFill>
                  <a:srgbClr val="000000"/>
                </a:solidFill>
                <a:effectLst/>
                <a:latin typeface="system-ui"/>
              </a:rPr>
              <a:t>, in Egypt, and in the parts of Libya about Cyrene, and strangers of Rome, Jews and proselytes,</a:t>
            </a:r>
          </a:p>
          <a:p>
            <a:pPr algn="l"/>
            <a:r>
              <a:rPr lang="en-US" b="1" i="0" baseline="30000" dirty="0">
                <a:solidFill>
                  <a:srgbClr val="000000"/>
                </a:solidFill>
                <a:effectLst/>
                <a:latin typeface="system-ui"/>
              </a:rPr>
              <a:t>11 </a:t>
            </a:r>
            <a:r>
              <a:rPr lang="en-US" b="0" i="0" dirty="0" err="1">
                <a:solidFill>
                  <a:srgbClr val="000000"/>
                </a:solidFill>
                <a:effectLst/>
                <a:latin typeface="system-ui"/>
              </a:rPr>
              <a:t>Cretes</a:t>
            </a:r>
            <a:r>
              <a:rPr lang="en-US" b="0" i="0" dirty="0">
                <a:solidFill>
                  <a:srgbClr val="000000"/>
                </a:solidFill>
                <a:effectLst/>
                <a:latin typeface="system-ui"/>
              </a:rPr>
              <a:t> and Arabians, we do </a:t>
            </a:r>
          </a:p>
          <a:p>
            <a:pPr algn="l"/>
            <a:r>
              <a:rPr lang="en-US" b="0" i="0" dirty="0">
                <a:solidFill>
                  <a:srgbClr val="000000"/>
                </a:solidFill>
                <a:effectLst/>
                <a:latin typeface="system-ui"/>
              </a:rPr>
              <a:t>.</a:t>
            </a:r>
          </a:p>
        </p:txBody>
      </p:sp>
      <p:sp>
        <p:nvSpPr>
          <p:cNvPr id="3" name="TextBox 2">
            <a:extLst>
              <a:ext uri="{FF2B5EF4-FFF2-40B4-BE49-F238E27FC236}">
                <a16:creationId xmlns:a16="http://schemas.microsoft.com/office/drawing/2014/main" id="{5D369DF4-AB43-F127-4E50-8D88BC8EC68C}"/>
              </a:ext>
            </a:extLst>
          </p:cNvPr>
          <p:cNvSpPr txBox="1"/>
          <p:nvPr/>
        </p:nvSpPr>
        <p:spPr>
          <a:xfrm>
            <a:off x="290946" y="135082"/>
            <a:ext cx="1228366" cy="369332"/>
          </a:xfrm>
          <a:prstGeom prst="rect">
            <a:avLst/>
          </a:prstGeom>
          <a:noFill/>
        </p:spPr>
        <p:txBody>
          <a:bodyPr wrap="square" rtlCol="0">
            <a:spAutoFit/>
          </a:bodyPr>
          <a:lstStyle/>
          <a:p>
            <a:r>
              <a:rPr lang="en-US" dirty="0">
                <a:latin typeface="Aptos" panose="020B0004020202020204" pitchFamily="34" charset="0"/>
              </a:rPr>
              <a:t>Acts 2</a:t>
            </a:r>
          </a:p>
        </p:txBody>
      </p:sp>
      <p:sp>
        <p:nvSpPr>
          <p:cNvPr id="4" name="Arrow: Up 3">
            <a:extLst>
              <a:ext uri="{FF2B5EF4-FFF2-40B4-BE49-F238E27FC236}">
                <a16:creationId xmlns:a16="http://schemas.microsoft.com/office/drawing/2014/main" id="{A114E1B3-88F9-76CD-7B0C-555CDA9CC402}"/>
              </a:ext>
            </a:extLst>
          </p:cNvPr>
          <p:cNvSpPr/>
          <p:nvPr/>
        </p:nvSpPr>
        <p:spPr>
          <a:xfrm rot="20715247">
            <a:off x="4726744" y="4586067"/>
            <a:ext cx="253219"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1B65C547-9926-835A-1D54-B465E069B8FC}"/>
              </a:ext>
            </a:extLst>
          </p:cNvPr>
          <p:cNvSpPr/>
          <p:nvPr/>
        </p:nvSpPr>
        <p:spPr>
          <a:xfrm rot="20715247">
            <a:off x="6216349" y="3575432"/>
            <a:ext cx="253219"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781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24AAC0-1495-2C3B-B6D3-F514DBD440E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97E89-7BED-7552-0C27-284F52655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01A561-DC11-177D-0E42-DA4E094409A0}"/>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439A4B09-8FCF-6BC0-0B7B-3A364B412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E8C000-3BA5-ADC5-2B17-A5BB05D810C6}"/>
              </a:ext>
            </a:extLst>
          </p:cNvPr>
          <p:cNvSpPr>
            <a:spLocks noGrp="1"/>
          </p:cNvSpPr>
          <p:nvPr>
            <p:ph idx="1"/>
          </p:nvPr>
        </p:nvSpPr>
        <p:spPr>
          <a:xfrm>
            <a:off x="572492" y="2071316"/>
            <a:ext cx="9988827" cy="4119172"/>
          </a:xfrm>
        </p:spPr>
        <p:txBody>
          <a:bodyPr anchor="t">
            <a:noAutofit/>
          </a:bodyPr>
          <a:lstStyle/>
          <a:p>
            <a:r>
              <a:rPr lang="en-US" sz="3600" dirty="0">
                <a:effectLst/>
                <a:latin typeface="Aptos" panose="020B0004020202020204" pitchFamily="34" charset="0"/>
                <a:ea typeface="Aptos" panose="020B0004020202020204" pitchFamily="34" charset="0"/>
                <a:cs typeface="Times New Roman" panose="02020603050405020304" pitchFamily="18" charset="0"/>
              </a:rPr>
              <a:t>Lystra, an ancient city in central Anatolia (modern-day Turkey), was settled around </a:t>
            </a:r>
            <a:r>
              <a:rPr lang="en-US" sz="3600" b="1" dirty="0">
                <a:effectLst/>
                <a:latin typeface="Aptos" panose="020B0004020202020204" pitchFamily="34" charset="0"/>
                <a:ea typeface="Aptos" panose="020B0004020202020204" pitchFamily="34" charset="0"/>
                <a:cs typeface="Times New Roman" panose="02020603050405020304" pitchFamily="18" charset="0"/>
              </a:rPr>
              <a:t>6 BC</a:t>
            </a:r>
            <a:r>
              <a:rPr lang="en-US" sz="3600" dirty="0">
                <a:effectLst/>
                <a:latin typeface="Aptos" panose="020B0004020202020204" pitchFamily="34" charset="0"/>
                <a:ea typeface="Aptos" panose="020B0004020202020204" pitchFamily="34" charset="0"/>
                <a:cs typeface="Times New Roman" panose="02020603050405020304" pitchFamily="18" charset="0"/>
              </a:rPr>
              <a:t> when the Roman Empire made it a colony under the name </a:t>
            </a:r>
            <a:r>
              <a:rPr lang="en-US" sz="3600" b="1" dirty="0">
                <a:effectLst/>
                <a:latin typeface="Aptos" panose="020B0004020202020204" pitchFamily="34" charset="0"/>
                <a:ea typeface="Aptos" panose="020B0004020202020204" pitchFamily="34" charset="0"/>
                <a:cs typeface="Times New Roman" panose="02020603050405020304" pitchFamily="18" charset="0"/>
              </a:rPr>
              <a:t>Colonia Iulia Felix </a:t>
            </a:r>
            <a:r>
              <a:rPr lang="en-US" sz="3600" b="1" dirty="0" err="1">
                <a:effectLst/>
                <a:latin typeface="Aptos" panose="020B0004020202020204" pitchFamily="34" charset="0"/>
                <a:ea typeface="Aptos" panose="020B0004020202020204" pitchFamily="34" charset="0"/>
                <a:cs typeface="Times New Roman" panose="02020603050405020304" pitchFamily="18" charset="0"/>
              </a:rPr>
              <a:t>Gemina</a:t>
            </a:r>
            <a:r>
              <a:rPr lang="en-US" sz="3600" dirty="0">
                <a:effectLst/>
                <a:latin typeface="Aptos" panose="020B0004020202020204" pitchFamily="34" charset="0"/>
                <a:ea typeface="Aptos" panose="020B0004020202020204" pitchFamily="34" charset="0"/>
                <a:cs typeface="Times New Roman" panose="02020603050405020304" pitchFamily="18" charset="0"/>
              </a:rPr>
              <a:t>. This was part of Rome's efforts to gain better control over the tribes in the region1</a:t>
            </a:r>
            <a:endParaRPr lang="en-US" sz="3600" dirty="0">
              <a:latin typeface="Aptos" panose="020B0004020202020204" pitchFamily="34" charset="0"/>
            </a:endParaRPr>
          </a:p>
        </p:txBody>
      </p:sp>
      <p:pic>
        <p:nvPicPr>
          <p:cNvPr id="4" name="Picture 3" descr="Isolated twigs and flowers on a white surface">
            <a:extLst>
              <a:ext uri="{FF2B5EF4-FFF2-40B4-BE49-F238E27FC236}">
                <a16:creationId xmlns:a16="http://schemas.microsoft.com/office/drawing/2014/main" id="{EFC28361-73B3-7B3C-8985-E014194ECDA9}"/>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663934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0F9157-4CA0-6249-2D29-C174D481418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C78A9E-2DB6-2181-FB37-0EF428A8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0EA487-2955-80BF-15A6-6B1E9173E114}"/>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7E8EFD1A-8A66-1061-065A-B1ED6FFD5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460EA8-CBC5-10E7-EB91-6ECF2B935B95}"/>
              </a:ext>
            </a:extLst>
          </p:cNvPr>
          <p:cNvSpPr>
            <a:spLocks noGrp="1"/>
          </p:cNvSpPr>
          <p:nvPr>
            <p:ph idx="1"/>
          </p:nvPr>
        </p:nvSpPr>
        <p:spPr>
          <a:xfrm>
            <a:off x="572492" y="2071316"/>
            <a:ext cx="9988827"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Iconium, known today as </a:t>
            </a:r>
            <a:r>
              <a:rPr lang="en-US" sz="3200" b="1" kern="100" dirty="0">
                <a:effectLst/>
                <a:latin typeface="Aptos" panose="020B0004020202020204" pitchFamily="34" charset="0"/>
                <a:ea typeface="Aptos" panose="020B0004020202020204" pitchFamily="34" charset="0"/>
                <a:cs typeface="Times New Roman" panose="02020603050405020304" pitchFamily="18" charset="0"/>
              </a:rPr>
              <a:t>Konya</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has a long history of settlement. The earliest known settlement in the area dates back to around </a:t>
            </a:r>
            <a:r>
              <a:rPr lang="en-US" sz="3200" b="1" kern="100" dirty="0">
                <a:effectLst/>
                <a:latin typeface="Aptos" panose="020B0004020202020204" pitchFamily="34" charset="0"/>
                <a:ea typeface="Aptos" panose="020B0004020202020204" pitchFamily="34" charset="0"/>
                <a:cs typeface="Times New Roman" panose="02020603050405020304" pitchFamily="18" charset="0"/>
              </a:rPr>
              <a:t>7100 BC</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with the Neolithic site of </a:t>
            </a:r>
            <a:r>
              <a:rPr lang="en-US" sz="3200" b="1" kern="100" dirty="0" err="1">
                <a:effectLst/>
                <a:latin typeface="Aptos" panose="020B0004020202020204" pitchFamily="34" charset="0"/>
                <a:ea typeface="Aptos" panose="020B0004020202020204" pitchFamily="34" charset="0"/>
                <a:cs typeface="Times New Roman" panose="02020603050405020304" pitchFamily="18" charset="0"/>
              </a:rPr>
              <a:t>Çatalhöyük</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This proto-city settlement flourished around </a:t>
            </a:r>
            <a:r>
              <a:rPr lang="en-US" sz="3200" b="1" kern="100" dirty="0">
                <a:effectLst/>
                <a:latin typeface="Aptos" panose="020B0004020202020204" pitchFamily="34" charset="0"/>
                <a:ea typeface="Aptos" panose="020B0004020202020204" pitchFamily="34" charset="0"/>
                <a:cs typeface="Times New Roman" panose="02020603050405020304" pitchFamily="18" charset="0"/>
              </a:rPr>
              <a:t>7000 BC</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and continued until about </a:t>
            </a:r>
            <a:r>
              <a:rPr lang="en-US" sz="3200" b="1" kern="100" dirty="0">
                <a:effectLst/>
                <a:latin typeface="Aptos" panose="020B0004020202020204" pitchFamily="34" charset="0"/>
                <a:ea typeface="Aptos" panose="020B0004020202020204" pitchFamily="34" charset="0"/>
                <a:cs typeface="Times New Roman" panose="02020603050405020304" pitchFamily="18" charset="0"/>
              </a:rPr>
              <a:t>5600 BC</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The city itself, as Iconium, was later established by the Hittites and became an important city in the region. It was later known as </a:t>
            </a:r>
            <a:r>
              <a:rPr lang="en-US" sz="3200" b="1" kern="100" dirty="0">
                <a:effectLst/>
                <a:latin typeface="Aptos" panose="020B0004020202020204" pitchFamily="34" charset="0"/>
                <a:ea typeface="Aptos" panose="020B0004020202020204" pitchFamily="34" charset="0"/>
                <a:cs typeface="Times New Roman" panose="02020603050405020304" pitchFamily="18" charset="0"/>
              </a:rPr>
              <a:t>Colonia Iconium</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during the Roman period</a:t>
            </a:r>
          </a:p>
        </p:txBody>
      </p:sp>
      <p:pic>
        <p:nvPicPr>
          <p:cNvPr id="4" name="Picture 3" descr="Isolated twigs and flowers on a white surface">
            <a:extLst>
              <a:ext uri="{FF2B5EF4-FFF2-40B4-BE49-F238E27FC236}">
                <a16:creationId xmlns:a16="http://schemas.microsoft.com/office/drawing/2014/main" id="{BAD2AE3A-29FF-F864-1EC5-ED418E5A76E9}"/>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324611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C9AE49-FC46-1100-05AD-EC32B415272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C617AB8-F35A-B7FB-E756-C3BCE79669CA}"/>
              </a:ext>
            </a:extLst>
          </p:cNvPr>
          <p:cNvPicPr>
            <a:picLocks noChangeAspect="1"/>
          </p:cNvPicPr>
          <p:nvPr/>
        </p:nvPicPr>
        <p:blipFill>
          <a:blip r:embed="rId3"/>
          <a:stretch>
            <a:fillRect/>
          </a:stretch>
        </p:blipFill>
        <p:spPr>
          <a:xfrm>
            <a:off x="-40482" y="428625"/>
            <a:ext cx="11941261" cy="6172200"/>
          </a:xfrm>
          <a:prstGeom prst="rect">
            <a:avLst/>
          </a:prstGeom>
        </p:spPr>
      </p:pic>
    </p:spTree>
    <p:extLst>
      <p:ext uri="{BB962C8B-B14F-4D97-AF65-F5344CB8AC3E}">
        <p14:creationId xmlns:p14="http://schemas.microsoft.com/office/powerpoint/2010/main" val="2147039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254154-EC85-3A44-1050-33D764820BF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3FD574-7E2E-9D53-59E4-1F2EB0340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73744-C112-372B-57F3-66204C1134CD}"/>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6535415A-8E85-8AFB-5F59-486C40DF7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6DD927-4E3B-E7F6-E2ED-D3A1FCCC2852}"/>
              </a:ext>
            </a:extLst>
          </p:cNvPr>
          <p:cNvSpPr>
            <a:spLocks noGrp="1"/>
          </p:cNvSpPr>
          <p:nvPr>
            <p:ph idx="1"/>
          </p:nvPr>
        </p:nvSpPr>
        <p:spPr>
          <a:xfrm>
            <a:off x="572492" y="2071316"/>
            <a:ext cx="9988827" cy="4119172"/>
          </a:xfrm>
        </p:spPr>
        <p:txBody>
          <a:bodyPr anchor="t">
            <a:noAutofit/>
          </a:bodyPr>
          <a:lstStyle/>
          <a:p>
            <a:pPr marL="0" marR="0">
              <a:lnSpc>
                <a:spcPct val="107000"/>
              </a:lnSpc>
              <a:spcAft>
                <a:spcPts val="800"/>
              </a:spcAft>
            </a:pPr>
            <a:r>
              <a:rPr lang="en-US" sz="4000" dirty="0" err="1">
                <a:latin typeface="Aptos" panose="020B0004020202020204" pitchFamily="34" charset="0"/>
              </a:rPr>
              <a:t>Derbe</a:t>
            </a:r>
            <a:r>
              <a:rPr lang="en-US" sz="4000" dirty="0">
                <a:latin typeface="Aptos" panose="020B0004020202020204" pitchFamily="34" charset="0"/>
              </a:rPr>
              <a:t>, an ancient city in the region of Lycaonia (modern-day Turkey), was settled around </a:t>
            </a:r>
            <a:r>
              <a:rPr lang="en-US" sz="4000" b="1" dirty="0">
                <a:latin typeface="Aptos" panose="020B0004020202020204" pitchFamily="34" charset="0"/>
              </a:rPr>
              <a:t>6 BC</a:t>
            </a:r>
            <a:r>
              <a:rPr lang="en-US" sz="4000" dirty="0">
                <a:latin typeface="Aptos" panose="020B0004020202020204" pitchFamily="34" charset="0"/>
              </a:rPr>
              <a:t> during the Roman period. It later became part of the Roman province of Galatia</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6C5B26BD-0451-2CE0-F20D-ED83CC5447D8}"/>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97674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Our goal for today is a review of lesson 1 and a look at </a:t>
            </a:r>
            <a:r>
              <a:rPr lang="en-US" sz="3600" kern="100" dirty="0" err="1">
                <a:effectLst/>
                <a:latin typeface="Aptos" panose="020B0004020202020204" pitchFamily="34" charset="0"/>
                <a:ea typeface="Aptos" panose="020B0004020202020204" pitchFamily="34" charset="0"/>
                <a:cs typeface="Times New Roman" panose="02020603050405020304" pitchFamily="18" charset="0"/>
              </a:rPr>
              <a:t>Pauls</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1</a:t>
            </a:r>
            <a:r>
              <a:rPr lang="en-US" sz="3600" kern="1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missionary Journey and the establishment of churches in Galatia.</a:t>
            </a:r>
          </a:p>
          <a:p>
            <a:pPr marL="0" marR="0">
              <a:lnSpc>
                <a:spcPct val="107000"/>
              </a:lnSpc>
              <a:spcAft>
                <a:spcPts val="800"/>
              </a:spcAft>
            </a:pPr>
            <a:r>
              <a:rPr lang="en-US" sz="3600" kern="100" dirty="0">
                <a:latin typeface="Aptos" panose="020B0004020202020204" pitchFamily="34" charset="0"/>
                <a:ea typeface="Aptos" panose="020B0004020202020204" pitchFamily="34" charset="0"/>
                <a:cs typeface="Times New Roman" panose="02020603050405020304" pitchFamily="18" charset="0"/>
              </a:rPr>
              <a:t>An exercise  of looking at the content of early sermons in Acts may shed light on what was</a:t>
            </a:r>
            <a:r>
              <a:rPr lang="en-US" sz="4000" kern="100" dirty="0">
                <a:latin typeface="Aptos" panose="020B0004020202020204" pitchFamily="34" charset="0"/>
                <a:ea typeface="Aptos" panose="020B0004020202020204" pitchFamily="34" charset="0"/>
                <a:cs typeface="Times New Roman" panose="02020603050405020304" pitchFamily="18" charset="0"/>
              </a:rPr>
              <a:t> </a:t>
            </a:r>
            <a:r>
              <a:rPr lang="en-US" sz="3600" kern="100" dirty="0">
                <a:latin typeface="Aptos" panose="020B0004020202020204" pitchFamily="34" charset="0"/>
                <a:ea typeface="Aptos" panose="020B0004020202020204" pitchFamily="34" charset="0"/>
                <a:cs typeface="Times New Roman" panose="02020603050405020304" pitchFamily="18" charset="0"/>
              </a:rPr>
              <a:t>being taught and a guide for our outreach. </a:t>
            </a:r>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4954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6F44F5-41EC-893E-C347-1AE25F21618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ADE773-EE2E-9AD9-CA47-F62637F48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911812-4812-7695-E665-DEB2477CAF35}"/>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BC2BF147-9020-4058-3D0A-A42E278E8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A3231D-8B1B-636D-4220-B2B955F68CA7}"/>
              </a:ext>
            </a:extLst>
          </p:cNvPr>
          <p:cNvSpPr>
            <a:spLocks noGrp="1"/>
          </p:cNvSpPr>
          <p:nvPr>
            <p:ph idx="1"/>
          </p:nvPr>
        </p:nvSpPr>
        <p:spPr>
          <a:xfrm>
            <a:off x="572492" y="2071316"/>
            <a:ext cx="9988827" cy="4119172"/>
          </a:xfrm>
        </p:spPr>
        <p:txBody>
          <a:bodyPr anchor="t">
            <a:noAutofit/>
          </a:bodyPr>
          <a:lstStyle/>
          <a:p>
            <a:pPr marL="0" marR="0">
              <a:lnSpc>
                <a:spcPct val="107000"/>
              </a:lnSpc>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Antioch in Pisidia, also known as </a:t>
            </a:r>
            <a:r>
              <a:rPr lang="en-US" sz="4000" b="1" kern="100" dirty="0" err="1">
                <a:effectLst/>
                <a:latin typeface="Aptos" panose="020B0004020202020204" pitchFamily="34" charset="0"/>
                <a:ea typeface="Aptos" panose="020B0004020202020204" pitchFamily="34" charset="0"/>
                <a:cs typeface="Times New Roman" panose="02020603050405020304" pitchFamily="18" charset="0"/>
              </a:rPr>
              <a:t>Antiochia</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 in Pisidia</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was founded in the </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last quarter of the 3rd century BC</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by the Seleucid Dynasty. However, it only gained prominence after it was </a:t>
            </a:r>
            <a:r>
              <a:rPr lang="en-US" sz="4000" kern="100" dirty="0" err="1">
                <a:effectLst/>
                <a:latin typeface="Aptos" panose="020B0004020202020204" pitchFamily="34" charset="0"/>
                <a:ea typeface="Aptos" panose="020B0004020202020204" pitchFamily="34" charset="0"/>
                <a:cs typeface="Times New Roman" panose="02020603050405020304" pitchFamily="18" charset="0"/>
              </a:rPr>
              <a:t>refounded</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as a Roman colony by </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Augustus in 25 BC</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a:t>
            </a:r>
          </a:p>
        </p:txBody>
      </p:sp>
      <p:pic>
        <p:nvPicPr>
          <p:cNvPr id="4" name="Picture 3" descr="Isolated twigs and flowers on a white surface">
            <a:extLst>
              <a:ext uri="{FF2B5EF4-FFF2-40B4-BE49-F238E27FC236}">
                <a16:creationId xmlns:a16="http://schemas.microsoft.com/office/drawing/2014/main" id="{E4A48B6D-5F93-68C0-73A3-BBBBD5F01F24}"/>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637155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6AA096-095E-A548-1471-FCCD9D58920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C336EF-CA52-8415-5C2E-49F94B50C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BFEE7A-4485-7A13-210A-6B9CA857B39F}"/>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23DFE520-3D34-6471-73C2-290E55F2D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F5C9FA-F171-E6BF-D47D-67D741325B4A}"/>
              </a:ext>
            </a:extLst>
          </p:cNvPr>
          <p:cNvSpPr>
            <a:spLocks noGrp="1"/>
          </p:cNvSpPr>
          <p:nvPr>
            <p:ph idx="1"/>
          </p:nvPr>
        </p:nvSpPr>
        <p:spPr>
          <a:xfrm>
            <a:off x="572492" y="2071316"/>
            <a:ext cx="9988827" cy="4119172"/>
          </a:xfrm>
        </p:spPr>
        <p:txBody>
          <a:bodyPr anchor="t">
            <a:noAutofit/>
          </a:bodyPr>
          <a:lstStyle/>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Augustus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(27 BC - 14 AD): The first Roman emperor, who established the Roman Empire and ruled from 27 BC to 14 CE.</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Tiberius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(14-37 AD): Augustus' stepson and successor, known for his reclusive and paranoid rule.</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Caligula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(37-41 AD): Known for his eccentric and cruel behavior, his reign was marked by extravagance and tyranny.</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Claudius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(41-54 AD): Despite being considered an unlikely candidate, he proved to be an effective emperor.</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Nero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(54-68 AD): Famous for his artistic ambitions and the Great Fire of Rome, his rule ended in rebellion and his suicide.</a:t>
            </a:r>
          </a:p>
        </p:txBody>
      </p:sp>
      <p:pic>
        <p:nvPicPr>
          <p:cNvPr id="4" name="Picture 3" descr="Isolated twigs and flowers on a white surface">
            <a:extLst>
              <a:ext uri="{FF2B5EF4-FFF2-40B4-BE49-F238E27FC236}">
                <a16:creationId xmlns:a16="http://schemas.microsoft.com/office/drawing/2014/main" id="{4882EBF4-EA51-AF7E-9FFA-EF6860DA899D}"/>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534289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03F5E0-8F3E-AA23-4552-923AF302C9D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0D2399-FBDB-20A5-972F-9A137D5B8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AA2EEE-A6F3-101F-71C6-B123896086EC}"/>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72F648D2-E4F4-047B-6156-924E3171B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231690-14BA-75F3-E7DD-63769D177BED}"/>
              </a:ext>
            </a:extLst>
          </p:cNvPr>
          <p:cNvSpPr>
            <a:spLocks noGrp="1"/>
          </p:cNvSpPr>
          <p:nvPr>
            <p:ph idx="1"/>
          </p:nvPr>
        </p:nvSpPr>
        <p:spPr>
          <a:xfrm>
            <a:off x="572492" y="2071316"/>
            <a:ext cx="9988827" cy="4119172"/>
          </a:xfrm>
        </p:spPr>
        <p:txBody>
          <a:bodyPr anchor="t">
            <a:noAutofit/>
          </a:bodyPr>
          <a:lstStyle/>
          <a:p>
            <a:pPr marL="342900" marR="0" lvl="0" indent="-342900">
              <a:lnSpc>
                <a:spcPct val="107000"/>
              </a:lnSpc>
              <a:spcAft>
                <a:spcPts val="800"/>
              </a:spcAft>
              <a:buSzPts val="1000"/>
              <a:buFont typeface="Symbol" panose="05050102010706020507" pitchFamily="18" charset="2"/>
              <a:buChar char=""/>
              <a:tabLst>
                <a:tab pos="457200" algn="l"/>
              </a:tabLs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Augustus</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(27 BC - 14 AD</a:t>
            </a:r>
          </a:p>
          <a:p>
            <a:pPr marL="342900" marR="0" lvl="0" indent="-342900">
              <a:lnSpc>
                <a:spcPct val="107000"/>
              </a:lnSpc>
              <a:spcAft>
                <a:spcPts val="800"/>
              </a:spcAft>
              <a:buSzPts val="1000"/>
              <a:buFont typeface="Symbol" panose="05050102010706020507" pitchFamily="18" charset="2"/>
              <a:buChar char=""/>
              <a:tabLst>
                <a:tab pos="457200" algn="l"/>
              </a:tabLs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Tiberius</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(14-37) AD</a:t>
            </a:r>
          </a:p>
          <a:p>
            <a:pPr marL="342900" marR="0" lvl="0" indent="-342900">
              <a:lnSpc>
                <a:spcPct val="107000"/>
              </a:lnSpc>
              <a:spcAft>
                <a:spcPts val="800"/>
              </a:spcAft>
              <a:buSzPts val="1000"/>
              <a:buFont typeface="Symbol" panose="05050102010706020507" pitchFamily="18" charset="2"/>
              <a:buChar char=""/>
              <a:tabLst>
                <a:tab pos="457200" algn="l"/>
              </a:tabLs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Caligula</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(37-41) AD.</a:t>
            </a:r>
          </a:p>
          <a:p>
            <a:pPr marL="342900" marR="0" lvl="0" indent="-342900">
              <a:lnSpc>
                <a:spcPct val="107000"/>
              </a:lnSpc>
              <a:spcAft>
                <a:spcPts val="800"/>
              </a:spcAft>
              <a:buSzPts val="1000"/>
              <a:buFont typeface="Symbol" panose="05050102010706020507" pitchFamily="18" charset="2"/>
              <a:buChar char=""/>
              <a:tabLst>
                <a:tab pos="457200" algn="l"/>
              </a:tabLs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Claudius</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(41-54) AD</a:t>
            </a:r>
          </a:p>
          <a:p>
            <a:pPr marL="342900" marR="0" lvl="0" indent="-342900">
              <a:lnSpc>
                <a:spcPct val="107000"/>
              </a:lnSpc>
              <a:spcAft>
                <a:spcPts val="800"/>
              </a:spcAft>
              <a:buSzPts val="1000"/>
              <a:buFont typeface="Symbol" panose="05050102010706020507" pitchFamily="18" charset="2"/>
              <a:buChar char=""/>
              <a:tabLst>
                <a:tab pos="457200" algn="l"/>
              </a:tabLs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Nero</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(54-68) AD.</a:t>
            </a:r>
          </a:p>
        </p:txBody>
      </p:sp>
      <p:pic>
        <p:nvPicPr>
          <p:cNvPr id="4" name="Picture 3" descr="Isolated twigs and flowers on a white surface">
            <a:extLst>
              <a:ext uri="{FF2B5EF4-FFF2-40B4-BE49-F238E27FC236}">
                <a16:creationId xmlns:a16="http://schemas.microsoft.com/office/drawing/2014/main" id="{45652B3C-9F18-C8B2-2A04-2C7D317834DB}"/>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959303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9C6A7-D019-662A-EB2F-0C8243BF88A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51548E0-95CF-4E17-94A3-B4D4B1D32332}"/>
              </a:ext>
            </a:extLst>
          </p:cNvPr>
          <p:cNvPicPr>
            <a:picLocks noChangeAspect="1"/>
          </p:cNvPicPr>
          <p:nvPr/>
        </p:nvPicPr>
        <p:blipFill>
          <a:blip r:embed="rId2"/>
          <a:stretch>
            <a:fillRect/>
          </a:stretch>
        </p:blipFill>
        <p:spPr>
          <a:xfrm>
            <a:off x="0" y="0"/>
            <a:ext cx="12192000" cy="1228725"/>
          </a:xfrm>
          <a:prstGeom prst="rect">
            <a:avLst/>
          </a:prstGeom>
        </p:spPr>
      </p:pic>
      <p:pic>
        <p:nvPicPr>
          <p:cNvPr id="6" name="Picture 5">
            <a:extLst>
              <a:ext uri="{FF2B5EF4-FFF2-40B4-BE49-F238E27FC236}">
                <a16:creationId xmlns:a16="http://schemas.microsoft.com/office/drawing/2014/main" id="{591D739C-5A67-7D60-CFF8-EBD8B0D3A8C0}"/>
              </a:ext>
            </a:extLst>
          </p:cNvPr>
          <p:cNvPicPr>
            <a:picLocks noChangeAspect="1"/>
          </p:cNvPicPr>
          <p:nvPr/>
        </p:nvPicPr>
        <p:blipFill>
          <a:blip r:embed="rId3"/>
          <a:stretch>
            <a:fillRect/>
          </a:stretch>
        </p:blipFill>
        <p:spPr>
          <a:xfrm>
            <a:off x="-23580" y="1228725"/>
            <a:ext cx="12239159" cy="4481799"/>
          </a:xfrm>
          <a:prstGeom prst="rect">
            <a:avLst/>
          </a:prstGeom>
        </p:spPr>
      </p:pic>
    </p:spTree>
    <p:extLst>
      <p:ext uri="{BB962C8B-B14F-4D97-AF65-F5344CB8AC3E}">
        <p14:creationId xmlns:p14="http://schemas.microsoft.com/office/powerpoint/2010/main" val="1822171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CD0CA-2062-A3BA-E044-09FC3511857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A267213-AB7F-6056-BC12-14DE5D422D56}"/>
              </a:ext>
            </a:extLst>
          </p:cNvPr>
          <p:cNvPicPr>
            <a:picLocks noChangeAspect="1"/>
          </p:cNvPicPr>
          <p:nvPr/>
        </p:nvPicPr>
        <p:blipFill>
          <a:blip r:embed="rId2"/>
          <a:stretch>
            <a:fillRect/>
          </a:stretch>
        </p:blipFill>
        <p:spPr>
          <a:xfrm>
            <a:off x="402956" y="-18484"/>
            <a:ext cx="11205275" cy="6698253"/>
          </a:xfrm>
          <a:prstGeom prst="rect">
            <a:avLst/>
          </a:prstGeom>
        </p:spPr>
      </p:pic>
    </p:spTree>
    <p:extLst>
      <p:ext uri="{BB962C8B-B14F-4D97-AF65-F5344CB8AC3E}">
        <p14:creationId xmlns:p14="http://schemas.microsoft.com/office/powerpoint/2010/main" val="20928654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5D290-87CC-3F15-2A23-EA0CFA6AB23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2C87C40-EF44-8DCC-91E1-38C8089E611E}"/>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702E9B5D-574B-ED1E-755E-C36068C14D19}"/>
              </a:ext>
            </a:extLst>
          </p:cNvPr>
          <p:cNvSpPr txBox="1"/>
          <p:nvPr/>
        </p:nvSpPr>
        <p:spPr>
          <a:xfrm>
            <a:off x="0" y="1219200"/>
            <a:ext cx="10639425" cy="4801314"/>
          </a:xfrm>
          <a:prstGeom prst="rect">
            <a:avLst/>
          </a:prstGeom>
          <a:noFill/>
        </p:spPr>
        <p:txBody>
          <a:bodyPr wrap="square" rtlCol="0">
            <a:spAutoFit/>
          </a:bodyPr>
          <a:lstStyle/>
          <a:p>
            <a:pPr algn="l"/>
            <a:r>
              <a:rPr lang="en-US" sz="3600" b="1" i="0" baseline="30000" dirty="0">
                <a:solidFill>
                  <a:srgbClr val="000000"/>
                </a:solidFill>
                <a:effectLst/>
                <a:latin typeface="system-ui"/>
              </a:rPr>
              <a:t>5 </a:t>
            </a:r>
            <a:r>
              <a:rPr lang="en-US" sz="3600" b="0" i="0" dirty="0">
                <a:solidFill>
                  <a:srgbClr val="000000"/>
                </a:solidFill>
                <a:effectLst/>
                <a:latin typeface="system-ui"/>
              </a:rPr>
              <a:t>This proposal (choose someone to feed widows) pleased the whole group. They chose Stephen, a man full of faith and of the Holy Spirit; ……….</a:t>
            </a:r>
            <a:r>
              <a:rPr lang="en-US" sz="3600" b="1" i="0" baseline="30000" dirty="0">
                <a:solidFill>
                  <a:srgbClr val="000000"/>
                </a:solidFill>
                <a:effectLst/>
                <a:latin typeface="system-ui"/>
              </a:rPr>
              <a:t>6 </a:t>
            </a:r>
            <a:r>
              <a:rPr lang="en-US" sz="3600" b="0" i="0" dirty="0">
                <a:solidFill>
                  <a:srgbClr val="000000"/>
                </a:solidFill>
                <a:effectLst/>
                <a:latin typeface="system-ui"/>
              </a:rPr>
              <a:t>They presented these men to the apostles, who prayed and laid their hands on them.</a:t>
            </a:r>
          </a:p>
          <a:p>
            <a:pPr algn="l"/>
            <a:r>
              <a:rPr lang="en-US" sz="3600" b="0" i="0" dirty="0">
                <a:solidFill>
                  <a:srgbClr val="000000"/>
                </a:solidFill>
                <a:effectLst/>
                <a:latin typeface="system-ui"/>
              </a:rPr>
              <a:t> ….number of disciples in Jerusalem increased rapidly, and a large number of priests became obedient to the faith.</a:t>
            </a:r>
            <a:br>
              <a:rPr lang="en-US" sz="3600" dirty="0"/>
            </a:br>
            <a:endParaRPr lang="en-US" dirty="0"/>
          </a:p>
        </p:txBody>
      </p:sp>
      <p:sp>
        <p:nvSpPr>
          <p:cNvPr id="10" name="Title 1">
            <a:extLst>
              <a:ext uri="{FF2B5EF4-FFF2-40B4-BE49-F238E27FC236}">
                <a16:creationId xmlns:a16="http://schemas.microsoft.com/office/drawing/2014/main" id="{B01CF3AD-B18B-59E2-E448-F0688940B5EF}"/>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6   Stephens’s Credentials</a:t>
            </a:r>
          </a:p>
        </p:txBody>
      </p:sp>
      <p:pic>
        <p:nvPicPr>
          <p:cNvPr id="11" name="Picture 10" descr="Isolated twigs and flowers on a white surface">
            <a:extLst>
              <a:ext uri="{FF2B5EF4-FFF2-40B4-BE49-F238E27FC236}">
                <a16:creationId xmlns:a16="http://schemas.microsoft.com/office/drawing/2014/main" id="{B2FD10DC-9EE3-0D00-A1E4-ABAD5AABB7A8}"/>
              </a:ext>
            </a:extLst>
          </p:cNvPr>
          <p:cNvPicPr>
            <a:picLocks noChangeAspect="1"/>
          </p:cNvPicPr>
          <p:nvPr/>
        </p:nvPicPr>
        <p:blipFill>
          <a:blip r:embed="rId3"/>
          <a:srcRect l="23193" r="9705" b="1"/>
          <a:stretch/>
        </p:blipFill>
        <p:spPr>
          <a:xfrm>
            <a:off x="10273247" y="3827526"/>
            <a:ext cx="1918753" cy="1994435"/>
          </a:xfrm>
          <a:prstGeom prst="rect">
            <a:avLst/>
          </a:prstGeom>
        </p:spPr>
      </p:pic>
    </p:spTree>
    <p:extLst>
      <p:ext uri="{BB962C8B-B14F-4D97-AF65-F5344CB8AC3E}">
        <p14:creationId xmlns:p14="http://schemas.microsoft.com/office/powerpoint/2010/main" val="93121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440D7-DE32-E508-2951-EF1578860C5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123B935-2F03-CE8E-DEF9-3427219C9792}"/>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0F6F0505-F2B2-C182-D058-5BD90E977970}"/>
              </a:ext>
            </a:extLst>
          </p:cNvPr>
          <p:cNvSpPr txBox="1"/>
          <p:nvPr/>
        </p:nvSpPr>
        <p:spPr>
          <a:xfrm>
            <a:off x="0" y="1219200"/>
            <a:ext cx="10639425" cy="4801314"/>
          </a:xfrm>
          <a:prstGeom prst="rect">
            <a:avLst/>
          </a:prstGeom>
          <a:noFill/>
        </p:spPr>
        <p:txBody>
          <a:bodyPr wrap="square" rtlCol="0">
            <a:spAutoFit/>
          </a:bodyPr>
          <a:lstStyle/>
          <a:p>
            <a:pPr algn="l"/>
            <a:r>
              <a:rPr lang="en-US" sz="3600" b="1" i="0" baseline="30000" dirty="0">
                <a:solidFill>
                  <a:srgbClr val="000000"/>
                </a:solidFill>
                <a:effectLst/>
                <a:latin typeface="system-ui"/>
              </a:rPr>
              <a:t>8 </a:t>
            </a:r>
            <a:r>
              <a:rPr lang="en-US" sz="3600" b="0" i="0" dirty="0">
                <a:solidFill>
                  <a:srgbClr val="000000"/>
                </a:solidFill>
                <a:effectLst/>
                <a:latin typeface="system-ui"/>
              </a:rPr>
              <a:t>Now Stephen, a man full of God’s grace and power, performed great wonders and signs among the people. </a:t>
            </a:r>
            <a:r>
              <a:rPr lang="en-US" sz="3600" b="1" i="0" baseline="30000" dirty="0">
                <a:solidFill>
                  <a:srgbClr val="000000"/>
                </a:solidFill>
                <a:effectLst/>
                <a:latin typeface="system-ui"/>
              </a:rPr>
              <a:t>9 </a:t>
            </a:r>
            <a:r>
              <a:rPr lang="en-US" sz="3600" b="0" i="0" dirty="0">
                <a:solidFill>
                  <a:srgbClr val="000000"/>
                </a:solidFill>
                <a:effectLst/>
                <a:latin typeface="system-ui"/>
              </a:rPr>
              <a:t>Opposition arose, however, from members of the Synagogue of the Freedmen   (as it was called)—Jews of Cyrene and Alexandria as well as the provinces of Cilicia and Asia—who began to argue with Stephen. </a:t>
            </a:r>
            <a:r>
              <a:rPr lang="en-US" sz="3600" b="1" i="0" baseline="30000" dirty="0">
                <a:solidFill>
                  <a:srgbClr val="000000"/>
                </a:solidFill>
                <a:effectLst/>
                <a:latin typeface="system-ui"/>
              </a:rPr>
              <a:t>10 </a:t>
            </a:r>
            <a:r>
              <a:rPr lang="en-US" sz="3600" b="0" i="0" dirty="0">
                <a:solidFill>
                  <a:srgbClr val="000000"/>
                </a:solidFill>
                <a:effectLst/>
                <a:latin typeface="system-ui"/>
              </a:rPr>
              <a:t>But they could not stand up against the wisdom the Spirit gave him as he spoke.</a:t>
            </a:r>
            <a:br>
              <a:rPr lang="en-US" sz="3600" dirty="0"/>
            </a:br>
            <a:endParaRPr lang="en-US" dirty="0"/>
          </a:p>
        </p:txBody>
      </p:sp>
      <p:sp>
        <p:nvSpPr>
          <p:cNvPr id="10" name="Title 1">
            <a:extLst>
              <a:ext uri="{FF2B5EF4-FFF2-40B4-BE49-F238E27FC236}">
                <a16:creationId xmlns:a16="http://schemas.microsoft.com/office/drawing/2014/main" id="{12B72AFB-2034-D703-0615-EC2263A03481}"/>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6   Stephens’s Credentials</a:t>
            </a:r>
          </a:p>
        </p:txBody>
      </p:sp>
      <p:pic>
        <p:nvPicPr>
          <p:cNvPr id="11" name="Picture 10" descr="Isolated twigs and flowers on a white surface">
            <a:extLst>
              <a:ext uri="{FF2B5EF4-FFF2-40B4-BE49-F238E27FC236}">
                <a16:creationId xmlns:a16="http://schemas.microsoft.com/office/drawing/2014/main" id="{72D8FE19-9DDA-31D4-E700-52DBB85F8C57}"/>
              </a:ext>
            </a:extLst>
          </p:cNvPr>
          <p:cNvPicPr>
            <a:picLocks noChangeAspect="1"/>
          </p:cNvPicPr>
          <p:nvPr/>
        </p:nvPicPr>
        <p:blipFill>
          <a:blip r:embed="rId3"/>
          <a:srcRect l="23193" r="9705" b="1"/>
          <a:stretch/>
        </p:blipFill>
        <p:spPr>
          <a:xfrm>
            <a:off x="10273247" y="3827526"/>
            <a:ext cx="1918753" cy="1994435"/>
          </a:xfrm>
          <a:prstGeom prst="rect">
            <a:avLst/>
          </a:prstGeom>
        </p:spPr>
      </p:pic>
    </p:spTree>
    <p:extLst>
      <p:ext uri="{BB962C8B-B14F-4D97-AF65-F5344CB8AC3E}">
        <p14:creationId xmlns:p14="http://schemas.microsoft.com/office/powerpoint/2010/main" val="3381743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CE627-FCA4-F8D9-3E43-B073B45CFF4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D6C087A-47DE-0989-4748-6C2C67E31F05}"/>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01A170FB-EB0F-F14E-DDF3-FC0014BA4E81}"/>
              </a:ext>
            </a:extLst>
          </p:cNvPr>
          <p:cNvSpPr txBox="1"/>
          <p:nvPr/>
        </p:nvSpPr>
        <p:spPr>
          <a:xfrm>
            <a:off x="0" y="1219200"/>
            <a:ext cx="10639425" cy="5355312"/>
          </a:xfrm>
          <a:prstGeom prst="rect">
            <a:avLst/>
          </a:prstGeom>
          <a:noFill/>
        </p:spPr>
        <p:txBody>
          <a:bodyPr wrap="square" rtlCol="0">
            <a:spAutoFit/>
          </a:bodyPr>
          <a:lstStyle/>
          <a:p>
            <a:pPr algn="l"/>
            <a:r>
              <a:rPr lang="en-US" sz="3600" b="1" i="0" baseline="30000" dirty="0">
                <a:solidFill>
                  <a:srgbClr val="000000"/>
                </a:solidFill>
                <a:effectLst/>
                <a:latin typeface="system-ui"/>
              </a:rPr>
              <a:t>51 </a:t>
            </a:r>
            <a:r>
              <a:rPr lang="en-US" sz="3600" b="0" i="0" dirty="0">
                <a:solidFill>
                  <a:srgbClr val="000000"/>
                </a:solidFill>
                <a:effectLst/>
                <a:latin typeface="system-ui"/>
              </a:rPr>
              <a:t>“You stiff-necked people! Your hearts and ears are still uncircumcised. You are just like your ancestors: You always resist the Holy Spirit! ………</a:t>
            </a:r>
            <a:r>
              <a:rPr lang="en-US" sz="3600" b="1" i="0" baseline="30000" dirty="0">
                <a:solidFill>
                  <a:srgbClr val="000000"/>
                </a:solidFill>
                <a:effectLst/>
                <a:latin typeface="system-ui"/>
              </a:rPr>
              <a:t>54 </a:t>
            </a:r>
            <a:r>
              <a:rPr lang="en-US" sz="3600" b="0" i="0" dirty="0">
                <a:solidFill>
                  <a:srgbClr val="000000"/>
                </a:solidFill>
                <a:effectLst/>
                <a:latin typeface="system-ui"/>
              </a:rPr>
              <a:t>When the members of the Sanhedrin heard this, they were furious and gnashed their teeth at him. </a:t>
            </a:r>
            <a:r>
              <a:rPr lang="en-US" sz="3600" b="1" i="0" baseline="30000" dirty="0">
                <a:solidFill>
                  <a:srgbClr val="000000"/>
                </a:solidFill>
                <a:effectLst/>
                <a:latin typeface="system-ui"/>
              </a:rPr>
              <a:t>55 </a:t>
            </a:r>
            <a:r>
              <a:rPr lang="en-US" sz="3600" b="0" i="0" dirty="0">
                <a:solidFill>
                  <a:srgbClr val="000000"/>
                </a:solidFill>
                <a:effectLst/>
                <a:latin typeface="system-ui"/>
              </a:rPr>
              <a:t>But Stephen, full of the Holy Spirit, looked up to heaven and saw the glory of God, and Jesus standing at the right hand of God. </a:t>
            </a:r>
            <a:r>
              <a:rPr lang="en-US" sz="3600" b="1" i="0" baseline="30000" dirty="0">
                <a:solidFill>
                  <a:srgbClr val="000000"/>
                </a:solidFill>
                <a:effectLst/>
                <a:latin typeface="system-ui"/>
              </a:rPr>
              <a:t>56 </a:t>
            </a:r>
            <a:r>
              <a:rPr lang="en-US" sz="3600" b="0" i="0" dirty="0">
                <a:solidFill>
                  <a:srgbClr val="000000"/>
                </a:solidFill>
                <a:effectLst/>
                <a:latin typeface="system-ui"/>
              </a:rPr>
              <a:t>“Look,” he said, “I see heaven open and the Son of Man standing at the right hand of God.”</a:t>
            </a:r>
            <a:br>
              <a:rPr lang="en-US" sz="3600" dirty="0"/>
            </a:br>
            <a:endParaRPr lang="en-US" dirty="0"/>
          </a:p>
        </p:txBody>
      </p:sp>
      <p:sp>
        <p:nvSpPr>
          <p:cNvPr id="10" name="Title 1">
            <a:extLst>
              <a:ext uri="{FF2B5EF4-FFF2-40B4-BE49-F238E27FC236}">
                <a16:creationId xmlns:a16="http://schemas.microsoft.com/office/drawing/2014/main" id="{7A780A33-A323-FAF6-4838-ED89555D9DD1}"/>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7   Stephens’s Lesson</a:t>
            </a:r>
          </a:p>
        </p:txBody>
      </p:sp>
      <p:pic>
        <p:nvPicPr>
          <p:cNvPr id="11" name="Picture 10" descr="Isolated twigs and flowers on a white surface">
            <a:extLst>
              <a:ext uri="{FF2B5EF4-FFF2-40B4-BE49-F238E27FC236}">
                <a16:creationId xmlns:a16="http://schemas.microsoft.com/office/drawing/2014/main" id="{0B6AA416-7FB6-BB09-2993-6B8CDFF7A59A}"/>
              </a:ext>
            </a:extLst>
          </p:cNvPr>
          <p:cNvPicPr>
            <a:picLocks noChangeAspect="1"/>
          </p:cNvPicPr>
          <p:nvPr/>
        </p:nvPicPr>
        <p:blipFill>
          <a:blip r:embed="rId3"/>
          <a:srcRect l="23193" r="9705" b="1"/>
          <a:stretch/>
        </p:blipFill>
        <p:spPr>
          <a:xfrm>
            <a:off x="10273247" y="3827526"/>
            <a:ext cx="1918753" cy="1994435"/>
          </a:xfrm>
          <a:prstGeom prst="rect">
            <a:avLst/>
          </a:prstGeom>
        </p:spPr>
      </p:pic>
    </p:spTree>
    <p:extLst>
      <p:ext uri="{BB962C8B-B14F-4D97-AF65-F5344CB8AC3E}">
        <p14:creationId xmlns:p14="http://schemas.microsoft.com/office/powerpoint/2010/main" val="4021969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AD2BC-F40A-B57C-C63B-3CE1F48B740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6B0F10F-E697-8396-44BC-86055CC47DAD}"/>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00E9D892-6BBF-EA25-7BCC-262F894E86D6}"/>
              </a:ext>
            </a:extLst>
          </p:cNvPr>
          <p:cNvSpPr txBox="1"/>
          <p:nvPr/>
        </p:nvSpPr>
        <p:spPr>
          <a:xfrm>
            <a:off x="0" y="1219200"/>
            <a:ext cx="10639425" cy="5355312"/>
          </a:xfrm>
          <a:prstGeom prst="rect">
            <a:avLst/>
          </a:prstGeom>
          <a:noFill/>
        </p:spPr>
        <p:txBody>
          <a:bodyPr wrap="square" rtlCol="0">
            <a:spAutoFit/>
          </a:bodyPr>
          <a:lstStyle/>
          <a:p>
            <a:pPr algn="l"/>
            <a:r>
              <a:rPr lang="en-US" sz="3600" b="1" i="0" baseline="30000" dirty="0">
                <a:solidFill>
                  <a:srgbClr val="000000"/>
                </a:solidFill>
                <a:effectLst/>
                <a:latin typeface="system-ui"/>
              </a:rPr>
              <a:t>51 </a:t>
            </a:r>
            <a:r>
              <a:rPr lang="en-US" sz="3600" b="0" i="0" dirty="0">
                <a:solidFill>
                  <a:srgbClr val="000000"/>
                </a:solidFill>
                <a:effectLst/>
                <a:latin typeface="system-ui"/>
              </a:rPr>
              <a:t>“You stiff-necked people! Your hearts and ears are still uncircumcised. You are just like your ancestors: You always resist the Holy Spirit! ………</a:t>
            </a:r>
            <a:r>
              <a:rPr lang="en-US" sz="3600" b="1" i="0" baseline="30000" dirty="0">
                <a:solidFill>
                  <a:srgbClr val="000000"/>
                </a:solidFill>
                <a:effectLst/>
                <a:latin typeface="system-ui"/>
              </a:rPr>
              <a:t>54 </a:t>
            </a:r>
            <a:r>
              <a:rPr lang="en-US" sz="3600" b="0" i="0" dirty="0">
                <a:solidFill>
                  <a:srgbClr val="000000"/>
                </a:solidFill>
                <a:effectLst/>
                <a:latin typeface="system-ui"/>
              </a:rPr>
              <a:t>When the members of the Sanhedrin heard this, they were furious and gnashed their teeth at him. </a:t>
            </a:r>
            <a:r>
              <a:rPr lang="en-US" sz="3600" b="1" i="0" baseline="30000" dirty="0">
                <a:solidFill>
                  <a:srgbClr val="000000"/>
                </a:solidFill>
                <a:effectLst/>
                <a:latin typeface="system-ui"/>
              </a:rPr>
              <a:t>55 </a:t>
            </a:r>
            <a:r>
              <a:rPr lang="en-US" sz="3600" b="0" i="0" dirty="0">
                <a:solidFill>
                  <a:srgbClr val="000000"/>
                </a:solidFill>
                <a:effectLst/>
                <a:latin typeface="system-ui"/>
              </a:rPr>
              <a:t>But Stephen, full of the Holy Spirit, looked up to heaven and saw the glory of God, and Jesus standing at the right hand of God. </a:t>
            </a:r>
            <a:r>
              <a:rPr lang="en-US" sz="3600" b="1" i="0" baseline="30000" dirty="0">
                <a:solidFill>
                  <a:srgbClr val="000000"/>
                </a:solidFill>
                <a:effectLst/>
                <a:latin typeface="system-ui"/>
              </a:rPr>
              <a:t>56 </a:t>
            </a:r>
            <a:r>
              <a:rPr lang="en-US" sz="3600" b="0" i="0" dirty="0">
                <a:solidFill>
                  <a:srgbClr val="000000"/>
                </a:solidFill>
                <a:effectLst/>
                <a:latin typeface="system-ui"/>
              </a:rPr>
              <a:t>“Look,” he said, </a:t>
            </a:r>
            <a:r>
              <a:rPr lang="en-US" sz="3600" b="0" i="0" dirty="0">
                <a:solidFill>
                  <a:srgbClr val="000000"/>
                </a:solidFill>
                <a:effectLst/>
                <a:highlight>
                  <a:srgbClr val="FFFF00"/>
                </a:highlight>
                <a:latin typeface="system-ui"/>
              </a:rPr>
              <a:t>“I see heaven open and the Son of Man standing at the right hand of God.”</a:t>
            </a:r>
            <a:br>
              <a:rPr lang="en-US" sz="3600" dirty="0"/>
            </a:br>
            <a:endParaRPr lang="en-US" dirty="0"/>
          </a:p>
        </p:txBody>
      </p:sp>
      <p:sp>
        <p:nvSpPr>
          <p:cNvPr id="10" name="Title 1">
            <a:extLst>
              <a:ext uri="{FF2B5EF4-FFF2-40B4-BE49-F238E27FC236}">
                <a16:creationId xmlns:a16="http://schemas.microsoft.com/office/drawing/2014/main" id="{B8C09976-4C1A-C333-DA2F-BAC3D0E63462}"/>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7   Stephens’s Lesson</a:t>
            </a:r>
          </a:p>
        </p:txBody>
      </p:sp>
      <p:pic>
        <p:nvPicPr>
          <p:cNvPr id="11" name="Picture 10" descr="Isolated twigs and flowers on a white surface">
            <a:extLst>
              <a:ext uri="{FF2B5EF4-FFF2-40B4-BE49-F238E27FC236}">
                <a16:creationId xmlns:a16="http://schemas.microsoft.com/office/drawing/2014/main" id="{EDB13669-200A-3AC7-BE04-7F59B02FF6CA}"/>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2528036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E1969C-6FB2-B103-81CF-8614FDFB3DC7}"/>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530B41EF-FB83-922B-4130-4741FCD322E2}"/>
              </a:ext>
            </a:extLst>
          </p:cNvPr>
          <p:cNvSpPr txBox="1"/>
          <p:nvPr/>
        </p:nvSpPr>
        <p:spPr>
          <a:xfrm>
            <a:off x="0" y="1219200"/>
            <a:ext cx="10639425" cy="5355312"/>
          </a:xfrm>
          <a:prstGeom prst="rect">
            <a:avLst/>
          </a:prstGeom>
          <a:noFill/>
        </p:spPr>
        <p:txBody>
          <a:bodyPr wrap="square" rtlCol="0">
            <a:spAutoFit/>
          </a:bodyPr>
          <a:lstStyle/>
          <a:p>
            <a:pPr algn="l"/>
            <a:r>
              <a:rPr lang="en-US" sz="3600" b="1" i="0" baseline="30000" dirty="0">
                <a:solidFill>
                  <a:srgbClr val="000000"/>
                </a:solidFill>
                <a:effectLst/>
                <a:latin typeface="system-ui"/>
              </a:rPr>
              <a:t>57 </a:t>
            </a:r>
            <a:r>
              <a:rPr lang="en-US" sz="3600" b="0" i="0" dirty="0">
                <a:solidFill>
                  <a:srgbClr val="000000"/>
                </a:solidFill>
                <a:effectLst/>
                <a:latin typeface="system-ui"/>
              </a:rPr>
              <a:t>At this they covered their ears and, yelling at the top of their voices, they all rushed at him, </a:t>
            </a:r>
            <a:r>
              <a:rPr lang="en-US" sz="3600" b="1" i="0" baseline="30000" dirty="0">
                <a:solidFill>
                  <a:srgbClr val="000000"/>
                </a:solidFill>
                <a:effectLst/>
                <a:latin typeface="system-ui"/>
              </a:rPr>
              <a:t>58 </a:t>
            </a:r>
            <a:r>
              <a:rPr lang="en-US" sz="3600" b="0" i="0" dirty="0">
                <a:solidFill>
                  <a:srgbClr val="000000"/>
                </a:solidFill>
                <a:effectLst/>
                <a:latin typeface="system-ui"/>
              </a:rPr>
              <a:t>dragged him out of the city and began to stone him. Meanwhile, the witnesses laid their coats at the feet of a young man named Saul.</a:t>
            </a:r>
          </a:p>
          <a:p>
            <a:pPr algn="l"/>
            <a:r>
              <a:rPr lang="en-US" sz="3600" b="1" i="0" baseline="30000" dirty="0">
                <a:solidFill>
                  <a:srgbClr val="000000"/>
                </a:solidFill>
                <a:effectLst/>
                <a:latin typeface="system-ui"/>
              </a:rPr>
              <a:t>59 </a:t>
            </a:r>
            <a:r>
              <a:rPr lang="en-US" sz="3600" b="0" i="0" dirty="0">
                <a:solidFill>
                  <a:srgbClr val="000000"/>
                </a:solidFill>
                <a:effectLst/>
                <a:latin typeface="system-ui"/>
              </a:rPr>
              <a:t>While they were stoning him, Stephen prayed, “Lord Jesus, receive my spirit.” </a:t>
            </a:r>
            <a:r>
              <a:rPr lang="en-US" sz="3600" b="1" i="0" baseline="30000" dirty="0">
                <a:solidFill>
                  <a:srgbClr val="000000"/>
                </a:solidFill>
                <a:effectLst/>
                <a:latin typeface="system-ui"/>
              </a:rPr>
              <a:t>60 </a:t>
            </a:r>
            <a:r>
              <a:rPr lang="en-US" sz="3600" b="0" i="0" dirty="0">
                <a:solidFill>
                  <a:srgbClr val="000000"/>
                </a:solidFill>
                <a:effectLst/>
                <a:latin typeface="system-ui"/>
              </a:rPr>
              <a:t>Then he fell on his knees and cried out, “Lord, do not hold this sin against them.” When he had said this, he fell asleep.</a:t>
            </a:r>
          </a:p>
          <a:p>
            <a:endParaRPr lang="en-US" dirty="0"/>
          </a:p>
        </p:txBody>
      </p:sp>
      <p:sp>
        <p:nvSpPr>
          <p:cNvPr id="10" name="Title 1">
            <a:extLst>
              <a:ext uri="{FF2B5EF4-FFF2-40B4-BE49-F238E27FC236}">
                <a16:creationId xmlns:a16="http://schemas.microsoft.com/office/drawing/2014/main" id="{106E1088-625F-2323-2BDD-FE73D2A0C6FB}"/>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7   Stephens’s Lesson</a:t>
            </a:r>
          </a:p>
        </p:txBody>
      </p:sp>
      <p:pic>
        <p:nvPicPr>
          <p:cNvPr id="11" name="Picture 10" descr="Isolated twigs and flowers on a white surface">
            <a:extLst>
              <a:ext uri="{FF2B5EF4-FFF2-40B4-BE49-F238E27FC236}">
                <a16:creationId xmlns:a16="http://schemas.microsoft.com/office/drawing/2014/main" id="{CE291FEA-E04C-E5E9-2370-95B851634DE6}"/>
              </a:ext>
            </a:extLst>
          </p:cNvPr>
          <p:cNvPicPr>
            <a:picLocks noChangeAspect="1"/>
          </p:cNvPicPr>
          <p:nvPr/>
        </p:nvPicPr>
        <p:blipFill>
          <a:blip r:embed="rId3"/>
          <a:srcRect l="23193" r="9705" b="1"/>
          <a:stretch/>
        </p:blipFill>
        <p:spPr>
          <a:xfrm>
            <a:off x="10129294" y="4156710"/>
            <a:ext cx="1918753" cy="1994435"/>
          </a:xfrm>
          <a:prstGeom prst="rect">
            <a:avLst/>
          </a:prstGeom>
        </p:spPr>
      </p:pic>
    </p:spTree>
    <p:extLst>
      <p:ext uri="{BB962C8B-B14F-4D97-AF65-F5344CB8AC3E}">
        <p14:creationId xmlns:p14="http://schemas.microsoft.com/office/powerpoint/2010/main" val="2006202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8C40FA-1406-86DF-F147-C8AF9F42232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1D0E57-B2C0-F132-7BF7-3B914B712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3E77CC-1090-318E-D792-72B555725A5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82E4CA33-6963-F210-D162-CA68B6D17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F242BD-0CE3-97CF-45C7-473C0DC659AA}"/>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We stepped backwards to Stephe</a:t>
            </a:r>
            <a:r>
              <a:rPr lang="en-US" sz="3200" kern="100" dirty="0">
                <a:latin typeface="Aptos" panose="020B0004020202020204" pitchFamily="34" charset="0"/>
                <a:ea typeface="Aptos" panose="020B0004020202020204" pitchFamily="34" charset="0"/>
                <a:cs typeface="Times New Roman" panose="02020603050405020304" pitchFamily="18" charset="0"/>
              </a:rPr>
              <a:t>n and his credentials.</a:t>
            </a: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He was one of seven to provide food for th</a:t>
            </a:r>
            <a:r>
              <a:rPr lang="en-US" sz="3200" kern="100" dirty="0">
                <a:latin typeface="Aptos" panose="020B0004020202020204" pitchFamily="34" charset="0"/>
                <a:ea typeface="Aptos" panose="020B0004020202020204" pitchFamily="34" charset="0"/>
                <a:cs typeface="Times New Roman" panose="02020603050405020304" pitchFamily="18" charset="0"/>
              </a:rPr>
              <a:t>e widows.</a:t>
            </a: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After the apostles had laid hands on these men, Stephen did signs and wonders and proclaimed Christ</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14824225-C40E-04C2-468A-E897ED4D3D03}"/>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885845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299E4-73F7-83FE-7E06-6E8FE558EF6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CF5BA92-7B42-0C86-875A-AB82E3C358FF}"/>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DBF676D5-1A1C-D6C9-161B-0D30F84CEA6F}"/>
              </a:ext>
            </a:extLst>
          </p:cNvPr>
          <p:cNvSpPr txBox="1"/>
          <p:nvPr/>
        </p:nvSpPr>
        <p:spPr>
          <a:xfrm>
            <a:off x="0" y="1219200"/>
            <a:ext cx="10639425" cy="6204263"/>
          </a:xfrm>
          <a:prstGeom prst="rect">
            <a:avLst/>
          </a:prstGeom>
          <a:noFill/>
        </p:spPr>
        <p:txBody>
          <a:bodyPr wrap="square" rtlCol="0">
            <a:spAutoFit/>
          </a:bodyPr>
          <a:lstStyle/>
          <a:p>
            <a:pPr algn="l"/>
            <a:r>
              <a:rPr lang="en-US" sz="3600" b="1" i="0" dirty="0">
                <a:solidFill>
                  <a:srgbClr val="000000"/>
                </a:solidFill>
                <a:effectLst/>
                <a:latin typeface="system-ui"/>
              </a:rPr>
              <a:t>8 </a:t>
            </a:r>
            <a:r>
              <a:rPr lang="en-US" sz="3600" b="0" i="0" dirty="0">
                <a:solidFill>
                  <a:srgbClr val="000000"/>
                </a:solidFill>
                <a:effectLst/>
                <a:latin typeface="system-ui"/>
              </a:rPr>
              <a:t>And Saul approved of their killing him.</a:t>
            </a:r>
          </a:p>
          <a:p>
            <a:pPr algn="l">
              <a:spcBef>
                <a:spcPts val="1500"/>
              </a:spcBef>
              <a:spcAft>
                <a:spcPts val="750"/>
              </a:spcAft>
            </a:pPr>
            <a:r>
              <a:rPr lang="en-US" sz="3600" b="1" i="0" dirty="0">
                <a:solidFill>
                  <a:srgbClr val="000000"/>
                </a:solidFill>
                <a:effectLst/>
                <a:latin typeface="system-ui"/>
              </a:rPr>
              <a:t>The Church Persecuted and Scattered</a:t>
            </a:r>
          </a:p>
          <a:p>
            <a:pPr algn="l"/>
            <a:r>
              <a:rPr lang="en-US" sz="3600" b="0" i="0" dirty="0">
                <a:solidFill>
                  <a:srgbClr val="000000"/>
                </a:solidFill>
                <a:effectLst/>
                <a:latin typeface="system-ui"/>
              </a:rPr>
              <a:t>On that day a great persecution broke out against the church in Jerusalem, and all except the apostles were scattered throughout Judea and Samaria. </a:t>
            </a:r>
            <a:r>
              <a:rPr lang="en-US" sz="3600" b="1" i="0" baseline="30000" dirty="0">
                <a:solidFill>
                  <a:srgbClr val="000000"/>
                </a:solidFill>
                <a:effectLst/>
                <a:latin typeface="system-ui"/>
              </a:rPr>
              <a:t>2 </a:t>
            </a:r>
            <a:r>
              <a:rPr lang="en-US" sz="3600" b="0" i="0" dirty="0">
                <a:solidFill>
                  <a:srgbClr val="000000"/>
                </a:solidFill>
                <a:effectLst/>
                <a:latin typeface="system-ui"/>
              </a:rPr>
              <a:t>Godly men buried Stephen and mourned deeply for him. </a:t>
            </a:r>
            <a:r>
              <a:rPr lang="en-US" sz="3600" b="1" i="0" baseline="30000" dirty="0">
                <a:solidFill>
                  <a:srgbClr val="000000"/>
                </a:solidFill>
                <a:effectLst/>
                <a:latin typeface="system-ui"/>
              </a:rPr>
              <a:t>3 </a:t>
            </a:r>
            <a:r>
              <a:rPr lang="en-US" sz="3600" b="0" i="0" dirty="0">
                <a:solidFill>
                  <a:srgbClr val="000000"/>
                </a:solidFill>
                <a:effectLst/>
                <a:latin typeface="system-ui"/>
              </a:rPr>
              <a:t>But Saul began to destroy the church. Going from house to house, he dragged off both men and women and put them in prison.</a:t>
            </a:r>
          </a:p>
          <a:p>
            <a:pPr algn="l"/>
            <a:br>
              <a:rPr lang="en-US" sz="3600" dirty="0"/>
            </a:br>
            <a:endParaRPr lang="en-US" dirty="0"/>
          </a:p>
        </p:txBody>
      </p:sp>
      <p:sp>
        <p:nvSpPr>
          <p:cNvPr id="10" name="Title 1">
            <a:extLst>
              <a:ext uri="{FF2B5EF4-FFF2-40B4-BE49-F238E27FC236}">
                <a16:creationId xmlns:a16="http://schemas.microsoft.com/office/drawing/2014/main" id="{B90C86F0-FD18-8B79-1737-D31185E11F52}"/>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8   Saul’s zeal against “the way”</a:t>
            </a:r>
          </a:p>
        </p:txBody>
      </p:sp>
      <p:pic>
        <p:nvPicPr>
          <p:cNvPr id="11" name="Picture 10" descr="Isolated twigs and flowers on a white surface">
            <a:extLst>
              <a:ext uri="{FF2B5EF4-FFF2-40B4-BE49-F238E27FC236}">
                <a16:creationId xmlns:a16="http://schemas.microsoft.com/office/drawing/2014/main" id="{1733141B-2028-9485-8708-6EEAC70F8138}"/>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3309290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CC217-86FD-AEAA-1634-E550191E1AA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B30C871-C9EB-8D32-3AC9-D7D4D8233B2A}"/>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24A0C4D6-9424-214B-C0D2-E67A3A62014E}"/>
              </a:ext>
            </a:extLst>
          </p:cNvPr>
          <p:cNvSpPr txBox="1"/>
          <p:nvPr/>
        </p:nvSpPr>
        <p:spPr>
          <a:xfrm>
            <a:off x="0" y="1219200"/>
            <a:ext cx="10639425" cy="4247317"/>
          </a:xfrm>
          <a:prstGeom prst="rect">
            <a:avLst/>
          </a:prstGeom>
          <a:noFill/>
        </p:spPr>
        <p:txBody>
          <a:bodyPr wrap="square" rtlCol="0">
            <a:spAutoFit/>
          </a:bodyPr>
          <a:lstStyle/>
          <a:p>
            <a:pPr algn="l"/>
            <a:r>
              <a:rPr lang="en-US" sz="3600" b="1" i="0" dirty="0">
                <a:solidFill>
                  <a:srgbClr val="000000"/>
                </a:solidFill>
                <a:effectLst/>
                <a:latin typeface="system-ui"/>
              </a:rPr>
              <a:t>9 </a:t>
            </a:r>
            <a:r>
              <a:rPr lang="en-US" sz="3600" b="0" i="0" dirty="0">
                <a:solidFill>
                  <a:srgbClr val="000000"/>
                </a:solidFill>
                <a:effectLst/>
                <a:latin typeface="system-ui"/>
              </a:rPr>
              <a:t>Meanwhile, Saul was still breathing out murderous threats against the Lord’s disciples. He went to the high priest </a:t>
            </a:r>
            <a:r>
              <a:rPr lang="en-US" sz="3600" b="1" i="0" baseline="30000" dirty="0">
                <a:solidFill>
                  <a:srgbClr val="000000"/>
                </a:solidFill>
                <a:effectLst/>
                <a:latin typeface="system-ui"/>
              </a:rPr>
              <a:t>2 </a:t>
            </a:r>
            <a:r>
              <a:rPr lang="en-US" sz="3600" b="0" i="0" dirty="0">
                <a:solidFill>
                  <a:srgbClr val="000000"/>
                </a:solidFill>
                <a:effectLst/>
                <a:latin typeface="system-ui"/>
              </a:rPr>
              <a:t>and asked him for letters to the synagogues in Damascus, so that if he found any there who belonged to the Way, whether men or women, he might take them as prisoners to Jerusalem.</a:t>
            </a:r>
          </a:p>
          <a:p>
            <a:pPr algn="l"/>
            <a:br>
              <a:rPr lang="en-US" sz="3600" dirty="0"/>
            </a:br>
            <a:endParaRPr lang="en-US" dirty="0"/>
          </a:p>
        </p:txBody>
      </p:sp>
      <p:sp>
        <p:nvSpPr>
          <p:cNvPr id="10" name="Title 1">
            <a:extLst>
              <a:ext uri="{FF2B5EF4-FFF2-40B4-BE49-F238E27FC236}">
                <a16:creationId xmlns:a16="http://schemas.microsoft.com/office/drawing/2014/main" id="{75C98947-E97B-42AF-016C-EF8248903849}"/>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zeal against “the way”</a:t>
            </a:r>
          </a:p>
        </p:txBody>
      </p:sp>
      <p:pic>
        <p:nvPicPr>
          <p:cNvPr id="11" name="Picture 10" descr="Isolated twigs and flowers on a white surface">
            <a:extLst>
              <a:ext uri="{FF2B5EF4-FFF2-40B4-BE49-F238E27FC236}">
                <a16:creationId xmlns:a16="http://schemas.microsoft.com/office/drawing/2014/main" id="{DF75F362-22DF-AE5B-7A9C-65217F356D1D}"/>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3983610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BF119-A461-B6FA-7FB4-90C83EBD317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B912A05-81C8-0B0A-3F40-9856B0B59C97}"/>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8DE5926A-FE31-CF5A-7373-77BA2B035789}"/>
              </a:ext>
            </a:extLst>
          </p:cNvPr>
          <p:cNvSpPr txBox="1"/>
          <p:nvPr/>
        </p:nvSpPr>
        <p:spPr>
          <a:xfrm>
            <a:off x="0" y="1219200"/>
            <a:ext cx="10639425" cy="2585323"/>
          </a:xfrm>
          <a:prstGeom prst="rect">
            <a:avLst/>
          </a:prstGeom>
          <a:noFill/>
        </p:spPr>
        <p:txBody>
          <a:bodyPr wrap="square" rtlCol="0">
            <a:spAutoFit/>
          </a:bodyPr>
          <a:lstStyle/>
          <a:p>
            <a:pPr algn="l"/>
            <a:r>
              <a:rPr lang="en-US" sz="3600" b="0" i="0" dirty="0">
                <a:solidFill>
                  <a:srgbClr val="000000"/>
                </a:solidFill>
                <a:effectLst/>
                <a:latin typeface="system-ui"/>
              </a:rPr>
              <a:t> </a:t>
            </a:r>
            <a:r>
              <a:rPr lang="en-US" sz="3600" b="1" i="0" baseline="30000" dirty="0">
                <a:solidFill>
                  <a:srgbClr val="000000"/>
                </a:solidFill>
                <a:effectLst/>
                <a:latin typeface="system-ui"/>
              </a:rPr>
              <a:t>3 </a:t>
            </a:r>
            <a:r>
              <a:rPr lang="en-US" sz="3600" b="0" i="0" dirty="0">
                <a:solidFill>
                  <a:srgbClr val="000000"/>
                </a:solidFill>
                <a:effectLst/>
                <a:latin typeface="system-ui"/>
              </a:rPr>
              <a:t>As he neared Damascus on his journey, suddenly a light from heaven flashed around him. </a:t>
            </a:r>
            <a:r>
              <a:rPr lang="en-US" sz="3600" b="1" i="0" baseline="30000" dirty="0">
                <a:solidFill>
                  <a:srgbClr val="000000"/>
                </a:solidFill>
                <a:effectLst/>
                <a:latin typeface="system-ui"/>
              </a:rPr>
              <a:t>4 </a:t>
            </a:r>
            <a:r>
              <a:rPr lang="en-US" sz="3600" b="0" i="0" dirty="0">
                <a:solidFill>
                  <a:srgbClr val="000000"/>
                </a:solidFill>
                <a:effectLst/>
                <a:latin typeface="system-ui"/>
              </a:rPr>
              <a:t>He fell to the ground and heard a voice say to him, “</a:t>
            </a:r>
            <a:r>
              <a:rPr lang="en-US" sz="3600" b="0" i="0" dirty="0">
                <a:solidFill>
                  <a:srgbClr val="FF0000"/>
                </a:solidFill>
                <a:effectLst/>
                <a:latin typeface="system-ui"/>
              </a:rPr>
              <a:t>Saul, Saul, why do you persecute me?”</a:t>
            </a:r>
            <a:br>
              <a:rPr lang="en-US" sz="3600" dirty="0"/>
            </a:br>
            <a:endParaRPr lang="en-US" dirty="0"/>
          </a:p>
        </p:txBody>
      </p:sp>
      <p:sp>
        <p:nvSpPr>
          <p:cNvPr id="10" name="Title 1">
            <a:extLst>
              <a:ext uri="{FF2B5EF4-FFF2-40B4-BE49-F238E27FC236}">
                <a16:creationId xmlns:a16="http://schemas.microsoft.com/office/drawing/2014/main" id="{46F821DC-13AB-F095-0B01-A4F9AD3B45DC}"/>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8   Saul’s conversion</a:t>
            </a:r>
          </a:p>
        </p:txBody>
      </p:sp>
      <p:pic>
        <p:nvPicPr>
          <p:cNvPr id="11" name="Picture 10" descr="Isolated twigs and flowers on a white surface">
            <a:extLst>
              <a:ext uri="{FF2B5EF4-FFF2-40B4-BE49-F238E27FC236}">
                <a16:creationId xmlns:a16="http://schemas.microsoft.com/office/drawing/2014/main" id="{6EA735A8-66AE-BA69-5FC9-95355DD47C7F}"/>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1885335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C68B6-F13C-8F6A-BC02-691F1E43D9A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AC98537-F659-45C0-B843-4C0A1015F1D0}"/>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F497E9FF-A5F9-8AAF-290B-5230F08B34AC}"/>
              </a:ext>
            </a:extLst>
          </p:cNvPr>
          <p:cNvSpPr txBox="1"/>
          <p:nvPr/>
        </p:nvSpPr>
        <p:spPr>
          <a:xfrm>
            <a:off x="0" y="1219200"/>
            <a:ext cx="10639425" cy="5355312"/>
          </a:xfrm>
          <a:prstGeom prst="rect">
            <a:avLst/>
          </a:prstGeom>
          <a:noFill/>
        </p:spPr>
        <p:txBody>
          <a:bodyPr wrap="square" rtlCol="0">
            <a:spAutoFit/>
          </a:bodyPr>
          <a:lstStyle/>
          <a:p>
            <a:pPr algn="l"/>
            <a:r>
              <a:rPr lang="en-US" sz="3600" b="0" i="0" dirty="0">
                <a:solidFill>
                  <a:srgbClr val="000000"/>
                </a:solidFill>
                <a:effectLst/>
                <a:latin typeface="system-ui"/>
              </a:rPr>
              <a:t> </a:t>
            </a:r>
            <a:r>
              <a:rPr lang="en-US" sz="3600" b="1" i="0" baseline="30000" dirty="0">
                <a:solidFill>
                  <a:srgbClr val="000000"/>
                </a:solidFill>
                <a:effectLst/>
                <a:latin typeface="system-ui"/>
              </a:rPr>
              <a:t>3 </a:t>
            </a:r>
            <a:r>
              <a:rPr lang="en-US" sz="3600" b="0" i="0" dirty="0">
                <a:solidFill>
                  <a:srgbClr val="000000"/>
                </a:solidFill>
                <a:effectLst/>
                <a:latin typeface="system-ui"/>
              </a:rPr>
              <a:t>As he neared Damascus on his journey, suddenly a light from heaven flashed around him. </a:t>
            </a:r>
            <a:r>
              <a:rPr lang="en-US" sz="3600" b="1" i="0" baseline="30000" dirty="0">
                <a:solidFill>
                  <a:srgbClr val="000000"/>
                </a:solidFill>
                <a:effectLst/>
                <a:latin typeface="system-ui"/>
              </a:rPr>
              <a:t>4 </a:t>
            </a:r>
            <a:r>
              <a:rPr lang="en-US" sz="3600" b="0" i="0" dirty="0">
                <a:solidFill>
                  <a:srgbClr val="000000"/>
                </a:solidFill>
                <a:effectLst/>
                <a:latin typeface="system-ui"/>
              </a:rPr>
              <a:t>He fell to the ground and heard a voice say to him, “</a:t>
            </a:r>
            <a:r>
              <a:rPr lang="en-US" sz="3600" b="0" i="0" dirty="0">
                <a:solidFill>
                  <a:srgbClr val="FF0000"/>
                </a:solidFill>
                <a:effectLst/>
                <a:latin typeface="system-ui"/>
              </a:rPr>
              <a:t>Saul, Saul, why do you persecute me?”</a:t>
            </a:r>
          </a:p>
          <a:p>
            <a:pPr algn="l"/>
            <a:r>
              <a:rPr lang="en-US" sz="3600" b="1" i="0" baseline="30000" dirty="0">
                <a:solidFill>
                  <a:srgbClr val="000000"/>
                </a:solidFill>
                <a:effectLst/>
                <a:latin typeface="system-ui"/>
              </a:rPr>
              <a:t>5 </a:t>
            </a:r>
            <a:r>
              <a:rPr lang="en-US" sz="3600" b="0" i="0" dirty="0">
                <a:solidFill>
                  <a:srgbClr val="000000"/>
                </a:solidFill>
                <a:effectLst/>
                <a:latin typeface="system-ui"/>
              </a:rPr>
              <a:t>“Who are you, Lord?” Saul asked.</a:t>
            </a:r>
          </a:p>
          <a:p>
            <a:pPr algn="l"/>
            <a:r>
              <a:rPr lang="en-US" sz="3600" b="0" i="0" dirty="0">
                <a:solidFill>
                  <a:srgbClr val="FF0000"/>
                </a:solidFill>
                <a:effectLst/>
                <a:latin typeface="system-ui"/>
              </a:rPr>
              <a:t>“I am Jesus, whom you are persecuting,”</a:t>
            </a:r>
            <a:r>
              <a:rPr lang="en-US" sz="3600" b="0" i="0" dirty="0">
                <a:solidFill>
                  <a:srgbClr val="000000"/>
                </a:solidFill>
                <a:effectLst/>
                <a:latin typeface="system-ui"/>
              </a:rPr>
              <a:t> he replied. </a:t>
            </a:r>
            <a:r>
              <a:rPr lang="en-US" sz="3600" b="1" i="0" baseline="30000" dirty="0">
                <a:solidFill>
                  <a:srgbClr val="000000"/>
                </a:solidFill>
                <a:effectLst/>
                <a:latin typeface="system-ui"/>
              </a:rPr>
              <a:t>6 </a:t>
            </a:r>
            <a:r>
              <a:rPr lang="en-US" sz="3600" b="0" i="0" dirty="0">
                <a:solidFill>
                  <a:srgbClr val="FF0000"/>
                </a:solidFill>
                <a:effectLst/>
                <a:latin typeface="system-ui"/>
              </a:rPr>
              <a:t>“Now get up and go into the city, and you will be told what you must do.”</a:t>
            </a:r>
          </a:p>
          <a:p>
            <a:pPr algn="l"/>
            <a:br>
              <a:rPr lang="en-US" sz="3600" dirty="0"/>
            </a:br>
            <a:endParaRPr lang="en-US" dirty="0"/>
          </a:p>
        </p:txBody>
      </p:sp>
      <p:sp>
        <p:nvSpPr>
          <p:cNvPr id="10" name="Title 1">
            <a:extLst>
              <a:ext uri="{FF2B5EF4-FFF2-40B4-BE49-F238E27FC236}">
                <a16:creationId xmlns:a16="http://schemas.microsoft.com/office/drawing/2014/main" id="{033C4EF8-15A2-F1B7-9E37-020C8BE29306}"/>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8   Saul’s conversion</a:t>
            </a:r>
          </a:p>
        </p:txBody>
      </p:sp>
      <p:pic>
        <p:nvPicPr>
          <p:cNvPr id="11" name="Picture 10" descr="Isolated twigs and flowers on a white surface">
            <a:extLst>
              <a:ext uri="{FF2B5EF4-FFF2-40B4-BE49-F238E27FC236}">
                <a16:creationId xmlns:a16="http://schemas.microsoft.com/office/drawing/2014/main" id="{48573411-1F55-E233-614B-49DA49A1791A}"/>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9938040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F8D95-76F4-576B-6C3B-E5A190D75CE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81B34AD-E8E7-3B74-4B7F-A3FD35B2BEB4}"/>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AF6B8512-9806-C9F9-1764-2DF5DEAE702D}"/>
              </a:ext>
            </a:extLst>
          </p:cNvPr>
          <p:cNvSpPr txBox="1"/>
          <p:nvPr/>
        </p:nvSpPr>
        <p:spPr>
          <a:xfrm>
            <a:off x="0" y="1219200"/>
            <a:ext cx="10639425" cy="3693319"/>
          </a:xfrm>
          <a:prstGeom prst="rect">
            <a:avLst/>
          </a:prstGeom>
          <a:noFill/>
        </p:spPr>
        <p:txBody>
          <a:bodyPr wrap="square" rtlCol="0">
            <a:spAutoFit/>
          </a:bodyPr>
          <a:lstStyle/>
          <a:p>
            <a:pPr algn="l"/>
            <a:r>
              <a:rPr lang="en-US" sz="3600" b="1" i="0" baseline="30000" dirty="0">
                <a:solidFill>
                  <a:srgbClr val="000000"/>
                </a:solidFill>
                <a:effectLst/>
                <a:latin typeface="system-ui"/>
              </a:rPr>
              <a:t>7 </a:t>
            </a:r>
            <a:r>
              <a:rPr lang="en-US" sz="3600" b="0" i="0" dirty="0">
                <a:solidFill>
                  <a:srgbClr val="000000"/>
                </a:solidFill>
                <a:effectLst/>
                <a:latin typeface="system-ui"/>
              </a:rPr>
              <a:t>The men traveling with Saul stood there speechless; they heard the sound but did not see anyone. </a:t>
            </a:r>
            <a:r>
              <a:rPr lang="en-US" sz="3600" b="1" i="0" baseline="30000" dirty="0">
                <a:solidFill>
                  <a:srgbClr val="000000"/>
                </a:solidFill>
                <a:effectLst/>
                <a:latin typeface="system-ui"/>
              </a:rPr>
              <a:t>8 </a:t>
            </a:r>
            <a:r>
              <a:rPr lang="en-US" sz="3600" b="0" i="0" dirty="0">
                <a:solidFill>
                  <a:srgbClr val="000000"/>
                </a:solidFill>
                <a:effectLst/>
                <a:latin typeface="system-ui"/>
              </a:rPr>
              <a:t>Saul got up from the ground, but when he opened his eyes he could see nothing. So they led him by the hand into Damascus. </a:t>
            </a:r>
            <a:r>
              <a:rPr lang="en-US" sz="3600" b="1" i="0" baseline="30000" dirty="0">
                <a:solidFill>
                  <a:srgbClr val="000000"/>
                </a:solidFill>
                <a:effectLst/>
                <a:latin typeface="system-ui"/>
              </a:rPr>
              <a:t>9 </a:t>
            </a:r>
            <a:r>
              <a:rPr lang="en-US" sz="3600" b="0" i="0" dirty="0">
                <a:solidFill>
                  <a:srgbClr val="000000"/>
                </a:solidFill>
                <a:effectLst/>
                <a:latin typeface="system-ui"/>
              </a:rPr>
              <a:t>For three days he was blind, and did not eat or drink anything.</a:t>
            </a:r>
            <a:br>
              <a:rPr lang="en-US" sz="3600" dirty="0"/>
            </a:br>
            <a:endParaRPr lang="en-US" dirty="0"/>
          </a:p>
        </p:txBody>
      </p:sp>
      <p:sp>
        <p:nvSpPr>
          <p:cNvPr id="10" name="Title 1">
            <a:extLst>
              <a:ext uri="{FF2B5EF4-FFF2-40B4-BE49-F238E27FC236}">
                <a16:creationId xmlns:a16="http://schemas.microsoft.com/office/drawing/2014/main" id="{26BD51E4-4E29-3CD1-E227-0C48DEA33594}"/>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zeal against “the way”</a:t>
            </a:r>
          </a:p>
        </p:txBody>
      </p:sp>
      <p:pic>
        <p:nvPicPr>
          <p:cNvPr id="11" name="Picture 10" descr="Isolated twigs and flowers on a white surface">
            <a:extLst>
              <a:ext uri="{FF2B5EF4-FFF2-40B4-BE49-F238E27FC236}">
                <a16:creationId xmlns:a16="http://schemas.microsoft.com/office/drawing/2014/main" id="{24D70386-2E99-022D-17D6-11DCDE091932}"/>
              </a:ext>
            </a:extLst>
          </p:cNvPr>
          <p:cNvPicPr>
            <a:picLocks noChangeAspect="1"/>
          </p:cNvPicPr>
          <p:nvPr/>
        </p:nvPicPr>
        <p:blipFill>
          <a:blip r:embed="rId3"/>
          <a:srcRect l="23193" r="9705" b="1"/>
          <a:stretch/>
        </p:blipFill>
        <p:spPr>
          <a:xfrm>
            <a:off x="10268532" y="5033997"/>
            <a:ext cx="1640277" cy="1704975"/>
          </a:xfrm>
          <a:prstGeom prst="rect">
            <a:avLst/>
          </a:prstGeom>
        </p:spPr>
      </p:pic>
    </p:spTree>
    <p:extLst>
      <p:ext uri="{BB962C8B-B14F-4D97-AF65-F5344CB8AC3E}">
        <p14:creationId xmlns:p14="http://schemas.microsoft.com/office/powerpoint/2010/main" val="3663998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3D8E8-4EAF-5459-78D5-982D8842655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93A2135-4057-88AB-FA0B-98E6639B9771}"/>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0EBFC744-A7A9-F83A-88E6-EFCE31730A66}"/>
              </a:ext>
            </a:extLst>
          </p:cNvPr>
          <p:cNvSpPr txBox="1"/>
          <p:nvPr/>
        </p:nvSpPr>
        <p:spPr>
          <a:xfrm>
            <a:off x="0" y="1219200"/>
            <a:ext cx="10639425" cy="3693319"/>
          </a:xfrm>
          <a:prstGeom prst="rect">
            <a:avLst/>
          </a:prstGeom>
          <a:noFill/>
        </p:spPr>
        <p:txBody>
          <a:bodyPr wrap="square" rtlCol="0">
            <a:spAutoFit/>
          </a:bodyPr>
          <a:lstStyle/>
          <a:p>
            <a:pPr algn="l"/>
            <a:r>
              <a:rPr lang="en-US" sz="3600" b="1" i="0" baseline="30000" dirty="0">
                <a:solidFill>
                  <a:srgbClr val="000000"/>
                </a:solidFill>
                <a:effectLst/>
                <a:latin typeface="system-ui"/>
              </a:rPr>
              <a:t>7 </a:t>
            </a:r>
            <a:r>
              <a:rPr lang="en-US" sz="3600" b="0" i="0" dirty="0">
                <a:solidFill>
                  <a:srgbClr val="000000"/>
                </a:solidFill>
                <a:effectLst/>
                <a:latin typeface="system-ui"/>
              </a:rPr>
              <a:t>The men traveling with Saul stood there speechless; they heard the sound but did not see anyone. </a:t>
            </a:r>
            <a:r>
              <a:rPr lang="en-US" sz="3600" b="1" i="0" baseline="30000" dirty="0">
                <a:solidFill>
                  <a:srgbClr val="000000"/>
                </a:solidFill>
                <a:effectLst/>
                <a:latin typeface="system-ui"/>
              </a:rPr>
              <a:t>8 </a:t>
            </a:r>
            <a:r>
              <a:rPr lang="en-US" sz="3600" b="0" i="0" dirty="0">
                <a:solidFill>
                  <a:srgbClr val="000000"/>
                </a:solidFill>
                <a:effectLst/>
                <a:latin typeface="system-ui"/>
              </a:rPr>
              <a:t>Saul got up from the ground, but when he opened his eyes he could see nothing. So they led him by the hand into Damascus. </a:t>
            </a:r>
            <a:r>
              <a:rPr lang="en-US" sz="3600" b="1" i="0" baseline="30000" dirty="0">
                <a:solidFill>
                  <a:srgbClr val="000000"/>
                </a:solidFill>
                <a:effectLst/>
                <a:latin typeface="system-ui"/>
              </a:rPr>
              <a:t>9 </a:t>
            </a:r>
            <a:r>
              <a:rPr lang="en-US" sz="3600" b="0" i="0" dirty="0">
                <a:solidFill>
                  <a:srgbClr val="000000"/>
                </a:solidFill>
                <a:effectLst/>
                <a:latin typeface="system-ui"/>
              </a:rPr>
              <a:t>For three days he was blind, and did not eat or drink anything.</a:t>
            </a:r>
            <a:br>
              <a:rPr lang="en-US" sz="3600" dirty="0"/>
            </a:br>
            <a:endParaRPr lang="en-US" dirty="0"/>
          </a:p>
        </p:txBody>
      </p:sp>
      <p:sp>
        <p:nvSpPr>
          <p:cNvPr id="10" name="Title 1">
            <a:extLst>
              <a:ext uri="{FF2B5EF4-FFF2-40B4-BE49-F238E27FC236}">
                <a16:creationId xmlns:a16="http://schemas.microsoft.com/office/drawing/2014/main" id="{FCE8BB74-26D2-A26D-F0EF-E60051ADB7E0}"/>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A56C9B3B-71F9-66A5-BDE8-6389DFAA4E28}"/>
              </a:ext>
            </a:extLst>
          </p:cNvPr>
          <p:cNvPicPr>
            <a:picLocks noChangeAspect="1"/>
          </p:cNvPicPr>
          <p:nvPr/>
        </p:nvPicPr>
        <p:blipFill>
          <a:blip r:embed="rId3"/>
          <a:srcRect l="23193" r="9705" b="1"/>
          <a:stretch/>
        </p:blipFill>
        <p:spPr>
          <a:xfrm>
            <a:off x="10268532" y="5033997"/>
            <a:ext cx="1640277" cy="1704975"/>
          </a:xfrm>
          <a:prstGeom prst="rect">
            <a:avLst/>
          </a:prstGeom>
        </p:spPr>
      </p:pic>
    </p:spTree>
    <p:extLst>
      <p:ext uri="{BB962C8B-B14F-4D97-AF65-F5344CB8AC3E}">
        <p14:creationId xmlns:p14="http://schemas.microsoft.com/office/powerpoint/2010/main" val="13046701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4D143-67B8-0D83-917C-091781F25DE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D3878C6-2E0D-36C1-88C4-C116700B7E54}"/>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75B5C84D-1965-349C-A2A4-7C07DECC83D2}"/>
              </a:ext>
            </a:extLst>
          </p:cNvPr>
          <p:cNvSpPr txBox="1"/>
          <p:nvPr/>
        </p:nvSpPr>
        <p:spPr>
          <a:xfrm>
            <a:off x="0" y="1219200"/>
            <a:ext cx="10639425" cy="5355312"/>
          </a:xfrm>
          <a:prstGeom prst="rect">
            <a:avLst/>
          </a:prstGeom>
          <a:noFill/>
        </p:spPr>
        <p:txBody>
          <a:bodyPr wrap="square" rtlCol="0">
            <a:spAutoFit/>
          </a:bodyPr>
          <a:lstStyle/>
          <a:p>
            <a:pPr algn="l"/>
            <a:r>
              <a:rPr lang="en-US" sz="3600" b="1" i="0" baseline="30000" dirty="0">
                <a:solidFill>
                  <a:srgbClr val="000000"/>
                </a:solidFill>
                <a:effectLst/>
                <a:latin typeface="system-ui"/>
              </a:rPr>
              <a:t>10 </a:t>
            </a:r>
            <a:r>
              <a:rPr lang="en-US" sz="3600" b="0" i="0" dirty="0">
                <a:solidFill>
                  <a:srgbClr val="000000"/>
                </a:solidFill>
                <a:effectLst/>
                <a:latin typeface="system-ui"/>
              </a:rPr>
              <a:t>In Damascus there was a disciple named Ananias. The Lord called to him in a vision, </a:t>
            </a:r>
            <a:r>
              <a:rPr lang="en-US" sz="3600" b="0" i="0" dirty="0">
                <a:solidFill>
                  <a:srgbClr val="FF0000"/>
                </a:solidFill>
                <a:effectLst/>
                <a:latin typeface="system-ui"/>
              </a:rPr>
              <a:t>“Ananias!”</a:t>
            </a:r>
          </a:p>
          <a:p>
            <a:pPr algn="l"/>
            <a:r>
              <a:rPr lang="en-US" sz="3600" b="0" i="0" dirty="0">
                <a:solidFill>
                  <a:srgbClr val="000000"/>
                </a:solidFill>
                <a:effectLst/>
                <a:latin typeface="system-ui"/>
              </a:rPr>
              <a:t>“Yes, Lord,” he answered.</a:t>
            </a:r>
          </a:p>
          <a:p>
            <a:r>
              <a:rPr lang="en-US" sz="3600" b="1" i="0" baseline="30000" dirty="0">
                <a:solidFill>
                  <a:srgbClr val="000000"/>
                </a:solidFill>
                <a:effectLst/>
                <a:latin typeface="system-ui"/>
              </a:rPr>
              <a:t>11 </a:t>
            </a:r>
            <a:r>
              <a:rPr lang="en-US" sz="3600" b="0" i="0" dirty="0">
                <a:solidFill>
                  <a:srgbClr val="000000"/>
                </a:solidFill>
                <a:effectLst/>
                <a:latin typeface="system-ui"/>
              </a:rPr>
              <a:t>The Lord told him, for a man from Tarsus named Saul, for he </a:t>
            </a:r>
            <a:r>
              <a:rPr lang="en-US" sz="3600" dirty="0">
                <a:solidFill>
                  <a:srgbClr val="000000"/>
                </a:solidFill>
                <a:latin typeface="system-ui"/>
              </a:rPr>
              <a:t>is praying </a:t>
            </a:r>
            <a:r>
              <a:rPr lang="en-US" sz="3600" dirty="0">
                <a:solidFill>
                  <a:srgbClr val="FF0000"/>
                </a:solidFill>
                <a:latin typeface="system-ui"/>
              </a:rPr>
              <a:t>“Go to the house of Judas on Straight Street and ask . </a:t>
            </a:r>
            <a:r>
              <a:rPr lang="en-US" sz="3600" b="1" i="0" baseline="30000" dirty="0">
                <a:solidFill>
                  <a:srgbClr val="FF0000"/>
                </a:solidFill>
                <a:effectLst/>
                <a:latin typeface="system-ui"/>
              </a:rPr>
              <a:t>12 </a:t>
            </a:r>
            <a:r>
              <a:rPr lang="en-US" sz="3600" b="0" i="0" dirty="0">
                <a:solidFill>
                  <a:srgbClr val="FF0000"/>
                </a:solidFill>
                <a:effectLst/>
                <a:latin typeface="system-ui"/>
              </a:rPr>
              <a:t>In a vision he has seen a man named Ananias come and place his hands on him to restore his sight.”</a:t>
            </a:r>
          </a:p>
          <a:p>
            <a:pPr algn="l"/>
            <a:br>
              <a:rPr lang="en-US" sz="3600" dirty="0"/>
            </a:br>
            <a:endParaRPr lang="en-US" dirty="0"/>
          </a:p>
        </p:txBody>
      </p:sp>
      <p:sp>
        <p:nvSpPr>
          <p:cNvPr id="10" name="Title 1">
            <a:extLst>
              <a:ext uri="{FF2B5EF4-FFF2-40B4-BE49-F238E27FC236}">
                <a16:creationId xmlns:a16="http://schemas.microsoft.com/office/drawing/2014/main" id="{FA7F7F03-0C74-7291-86EA-C817FFDA40B7}"/>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0EAF69E5-995E-7134-C111-D6F063C58887}"/>
              </a:ext>
            </a:extLst>
          </p:cNvPr>
          <p:cNvPicPr>
            <a:picLocks noChangeAspect="1"/>
          </p:cNvPicPr>
          <p:nvPr/>
        </p:nvPicPr>
        <p:blipFill>
          <a:blip r:embed="rId3"/>
          <a:srcRect l="23193" r="9705" b="1"/>
          <a:stretch/>
        </p:blipFill>
        <p:spPr>
          <a:xfrm>
            <a:off x="10268532" y="5033997"/>
            <a:ext cx="1640277" cy="1704975"/>
          </a:xfrm>
          <a:prstGeom prst="rect">
            <a:avLst/>
          </a:prstGeom>
        </p:spPr>
      </p:pic>
    </p:spTree>
    <p:extLst>
      <p:ext uri="{BB962C8B-B14F-4D97-AF65-F5344CB8AC3E}">
        <p14:creationId xmlns:p14="http://schemas.microsoft.com/office/powerpoint/2010/main" val="7025250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81013-8CD5-9F41-7CAC-7056BFEB283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59CD1F1-EC66-6340-4392-4C17E06A8064}"/>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FCC98CC6-305A-042E-EAEC-F7F31DA3B3C3}"/>
              </a:ext>
            </a:extLst>
          </p:cNvPr>
          <p:cNvSpPr txBox="1"/>
          <p:nvPr/>
        </p:nvSpPr>
        <p:spPr>
          <a:xfrm>
            <a:off x="0" y="1219200"/>
            <a:ext cx="10639425" cy="5909310"/>
          </a:xfrm>
          <a:prstGeom prst="rect">
            <a:avLst/>
          </a:prstGeom>
          <a:noFill/>
        </p:spPr>
        <p:txBody>
          <a:bodyPr wrap="square" rtlCol="0">
            <a:spAutoFit/>
          </a:bodyPr>
          <a:lstStyle/>
          <a:p>
            <a:pPr algn="l"/>
            <a:r>
              <a:rPr lang="en-US" sz="3600" b="1" i="0" baseline="30000" dirty="0">
                <a:solidFill>
                  <a:srgbClr val="000000"/>
                </a:solidFill>
                <a:effectLst/>
                <a:latin typeface="system-ui"/>
              </a:rPr>
              <a:t>13 </a:t>
            </a:r>
            <a:r>
              <a:rPr lang="en-US" sz="3600" b="0" i="0" dirty="0">
                <a:solidFill>
                  <a:srgbClr val="000000"/>
                </a:solidFill>
                <a:effectLst/>
                <a:latin typeface="system-ui"/>
              </a:rPr>
              <a:t>“Lord,” Ananias answered, “I have heard many reports about this man and all the harm he has done to your holy people in Jerusalem. </a:t>
            </a:r>
            <a:r>
              <a:rPr lang="en-US" sz="3600" b="1" i="0" baseline="30000" dirty="0">
                <a:solidFill>
                  <a:srgbClr val="000000"/>
                </a:solidFill>
                <a:effectLst/>
                <a:latin typeface="system-ui"/>
              </a:rPr>
              <a:t>14 </a:t>
            </a:r>
            <a:r>
              <a:rPr lang="en-US" sz="3600" b="0" i="0" dirty="0">
                <a:solidFill>
                  <a:srgbClr val="000000"/>
                </a:solidFill>
                <a:effectLst/>
                <a:latin typeface="system-ui"/>
              </a:rPr>
              <a:t>And he has come here with authority from the chief priests to arrest all who call on your name.”</a:t>
            </a:r>
          </a:p>
          <a:p>
            <a:r>
              <a:rPr lang="en-US" sz="3600" b="1" i="0" baseline="30000" dirty="0">
                <a:solidFill>
                  <a:srgbClr val="000000"/>
                </a:solidFill>
                <a:effectLst/>
                <a:latin typeface="system-ui"/>
              </a:rPr>
              <a:t>15 </a:t>
            </a:r>
            <a:r>
              <a:rPr lang="en-US" sz="3600" b="0" i="0" dirty="0">
                <a:solidFill>
                  <a:srgbClr val="000000"/>
                </a:solidFill>
                <a:effectLst/>
                <a:latin typeface="system-ui"/>
              </a:rPr>
              <a:t>But the Lord said to Ananias, </a:t>
            </a:r>
            <a:r>
              <a:rPr lang="en-US" sz="3600" dirty="0">
                <a:solidFill>
                  <a:srgbClr val="000000"/>
                </a:solidFill>
                <a:latin typeface="system-ui"/>
              </a:rPr>
              <a:t>. </a:t>
            </a:r>
            <a:r>
              <a:rPr lang="en-US" sz="3600" dirty="0">
                <a:solidFill>
                  <a:srgbClr val="FF0000"/>
                </a:solidFill>
                <a:latin typeface="system-ui"/>
              </a:rPr>
              <a:t>“Go! This man is my chosen instrument to proclaim my name to the Gentiles and their kings and to the people of Israel. </a:t>
            </a:r>
            <a:r>
              <a:rPr lang="en-US" sz="3600" b="1" baseline="30000" dirty="0">
                <a:solidFill>
                  <a:srgbClr val="FF0000"/>
                </a:solidFill>
                <a:latin typeface="system-ui"/>
              </a:rPr>
              <a:t>16 </a:t>
            </a:r>
            <a:r>
              <a:rPr lang="en-US" sz="3600" dirty="0">
                <a:solidFill>
                  <a:srgbClr val="FF0000"/>
                </a:solidFill>
                <a:latin typeface="system-ui"/>
              </a:rPr>
              <a:t>I will show him how much he must suffer for my name</a:t>
            </a:r>
            <a:r>
              <a:rPr lang="en-US" sz="3600" dirty="0">
                <a:solidFill>
                  <a:srgbClr val="000000"/>
                </a:solidFill>
                <a:latin typeface="system-ui"/>
              </a:rPr>
              <a:t>”</a:t>
            </a:r>
            <a:endParaRPr lang="en-US" sz="3600" b="0" i="0" dirty="0">
              <a:solidFill>
                <a:srgbClr val="000000"/>
              </a:solidFill>
              <a:effectLst/>
              <a:latin typeface="system-ui"/>
            </a:endParaRPr>
          </a:p>
          <a:p>
            <a:pPr algn="l"/>
            <a:br>
              <a:rPr lang="en-US" sz="3600" dirty="0"/>
            </a:br>
            <a:endParaRPr lang="en-US" dirty="0"/>
          </a:p>
        </p:txBody>
      </p:sp>
      <p:sp>
        <p:nvSpPr>
          <p:cNvPr id="10" name="Title 1">
            <a:extLst>
              <a:ext uri="{FF2B5EF4-FFF2-40B4-BE49-F238E27FC236}">
                <a16:creationId xmlns:a16="http://schemas.microsoft.com/office/drawing/2014/main" id="{3F21DDD5-45A7-2C8C-5B23-10D3DDCB3B9B}"/>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6E11CBEE-4737-1AE0-3D63-7C58D4413FEA}"/>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8126376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E0C6B-94E5-90CD-C553-F7D53F35C1D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164E8DD-823A-FB3C-242C-58752549EE98}"/>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E0A69AF5-50B8-25AB-D793-86A2AB336454}"/>
              </a:ext>
            </a:extLst>
          </p:cNvPr>
          <p:cNvSpPr txBox="1"/>
          <p:nvPr/>
        </p:nvSpPr>
        <p:spPr>
          <a:xfrm>
            <a:off x="0" y="1219200"/>
            <a:ext cx="10639425" cy="5909310"/>
          </a:xfrm>
          <a:prstGeom prst="rect">
            <a:avLst/>
          </a:prstGeom>
          <a:noFill/>
        </p:spPr>
        <p:txBody>
          <a:bodyPr wrap="square" rtlCol="0">
            <a:spAutoFit/>
          </a:bodyPr>
          <a:lstStyle/>
          <a:p>
            <a:pPr algn="l"/>
            <a:r>
              <a:rPr lang="en-US" sz="3600" b="1" i="0" baseline="30000" dirty="0">
                <a:solidFill>
                  <a:srgbClr val="000000"/>
                </a:solidFill>
                <a:effectLst/>
                <a:latin typeface="system-ui"/>
              </a:rPr>
              <a:t>13 </a:t>
            </a:r>
            <a:r>
              <a:rPr lang="en-US" sz="3600" b="0" i="0" dirty="0">
                <a:solidFill>
                  <a:srgbClr val="000000"/>
                </a:solidFill>
                <a:effectLst/>
                <a:latin typeface="system-ui"/>
              </a:rPr>
              <a:t>“Lord,” Ananias answered, “I have heard many reports about this man and all the harm he has done to your holy people in Jerusalem. </a:t>
            </a:r>
            <a:r>
              <a:rPr lang="en-US" sz="3600" b="1" i="0" baseline="30000" dirty="0">
                <a:solidFill>
                  <a:srgbClr val="000000"/>
                </a:solidFill>
                <a:effectLst/>
                <a:latin typeface="system-ui"/>
              </a:rPr>
              <a:t>14 </a:t>
            </a:r>
            <a:r>
              <a:rPr lang="en-US" sz="3600" b="0" i="0" dirty="0">
                <a:solidFill>
                  <a:srgbClr val="000000"/>
                </a:solidFill>
                <a:effectLst/>
                <a:latin typeface="system-ui"/>
              </a:rPr>
              <a:t>And he has come here with authority from the chief priests to arrest all who call on your name.”</a:t>
            </a:r>
          </a:p>
          <a:p>
            <a:r>
              <a:rPr lang="en-US" sz="3600" b="1" i="0" baseline="30000" dirty="0">
                <a:solidFill>
                  <a:srgbClr val="000000"/>
                </a:solidFill>
                <a:effectLst/>
                <a:latin typeface="system-ui"/>
              </a:rPr>
              <a:t>15 </a:t>
            </a:r>
            <a:r>
              <a:rPr lang="en-US" sz="3600" b="0" i="0" dirty="0">
                <a:solidFill>
                  <a:srgbClr val="000000"/>
                </a:solidFill>
                <a:effectLst/>
                <a:latin typeface="system-ui"/>
              </a:rPr>
              <a:t>But the Lord said to Ananias, </a:t>
            </a:r>
            <a:r>
              <a:rPr lang="en-US" sz="3600" dirty="0">
                <a:solidFill>
                  <a:srgbClr val="000000"/>
                </a:solidFill>
                <a:latin typeface="system-ui"/>
              </a:rPr>
              <a:t>. </a:t>
            </a:r>
            <a:r>
              <a:rPr lang="en-US" sz="3600" dirty="0">
                <a:solidFill>
                  <a:srgbClr val="FF0000"/>
                </a:solidFill>
                <a:latin typeface="system-ui"/>
              </a:rPr>
              <a:t>“Go! This man is my chosen instrument to proclaim my name to the Gentiles and their kings and to the people of Israel. </a:t>
            </a:r>
            <a:r>
              <a:rPr lang="en-US" sz="3600" b="1" baseline="30000" dirty="0">
                <a:solidFill>
                  <a:srgbClr val="FF0000"/>
                </a:solidFill>
                <a:latin typeface="system-ui"/>
              </a:rPr>
              <a:t>16 </a:t>
            </a:r>
            <a:r>
              <a:rPr lang="en-US" sz="3600" dirty="0">
                <a:solidFill>
                  <a:srgbClr val="FF0000"/>
                </a:solidFill>
                <a:latin typeface="system-ui"/>
              </a:rPr>
              <a:t>I will show him how much he must suffer for my name</a:t>
            </a:r>
            <a:r>
              <a:rPr lang="en-US" sz="3600" dirty="0">
                <a:solidFill>
                  <a:srgbClr val="000000"/>
                </a:solidFill>
                <a:latin typeface="system-ui"/>
              </a:rPr>
              <a:t>”</a:t>
            </a:r>
            <a:endParaRPr lang="en-US" sz="3600" b="0" i="0" dirty="0">
              <a:solidFill>
                <a:srgbClr val="000000"/>
              </a:solidFill>
              <a:effectLst/>
              <a:latin typeface="system-ui"/>
            </a:endParaRPr>
          </a:p>
          <a:p>
            <a:pPr algn="l"/>
            <a:br>
              <a:rPr lang="en-US" sz="3600" dirty="0"/>
            </a:br>
            <a:endParaRPr lang="en-US" dirty="0"/>
          </a:p>
        </p:txBody>
      </p:sp>
      <p:sp>
        <p:nvSpPr>
          <p:cNvPr id="10" name="Title 1">
            <a:extLst>
              <a:ext uri="{FF2B5EF4-FFF2-40B4-BE49-F238E27FC236}">
                <a16:creationId xmlns:a16="http://schemas.microsoft.com/office/drawing/2014/main" id="{A6E42462-2C1E-A8DD-DE2F-FD5C227E678E}"/>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B1647ACE-2E2F-2534-86CE-341274FC9DCE}"/>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29603627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EA0B6-42B5-C897-0B97-BD30BE043E9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74B3FA9-68C0-DA70-DE49-8EE298990464}"/>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23261175-5064-A8F8-888F-B51B6F415E8B}"/>
              </a:ext>
            </a:extLst>
          </p:cNvPr>
          <p:cNvSpPr txBox="1"/>
          <p:nvPr/>
        </p:nvSpPr>
        <p:spPr>
          <a:xfrm>
            <a:off x="0" y="1219200"/>
            <a:ext cx="10639425" cy="4801314"/>
          </a:xfrm>
          <a:prstGeom prst="rect">
            <a:avLst/>
          </a:prstGeom>
          <a:noFill/>
        </p:spPr>
        <p:txBody>
          <a:bodyPr wrap="square" rtlCol="0">
            <a:spAutoFit/>
          </a:bodyPr>
          <a:lstStyle/>
          <a:p>
            <a:r>
              <a:rPr lang="en-US" sz="3600" b="1" i="0" baseline="30000" dirty="0">
                <a:solidFill>
                  <a:srgbClr val="000000"/>
                </a:solidFill>
                <a:effectLst/>
                <a:latin typeface="system-ui"/>
              </a:rPr>
              <a:t>17 </a:t>
            </a:r>
            <a:r>
              <a:rPr lang="en-US" sz="3600" b="0" i="0" dirty="0">
                <a:solidFill>
                  <a:srgbClr val="000000"/>
                </a:solidFill>
                <a:effectLst/>
                <a:latin typeface="system-ui"/>
              </a:rPr>
              <a:t>Then Ananias went to the house and entered it. Placing his hands on Saul, he said, “Brother Saul, the Lord—Jesus, who appeared to you on the road as you were coming here—has sent me so that you may see again and be filled with the Holy Spirit.” </a:t>
            </a:r>
            <a:r>
              <a:rPr lang="en-US" sz="3600" b="1" i="0" baseline="30000" dirty="0">
                <a:solidFill>
                  <a:srgbClr val="000000"/>
                </a:solidFill>
                <a:effectLst/>
                <a:latin typeface="system-ui"/>
              </a:rPr>
              <a:t>18 </a:t>
            </a:r>
            <a:r>
              <a:rPr lang="en-US" sz="3600" b="0" i="0" dirty="0">
                <a:solidFill>
                  <a:srgbClr val="000000"/>
                </a:solidFill>
                <a:effectLst/>
                <a:latin typeface="system-ui"/>
              </a:rPr>
              <a:t>Immediately, something like scales fell from Saul’s eyes, and he could see again. He got up and was baptized, </a:t>
            </a:r>
            <a:r>
              <a:rPr lang="en-US" sz="3600" b="1" i="0" baseline="30000" dirty="0">
                <a:solidFill>
                  <a:srgbClr val="000000"/>
                </a:solidFill>
                <a:effectLst/>
                <a:latin typeface="system-ui"/>
              </a:rPr>
              <a:t>19 </a:t>
            </a:r>
            <a:r>
              <a:rPr lang="en-US" sz="3600" b="0" i="0" dirty="0">
                <a:solidFill>
                  <a:srgbClr val="000000"/>
                </a:solidFill>
                <a:effectLst/>
                <a:latin typeface="system-ui"/>
              </a:rPr>
              <a:t>and after taking some food, he regained his strength.</a:t>
            </a:r>
            <a:br>
              <a:rPr lang="en-US" sz="3600" dirty="0"/>
            </a:br>
            <a:endParaRPr lang="en-US" dirty="0"/>
          </a:p>
        </p:txBody>
      </p:sp>
      <p:sp>
        <p:nvSpPr>
          <p:cNvPr id="10" name="Title 1">
            <a:extLst>
              <a:ext uri="{FF2B5EF4-FFF2-40B4-BE49-F238E27FC236}">
                <a16:creationId xmlns:a16="http://schemas.microsoft.com/office/drawing/2014/main" id="{EE41D47E-0A55-286C-6D19-52A731BBE394}"/>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6D4F143E-A2A2-F505-F318-4E46E165F6BC}"/>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617356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ED4AE6-9184-DBA8-DDD3-61E41809907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E97CB6-2F5D-FBF3-6914-B85DEE555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D72CCC-7E67-914C-3E37-83B84CABB4E6}"/>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A5F3C70E-D7FB-26BC-18E6-17308426C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664414-1803-9204-E06A-68E49FD14957}"/>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Stephen was dragged to the Sanhedrin</a:t>
            </a: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His speech was direct and clear about the mindset of the group and the were enraged  to a murderess fury based on what Stephan had proclaimed. As a result, he was stoned to death.</a:t>
            </a: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Saul was in attendance and implicated himself as a  supporter to the murder of Stephan.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BA2BA035-5D00-F8C3-C4ED-D9200BBCCF23}"/>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6209107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F36AE-56CE-6BB6-A16A-7C62E026057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6E07BDE-6ABA-79A2-E5C0-B640DC87A032}"/>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29CE28C3-2E2E-8956-40D5-1EC2E886C1B8}"/>
              </a:ext>
            </a:extLst>
          </p:cNvPr>
          <p:cNvSpPr txBox="1"/>
          <p:nvPr/>
        </p:nvSpPr>
        <p:spPr>
          <a:xfrm>
            <a:off x="0" y="1219200"/>
            <a:ext cx="10639425" cy="5355312"/>
          </a:xfrm>
          <a:prstGeom prst="rect">
            <a:avLst/>
          </a:prstGeom>
          <a:noFill/>
        </p:spPr>
        <p:txBody>
          <a:bodyPr wrap="square" rtlCol="0">
            <a:spAutoFit/>
          </a:bodyPr>
          <a:lstStyle/>
          <a:p>
            <a:r>
              <a:rPr lang="en-US" sz="3600" b="0" i="0" dirty="0">
                <a:solidFill>
                  <a:srgbClr val="000000"/>
                </a:solidFill>
                <a:effectLst/>
                <a:latin typeface="system-ui"/>
              </a:rPr>
              <a:t>Saul spent several days with the disciples in Damascus. </a:t>
            </a:r>
            <a:r>
              <a:rPr lang="en-US" sz="3600" b="1" i="0" baseline="30000" dirty="0">
                <a:solidFill>
                  <a:srgbClr val="000000"/>
                </a:solidFill>
                <a:effectLst/>
                <a:latin typeface="system-ui"/>
              </a:rPr>
              <a:t>20 </a:t>
            </a:r>
            <a:r>
              <a:rPr lang="en-US" sz="3600" b="0" i="0" dirty="0">
                <a:solidFill>
                  <a:srgbClr val="000000"/>
                </a:solidFill>
                <a:effectLst/>
                <a:latin typeface="system-ui"/>
              </a:rPr>
              <a:t>At once he began to preach in the synagogues that Jesus is the Son of God. </a:t>
            </a:r>
            <a:r>
              <a:rPr lang="en-US" sz="3600" b="1" i="0" baseline="30000" dirty="0">
                <a:solidFill>
                  <a:srgbClr val="000000"/>
                </a:solidFill>
                <a:effectLst/>
                <a:latin typeface="system-ui"/>
              </a:rPr>
              <a:t>21 </a:t>
            </a:r>
            <a:r>
              <a:rPr lang="en-US" sz="3600" b="0" i="0" dirty="0">
                <a:solidFill>
                  <a:srgbClr val="000000"/>
                </a:solidFill>
                <a:effectLst/>
                <a:latin typeface="system-ui"/>
              </a:rPr>
              <a:t>All those who heard him were astonished and asked, “Isn’t he the man who raised havoc in Jerusalem among those who call on this name? And hasn’t he come here to take them as prisoners to the chief priests?” </a:t>
            </a:r>
            <a:r>
              <a:rPr lang="en-US" sz="3600" b="1" i="0" baseline="30000" dirty="0">
                <a:solidFill>
                  <a:srgbClr val="000000"/>
                </a:solidFill>
                <a:effectLst/>
                <a:latin typeface="system-ui"/>
              </a:rPr>
              <a:t>22 </a:t>
            </a:r>
            <a:r>
              <a:rPr lang="en-US" sz="3600" b="0" i="0" dirty="0">
                <a:solidFill>
                  <a:srgbClr val="000000"/>
                </a:solidFill>
                <a:effectLst/>
                <a:latin typeface="system-ui"/>
              </a:rPr>
              <a:t>Yet Saul grew more and more powerful and baffled the Jews living in Damascus by proving that Jesus is the Messiah.</a:t>
            </a:r>
            <a:br>
              <a:rPr lang="en-US" sz="3600" dirty="0"/>
            </a:br>
            <a:endParaRPr lang="en-US" dirty="0"/>
          </a:p>
        </p:txBody>
      </p:sp>
      <p:sp>
        <p:nvSpPr>
          <p:cNvPr id="10" name="Title 1">
            <a:extLst>
              <a:ext uri="{FF2B5EF4-FFF2-40B4-BE49-F238E27FC236}">
                <a16:creationId xmlns:a16="http://schemas.microsoft.com/office/drawing/2014/main" id="{D6BFE200-A40B-08E3-F1D2-774D0B927C60}"/>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preaching in Damascus</a:t>
            </a:r>
          </a:p>
        </p:txBody>
      </p:sp>
      <p:pic>
        <p:nvPicPr>
          <p:cNvPr id="11" name="Picture 10" descr="Isolated twigs and flowers on a white surface">
            <a:extLst>
              <a:ext uri="{FF2B5EF4-FFF2-40B4-BE49-F238E27FC236}">
                <a16:creationId xmlns:a16="http://schemas.microsoft.com/office/drawing/2014/main" id="{897134C6-7F5F-FE09-9B41-7168BEFA9C69}"/>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17700822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4206B-1600-C8F5-90D5-B1D6CF0AFBD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8E5CC57-895B-BE0A-BDEE-900BCBD95317}"/>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32CBEC34-982C-4900-9054-EF1D7E017272}"/>
              </a:ext>
            </a:extLst>
          </p:cNvPr>
          <p:cNvSpPr txBox="1"/>
          <p:nvPr/>
        </p:nvSpPr>
        <p:spPr>
          <a:xfrm>
            <a:off x="0" y="1219200"/>
            <a:ext cx="10639425" cy="3693319"/>
          </a:xfrm>
          <a:prstGeom prst="rect">
            <a:avLst/>
          </a:prstGeom>
          <a:noFill/>
        </p:spPr>
        <p:txBody>
          <a:bodyPr wrap="square" rtlCol="0">
            <a:spAutoFit/>
          </a:bodyPr>
          <a:lstStyle/>
          <a:p>
            <a:r>
              <a:rPr lang="en-US" sz="3600" b="1" i="0" baseline="30000" dirty="0">
                <a:solidFill>
                  <a:srgbClr val="000000"/>
                </a:solidFill>
                <a:effectLst/>
                <a:latin typeface="system-ui"/>
              </a:rPr>
              <a:t>23 </a:t>
            </a:r>
            <a:r>
              <a:rPr lang="en-US" sz="3600" b="0" i="0" dirty="0">
                <a:solidFill>
                  <a:srgbClr val="000000"/>
                </a:solidFill>
                <a:effectLst/>
                <a:latin typeface="system-ui"/>
              </a:rPr>
              <a:t>After many days had gone by, there was a conspiracy among the Jews to kill him, </a:t>
            </a:r>
            <a:r>
              <a:rPr lang="en-US" sz="3600" b="1" i="0" baseline="30000" dirty="0">
                <a:solidFill>
                  <a:srgbClr val="000000"/>
                </a:solidFill>
                <a:effectLst/>
                <a:latin typeface="system-ui"/>
              </a:rPr>
              <a:t>24 </a:t>
            </a:r>
            <a:r>
              <a:rPr lang="en-US" sz="3600" b="0" i="0" dirty="0">
                <a:solidFill>
                  <a:srgbClr val="000000"/>
                </a:solidFill>
                <a:effectLst/>
                <a:latin typeface="system-ui"/>
              </a:rPr>
              <a:t>but Saul learned of their plan. Day and night they kept close watch on the city gates in order to kill him. </a:t>
            </a:r>
            <a:r>
              <a:rPr lang="en-US" sz="3600" b="1" i="0" baseline="30000" dirty="0">
                <a:solidFill>
                  <a:srgbClr val="000000"/>
                </a:solidFill>
                <a:effectLst/>
                <a:latin typeface="system-ui"/>
              </a:rPr>
              <a:t>25 </a:t>
            </a:r>
            <a:r>
              <a:rPr lang="en-US" sz="3600" b="0" i="0" dirty="0">
                <a:solidFill>
                  <a:srgbClr val="000000"/>
                </a:solidFill>
                <a:effectLst/>
                <a:latin typeface="system-ui"/>
              </a:rPr>
              <a:t>But his followers took him by night and lowered him in a basket through an opening in the wall.</a:t>
            </a:r>
            <a:br>
              <a:rPr lang="en-US" sz="3600" dirty="0"/>
            </a:br>
            <a:endParaRPr lang="en-US" dirty="0"/>
          </a:p>
        </p:txBody>
      </p:sp>
      <p:sp>
        <p:nvSpPr>
          <p:cNvPr id="10" name="Title 1">
            <a:extLst>
              <a:ext uri="{FF2B5EF4-FFF2-40B4-BE49-F238E27FC236}">
                <a16:creationId xmlns:a16="http://schemas.microsoft.com/office/drawing/2014/main" id="{4A599740-1A05-63BB-9D1F-DB7B4A98519A}"/>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escaping Damascus</a:t>
            </a:r>
          </a:p>
        </p:txBody>
      </p:sp>
      <p:pic>
        <p:nvPicPr>
          <p:cNvPr id="11" name="Picture 10" descr="Isolated twigs and flowers on a white surface">
            <a:extLst>
              <a:ext uri="{FF2B5EF4-FFF2-40B4-BE49-F238E27FC236}">
                <a16:creationId xmlns:a16="http://schemas.microsoft.com/office/drawing/2014/main" id="{7281A7BC-529E-3204-A447-08070CB699B3}"/>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8782952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0004E-6F74-D266-D325-6EDD54B751A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9773DFD-EE18-25BC-AF8D-6A53B16562EE}"/>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D0C6C666-59FD-E094-AB51-D241E3563FDB}"/>
              </a:ext>
            </a:extLst>
          </p:cNvPr>
          <p:cNvSpPr txBox="1"/>
          <p:nvPr/>
        </p:nvSpPr>
        <p:spPr>
          <a:xfrm>
            <a:off x="0" y="1219200"/>
            <a:ext cx="10639425" cy="4801314"/>
          </a:xfrm>
          <a:prstGeom prst="rect">
            <a:avLst/>
          </a:prstGeom>
          <a:noFill/>
        </p:spPr>
        <p:txBody>
          <a:bodyPr wrap="square" rtlCol="0">
            <a:spAutoFit/>
          </a:bodyPr>
          <a:lstStyle/>
          <a:p>
            <a:r>
              <a:rPr lang="en-US" sz="3600" b="1" i="0" baseline="30000" dirty="0">
                <a:solidFill>
                  <a:srgbClr val="000000"/>
                </a:solidFill>
                <a:effectLst/>
                <a:latin typeface="system-ui"/>
              </a:rPr>
              <a:t>23 </a:t>
            </a:r>
            <a:r>
              <a:rPr lang="en-US" sz="3600" b="0" i="0" dirty="0">
                <a:solidFill>
                  <a:srgbClr val="000000"/>
                </a:solidFill>
                <a:effectLst/>
                <a:latin typeface="system-ui"/>
              </a:rPr>
              <a:t>After many days had gone by, there was a conspiracy among the Jews to kill him, </a:t>
            </a:r>
            <a:r>
              <a:rPr lang="en-US" sz="3600" b="1" i="0" baseline="30000" dirty="0">
                <a:solidFill>
                  <a:srgbClr val="000000"/>
                </a:solidFill>
                <a:effectLst/>
                <a:latin typeface="system-ui"/>
              </a:rPr>
              <a:t>24 </a:t>
            </a:r>
            <a:r>
              <a:rPr lang="en-US" sz="3600" b="0" i="0" dirty="0">
                <a:solidFill>
                  <a:srgbClr val="000000"/>
                </a:solidFill>
                <a:effectLst/>
                <a:latin typeface="system-ui"/>
              </a:rPr>
              <a:t>but Saul learned of their plan. Day and night they kept close watch on the city gates in order to kill him. </a:t>
            </a:r>
            <a:r>
              <a:rPr lang="en-US" sz="3600" b="1" i="0" baseline="30000" dirty="0">
                <a:solidFill>
                  <a:srgbClr val="000000"/>
                </a:solidFill>
                <a:effectLst/>
                <a:latin typeface="system-ui"/>
              </a:rPr>
              <a:t>25 </a:t>
            </a:r>
            <a:r>
              <a:rPr lang="en-US" sz="3600" b="0" i="0" dirty="0">
                <a:solidFill>
                  <a:srgbClr val="000000"/>
                </a:solidFill>
                <a:effectLst/>
                <a:latin typeface="system-ui"/>
              </a:rPr>
              <a:t>But his followers took him by night and lowered him in a basket through an opening in the wall.</a:t>
            </a:r>
          </a:p>
          <a:p>
            <a:endParaRPr lang="en-US" sz="3600" dirty="0">
              <a:solidFill>
                <a:srgbClr val="000000"/>
              </a:solidFill>
              <a:latin typeface="system-ui"/>
            </a:endParaRPr>
          </a:p>
          <a:p>
            <a:r>
              <a:rPr lang="en-US" sz="3600" dirty="0">
                <a:solidFill>
                  <a:srgbClr val="000000"/>
                </a:solidFill>
                <a:latin typeface="system-ui"/>
              </a:rPr>
              <a:t>          Special mode of operation--- Preach then Escape</a:t>
            </a:r>
            <a:br>
              <a:rPr lang="en-US" sz="3600" dirty="0"/>
            </a:br>
            <a:endParaRPr lang="en-US" dirty="0"/>
          </a:p>
        </p:txBody>
      </p:sp>
      <p:sp>
        <p:nvSpPr>
          <p:cNvPr id="10" name="Title 1">
            <a:extLst>
              <a:ext uri="{FF2B5EF4-FFF2-40B4-BE49-F238E27FC236}">
                <a16:creationId xmlns:a16="http://schemas.microsoft.com/office/drawing/2014/main" id="{9804EDAA-19CB-A41B-D1D0-09D15BC632B3}"/>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escaping Damascus</a:t>
            </a:r>
          </a:p>
        </p:txBody>
      </p:sp>
      <p:pic>
        <p:nvPicPr>
          <p:cNvPr id="11" name="Picture 10" descr="Isolated twigs and flowers on a white surface">
            <a:extLst>
              <a:ext uri="{FF2B5EF4-FFF2-40B4-BE49-F238E27FC236}">
                <a16:creationId xmlns:a16="http://schemas.microsoft.com/office/drawing/2014/main" id="{703C9385-D041-4BEC-23CA-72A8E72140C1}"/>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28274746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DE7AA-66FB-8834-4014-C6C762F4E9D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8EAEEC4-A327-632F-C107-7E02BDADB957}"/>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F5E7E044-232F-4BF1-4196-B7FB7EBF792A}"/>
              </a:ext>
            </a:extLst>
          </p:cNvPr>
          <p:cNvSpPr txBox="1"/>
          <p:nvPr/>
        </p:nvSpPr>
        <p:spPr>
          <a:xfrm>
            <a:off x="0" y="1219200"/>
            <a:ext cx="10639425" cy="5909310"/>
          </a:xfrm>
          <a:prstGeom prst="rect">
            <a:avLst/>
          </a:prstGeom>
          <a:noFill/>
        </p:spPr>
        <p:txBody>
          <a:bodyPr wrap="square" rtlCol="0">
            <a:spAutoFit/>
          </a:bodyPr>
          <a:lstStyle/>
          <a:p>
            <a:r>
              <a:rPr lang="en-US" sz="3600" b="1" i="0" baseline="30000" dirty="0">
                <a:solidFill>
                  <a:srgbClr val="000000"/>
                </a:solidFill>
                <a:effectLst/>
                <a:latin typeface="system-ui"/>
              </a:rPr>
              <a:t>26 </a:t>
            </a:r>
            <a:r>
              <a:rPr lang="en-US" sz="3600" b="0" i="0" dirty="0">
                <a:solidFill>
                  <a:srgbClr val="000000"/>
                </a:solidFill>
                <a:effectLst/>
                <a:latin typeface="system-ui"/>
              </a:rPr>
              <a:t>When he came to Jerusalem, he tried to join the disciples, but they were all afraid of him, not believing that he really was a disciple. </a:t>
            </a:r>
            <a:r>
              <a:rPr lang="en-US" sz="3600" b="1" i="0" baseline="30000" dirty="0">
                <a:solidFill>
                  <a:srgbClr val="000000"/>
                </a:solidFill>
                <a:effectLst/>
                <a:latin typeface="system-ui"/>
              </a:rPr>
              <a:t>27 </a:t>
            </a:r>
            <a:r>
              <a:rPr lang="en-US" sz="3600" b="0" i="0" dirty="0">
                <a:solidFill>
                  <a:srgbClr val="000000"/>
                </a:solidFill>
                <a:effectLst/>
                <a:latin typeface="system-ui"/>
              </a:rPr>
              <a:t>But Barnabas took him and brought him to the apostles. He told them how Saul on his journey </a:t>
            </a:r>
            <a:r>
              <a:rPr lang="en-US" sz="3600" b="0" i="0" dirty="0">
                <a:solidFill>
                  <a:srgbClr val="000000"/>
                </a:solidFill>
                <a:effectLst/>
                <a:highlight>
                  <a:srgbClr val="FFFF00"/>
                </a:highlight>
                <a:latin typeface="system-ui"/>
              </a:rPr>
              <a:t>had seen the Lord </a:t>
            </a:r>
            <a:r>
              <a:rPr lang="en-US" sz="3600" b="0" i="0" dirty="0">
                <a:solidFill>
                  <a:srgbClr val="000000"/>
                </a:solidFill>
                <a:effectLst/>
                <a:latin typeface="system-ui"/>
              </a:rPr>
              <a:t>and that the Lord had spoken to him, and how in Damascus he had preached fearlessly in the name of Jesus. </a:t>
            </a:r>
            <a:r>
              <a:rPr lang="en-US" sz="3600" b="1" i="0" baseline="30000" dirty="0">
                <a:solidFill>
                  <a:srgbClr val="000000"/>
                </a:solidFill>
                <a:effectLst/>
                <a:latin typeface="system-ui"/>
              </a:rPr>
              <a:t>28 </a:t>
            </a:r>
            <a:r>
              <a:rPr lang="en-US" sz="3600" b="0" i="0" dirty="0">
                <a:solidFill>
                  <a:srgbClr val="000000"/>
                </a:solidFill>
                <a:effectLst/>
                <a:latin typeface="system-ui"/>
              </a:rPr>
              <a:t>So Saul stayed with them and moved about freely in Jerusalem, speaking boldly in the name of the Lord. </a:t>
            </a:r>
            <a:r>
              <a:rPr lang="en-US" sz="3600" b="1" i="0" baseline="30000" dirty="0">
                <a:solidFill>
                  <a:srgbClr val="000000"/>
                </a:solidFill>
                <a:effectLst/>
                <a:latin typeface="system-ui"/>
              </a:rPr>
              <a:t>29 </a:t>
            </a:r>
            <a:r>
              <a:rPr lang="en-US" sz="3600" b="0" i="0" dirty="0">
                <a:solidFill>
                  <a:srgbClr val="000000"/>
                </a:solidFill>
                <a:effectLst/>
                <a:latin typeface="system-ui"/>
              </a:rPr>
              <a:t>He talked and debated with the Hellenistic Jews     (then -</a:t>
            </a:r>
            <a:r>
              <a:rPr lang="en-US" sz="3600" b="0" i="0" dirty="0">
                <a:solidFill>
                  <a:srgbClr val="000000"/>
                </a:solidFill>
                <a:effectLst/>
                <a:latin typeface="system-ui"/>
                <a:sym typeface="Wingdings" panose="05000000000000000000" pitchFamily="2" charset="2"/>
              </a:rPr>
              <a:t>)</a:t>
            </a:r>
            <a:br>
              <a:rPr lang="en-US" sz="3600" dirty="0"/>
            </a:br>
            <a:endParaRPr lang="en-US" dirty="0"/>
          </a:p>
        </p:txBody>
      </p:sp>
      <p:sp>
        <p:nvSpPr>
          <p:cNvPr id="10" name="Title 1">
            <a:extLst>
              <a:ext uri="{FF2B5EF4-FFF2-40B4-BE49-F238E27FC236}">
                <a16:creationId xmlns:a16="http://schemas.microsoft.com/office/drawing/2014/main" id="{250C7ED3-AAE5-3A7B-1497-D5A720081049}"/>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preaching in Jerusalem</a:t>
            </a:r>
          </a:p>
        </p:txBody>
      </p:sp>
      <p:pic>
        <p:nvPicPr>
          <p:cNvPr id="11" name="Picture 10" descr="Isolated twigs and flowers on a white surface">
            <a:extLst>
              <a:ext uri="{FF2B5EF4-FFF2-40B4-BE49-F238E27FC236}">
                <a16:creationId xmlns:a16="http://schemas.microsoft.com/office/drawing/2014/main" id="{9025E209-0C76-261F-4E8E-77B493F39FEF}"/>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3618268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2D95D-33B9-C081-FA51-8FED9CC123D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D1784E2-4356-ACDF-D848-8B80694514C0}"/>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AA0E7073-53ED-2FE1-C1A9-1A84C8AEABF7}"/>
              </a:ext>
            </a:extLst>
          </p:cNvPr>
          <p:cNvSpPr txBox="1"/>
          <p:nvPr/>
        </p:nvSpPr>
        <p:spPr>
          <a:xfrm>
            <a:off x="0" y="1219200"/>
            <a:ext cx="10639425" cy="3139321"/>
          </a:xfrm>
          <a:prstGeom prst="rect">
            <a:avLst/>
          </a:prstGeom>
          <a:noFill/>
        </p:spPr>
        <p:txBody>
          <a:bodyPr wrap="square" rtlCol="0">
            <a:spAutoFit/>
          </a:bodyPr>
          <a:lstStyle/>
          <a:p>
            <a:r>
              <a:rPr lang="en-US" sz="3600" b="0" i="0" baseline="30000" dirty="0">
                <a:solidFill>
                  <a:srgbClr val="000000"/>
                </a:solidFill>
                <a:effectLst/>
                <a:latin typeface="system-ui"/>
              </a:rPr>
              <a:t>]</a:t>
            </a:r>
            <a:r>
              <a:rPr lang="en-US" sz="3600" b="0" i="0" dirty="0">
                <a:solidFill>
                  <a:srgbClr val="000000"/>
                </a:solidFill>
                <a:effectLst/>
                <a:latin typeface="system-ui"/>
              </a:rPr>
              <a:t> but they tried to kill him. </a:t>
            </a:r>
            <a:r>
              <a:rPr lang="en-US" sz="3600" b="1" i="0" baseline="30000" dirty="0">
                <a:solidFill>
                  <a:srgbClr val="000000"/>
                </a:solidFill>
                <a:effectLst/>
                <a:latin typeface="system-ui"/>
              </a:rPr>
              <a:t>30 </a:t>
            </a:r>
            <a:r>
              <a:rPr lang="en-US" sz="3600" b="0" i="0" dirty="0">
                <a:solidFill>
                  <a:srgbClr val="000000"/>
                </a:solidFill>
                <a:effectLst/>
                <a:latin typeface="system-ui"/>
              </a:rPr>
              <a:t>When the believers learned of this, they took him down to Caesarea and sent him off to Tarsus.</a:t>
            </a:r>
          </a:p>
          <a:p>
            <a:endParaRPr lang="en-US" sz="3600" dirty="0">
              <a:solidFill>
                <a:srgbClr val="000000"/>
              </a:solidFill>
              <a:latin typeface="system-ui"/>
            </a:endParaRPr>
          </a:p>
          <a:p>
            <a:r>
              <a:rPr lang="en-US" sz="3600" dirty="0">
                <a:solidFill>
                  <a:srgbClr val="000000"/>
                </a:solidFill>
                <a:latin typeface="system-ui"/>
              </a:rPr>
              <a:t>(another escape)</a:t>
            </a:r>
            <a:br>
              <a:rPr lang="en-US" sz="3600" dirty="0"/>
            </a:br>
            <a:endParaRPr lang="en-US" dirty="0"/>
          </a:p>
        </p:txBody>
      </p:sp>
      <p:sp>
        <p:nvSpPr>
          <p:cNvPr id="10" name="Title 1">
            <a:extLst>
              <a:ext uri="{FF2B5EF4-FFF2-40B4-BE49-F238E27FC236}">
                <a16:creationId xmlns:a16="http://schemas.microsoft.com/office/drawing/2014/main" id="{4DA7F8F7-D8D3-95A0-0F93-B20C16E71C73}"/>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escaping Jerusalem</a:t>
            </a:r>
          </a:p>
        </p:txBody>
      </p:sp>
      <p:pic>
        <p:nvPicPr>
          <p:cNvPr id="11" name="Picture 10" descr="Isolated twigs and flowers on a white surface">
            <a:extLst>
              <a:ext uri="{FF2B5EF4-FFF2-40B4-BE49-F238E27FC236}">
                <a16:creationId xmlns:a16="http://schemas.microsoft.com/office/drawing/2014/main" id="{873DB996-E21E-47A2-8B06-53206E1932AC}"/>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31813564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E3AE2-8C4E-7264-1D16-E8A37CD6D6A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910102B-AA4E-95A2-6265-061177930D48}"/>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9ED6D44E-DA37-1E52-5E1A-D2F23E7AD7F3}"/>
              </a:ext>
            </a:extLst>
          </p:cNvPr>
          <p:cNvSpPr txBox="1"/>
          <p:nvPr/>
        </p:nvSpPr>
        <p:spPr>
          <a:xfrm>
            <a:off x="0" y="1219200"/>
            <a:ext cx="10639425" cy="5909310"/>
          </a:xfrm>
          <a:prstGeom prst="rect">
            <a:avLst/>
          </a:prstGeom>
          <a:noFill/>
        </p:spPr>
        <p:txBody>
          <a:bodyPr wrap="square" rtlCol="0">
            <a:spAutoFit/>
          </a:bodyPr>
          <a:lstStyle/>
          <a:p>
            <a:r>
              <a:rPr lang="en-US" sz="3600" b="0" i="0" baseline="30000" dirty="0">
                <a:solidFill>
                  <a:srgbClr val="000000"/>
                </a:solidFill>
                <a:effectLst/>
                <a:latin typeface="system-ui"/>
              </a:rPr>
              <a:t>]</a:t>
            </a:r>
            <a:r>
              <a:rPr lang="en-US" sz="3600" b="0" i="0" dirty="0">
                <a:solidFill>
                  <a:srgbClr val="000000"/>
                </a:solidFill>
                <a:effectLst/>
                <a:latin typeface="system-ui"/>
              </a:rPr>
              <a:t> but they tried to kill him. </a:t>
            </a:r>
            <a:r>
              <a:rPr lang="en-US" sz="3600" b="1" i="0" baseline="30000" dirty="0">
                <a:solidFill>
                  <a:srgbClr val="000000"/>
                </a:solidFill>
                <a:effectLst/>
                <a:latin typeface="system-ui"/>
              </a:rPr>
              <a:t>30 </a:t>
            </a:r>
            <a:r>
              <a:rPr lang="en-US" sz="3600" b="0" i="0" dirty="0">
                <a:solidFill>
                  <a:srgbClr val="000000"/>
                </a:solidFill>
                <a:effectLst/>
                <a:latin typeface="system-ui"/>
              </a:rPr>
              <a:t>When the believers learned of this, they took him down to Caesarea and sent him off to Tarsus.</a:t>
            </a:r>
          </a:p>
          <a:p>
            <a:endParaRPr lang="en-US" sz="3600" dirty="0">
              <a:solidFill>
                <a:srgbClr val="000000"/>
              </a:solidFill>
              <a:latin typeface="system-ui"/>
            </a:endParaRPr>
          </a:p>
          <a:p>
            <a:endParaRPr lang="en-US" sz="3600" b="0" i="0" dirty="0">
              <a:solidFill>
                <a:srgbClr val="000000"/>
              </a:solidFill>
              <a:effectLst/>
              <a:latin typeface="system-ui"/>
            </a:endParaRPr>
          </a:p>
          <a:p>
            <a:r>
              <a:rPr lang="en-US" sz="3600" b="1" i="0" baseline="30000" dirty="0">
                <a:solidFill>
                  <a:srgbClr val="000000"/>
                </a:solidFill>
                <a:effectLst/>
                <a:latin typeface="system-ui"/>
              </a:rPr>
              <a:t>31 </a:t>
            </a:r>
            <a:r>
              <a:rPr lang="en-US" sz="3600" b="0" i="0" dirty="0">
                <a:solidFill>
                  <a:srgbClr val="000000"/>
                </a:solidFill>
                <a:effectLst/>
                <a:latin typeface="system-ui"/>
              </a:rPr>
              <a:t>Then the church throughout Judea, Galilee and Samaria enjoyed a time of peace and was strengthened. </a:t>
            </a:r>
            <a:r>
              <a:rPr lang="en-US" sz="3600" b="0" i="0">
                <a:solidFill>
                  <a:srgbClr val="000000"/>
                </a:solidFill>
                <a:effectLst/>
                <a:latin typeface="system-ui"/>
              </a:rPr>
              <a:t>Living in the fear of the Lord and encouraged by the Holy Spirit, it increased in numbers</a:t>
            </a:r>
            <a:endParaRPr lang="en-US" sz="3600" b="0" i="0" dirty="0">
              <a:solidFill>
                <a:srgbClr val="000000"/>
              </a:solidFill>
              <a:effectLst/>
              <a:latin typeface="system-ui"/>
            </a:endParaRPr>
          </a:p>
          <a:p>
            <a:br>
              <a:rPr lang="en-US" sz="3600" dirty="0"/>
            </a:br>
            <a:endParaRPr lang="en-US" dirty="0"/>
          </a:p>
        </p:txBody>
      </p:sp>
      <p:sp>
        <p:nvSpPr>
          <p:cNvPr id="10" name="Title 1">
            <a:extLst>
              <a:ext uri="{FF2B5EF4-FFF2-40B4-BE49-F238E27FC236}">
                <a16:creationId xmlns:a16="http://schemas.microsoft.com/office/drawing/2014/main" id="{4945780E-195E-F3D3-9FB6-85986F25F6B3}"/>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escaping Jerusalem</a:t>
            </a:r>
          </a:p>
        </p:txBody>
      </p:sp>
      <p:pic>
        <p:nvPicPr>
          <p:cNvPr id="11" name="Picture 10" descr="Isolated twigs and flowers on a white surface">
            <a:extLst>
              <a:ext uri="{FF2B5EF4-FFF2-40B4-BE49-F238E27FC236}">
                <a16:creationId xmlns:a16="http://schemas.microsoft.com/office/drawing/2014/main" id="{23925A75-BB17-9888-51DE-D85C146A0D99}"/>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33603549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412A1-AF86-289D-AC3D-4EE0935902DB}"/>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24EE052-EE9A-E77F-EB16-40B7BB5B6726}"/>
              </a:ext>
            </a:extLst>
          </p:cNvPr>
          <p:cNvGraphicFramePr>
            <a:graphicFrameLocks noGrp="1"/>
          </p:cNvGraphicFramePr>
          <p:nvPr>
            <p:extLst>
              <p:ext uri="{D42A27DB-BD31-4B8C-83A1-F6EECF244321}">
                <p14:modId xmlns:p14="http://schemas.microsoft.com/office/powerpoint/2010/main" val="494636270"/>
              </p:ext>
            </p:extLst>
          </p:nvPr>
        </p:nvGraphicFramePr>
        <p:xfrm>
          <a:off x="140677" y="142435"/>
          <a:ext cx="11915335" cy="6434328"/>
        </p:xfrm>
        <a:graphic>
          <a:graphicData uri="http://schemas.openxmlformats.org/drawingml/2006/table">
            <a:tbl>
              <a:tblPr firstRow="1" firstCol="1" bandRow="1">
                <a:tableStyleId>{5C22544A-7EE6-4342-B048-85BDC9FD1C3A}</a:tableStyleId>
              </a:tblPr>
              <a:tblGrid>
                <a:gridCol w="4151807">
                  <a:extLst>
                    <a:ext uri="{9D8B030D-6E8A-4147-A177-3AD203B41FA5}">
                      <a16:colId xmlns:a16="http://schemas.microsoft.com/office/drawing/2014/main" val="4048806762"/>
                    </a:ext>
                  </a:extLst>
                </a:gridCol>
                <a:gridCol w="1388969">
                  <a:extLst>
                    <a:ext uri="{9D8B030D-6E8A-4147-A177-3AD203B41FA5}">
                      <a16:colId xmlns:a16="http://schemas.microsoft.com/office/drawing/2014/main" val="1552736287"/>
                    </a:ext>
                  </a:extLst>
                </a:gridCol>
                <a:gridCol w="2883619">
                  <a:extLst>
                    <a:ext uri="{9D8B030D-6E8A-4147-A177-3AD203B41FA5}">
                      <a16:colId xmlns:a16="http://schemas.microsoft.com/office/drawing/2014/main" val="780211774"/>
                    </a:ext>
                  </a:extLst>
                </a:gridCol>
                <a:gridCol w="3490940">
                  <a:extLst>
                    <a:ext uri="{9D8B030D-6E8A-4147-A177-3AD203B41FA5}">
                      <a16:colId xmlns:a16="http://schemas.microsoft.com/office/drawing/2014/main" val="3557129728"/>
                    </a:ext>
                  </a:extLst>
                </a:gridCol>
              </a:tblGrid>
              <a:tr h="551089">
                <a:tc>
                  <a:txBody>
                    <a:bodyPr/>
                    <a:lstStyle/>
                    <a:p>
                      <a:pPr marL="0" marR="0">
                        <a:lnSpc>
                          <a:spcPct val="107000"/>
                        </a:lnSpc>
                        <a:spcAft>
                          <a:spcPts val="800"/>
                        </a:spcAft>
                      </a:pPr>
                      <a:r>
                        <a:rPr lang="en-US" sz="2800" kern="100">
                          <a:effectLst/>
                        </a:rPr>
                        <a:t>Miracle</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rPr>
                        <a:t>Saint</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rPr>
                        <a:t>Place</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rPr>
                        <a:t>Passage</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592826933"/>
                  </a:ext>
                </a:extLst>
              </a:tr>
              <a:tr h="551089">
                <a:tc>
                  <a:txBody>
                    <a:bodyPr/>
                    <a:lstStyle/>
                    <a:p>
                      <a:pPr marL="0" marR="0">
                        <a:lnSpc>
                          <a:spcPct val="107000"/>
                        </a:lnSpc>
                        <a:spcAft>
                          <a:spcPts val="800"/>
                        </a:spcAft>
                      </a:pPr>
                      <a:r>
                        <a:rPr lang="en-US" sz="2800" kern="100">
                          <a:effectLst/>
                          <a:latin typeface="Aptos" panose="020B0004020202020204" pitchFamily="34" charset="0"/>
                        </a:rPr>
                        <a:t>1. Crippled man healed</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Jerusalem</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a:effectLst/>
                          <a:latin typeface="Aptos" panose="020B0004020202020204" pitchFamily="34" charset="0"/>
                          <a:hlinkClick r:id="rId3"/>
                        </a:rPr>
                        <a:t>Acts 3:1-11</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110849310"/>
                  </a:ext>
                </a:extLst>
              </a:tr>
              <a:tr h="551089">
                <a:tc>
                  <a:txBody>
                    <a:bodyPr/>
                    <a:lstStyle/>
                    <a:p>
                      <a:pPr marL="0" marR="0">
                        <a:lnSpc>
                          <a:spcPct val="107000"/>
                        </a:lnSpc>
                        <a:spcAft>
                          <a:spcPts val="800"/>
                        </a:spcAft>
                      </a:pPr>
                      <a:r>
                        <a:rPr lang="en-US" sz="2800" kern="100">
                          <a:effectLst/>
                          <a:latin typeface="Aptos" panose="020B0004020202020204" pitchFamily="34" charset="0"/>
                        </a:rPr>
                        <a:t>2. Death of Ananias and Sapphira</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dirty="0">
                          <a:effectLst/>
                          <a:latin typeface="Aptos" panose="020B0004020202020204" pitchFamily="34" charset="0"/>
                        </a:rPr>
                        <a:t>Jerusalem</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dirty="0">
                          <a:effectLst/>
                          <a:latin typeface="Aptos" panose="020B0004020202020204" pitchFamily="34" charset="0"/>
                          <a:hlinkClick r:id="rId4"/>
                        </a:rPr>
                        <a:t>Acts 5:1-10</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2812451171"/>
                  </a:ext>
                </a:extLst>
              </a:tr>
              <a:tr h="551089">
                <a:tc>
                  <a:txBody>
                    <a:bodyPr/>
                    <a:lstStyle/>
                    <a:p>
                      <a:pPr marL="0" marR="0">
                        <a:lnSpc>
                          <a:spcPct val="107000"/>
                        </a:lnSpc>
                        <a:spcAft>
                          <a:spcPts val="800"/>
                        </a:spcAft>
                      </a:pPr>
                      <a:r>
                        <a:rPr lang="en-US" sz="2800" kern="100">
                          <a:effectLst/>
                          <a:latin typeface="Aptos" panose="020B0004020202020204" pitchFamily="34" charset="0"/>
                        </a:rPr>
                        <a:t>3. Miraculous deeds</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Jerusalem</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a:effectLst/>
                          <a:latin typeface="Aptos" panose="020B0004020202020204" pitchFamily="34" charset="0"/>
                          <a:hlinkClick r:id="rId5"/>
                        </a:rPr>
                        <a:t>Acts 5:12-16</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3815213806"/>
                  </a:ext>
                </a:extLst>
              </a:tr>
              <a:tr h="551089">
                <a:tc>
                  <a:txBody>
                    <a:bodyPr/>
                    <a:lstStyle/>
                    <a:p>
                      <a:pPr marL="0" marR="0">
                        <a:lnSpc>
                          <a:spcPct val="107000"/>
                        </a:lnSpc>
                        <a:spcAft>
                          <a:spcPts val="800"/>
                        </a:spcAft>
                      </a:pPr>
                      <a:r>
                        <a:rPr lang="en-US" sz="2800" kern="100">
                          <a:effectLst/>
                          <a:latin typeface="Aptos" panose="020B0004020202020204" pitchFamily="34" charset="0"/>
                        </a:rPr>
                        <a:t>4. Conferred the Holy Spirit</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Samaria</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a:effectLst/>
                          <a:latin typeface="Aptos" panose="020B0004020202020204" pitchFamily="34" charset="0"/>
                          <a:hlinkClick r:id="rId6"/>
                        </a:rPr>
                        <a:t>Acts 8:14-17</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3232496174"/>
                  </a:ext>
                </a:extLst>
              </a:tr>
              <a:tr h="551089">
                <a:tc>
                  <a:txBody>
                    <a:bodyPr/>
                    <a:lstStyle/>
                    <a:p>
                      <a:pPr marL="0" marR="0">
                        <a:lnSpc>
                          <a:spcPct val="107000"/>
                        </a:lnSpc>
                        <a:spcAft>
                          <a:spcPts val="800"/>
                        </a:spcAft>
                      </a:pPr>
                      <a:r>
                        <a:rPr lang="en-US" sz="2800" kern="100">
                          <a:effectLst/>
                          <a:latin typeface="Aptos" panose="020B0004020202020204" pitchFamily="34" charset="0"/>
                        </a:rPr>
                        <a:t>5. Paul’s Conversion</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Paul</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Between Jerusalem and Damascus</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a:effectLst/>
                          <a:latin typeface="Aptos" panose="020B0004020202020204" pitchFamily="34" charset="0"/>
                          <a:hlinkClick r:id="rId7"/>
                        </a:rPr>
                        <a:t>Acts 9:1-9</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177485405"/>
                  </a:ext>
                </a:extLst>
              </a:tr>
              <a:tr h="551089">
                <a:tc>
                  <a:txBody>
                    <a:bodyPr/>
                    <a:lstStyle/>
                    <a:p>
                      <a:pPr marL="0" marR="0">
                        <a:lnSpc>
                          <a:spcPct val="107000"/>
                        </a:lnSpc>
                        <a:spcAft>
                          <a:spcPts val="800"/>
                        </a:spcAft>
                      </a:pPr>
                      <a:r>
                        <a:rPr lang="en-US" sz="2800" kern="100">
                          <a:effectLst/>
                          <a:latin typeface="Aptos" panose="020B0004020202020204" pitchFamily="34" charset="0"/>
                        </a:rPr>
                        <a:t>6. Aeneas healed of palsy</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Lydda</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dirty="0">
                          <a:effectLst/>
                          <a:latin typeface="Aptos" panose="020B0004020202020204" pitchFamily="34" charset="0"/>
                          <a:hlinkClick r:id="rId8"/>
                        </a:rPr>
                        <a:t>Acts 9:33-34</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110318555"/>
                  </a:ext>
                </a:extLst>
              </a:tr>
            </a:tbl>
          </a:graphicData>
        </a:graphic>
      </p:graphicFrame>
    </p:spTree>
    <p:extLst>
      <p:ext uri="{BB962C8B-B14F-4D97-AF65-F5344CB8AC3E}">
        <p14:creationId xmlns:p14="http://schemas.microsoft.com/office/powerpoint/2010/main" val="20714504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124FE-B3EF-1BE9-A920-F2597BB71E8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4C5190B-CD10-9542-A91A-A13F9B75BB68}"/>
              </a:ext>
            </a:extLst>
          </p:cNvPr>
          <p:cNvGraphicFramePr>
            <a:graphicFrameLocks noGrp="1"/>
          </p:cNvGraphicFramePr>
          <p:nvPr>
            <p:extLst>
              <p:ext uri="{D42A27DB-BD31-4B8C-83A1-F6EECF244321}">
                <p14:modId xmlns:p14="http://schemas.microsoft.com/office/powerpoint/2010/main" val="3697900424"/>
              </p:ext>
            </p:extLst>
          </p:nvPr>
        </p:nvGraphicFramePr>
        <p:xfrm>
          <a:off x="112542" y="0"/>
          <a:ext cx="11943470" cy="6682172"/>
        </p:xfrm>
        <a:graphic>
          <a:graphicData uri="http://schemas.openxmlformats.org/drawingml/2006/table">
            <a:tbl>
              <a:tblPr firstRow="1" firstCol="1" bandRow="1">
                <a:tableStyleId>{5C22544A-7EE6-4342-B048-85BDC9FD1C3A}</a:tableStyleId>
              </a:tblPr>
              <a:tblGrid>
                <a:gridCol w="5964701">
                  <a:extLst>
                    <a:ext uri="{9D8B030D-6E8A-4147-A177-3AD203B41FA5}">
                      <a16:colId xmlns:a16="http://schemas.microsoft.com/office/drawing/2014/main" val="2748322288"/>
                    </a:ext>
                  </a:extLst>
                </a:gridCol>
                <a:gridCol w="1280160">
                  <a:extLst>
                    <a:ext uri="{9D8B030D-6E8A-4147-A177-3AD203B41FA5}">
                      <a16:colId xmlns:a16="http://schemas.microsoft.com/office/drawing/2014/main" val="2127364646"/>
                    </a:ext>
                  </a:extLst>
                </a:gridCol>
                <a:gridCol w="2096086">
                  <a:extLst>
                    <a:ext uri="{9D8B030D-6E8A-4147-A177-3AD203B41FA5}">
                      <a16:colId xmlns:a16="http://schemas.microsoft.com/office/drawing/2014/main" val="696384956"/>
                    </a:ext>
                  </a:extLst>
                </a:gridCol>
                <a:gridCol w="2602523">
                  <a:extLst>
                    <a:ext uri="{9D8B030D-6E8A-4147-A177-3AD203B41FA5}">
                      <a16:colId xmlns:a16="http://schemas.microsoft.com/office/drawing/2014/main" val="689169710"/>
                    </a:ext>
                  </a:extLst>
                </a:gridCol>
              </a:tblGrid>
              <a:tr h="568912">
                <a:tc>
                  <a:txBody>
                    <a:bodyPr/>
                    <a:lstStyle/>
                    <a:p>
                      <a:pPr marL="0" marR="0">
                        <a:lnSpc>
                          <a:spcPct val="107000"/>
                        </a:lnSpc>
                        <a:spcAft>
                          <a:spcPts val="800"/>
                        </a:spcAft>
                      </a:pPr>
                      <a:r>
                        <a:rPr lang="en-US" sz="3200" kern="100" dirty="0">
                          <a:effectLst/>
                          <a:latin typeface="Aptos" panose="020B0004020202020204" pitchFamily="34" charset="0"/>
                        </a:rPr>
                        <a:t>Miracle</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Saint</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Place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Passage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738025963"/>
                  </a:ext>
                </a:extLst>
              </a:tr>
              <a:tr h="568912">
                <a:tc>
                  <a:txBody>
                    <a:bodyPr/>
                    <a:lstStyle/>
                    <a:p>
                      <a:pPr marL="0" marR="0">
                        <a:lnSpc>
                          <a:spcPct val="107000"/>
                        </a:lnSpc>
                        <a:spcAft>
                          <a:spcPts val="800"/>
                        </a:spcAft>
                      </a:pPr>
                      <a:r>
                        <a:rPr lang="en-US" sz="3200" kern="100" dirty="0">
                          <a:effectLst/>
                          <a:latin typeface="Aptos" panose="020B0004020202020204" pitchFamily="34" charset="0"/>
                        </a:rPr>
                        <a:t>7. Tabitha (Dorcas) raised from the dead</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Peter</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Joppa</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3"/>
                        </a:rPr>
                        <a:t>Acts 9:36-41</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228842391"/>
                  </a:ext>
                </a:extLst>
              </a:tr>
              <a:tr h="568912">
                <a:tc>
                  <a:txBody>
                    <a:bodyPr/>
                    <a:lstStyle/>
                    <a:p>
                      <a:pPr marL="0" marR="0">
                        <a:lnSpc>
                          <a:spcPct val="107000"/>
                        </a:lnSpc>
                        <a:spcAft>
                          <a:spcPts val="800"/>
                        </a:spcAft>
                      </a:pPr>
                      <a:r>
                        <a:rPr lang="en-US" sz="3200" kern="100" dirty="0">
                          <a:effectLst/>
                          <a:latin typeface="Aptos" panose="020B0004020202020204" pitchFamily="34" charset="0"/>
                        </a:rPr>
                        <a:t>8. Peter rescued from prison by an angel</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Peter</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Jerusalem</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4"/>
                        </a:rPr>
                        <a:t>Acts 12:7-17</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66966228"/>
                  </a:ext>
                </a:extLst>
              </a:tr>
              <a:tr h="568912">
                <a:tc>
                  <a:txBody>
                    <a:bodyPr/>
                    <a:lstStyle/>
                    <a:p>
                      <a:pPr marL="0" marR="0">
                        <a:lnSpc>
                          <a:spcPct val="107000"/>
                        </a:lnSpc>
                        <a:spcAft>
                          <a:spcPts val="800"/>
                        </a:spcAft>
                      </a:pPr>
                      <a:r>
                        <a:rPr lang="en-US" sz="3200" kern="100" dirty="0">
                          <a:effectLst/>
                          <a:latin typeface="Aptos" panose="020B0004020202020204" pitchFamily="34" charset="0"/>
                        </a:rPr>
                        <a:t>9. Herod punished with death</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Peter</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Jerusalem</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5"/>
                        </a:rPr>
                        <a:t>Acts 12:21-23</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3996149058"/>
                  </a:ext>
                </a:extLst>
              </a:tr>
              <a:tr h="568912">
                <a:tc>
                  <a:txBody>
                    <a:bodyPr/>
                    <a:lstStyle/>
                    <a:p>
                      <a:pPr marL="0" marR="0">
                        <a:lnSpc>
                          <a:spcPct val="107000"/>
                        </a:lnSpc>
                        <a:spcAft>
                          <a:spcPts val="800"/>
                        </a:spcAft>
                      </a:pPr>
                      <a:r>
                        <a:rPr lang="en-US" sz="3200" kern="100" dirty="0">
                          <a:effectLst/>
                          <a:latin typeface="Aptos" panose="020B0004020202020204" pitchFamily="34" charset="0"/>
                        </a:rPr>
                        <a:t>10. </a:t>
                      </a:r>
                      <a:r>
                        <a:rPr lang="en-US" sz="3200" kern="100" dirty="0" err="1">
                          <a:effectLst/>
                          <a:latin typeface="Aptos" panose="020B0004020202020204" pitchFamily="34" charset="0"/>
                        </a:rPr>
                        <a:t>Elymas</a:t>
                      </a:r>
                      <a:r>
                        <a:rPr lang="en-US" sz="3200" kern="100" dirty="0">
                          <a:effectLst/>
                          <a:latin typeface="Aptos" panose="020B0004020202020204" pitchFamily="34" charset="0"/>
                        </a:rPr>
                        <a:t> the sorcerer is stricken with blindness</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Paphos</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6"/>
                        </a:rPr>
                        <a:t>Acts 13:6-11</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55929957"/>
                  </a:ext>
                </a:extLst>
              </a:tr>
              <a:tr h="568912">
                <a:tc>
                  <a:txBody>
                    <a:bodyPr/>
                    <a:lstStyle/>
                    <a:p>
                      <a:pPr marL="0" marR="0">
                        <a:lnSpc>
                          <a:spcPct val="107000"/>
                        </a:lnSpc>
                        <a:spcAft>
                          <a:spcPts val="800"/>
                        </a:spcAft>
                      </a:pPr>
                      <a:r>
                        <a:rPr lang="en-US" sz="3200" kern="100" dirty="0">
                          <a:effectLst/>
                          <a:latin typeface="Aptos" panose="020B0004020202020204" pitchFamily="34" charset="0"/>
                        </a:rPr>
                        <a:t>11. A crippled healed</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dirty="0">
                          <a:effectLst/>
                          <a:latin typeface="Aptos" panose="020B0004020202020204" pitchFamily="34" charset="0"/>
                        </a:rPr>
                        <a:t>Paul</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Lystra</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7"/>
                        </a:rPr>
                        <a:t>Acts 14:8-10</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3479255678"/>
                  </a:ext>
                </a:extLst>
              </a:tr>
              <a:tr h="568912">
                <a:tc>
                  <a:txBody>
                    <a:bodyPr/>
                    <a:lstStyle/>
                    <a:p>
                      <a:pPr marL="0" marR="0">
                        <a:lnSpc>
                          <a:spcPct val="107000"/>
                        </a:lnSpc>
                        <a:spcAft>
                          <a:spcPts val="800"/>
                        </a:spcAft>
                      </a:pPr>
                      <a:r>
                        <a:rPr lang="en-US" sz="3200" kern="100">
                          <a:effectLst/>
                          <a:latin typeface="Aptos" panose="020B0004020202020204" pitchFamily="34" charset="0"/>
                        </a:rPr>
                        <a:t>12. Exorcism of a demon of divination</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dirty="0">
                          <a:effectLst/>
                          <a:latin typeface="Aptos" panose="020B0004020202020204" pitchFamily="34" charset="0"/>
                        </a:rPr>
                        <a:t>Paul</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dirty="0">
                          <a:effectLst/>
                          <a:latin typeface="Aptos" panose="020B0004020202020204" pitchFamily="34" charset="0"/>
                        </a:rPr>
                        <a:t>Philippi</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dirty="0">
                          <a:effectLst/>
                          <a:latin typeface="Aptos" panose="020B0004020202020204" pitchFamily="34" charset="0"/>
                          <a:hlinkClick r:id="rId8"/>
                        </a:rPr>
                        <a:t>Acts 16:16-18</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848666063"/>
                  </a:ext>
                </a:extLst>
              </a:tr>
            </a:tbl>
          </a:graphicData>
        </a:graphic>
      </p:graphicFrame>
    </p:spTree>
    <p:extLst>
      <p:ext uri="{BB962C8B-B14F-4D97-AF65-F5344CB8AC3E}">
        <p14:creationId xmlns:p14="http://schemas.microsoft.com/office/powerpoint/2010/main" val="7387726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B6E57-1A05-4578-B771-C397AF573C38}"/>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B6E91B2-CEF2-2C28-AC3D-033794FD2A68}"/>
              </a:ext>
            </a:extLst>
          </p:cNvPr>
          <p:cNvGraphicFramePr>
            <a:graphicFrameLocks noGrp="1"/>
          </p:cNvGraphicFramePr>
          <p:nvPr>
            <p:extLst>
              <p:ext uri="{D42A27DB-BD31-4B8C-83A1-F6EECF244321}">
                <p14:modId xmlns:p14="http://schemas.microsoft.com/office/powerpoint/2010/main" val="1184869070"/>
              </p:ext>
            </p:extLst>
          </p:nvPr>
        </p:nvGraphicFramePr>
        <p:xfrm>
          <a:off x="213654" y="152805"/>
          <a:ext cx="11687616" cy="6547615"/>
        </p:xfrm>
        <a:graphic>
          <a:graphicData uri="http://schemas.openxmlformats.org/drawingml/2006/table">
            <a:tbl>
              <a:tblPr firstRow="1" firstCol="1" bandRow="1">
                <a:tableStyleId>{5C22544A-7EE6-4342-B048-85BDC9FD1C3A}</a:tableStyleId>
              </a:tblPr>
              <a:tblGrid>
                <a:gridCol w="4681903">
                  <a:extLst>
                    <a:ext uri="{9D8B030D-6E8A-4147-A177-3AD203B41FA5}">
                      <a16:colId xmlns:a16="http://schemas.microsoft.com/office/drawing/2014/main" val="4290731881"/>
                    </a:ext>
                  </a:extLst>
                </a:gridCol>
                <a:gridCol w="1969477">
                  <a:extLst>
                    <a:ext uri="{9D8B030D-6E8A-4147-A177-3AD203B41FA5}">
                      <a16:colId xmlns:a16="http://schemas.microsoft.com/office/drawing/2014/main" val="3592858677"/>
                    </a:ext>
                  </a:extLst>
                </a:gridCol>
                <a:gridCol w="2114332">
                  <a:extLst>
                    <a:ext uri="{9D8B030D-6E8A-4147-A177-3AD203B41FA5}">
                      <a16:colId xmlns:a16="http://schemas.microsoft.com/office/drawing/2014/main" val="4157705085"/>
                    </a:ext>
                  </a:extLst>
                </a:gridCol>
                <a:gridCol w="2921904">
                  <a:extLst>
                    <a:ext uri="{9D8B030D-6E8A-4147-A177-3AD203B41FA5}">
                      <a16:colId xmlns:a16="http://schemas.microsoft.com/office/drawing/2014/main" val="2927116912"/>
                    </a:ext>
                  </a:extLst>
                </a:gridCol>
              </a:tblGrid>
              <a:tr h="0">
                <a:tc>
                  <a:txBody>
                    <a:bodyPr/>
                    <a:lstStyle/>
                    <a:p>
                      <a:pPr marL="0" marR="0">
                        <a:lnSpc>
                          <a:spcPct val="107000"/>
                        </a:lnSpc>
                        <a:spcAft>
                          <a:spcPts val="800"/>
                        </a:spcAft>
                      </a:pPr>
                      <a:r>
                        <a:rPr lang="en-US" sz="3200" kern="100">
                          <a:effectLst/>
                          <a:latin typeface="Aptos" panose="020B0004020202020204" pitchFamily="34" charset="0"/>
                        </a:rPr>
                        <a:t>Miracle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Saint</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Place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Passage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578393907"/>
                  </a:ext>
                </a:extLst>
              </a:tr>
              <a:tr h="0">
                <a:tc>
                  <a:txBody>
                    <a:bodyPr/>
                    <a:lstStyle/>
                    <a:p>
                      <a:pPr marL="0" marR="0">
                        <a:lnSpc>
                          <a:spcPct val="107000"/>
                        </a:lnSpc>
                        <a:spcAft>
                          <a:spcPts val="800"/>
                        </a:spcAft>
                      </a:pPr>
                      <a:r>
                        <a:rPr lang="en-US" sz="3200" kern="100">
                          <a:effectLst/>
                          <a:latin typeface="Aptos" panose="020B0004020202020204" pitchFamily="34" charset="0"/>
                        </a:rPr>
                        <a:t>14. Conferred the Holy Spirit</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Corinth</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2"/>
                        </a:rPr>
                        <a:t>Acts 19:1-6</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2966448686"/>
                  </a:ext>
                </a:extLst>
              </a:tr>
              <a:tr h="0">
                <a:tc>
                  <a:txBody>
                    <a:bodyPr/>
                    <a:lstStyle/>
                    <a:p>
                      <a:pPr marL="0" marR="0">
                        <a:lnSpc>
                          <a:spcPct val="107000"/>
                        </a:lnSpc>
                        <a:spcAft>
                          <a:spcPts val="800"/>
                        </a:spcAft>
                      </a:pPr>
                      <a:r>
                        <a:rPr lang="en-US" sz="3200" kern="100">
                          <a:effectLst/>
                          <a:latin typeface="Aptos" panose="020B0004020202020204" pitchFamily="34" charset="0"/>
                        </a:rPr>
                        <a:t>15. Many persons healed</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Corinth</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3"/>
                        </a:rPr>
                        <a:t>Acts 19:11-12</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258563836"/>
                  </a:ext>
                </a:extLst>
              </a:tr>
              <a:tr h="0">
                <a:tc>
                  <a:txBody>
                    <a:bodyPr/>
                    <a:lstStyle/>
                    <a:p>
                      <a:pPr marL="0" marR="0">
                        <a:lnSpc>
                          <a:spcPct val="107000"/>
                        </a:lnSpc>
                        <a:spcAft>
                          <a:spcPts val="800"/>
                        </a:spcAft>
                      </a:pPr>
                      <a:r>
                        <a:rPr lang="en-US" sz="3200" kern="100">
                          <a:effectLst/>
                          <a:latin typeface="Aptos" panose="020B0004020202020204" pitchFamily="34" charset="0"/>
                        </a:rPr>
                        <a:t>16. Eutychus raised from the dead</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Troas</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4"/>
                        </a:rPr>
                        <a:t>Acts 20:9-12</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2417559"/>
                  </a:ext>
                </a:extLst>
              </a:tr>
              <a:tr h="0">
                <a:tc>
                  <a:txBody>
                    <a:bodyPr/>
                    <a:lstStyle/>
                    <a:p>
                      <a:pPr marL="0" marR="0">
                        <a:lnSpc>
                          <a:spcPct val="107000"/>
                        </a:lnSpc>
                        <a:spcAft>
                          <a:spcPts val="800"/>
                        </a:spcAft>
                      </a:pPr>
                      <a:r>
                        <a:rPr lang="en-US" sz="3200" kern="100">
                          <a:effectLst/>
                          <a:latin typeface="Aptos" panose="020B0004020202020204" pitchFamily="34" charset="0"/>
                        </a:rPr>
                        <a:t>17. Viper snake rendered harmless</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Malta</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5"/>
                        </a:rPr>
                        <a:t>Acts 28:3-6</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244868770"/>
                  </a:ext>
                </a:extLst>
              </a:tr>
              <a:tr h="0">
                <a:tc>
                  <a:txBody>
                    <a:bodyPr/>
                    <a:lstStyle/>
                    <a:p>
                      <a:pPr marL="0" marR="0">
                        <a:lnSpc>
                          <a:spcPct val="107000"/>
                        </a:lnSpc>
                        <a:spcAft>
                          <a:spcPts val="800"/>
                        </a:spcAft>
                      </a:pPr>
                      <a:r>
                        <a:rPr lang="en-US" sz="3200" kern="100">
                          <a:effectLst/>
                          <a:latin typeface="Aptos" panose="020B0004020202020204" pitchFamily="34" charset="0"/>
                        </a:rPr>
                        <a:t>18. Publius’ father and others healed</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Malta</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dirty="0">
                          <a:effectLst/>
                          <a:latin typeface="Aptos" panose="020B0004020202020204" pitchFamily="34" charset="0"/>
                          <a:hlinkClick r:id="rId6"/>
                        </a:rPr>
                        <a:t>Acts 28:7-9</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4167663596"/>
                  </a:ext>
                </a:extLst>
              </a:tr>
            </a:tbl>
          </a:graphicData>
        </a:graphic>
      </p:graphicFrame>
    </p:spTree>
    <p:extLst>
      <p:ext uri="{BB962C8B-B14F-4D97-AF65-F5344CB8AC3E}">
        <p14:creationId xmlns:p14="http://schemas.microsoft.com/office/powerpoint/2010/main" val="36625092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A8092E-2258-EAA0-0765-17412936DE2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7BC1D83-DBBD-FB45-BB7B-D61F07F7A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E03D6E-57D6-8E61-4CDC-2C4B75F50840}"/>
              </a:ext>
            </a:extLst>
          </p:cNvPr>
          <p:cNvSpPr>
            <a:spLocks noGrp="1"/>
          </p:cNvSpPr>
          <p:nvPr>
            <p:ph type="title"/>
          </p:nvPr>
        </p:nvSpPr>
        <p:spPr>
          <a:xfrm>
            <a:off x="576072" y="238539"/>
            <a:ext cx="11018520" cy="1434415"/>
          </a:xfrm>
        </p:spPr>
        <p:txBody>
          <a:bodyPr anchor="b">
            <a:normAutofit/>
          </a:bodyPr>
          <a:lstStyle/>
          <a:p>
            <a:r>
              <a:rPr lang="en-US" sz="6700"/>
              <a:t>      Perplexed Galatians 4</a:t>
            </a:r>
          </a:p>
        </p:txBody>
      </p:sp>
      <p:sp>
        <p:nvSpPr>
          <p:cNvPr id="11" name="Rectangle 6">
            <a:extLst>
              <a:ext uri="{FF2B5EF4-FFF2-40B4-BE49-F238E27FC236}">
                <a16:creationId xmlns:a16="http://schemas.microsoft.com/office/drawing/2014/main" id="{ABA91D5F-4405-EF9C-A8C3-3733AB507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76D8F3-445E-A0B0-B76A-5A1EE196C9CC}"/>
              </a:ext>
            </a:extLst>
          </p:cNvPr>
          <p:cNvSpPr>
            <a:spLocks noGrp="1"/>
          </p:cNvSpPr>
          <p:nvPr>
            <p:ph idx="1"/>
          </p:nvPr>
        </p:nvSpPr>
        <p:spPr>
          <a:xfrm>
            <a:off x="572493" y="2071316"/>
            <a:ext cx="9305798" cy="4119172"/>
          </a:xfrm>
        </p:spPr>
        <p:txBody>
          <a:bodyPr anchor="t">
            <a:noAutofit/>
          </a:bodyPr>
          <a:lstStyle/>
          <a:p>
            <a:r>
              <a:rPr lang="en-US" sz="4000" b="1" baseline="30000" dirty="0">
                <a:latin typeface="system-ui"/>
              </a:rPr>
              <a:t>1</a:t>
            </a:r>
            <a:r>
              <a:rPr lang="en-US" sz="4000" b="1" i="0" baseline="30000" dirty="0">
                <a:effectLst/>
                <a:latin typeface="system-ui"/>
              </a:rPr>
              <a:t>9 </a:t>
            </a:r>
            <a:r>
              <a:rPr lang="en-US" sz="4000" b="0" i="0" dirty="0">
                <a:effectLst/>
                <a:latin typeface="system-ui"/>
              </a:rPr>
              <a:t>My dear children, for whom I am again in the pains of childbirth until Christ is formed in you, </a:t>
            </a:r>
            <a:r>
              <a:rPr lang="en-US" sz="4000" b="1" i="0" baseline="30000" dirty="0">
                <a:effectLst/>
                <a:latin typeface="system-ui"/>
              </a:rPr>
              <a:t>20 </a:t>
            </a:r>
            <a:r>
              <a:rPr lang="en-US" sz="4000" b="0" i="0" dirty="0">
                <a:effectLst/>
                <a:latin typeface="system-ui"/>
              </a:rPr>
              <a:t>how I wish I could be with you now and change my tone, because I am </a:t>
            </a:r>
            <a:r>
              <a:rPr lang="en-US" sz="4000" b="0" i="0" u="sng" dirty="0">
                <a:effectLst/>
                <a:latin typeface="system-ui"/>
              </a:rPr>
              <a:t>perplexed</a:t>
            </a:r>
            <a:r>
              <a:rPr lang="en-US" sz="4000" b="0" i="0" dirty="0">
                <a:effectLst/>
                <a:latin typeface="system-ui"/>
              </a:rPr>
              <a:t> about you!</a:t>
            </a:r>
            <a:endParaRPr lang="en-US" sz="4000" dirty="0"/>
          </a:p>
        </p:txBody>
      </p:sp>
      <p:pic>
        <p:nvPicPr>
          <p:cNvPr id="4" name="Picture 3" descr="Isolated twigs and flowers on a white surface">
            <a:extLst>
              <a:ext uri="{FF2B5EF4-FFF2-40B4-BE49-F238E27FC236}">
                <a16:creationId xmlns:a16="http://schemas.microsoft.com/office/drawing/2014/main" id="{AC629D10-D284-64F1-694A-7B9F449B90E9}"/>
              </a:ext>
            </a:extLst>
          </p:cNvPr>
          <p:cNvPicPr>
            <a:picLocks noChangeAspect="1"/>
          </p:cNvPicPr>
          <p:nvPr/>
        </p:nvPicPr>
        <p:blipFill>
          <a:blip r:embed="rId3"/>
          <a:srcRect l="23193" r="9705" b="1"/>
          <a:stretch/>
        </p:blipFill>
        <p:spPr>
          <a:xfrm>
            <a:off x="9605657" y="3663639"/>
            <a:ext cx="2262825" cy="2352078"/>
          </a:xfrm>
          <a:prstGeom prst="rect">
            <a:avLst/>
          </a:prstGeom>
        </p:spPr>
      </p:pic>
    </p:spTree>
    <p:extLst>
      <p:ext uri="{BB962C8B-B14F-4D97-AF65-F5344CB8AC3E}">
        <p14:creationId xmlns:p14="http://schemas.microsoft.com/office/powerpoint/2010/main" val="295415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E735A0-AC96-5F18-300D-DA86FFC9988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85DBEE-FD4C-5215-FF8B-2CAFCF940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078D-6BE7-4298-85A8-A2CCC05A1C8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4E02FBC9-E0EB-793C-F401-2141BA9401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8DAC14-94D1-D046-EB43-D60DAE77DD24}"/>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Saul a zealous pharisee sought and received letters of authority from the Sanhedrin  to jail those who were of “the way”.</a:t>
            </a: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On the road to Damascus Saul was confronted by Jesus.  Paul saw Jesus and was  given instruction to go to Damascus.,</a:t>
            </a: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5776ACD5-B2AF-9A34-3FFE-722E9A6A11B9}"/>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1711398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434415"/>
          </a:xfrm>
        </p:spPr>
        <p:txBody>
          <a:bodyPr anchor="b">
            <a:normAutofit/>
          </a:bodyPr>
          <a:lstStyle/>
          <a:p>
            <a:r>
              <a:rPr lang="en-US" sz="6700"/>
              <a:t>      Perplexed Galatians 4</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2" y="2071316"/>
            <a:ext cx="9878291" cy="4119172"/>
          </a:xfrm>
        </p:spPr>
        <p:txBody>
          <a:bodyPr anchor="t">
            <a:noAutofit/>
          </a:bodyPr>
          <a:lstStyle/>
          <a:p>
            <a:r>
              <a:rPr lang="en-US" sz="4000" b="1" i="0" dirty="0">
                <a:effectLst/>
                <a:latin typeface="blbGentium"/>
              </a:rPr>
              <a:t>Perplexed - </a:t>
            </a:r>
            <a:r>
              <a:rPr lang="el-GR" sz="4000" b="1" i="0" dirty="0">
                <a:effectLst/>
                <a:latin typeface="blbGentium"/>
              </a:rPr>
              <a:t>ἀπορέω</a:t>
            </a:r>
            <a:r>
              <a:rPr lang="en-US" sz="5400" b="1" i="0" dirty="0">
                <a:effectLst/>
                <a:latin typeface="blbGentium"/>
              </a:rPr>
              <a:t> </a:t>
            </a:r>
            <a:r>
              <a:rPr lang="en-US" sz="4000" b="1" i="0" dirty="0">
                <a:effectLst/>
                <a:latin typeface="blbGentium"/>
              </a:rPr>
              <a:t> </a:t>
            </a:r>
            <a:r>
              <a:rPr lang="en-US" sz="3200" b="1" i="0" dirty="0">
                <a:solidFill>
                  <a:srgbClr val="0A0A0A"/>
                </a:solidFill>
                <a:effectLst/>
                <a:latin typeface="arial" panose="020B0604020202020204" pitchFamily="34" charset="0"/>
              </a:rPr>
              <a:t>ap-or-eh’-o  </a:t>
            </a:r>
            <a:r>
              <a:rPr lang="en-US" sz="4000" b="1" i="0" dirty="0">
                <a:effectLst/>
                <a:latin typeface="blbGentium"/>
              </a:rPr>
              <a:t>G639 </a:t>
            </a:r>
          </a:p>
          <a:p>
            <a:pPr algn="l">
              <a:buFont typeface="+mj-lt"/>
              <a:buAutoNum type="arabicPeriod"/>
            </a:pPr>
            <a:r>
              <a:rPr lang="en-US" sz="3200" b="0" i="0" dirty="0">
                <a:solidFill>
                  <a:srgbClr val="000000"/>
                </a:solidFill>
                <a:effectLst/>
                <a:latin typeface="arial" panose="020B0604020202020204" pitchFamily="34" charset="0"/>
              </a:rPr>
              <a:t>to be without resources, to be in straits, to be left wanting, to be embarrassed, to be in doubt, not to know which way to turn</a:t>
            </a:r>
          </a:p>
          <a:p>
            <a:pPr algn="l">
              <a:buFont typeface="+mj-lt"/>
              <a:buAutoNum type="arabicPeriod"/>
            </a:pPr>
            <a:r>
              <a:rPr lang="en-US" sz="3200" b="0" i="0" dirty="0">
                <a:solidFill>
                  <a:srgbClr val="000000"/>
                </a:solidFill>
                <a:effectLst/>
                <a:latin typeface="arial" panose="020B0604020202020204" pitchFamily="34" charset="0"/>
              </a:rPr>
              <a:t>to be at a loss with one's self, be in doubt</a:t>
            </a:r>
          </a:p>
          <a:p>
            <a:pPr algn="l">
              <a:buFont typeface="+mj-lt"/>
              <a:buAutoNum type="arabicPeriod"/>
            </a:pPr>
            <a:r>
              <a:rPr lang="en-US" sz="3200" b="0" i="0" dirty="0">
                <a:solidFill>
                  <a:srgbClr val="000000"/>
                </a:solidFill>
                <a:effectLst/>
                <a:latin typeface="arial" panose="020B0604020202020204" pitchFamily="34" charset="0"/>
              </a:rPr>
              <a:t>not to know how to decide or what to do, to be perplexed</a:t>
            </a:r>
          </a:p>
          <a:p>
            <a:endParaRPr lang="en-US" sz="4000" dirty="0"/>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3"/>
          <a:srcRect l="23193" r="9705" b="1"/>
          <a:stretch/>
        </p:blipFill>
        <p:spPr>
          <a:xfrm>
            <a:off x="10450784" y="1911493"/>
            <a:ext cx="1417698" cy="1473617"/>
          </a:xfrm>
          <a:prstGeom prst="rect">
            <a:avLst/>
          </a:prstGeom>
        </p:spPr>
      </p:pic>
    </p:spTree>
    <p:extLst>
      <p:ext uri="{BB962C8B-B14F-4D97-AF65-F5344CB8AC3E}">
        <p14:creationId xmlns:p14="http://schemas.microsoft.com/office/powerpoint/2010/main" val="29732724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055537"/>
          </a:xfrm>
        </p:spPr>
        <p:txBody>
          <a:bodyPr anchor="b">
            <a:normAutofit fontScale="90000"/>
          </a:bodyPr>
          <a:lstStyle/>
          <a:p>
            <a:r>
              <a:rPr lang="en-US" sz="6700" dirty="0"/>
              <a:t>      Perplexed Galatians 4</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2" y="2071316"/>
            <a:ext cx="11148453" cy="4119172"/>
          </a:xfrm>
        </p:spPr>
        <p:txBody>
          <a:bodyPr anchor="t">
            <a:noAutofit/>
          </a:bodyPr>
          <a:lstStyle/>
          <a:p>
            <a:r>
              <a:rPr lang="en-US" sz="4000" b="1" i="0" dirty="0">
                <a:effectLst/>
                <a:latin typeface="blbGentium"/>
              </a:rPr>
              <a:t>Go - </a:t>
            </a:r>
            <a:r>
              <a:rPr lang="el-GR" sz="4000" b="1" i="0" dirty="0">
                <a:effectLst/>
                <a:latin typeface="blbGentium"/>
              </a:rPr>
              <a:t>πορεύω</a:t>
            </a:r>
            <a:r>
              <a:rPr lang="en-US" sz="5400" b="1" i="0" dirty="0">
                <a:effectLst/>
                <a:latin typeface="blbGentium"/>
              </a:rPr>
              <a:t> </a:t>
            </a:r>
            <a:r>
              <a:rPr lang="en-US" sz="4000" b="1" i="0" dirty="0">
                <a:effectLst/>
                <a:latin typeface="blbGentium"/>
              </a:rPr>
              <a:t> G4198 </a:t>
            </a:r>
          </a:p>
          <a:p>
            <a:pPr algn="l">
              <a:buFont typeface="+mj-lt"/>
              <a:buAutoNum type="arabicPeriod"/>
            </a:pPr>
            <a:r>
              <a:rPr lang="en-US" sz="3200" b="0" i="0" dirty="0">
                <a:solidFill>
                  <a:srgbClr val="000000"/>
                </a:solidFill>
                <a:effectLst/>
                <a:latin typeface="arial" panose="020B0604020202020204" pitchFamily="34" charset="0"/>
              </a:rPr>
              <a:t>to lead over, carry over, transfer</a:t>
            </a:r>
          </a:p>
          <a:p>
            <a:pPr marL="742950" lvl="1" indent="-285750" algn="l">
              <a:buFont typeface="+mj-lt"/>
              <a:buAutoNum type="arabicPeriod"/>
            </a:pPr>
            <a:r>
              <a:rPr lang="en-US" sz="3200" b="0" i="0" dirty="0">
                <a:solidFill>
                  <a:srgbClr val="000000"/>
                </a:solidFill>
                <a:effectLst/>
                <a:latin typeface="arial" panose="020B0604020202020204" pitchFamily="34" charset="0"/>
              </a:rPr>
              <a:t>to pursue the journey on which one has entered, to continue on one's journey</a:t>
            </a:r>
          </a:p>
          <a:p>
            <a:pPr marL="742950" lvl="1" indent="-285750" algn="l">
              <a:buFont typeface="+mj-lt"/>
              <a:buAutoNum type="arabicPeriod"/>
            </a:pPr>
            <a:r>
              <a:rPr lang="en-US" sz="3200" b="0" i="0" dirty="0">
                <a:solidFill>
                  <a:srgbClr val="000000"/>
                </a:solidFill>
                <a:effectLst/>
                <a:latin typeface="arial" panose="020B0604020202020204" pitchFamily="34" charset="0"/>
              </a:rPr>
              <a:t>to depart from life</a:t>
            </a:r>
          </a:p>
          <a:p>
            <a:pPr marL="742950" lvl="1" indent="-285750" algn="l">
              <a:buFont typeface="+mj-lt"/>
              <a:buAutoNum type="arabicPeriod"/>
            </a:pPr>
            <a:r>
              <a:rPr lang="en-US" sz="3200" b="0" i="0" dirty="0">
                <a:solidFill>
                  <a:srgbClr val="000000"/>
                </a:solidFill>
                <a:effectLst/>
                <a:latin typeface="arial" panose="020B0604020202020204" pitchFamily="34" charset="0"/>
              </a:rPr>
              <a:t>to follow one, that is: become his adherent</a:t>
            </a:r>
          </a:p>
          <a:p>
            <a:pPr marL="1143000" lvl="2" indent="-228600" algn="l">
              <a:buFont typeface="+mj-lt"/>
              <a:buAutoNum type="arabicPeriod"/>
            </a:pPr>
            <a:r>
              <a:rPr lang="en-US" sz="3200" b="0" i="0" dirty="0">
                <a:solidFill>
                  <a:srgbClr val="000000"/>
                </a:solidFill>
                <a:effectLst/>
                <a:latin typeface="arial" panose="020B0604020202020204" pitchFamily="34" charset="0"/>
              </a:rPr>
              <a:t>to lead or order one's life</a:t>
            </a:r>
          </a:p>
          <a:p>
            <a:endParaRPr lang="en-US" sz="4000" dirty="0"/>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3"/>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8104429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055537"/>
          </a:xfrm>
        </p:spPr>
        <p:txBody>
          <a:bodyPr anchor="b">
            <a:normAutofit fontScale="90000"/>
          </a:bodyPr>
          <a:lstStyle/>
          <a:p>
            <a:r>
              <a:rPr lang="en-US" sz="6700" dirty="0"/>
              <a:t>      Perplexed Galatians 4</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2" y="2071316"/>
            <a:ext cx="11148453" cy="4119172"/>
          </a:xfrm>
        </p:spPr>
        <p:txBody>
          <a:bodyPr anchor="t">
            <a:noAutofit/>
          </a:bodyPr>
          <a:lstStyle/>
          <a:p>
            <a:r>
              <a:rPr lang="en-US" sz="4000" b="1" i="0" dirty="0">
                <a:effectLst/>
                <a:latin typeface="blbGentium"/>
              </a:rPr>
              <a:t>Go - </a:t>
            </a:r>
            <a:r>
              <a:rPr lang="el-GR" sz="4000" b="1" i="0" dirty="0">
                <a:effectLst/>
                <a:latin typeface="blbGentium"/>
              </a:rPr>
              <a:t>πορεύω</a:t>
            </a:r>
            <a:r>
              <a:rPr lang="en-US" sz="5400" b="1" i="0" dirty="0">
                <a:effectLst/>
                <a:latin typeface="blbGentium"/>
              </a:rPr>
              <a:t> </a:t>
            </a:r>
            <a:r>
              <a:rPr lang="en-US" sz="4000" b="1" i="0" dirty="0">
                <a:effectLst/>
                <a:latin typeface="blbGentium"/>
              </a:rPr>
              <a:t> G4198 </a:t>
            </a:r>
          </a:p>
          <a:p>
            <a:pPr algn="l">
              <a:buFont typeface="+mj-lt"/>
              <a:buAutoNum type="arabicPeriod"/>
            </a:pPr>
            <a:r>
              <a:rPr lang="en-US" sz="3200" b="0" i="0" dirty="0">
                <a:solidFill>
                  <a:srgbClr val="0A0A0A"/>
                </a:solidFill>
                <a:effectLst/>
                <a:latin typeface="arial" panose="020B0604020202020204" pitchFamily="34" charset="0"/>
              </a:rPr>
              <a:t>And they were both righteous before God, walking</a:t>
            </a:r>
            <a:r>
              <a:rPr lang="en-US" sz="3200" b="0" i="0" baseline="30000" dirty="0">
                <a:solidFill>
                  <a:srgbClr val="0A0A0A"/>
                </a:solidFill>
                <a:effectLst/>
                <a:latin typeface="arial" panose="020B0604020202020204" pitchFamily="34" charset="0"/>
              </a:rPr>
              <a:t> </a:t>
            </a:r>
            <a:r>
              <a:rPr lang="en-US" sz="3200" b="1" i="0" u="none" strike="noStrike" baseline="30000" dirty="0">
                <a:solidFill>
                  <a:srgbClr val="9E0B0F"/>
                </a:solidFill>
                <a:effectLst/>
                <a:latin typeface="arial" panose="020B0604020202020204" pitchFamily="34" charset="0"/>
                <a:hlinkClick r:id="rId3"/>
              </a:rPr>
              <a:t>G4198</a:t>
            </a:r>
            <a:r>
              <a:rPr lang="en-US" sz="3200" b="0" i="0" dirty="0">
                <a:solidFill>
                  <a:srgbClr val="0A0A0A"/>
                </a:solidFill>
                <a:effectLst/>
                <a:latin typeface="arial" panose="020B0604020202020204" pitchFamily="34" charset="0"/>
              </a:rPr>
              <a:t> in all the commandments and ordinances of the Lord blameless.</a:t>
            </a:r>
            <a:br>
              <a:rPr lang="en-US" sz="3200" b="0" i="0" dirty="0">
                <a:solidFill>
                  <a:srgbClr val="0A0A0A"/>
                </a:solidFill>
                <a:effectLst/>
                <a:latin typeface="arial" panose="020B0604020202020204" pitchFamily="34" charset="0"/>
              </a:rPr>
            </a:br>
            <a:r>
              <a:rPr lang="en-US" sz="3200" b="0" i="0" dirty="0">
                <a:solidFill>
                  <a:srgbClr val="0A0A0A"/>
                </a:solidFill>
                <a:effectLst/>
                <a:latin typeface="arial" panose="020B0604020202020204" pitchFamily="34" charset="0"/>
              </a:rPr>
              <a:t>Luke 1:6</a:t>
            </a:r>
          </a:p>
          <a:p>
            <a:pPr marL="0" indent="0" algn="l">
              <a:buNone/>
            </a:pPr>
            <a:endParaRPr lang="en-US" sz="5400" dirty="0"/>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4"/>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8087066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71DCEB-E43E-6648-6EA2-3DAFD6DAEDD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EED31EF-F2C2-CD8A-01A5-D7FFEC98D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AEC426-EB48-E33C-A0A9-7CC3503D0A09}"/>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448FDA14-1DE9-9C1E-48A7-FE1E9D186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B21021F3-8723-F1D0-C700-B6A2708D25D3}"/>
              </a:ext>
            </a:extLst>
          </p:cNvPr>
          <p:cNvPicPr>
            <a:picLocks noChangeAspect="1"/>
          </p:cNvPicPr>
          <p:nvPr/>
        </p:nvPicPr>
        <p:blipFill>
          <a:blip r:embed="rId3"/>
          <a:srcRect l="23193" r="9705" b="1"/>
          <a:stretch/>
        </p:blipFill>
        <p:spPr>
          <a:xfrm>
            <a:off x="10603184" y="107501"/>
            <a:ext cx="1417698" cy="1473617"/>
          </a:xfrm>
          <a:prstGeom prst="rect">
            <a:avLst/>
          </a:prstGeom>
        </p:spPr>
      </p:pic>
      <p:pic>
        <p:nvPicPr>
          <p:cNvPr id="5" name="Picture 4">
            <a:extLst>
              <a:ext uri="{FF2B5EF4-FFF2-40B4-BE49-F238E27FC236}">
                <a16:creationId xmlns:a16="http://schemas.microsoft.com/office/drawing/2014/main" id="{707370A1-1985-A696-E573-A415DBB7A25B}"/>
              </a:ext>
            </a:extLst>
          </p:cNvPr>
          <p:cNvPicPr>
            <a:picLocks noChangeAspect="1"/>
          </p:cNvPicPr>
          <p:nvPr/>
        </p:nvPicPr>
        <p:blipFill>
          <a:blip r:embed="rId4"/>
          <a:stretch>
            <a:fillRect/>
          </a:stretch>
        </p:blipFill>
        <p:spPr>
          <a:xfrm>
            <a:off x="3966865" y="2190577"/>
            <a:ext cx="4258269" cy="2476846"/>
          </a:xfrm>
          <a:prstGeom prst="rect">
            <a:avLst/>
          </a:prstGeom>
        </p:spPr>
      </p:pic>
      <p:pic>
        <p:nvPicPr>
          <p:cNvPr id="16" name="Content Placeholder 15">
            <a:extLst>
              <a:ext uri="{FF2B5EF4-FFF2-40B4-BE49-F238E27FC236}">
                <a16:creationId xmlns:a16="http://schemas.microsoft.com/office/drawing/2014/main" id="{A73C38C9-B2AF-176B-F63D-436205361CDF}"/>
              </a:ext>
            </a:extLst>
          </p:cNvPr>
          <p:cNvPicPr>
            <a:picLocks noGrp="1" noChangeAspect="1"/>
            <a:extLst>
              <a:ext uri="{51228E76-BA90-4043-B771-695A4F85340A}">
                <alf:liveFeedProps xmlns:alf="http://schemas.microsoft.com/office/drawing/2021/livefeed"/>
              </a:ext>
            </a:extLst>
          </p:cNvPicPr>
          <p:nvPr>
            <p:ph idx="1"/>
          </p:nvPr>
        </p:nvPicPr>
        <p:blipFill>
          <a:blip r:embed="rId5">
            <a:extLst>
              <a:ext uri="{96DAC541-7B7A-43D3-8B79-37D633B846F1}">
                <asvg:svgBlip xmlns:asvg="http://schemas.microsoft.com/office/drawing/2016/SVG/main" r:embed="rId6"/>
              </a:ext>
            </a:extLst>
          </a:blip>
          <a:stretch>
            <a:fillRect/>
          </a:stretch>
        </p:blipFill>
        <p:spPr/>
      </p:pic>
      <p:pic>
        <p:nvPicPr>
          <p:cNvPr id="18" name="Picture 17">
            <a:extLst>
              <a:ext uri="{FF2B5EF4-FFF2-40B4-BE49-F238E27FC236}">
                <a16:creationId xmlns:a16="http://schemas.microsoft.com/office/drawing/2014/main" id="{0460E60A-6D4F-E89B-7E42-8441ECEDA4D1}"/>
              </a:ext>
            </a:extLst>
          </p:cNvPr>
          <p:cNvPicPr>
            <a:picLocks noChangeAspect="1"/>
          </p:cNvPicPr>
          <p:nvPr/>
        </p:nvPicPr>
        <p:blipFill>
          <a:blip r:embed="rId4"/>
          <a:stretch>
            <a:fillRect/>
          </a:stretch>
        </p:blipFill>
        <p:spPr>
          <a:xfrm>
            <a:off x="917441" y="1184253"/>
            <a:ext cx="9344374" cy="5435208"/>
          </a:xfrm>
          <a:prstGeom prst="rect">
            <a:avLst/>
          </a:prstGeom>
        </p:spPr>
      </p:pic>
    </p:spTree>
    <p:extLst>
      <p:ext uri="{BB962C8B-B14F-4D97-AF65-F5344CB8AC3E}">
        <p14:creationId xmlns:p14="http://schemas.microsoft.com/office/powerpoint/2010/main" val="32072184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42657-A5F5-0F0B-39DA-6B3E69A368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5A3AA2-7680-E5E7-96CC-DD7429BDE1F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A20F5D9-3608-A6FB-2EAB-20D6596F9A63}"/>
              </a:ext>
            </a:extLst>
          </p:cNvPr>
          <p:cNvPicPr>
            <a:picLocks noChangeAspect="1"/>
          </p:cNvPicPr>
          <p:nvPr/>
        </p:nvPicPr>
        <p:blipFill>
          <a:blip r:embed="rId2"/>
          <a:stretch>
            <a:fillRect/>
          </a:stretch>
        </p:blipFill>
        <p:spPr>
          <a:xfrm>
            <a:off x="454867" y="0"/>
            <a:ext cx="11282265" cy="6858000"/>
          </a:xfrm>
          <a:prstGeom prst="rect">
            <a:avLst/>
          </a:prstGeom>
        </p:spPr>
      </p:pic>
    </p:spTree>
    <p:extLst>
      <p:ext uri="{BB962C8B-B14F-4D97-AF65-F5344CB8AC3E}">
        <p14:creationId xmlns:p14="http://schemas.microsoft.com/office/powerpoint/2010/main" val="300034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AFBE0-E9EB-325C-300F-D7BD329A53E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D349ED0-55A2-D00A-9FDD-974B6B9262C2}"/>
              </a:ext>
            </a:extLst>
          </p:cNvPr>
          <p:cNvPicPr>
            <a:picLocks noChangeAspect="1"/>
          </p:cNvPicPr>
          <p:nvPr/>
        </p:nvPicPr>
        <p:blipFill>
          <a:blip r:embed="rId2"/>
          <a:stretch>
            <a:fillRect/>
          </a:stretch>
        </p:blipFill>
        <p:spPr>
          <a:xfrm>
            <a:off x="1527941" y="0"/>
            <a:ext cx="9136117" cy="6858000"/>
          </a:xfrm>
          <a:prstGeom prst="rect">
            <a:avLst/>
          </a:prstGeom>
        </p:spPr>
      </p:pic>
    </p:spTree>
    <p:extLst>
      <p:ext uri="{BB962C8B-B14F-4D97-AF65-F5344CB8AC3E}">
        <p14:creationId xmlns:p14="http://schemas.microsoft.com/office/powerpoint/2010/main" val="32563180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84AB93-DA65-0B53-BA31-D0DFC97751B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B624B2-AB97-07F4-1F6D-56452B6B3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53154E-F1A0-9092-94C8-EC7BAB1F27DA}"/>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D767B226-FD07-EE3F-A403-A92E47195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65B10C8-BC00-B890-F76D-01B555624716}"/>
              </a:ext>
            </a:extLst>
          </p:cNvPr>
          <p:cNvPicPr>
            <a:picLocks noGrp="1" noChangeAspect="1"/>
          </p:cNvPicPr>
          <p:nvPr>
            <p:ph idx="1"/>
          </p:nvPr>
        </p:nvPicPr>
        <p:blipFill>
          <a:blip r:embed="rId3"/>
          <a:stretch>
            <a:fillRect/>
          </a:stretch>
        </p:blipFill>
        <p:spPr>
          <a:xfrm>
            <a:off x="1351390" y="1191826"/>
            <a:ext cx="9579208" cy="5886424"/>
          </a:xfrm>
        </p:spPr>
      </p:pic>
      <p:pic>
        <p:nvPicPr>
          <p:cNvPr id="4" name="Picture 3" descr="Isolated twigs and flowers on a white surface">
            <a:extLst>
              <a:ext uri="{FF2B5EF4-FFF2-40B4-BE49-F238E27FC236}">
                <a16:creationId xmlns:a16="http://schemas.microsoft.com/office/drawing/2014/main" id="{15AE8024-74B0-68B8-82FB-F49B17613157}"/>
              </a:ext>
            </a:extLst>
          </p:cNvPr>
          <p:cNvPicPr>
            <a:picLocks noChangeAspect="1"/>
          </p:cNvPicPr>
          <p:nvPr/>
        </p:nvPicPr>
        <p:blipFill>
          <a:blip r:embed="rId4"/>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12144578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5B79BF-BB93-39AE-8463-8940A0F6AD5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F21D4D-01C3-160B-0BB9-AE6BC8F28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87805-DAEA-0EC6-94B1-8D4B79796DFF}"/>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5C45AE67-25B9-645E-0DB8-0B3441F98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9BA50E2-DAC5-D4E9-EADE-29EBD93A1D76}"/>
              </a:ext>
            </a:extLst>
          </p:cNvPr>
          <p:cNvPicPr>
            <a:picLocks noGrp="1" noChangeAspect="1"/>
          </p:cNvPicPr>
          <p:nvPr>
            <p:ph idx="1"/>
          </p:nvPr>
        </p:nvPicPr>
        <p:blipFill>
          <a:blip r:embed="rId3"/>
          <a:stretch>
            <a:fillRect/>
          </a:stretch>
        </p:blipFill>
        <p:spPr>
          <a:xfrm>
            <a:off x="1436338" y="1210115"/>
            <a:ext cx="9579208" cy="5886424"/>
          </a:xfrm>
        </p:spPr>
      </p:pic>
      <p:pic>
        <p:nvPicPr>
          <p:cNvPr id="4" name="Picture 3" descr="Isolated twigs and flowers on a white surface">
            <a:extLst>
              <a:ext uri="{FF2B5EF4-FFF2-40B4-BE49-F238E27FC236}">
                <a16:creationId xmlns:a16="http://schemas.microsoft.com/office/drawing/2014/main" id="{C3CA16AF-FD5F-C881-E3E8-100AF1AF67D3}"/>
              </a:ext>
            </a:extLst>
          </p:cNvPr>
          <p:cNvPicPr>
            <a:picLocks noChangeAspect="1"/>
          </p:cNvPicPr>
          <p:nvPr/>
        </p:nvPicPr>
        <p:blipFill>
          <a:blip r:embed="rId4"/>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5943166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EDA1D3-ADF8-0F0D-4D2A-D70B20457B3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E5E1ED6-6C54-947F-9615-3F842C1F2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89705F-107C-5029-ACF5-874DE2FAB101}"/>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661F9F96-3B26-7C5E-6FB4-61C7EF594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720C4BE-144F-ADE8-19F2-05BFC15E61DA}"/>
              </a:ext>
            </a:extLst>
          </p:cNvPr>
          <p:cNvPicPr>
            <a:picLocks noGrp="1" noChangeAspect="1"/>
          </p:cNvPicPr>
          <p:nvPr>
            <p:ph idx="1"/>
          </p:nvPr>
        </p:nvPicPr>
        <p:blipFill>
          <a:blip r:embed="rId3"/>
          <a:stretch>
            <a:fillRect/>
          </a:stretch>
        </p:blipFill>
        <p:spPr>
          <a:xfrm>
            <a:off x="1351390" y="1191826"/>
            <a:ext cx="9579208" cy="5886424"/>
          </a:xfrm>
        </p:spPr>
      </p:pic>
      <p:pic>
        <p:nvPicPr>
          <p:cNvPr id="4" name="Picture 3" descr="Isolated twigs and flowers on a white surface">
            <a:extLst>
              <a:ext uri="{FF2B5EF4-FFF2-40B4-BE49-F238E27FC236}">
                <a16:creationId xmlns:a16="http://schemas.microsoft.com/office/drawing/2014/main" id="{2FD9FD9B-5F86-F6BE-79E0-725D2AEEFD5B}"/>
              </a:ext>
            </a:extLst>
          </p:cNvPr>
          <p:cNvPicPr>
            <a:picLocks noChangeAspect="1"/>
          </p:cNvPicPr>
          <p:nvPr/>
        </p:nvPicPr>
        <p:blipFill>
          <a:blip r:embed="rId4"/>
          <a:srcRect l="23193" r="9705" b="1"/>
          <a:stretch/>
        </p:blipFill>
        <p:spPr>
          <a:xfrm>
            <a:off x="10603184" y="107501"/>
            <a:ext cx="1417698" cy="1473617"/>
          </a:xfrm>
          <a:prstGeom prst="rect">
            <a:avLst/>
          </a:prstGeom>
        </p:spPr>
      </p:pic>
      <p:sp>
        <p:nvSpPr>
          <p:cNvPr id="3" name="Oval 2">
            <a:extLst>
              <a:ext uri="{FF2B5EF4-FFF2-40B4-BE49-F238E27FC236}">
                <a16:creationId xmlns:a16="http://schemas.microsoft.com/office/drawing/2014/main" id="{8ADFAFA7-B7BE-2165-ABA3-157F0E6EC36F}"/>
              </a:ext>
            </a:extLst>
          </p:cNvPr>
          <p:cNvSpPr/>
          <p:nvPr/>
        </p:nvSpPr>
        <p:spPr>
          <a:xfrm>
            <a:off x="5950635" y="2478490"/>
            <a:ext cx="2574387" cy="1868190"/>
          </a:xfrm>
          <a:prstGeom prst="ellipse">
            <a:avLst/>
          </a:prstGeom>
          <a:noFill/>
          <a:ln w="317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806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A75DFD-79F4-5CBB-A9E2-CB6C213BE16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1F58B0-CFCE-FF9C-B978-448D10235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957E44-C87F-A6F7-6478-A19E804E11B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26645100-BD67-37CA-ADD2-55F7541C3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285C2E-EE99-BE33-A04A-5783FB8D029A}"/>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Ananias was directed by God to meet with Paul at the house of Judas. </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Ananias prayed and scales fell from Saul’s eyes  and his sight was restored.</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Saul was baptized and then then had some food and drink which he had not had for three days.</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3B06936E-6F50-8C9C-A0E5-48B3BD96C06D}"/>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491209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200567-FD87-C7F4-8674-91945D70D0F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5539CA-DF85-9C38-3C4A-ED219B53B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756339-F6FE-D322-AF60-66A774979552}"/>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08DE7022-39C5-8C5E-8035-26B192A47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0309E9-E147-70CC-F8FB-1238945ACB95}"/>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Paul preached the Gospel of Jesus Christ in Damascus.</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Jews sought to kill Paul based on his teaching,</a:t>
            </a:r>
          </a:p>
          <a:p>
            <a:pPr marL="0" marR="0">
              <a:lnSpc>
                <a:spcPct val="107000"/>
              </a:lnSpc>
              <a:spcAft>
                <a:spcPts val="800"/>
              </a:spcAft>
            </a:pPr>
            <a:r>
              <a:rPr lang="en-US" sz="3200" kern="100" dirty="0">
                <a:latin typeface="Aptos" panose="020B0004020202020204" pitchFamily="34" charset="0"/>
                <a:ea typeface="Aptos" panose="020B0004020202020204" pitchFamily="34" charset="0"/>
                <a:cs typeface="Times New Roman" panose="02020603050405020304" pitchFamily="18" charset="0"/>
              </a:rPr>
              <a:t>He escaped Damarcus one night as he was lowered in a basket avoiding the gates. </a:t>
            </a:r>
          </a:p>
          <a:p>
            <a:pPr marL="0" marR="0" indent="0">
              <a:lnSpc>
                <a:spcPct val="107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E1BE8B27-EAA5-ADD1-8B68-A4DC504128B1}"/>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848160899"/>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34381F"/>
      </a:dk2>
      <a:lt2>
        <a:srgbClr val="E2E6E8"/>
      </a:lt2>
      <a:accent1>
        <a:srgbClr val="C3724D"/>
      </a:accent1>
      <a:accent2>
        <a:srgbClr val="B1923B"/>
      </a:accent2>
      <a:accent3>
        <a:srgbClr val="9BAB43"/>
      </a:accent3>
      <a:accent4>
        <a:srgbClr val="6EB13B"/>
      </a:accent4>
      <a:accent5>
        <a:srgbClr val="4AB848"/>
      </a:accent5>
      <a:accent6>
        <a:srgbClr val="3BB16A"/>
      </a:accent6>
      <a:hlink>
        <a:srgbClr val="3A8BB0"/>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5499</TotalTime>
  <Words>4947</Words>
  <Application>Microsoft Office PowerPoint</Application>
  <PresentationFormat>Widescreen</PresentationFormat>
  <Paragraphs>397</Paragraphs>
  <Slides>78</Slides>
  <Notes>48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78</vt:i4>
      </vt:variant>
    </vt:vector>
  </HeadingPairs>
  <TitlesOfParts>
    <vt:vector size="89" baseType="lpstr">
      <vt:lpstr>Aptos</vt:lpstr>
      <vt:lpstr>Aptos Black</vt:lpstr>
      <vt:lpstr>Arial</vt:lpstr>
      <vt:lpstr>Arial</vt:lpstr>
      <vt:lpstr>blbGentium</vt:lpstr>
      <vt:lpstr>Modern Love</vt:lpstr>
      <vt:lpstr>Symbol</vt:lpstr>
      <vt:lpstr>system-ui</vt:lpstr>
      <vt:lpstr>The Hand</vt:lpstr>
      <vt:lpstr>Wingdings</vt:lpstr>
      <vt:lpstr>SketchyVTI</vt:lpstr>
      <vt:lpstr>Exploring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PowerPoint Presentation</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      Exploring Churches in Galatia</vt:lpstr>
      <vt:lpstr>PowerPoint Presentation</vt:lpstr>
      <vt:lpstr>      Exploring Churches in Galatia</vt:lpstr>
      <vt:lpstr>PowerPoint Presentation</vt:lpstr>
      <vt:lpstr>      Exploring Churches in Galatia</vt:lpstr>
      <vt:lpstr>      Exploring Churches in Galatia</vt:lpstr>
      <vt:lpstr>PowerPoint Presentation</vt:lpstr>
      <vt:lpstr>      Exploring Churches in Galatia</vt:lpstr>
      <vt:lpstr>      Exploring Churches in Galatia</vt:lpstr>
      <vt:lpstr>      Exploring Churches in Galatia</vt:lpstr>
      <vt:lpstr>      Exploring Churches in Galatia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Perplexed Galatians 4</vt:lpstr>
      <vt:lpstr>      Perplexed Galatians 4</vt:lpstr>
      <vt:lpstr>      Perplexed Galatians 4</vt:lpstr>
      <vt:lpstr>      Perplexed Galatians 4</vt:lpstr>
      <vt:lpstr>Galatia 1st and 2nd Journeys</vt:lpstr>
      <vt:lpstr>PowerPoint Presentation</vt:lpstr>
      <vt:lpstr>PowerPoint Presentation</vt:lpstr>
      <vt:lpstr>Galatia 1st and 2nd Journeys</vt:lpstr>
      <vt:lpstr>Galatia 1st and 2nd Journeys</vt:lpstr>
      <vt:lpstr>Galatia 1st and 2nd Journeys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6</cp:revision>
  <dcterms:created xsi:type="dcterms:W3CDTF">2024-09-12T00:44:36Z</dcterms:created>
  <dcterms:modified xsi:type="dcterms:W3CDTF">2024-12-05T01:55:33Z</dcterms:modified>
</cp:coreProperties>
</file>