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8" r:id="rId3"/>
    <p:sldId id="271" r:id="rId4"/>
    <p:sldId id="278" r:id="rId5"/>
    <p:sldId id="323" r:id="rId6"/>
    <p:sldId id="324" r:id="rId7"/>
    <p:sldId id="322" r:id="rId8"/>
    <p:sldId id="302" r:id="rId9"/>
    <p:sldId id="301" r:id="rId10"/>
    <p:sldId id="314" r:id="rId11"/>
    <p:sldId id="317" r:id="rId12"/>
    <p:sldId id="316" r:id="rId13"/>
    <p:sldId id="274" r:id="rId14"/>
    <p:sldId id="277" r:id="rId15"/>
    <p:sldId id="303" r:id="rId16"/>
    <p:sldId id="305" r:id="rId17"/>
    <p:sldId id="304" r:id="rId18"/>
    <p:sldId id="306" r:id="rId19"/>
    <p:sldId id="307" r:id="rId20"/>
    <p:sldId id="318" r:id="rId21"/>
    <p:sldId id="319" r:id="rId22"/>
    <p:sldId id="309" r:id="rId23"/>
    <p:sldId id="310" r:id="rId24"/>
    <p:sldId id="315" r:id="rId25"/>
    <p:sldId id="320" r:id="rId26"/>
    <p:sldId id="321" r:id="rId27"/>
    <p:sldId id="281" r:id="rId28"/>
    <p:sldId id="282" r:id="rId29"/>
    <p:sldId id="280"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8" r:id="rId45"/>
    <p:sldId id="300" r:id="rId46"/>
    <p:sldId id="312" r:id="rId47"/>
    <p:sldId id="313" r:id="rId48"/>
    <p:sldId id="311" r:id="rId49"/>
    <p:sldId id="270" r:id="rId50"/>
    <p:sldId id="264" r:id="rId51"/>
    <p:sldId id="263" r:id="rId52"/>
    <p:sldId id="265" r:id="rId53"/>
    <p:sldId id="268" r:id="rId54"/>
    <p:sldId id="276" r:id="rId55"/>
    <p:sldId id="308" r:id="rId56"/>
    <p:sldId id="266" r:id="rId57"/>
    <p:sldId id="269" r:id="rId58"/>
    <p:sldId id="26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D8E13-C1DB-42A0-A1C1-070027066C23}" v="15" dt="2024-11-30T19:20:31.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245" autoAdjust="0"/>
  </p:normalViewPr>
  <p:slideViewPr>
    <p:cSldViewPr snapToGrid="0">
      <p:cViewPr varScale="1">
        <p:scale>
          <a:sx n="62" d="100"/>
          <a:sy n="62" d="100"/>
        </p:scale>
        <p:origin x="12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4E0D8E13-C1DB-42A0-A1C1-070027066C23}"/>
    <pc:docChg chg="undo custSel addSld delSld modSld sldOrd">
      <pc:chgData name="Weldon Beardain" userId="09afe1b543c8f812" providerId="LiveId" clId="{4E0D8E13-C1DB-42A0-A1C1-070027066C23}" dt="2024-12-06T13:22:20.062" v="1323" actId="6549"/>
      <pc:docMkLst>
        <pc:docMk/>
      </pc:docMkLst>
      <pc:sldChg chg="modSp mod">
        <pc:chgData name="Weldon Beardain" userId="09afe1b543c8f812" providerId="LiveId" clId="{4E0D8E13-C1DB-42A0-A1C1-070027066C23}" dt="2024-12-03T14:11:19.149" v="345" actId="6549"/>
        <pc:sldMkLst>
          <pc:docMk/>
          <pc:sldMk cId="3464051051" sldId="256"/>
        </pc:sldMkLst>
        <pc:spChg chg="mod">
          <ac:chgData name="Weldon Beardain" userId="09afe1b543c8f812" providerId="LiveId" clId="{4E0D8E13-C1DB-42A0-A1C1-070027066C23}" dt="2024-12-03T14:11:19.149" v="345" actId="6549"/>
          <ac:spMkLst>
            <pc:docMk/>
            <pc:sldMk cId="3464051051" sldId="256"/>
            <ac:spMk id="3" creationId="{6873E95C-9D37-F8A4-BE57-051A4DDC9BC2}"/>
          </ac:spMkLst>
        </pc:spChg>
      </pc:sldChg>
      <pc:sldChg chg="addSp modSp mod">
        <pc:chgData name="Weldon Beardain" userId="09afe1b543c8f812" providerId="LiveId" clId="{4E0D8E13-C1DB-42A0-A1C1-070027066C23}" dt="2024-11-30T19:20:40.432" v="190" actId="1076"/>
        <pc:sldMkLst>
          <pc:docMk/>
          <pc:sldMk cId="538781763" sldId="277"/>
        </pc:sldMkLst>
        <pc:spChg chg="add mod">
          <ac:chgData name="Weldon Beardain" userId="09afe1b543c8f812" providerId="LiveId" clId="{4E0D8E13-C1DB-42A0-A1C1-070027066C23}" dt="2024-11-30T19:16:36.259" v="182" actId="14100"/>
          <ac:spMkLst>
            <pc:docMk/>
            <pc:sldMk cId="538781763" sldId="277"/>
            <ac:spMk id="3" creationId="{5D369DF4-AB43-F127-4E50-8D88BC8EC68C}"/>
          </ac:spMkLst>
        </pc:spChg>
        <pc:spChg chg="add mod">
          <ac:chgData name="Weldon Beardain" userId="09afe1b543c8f812" providerId="LiveId" clId="{4E0D8E13-C1DB-42A0-A1C1-070027066C23}" dt="2024-11-30T19:20:18.259" v="188" actId="688"/>
          <ac:spMkLst>
            <pc:docMk/>
            <pc:sldMk cId="538781763" sldId="277"/>
            <ac:spMk id="4" creationId="{A114E1B3-88F9-76CD-7B0C-555CDA9CC402}"/>
          </ac:spMkLst>
        </pc:spChg>
        <pc:spChg chg="add mod">
          <ac:chgData name="Weldon Beardain" userId="09afe1b543c8f812" providerId="LiveId" clId="{4E0D8E13-C1DB-42A0-A1C1-070027066C23}" dt="2024-11-30T19:20:40.432" v="190" actId="1076"/>
          <ac:spMkLst>
            <pc:docMk/>
            <pc:sldMk cId="538781763" sldId="277"/>
            <ac:spMk id="6" creationId="{1B65C547-9926-835A-1D54-B465E069B8FC}"/>
          </ac:spMkLst>
        </pc:spChg>
      </pc:sldChg>
      <pc:sldChg chg="modSp mod">
        <pc:chgData name="Weldon Beardain" userId="09afe1b543c8f812" providerId="LiveId" clId="{4E0D8E13-C1DB-42A0-A1C1-070027066C23}" dt="2024-12-03T14:21:02.512" v="683" actId="6549"/>
        <pc:sldMkLst>
          <pc:docMk/>
          <pc:sldMk cId="1885845128" sldId="278"/>
        </pc:sldMkLst>
        <pc:spChg chg="mod">
          <ac:chgData name="Weldon Beardain" userId="09afe1b543c8f812" providerId="LiveId" clId="{4E0D8E13-C1DB-42A0-A1C1-070027066C23}" dt="2024-12-03T14:21:02.512" v="683" actId="6549"/>
          <ac:spMkLst>
            <pc:docMk/>
            <pc:sldMk cId="1885845128" sldId="278"/>
            <ac:spMk id="3" creationId="{0DF242BD-0CE3-97CF-45C7-473C0DC659AA}"/>
          </ac:spMkLst>
        </pc:spChg>
      </pc:sldChg>
      <pc:sldChg chg="del">
        <pc:chgData name="Weldon Beardain" userId="09afe1b543c8f812" providerId="LiveId" clId="{4E0D8E13-C1DB-42A0-A1C1-070027066C23}" dt="2024-12-01T03:54:40.235" v="344" actId="2696"/>
        <pc:sldMkLst>
          <pc:docMk/>
          <pc:sldMk cId="2200621566" sldId="279"/>
        </pc:sldMkLst>
      </pc:sldChg>
      <pc:sldChg chg="modSp del mod">
        <pc:chgData name="Weldon Beardain" userId="09afe1b543c8f812" providerId="LiveId" clId="{4E0D8E13-C1DB-42A0-A1C1-070027066C23}" dt="2024-12-01T03:53:38.701" v="342" actId="2696"/>
        <pc:sldMkLst>
          <pc:docMk/>
          <pc:sldMk cId="1369914804" sldId="296"/>
        </pc:sldMkLst>
      </pc:sldChg>
      <pc:sldChg chg="del">
        <pc:chgData name="Weldon Beardain" userId="09afe1b543c8f812" providerId="LiveId" clId="{4E0D8E13-C1DB-42A0-A1C1-070027066C23}" dt="2024-12-01T03:54:21.524" v="343" actId="2696"/>
        <pc:sldMkLst>
          <pc:docMk/>
          <pc:sldMk cId="1645671644" sldId="299"/>
        </pc:sldMkLst>
      </pc:sldChg>
      <pc:sldChg chg="ord">
        <pc:chgData name="Weldon Beardain" userId="09afe1b543c8f812" providerId="LiveId" clId="{4E0D8E13-C1DB-42A0-A1C1-070027066C23}" dt="2024-11-30T19:24:39.153" v="195"/>
        <pc:sldMkLst>
          <pc:docMk/>
          <pc:sldMk cId="821530835" sldId="301"/>
        </pc:sldMkLst>
      </pc:sldChg>
      <pc:sldChg chg="modSp mod">
        <pc:chgData name="Weldon Beardain" userId="09afe1b543c8f812" providerId="LiveId" clId="{4E0D8E13-C1DB-42A0-A1C1-070027066C23}" dt="2024-11-30T19:13:09.144" v="171" actId="122"/>
        <pc:sldMkLst>
          <pc:docMk/>
          <pc:sldMk cId="2611774616" sldId="302"/>
        </pc:sldMkLst>
        <pc:spChg chg="mod">
          <ac:chgData name="Weldon Beardain" userId="09afe1b543c8f812" providerId="LiveId" clId="{4E0D8E13-C1DB-42A0-A1C1-070027066C23}" dt="2024-11-30T19:13:09.144" v="171" actId="122"/>
          <ac:spMkLst>
            <pc:docMk/>
            <pc:sldMk cId="2611774616" sldId="302"/>
            <ac:spMk id="3" creationId="{16ED2A76-5A10-209E-2E36-C1873C1C25F7}"/>
          </ac:spMkLst>
        </pc:spChg>
      </pc:sldChg>
      <pc:sldChg chg="addSp modSp add mod ord">
        <pc:chgData name="Weldon Beardain" userId="09afe1b543c8f812" providerId="LiveId" clId="{4E0D8E13-C1DB-42A0-A1C1-070027066C23}" dt="2024-11-30T17:05:50.919" v="85" actId="6549"/>
        <pc:sldMkLst>
          <pc:docMk/>
          <pc:sldMk cId="663934079" sldId="303"/>
        </pc:sldMkLst>
        <pc:spChg chg="mod">
          <ac:chgData name="Weldon Beardain" userId="09afe1b543c8f812" providerId="LiveId" clId="{4E0D8E13-C1DB-42A0-A1C1-070027066C23}" dt="2024-11-30T17:05:50.919" v="85" actId="6549"/>
          <ac:spMkLst>
            <pc:docMk/>
            <pc:sldMk cId="663934079" sldId="303"/>
            <ac:spMk id="3" creationId="{42E8C000-3BA5-ADC5-2B17-A5BB05D810C6}"/>
          </ac:spMkLst>
        </pc:spChg>
      </pc:sldChg>
      <pc:sldChg chg="addSp delSp modSp add mod modClrScheme delDesignElem chgLayout">
        <pc:chgData name="Weldon Beardain" userId="09afe1b543c8f812" providerId="LiveId" clId="{4E0D8E13-C1DB-42A0-A1C1-070027066C23}" dt="2024-11-30T16:54:40.721" v="17" actId="14100"/>
        <pc:sldMkLst>
          <pc:docMk/>
          <pc:sldMk cId="2147039439" sldId="304"/>
        </pc:sldMkLst>
        <pc:picChg chg="add mod">
          <ac:chgData name="Weldon Beardain" userId="09afe1b543c8f812" providerId="LiveId" clId="{4E0D8E13-C1DB-42A0-A1C1-070027066C23}" dt="2024-11-30T16:54:40.721" v="17" actId="14100"/>
          <ac:picMkLst>
            <pc:docMk/>
            <pc:sldMk cId="2147039439" sldId="304"/>
            <ac:picMk id="6" creationId="{4C617AB8-F35A-B7FB-E756-C3BCE79669CA}"/>
          </ac:picMkLst>
        </pc:picChg>
      </pc:sldChg>
      <pc:sldChg chg="modSp add mod">
        <pc:chgData name="Weldon Beardain" userId="09afe1b543c8f812" providerId="LiveId" clId="{4E0D8E13-C1DB-42A0-A1C1-070027066C23}" dt="2024-11-30T17:05:40.475" v="84" actId="6549"/>
        <pc:sldMkLst>
          <pc:docMk/>
          <pc:sldMk cId="1324611611" sldId="305"/>
        </pc:sldMkLst>
        <pc:spChg chg="mod">
          <ac:chgData name="Weldon Beardain" userId="09afe1b543c8f812" providerId="LiveId" clId="{4E0D8E13-C1DB-42A0-A1C1-070027066C23}" dt="2024-11-30T17:05:40.475" v="84" actId="6549"/>
          <ac:spMkLst>
            <pc:docMk/>
            <pc:sldMk cId="1324611611" sldId="305"/>
            <ac:spMk id="3" creationId="{59460EA8-CBC5-10E7-EB91-6ECF2B935B95}"/>
          </ac:spMkLst>
        </pc:spChg>
      </pc:sldChg>
      <pc:sldChg chg="modSp add mod ord">
        <pc:chgData name="Weldon Beardain" userId="09afe1b543c8f812" providerId="LiveId" clId="{4E0D8E13-C1DB-42A0-A1C1-070027066C23}" dt="2024-11-30T17:06:31.735" v="86" actId="6549"/>
        <pc:sldMkLst>
          <pc:docMk/>
          <pc:sldMk cId="97674135" sldId="306"/>
        </pc:sldMkLst>
        <pc:spChg chg="mod">
          <ac:chgData name="Weldon Beardain" userId="09afe1b543c8f812" providerId="LiveId" clId="{4E0D8E13-C1DB-42A0-A1C1-070027066C23}" dt="2024-11-30T17:06:31.735" v="86" actId="6549"/>
          <ac:spMkLst>
            <pc:docMk/>
            <pc:sldMk cId="97674135" sldId="306"/>
            <ac:spMk id="3" creationId="{C56DD927-4E3B-E7F6-E2ED-D3A1FCCC2852}"/>
          </ac:spMkLst>
        </pc:spChg>
      </pc:sldChg>
      <pc:sldChg chg="modSp add mod">
        <pc:chgData name="Weldon Beardain" userId="09afe1b543c8f812" providerId="LiveId" clId="{4E0D8E13-C1DB-42A0-A1C1-070027066C23}" dt="2024-11-30T17:05:31.360" v="81" actId="6549"/>
        <pc:sldMkLst>
          <pc:docMk/>
          <pc:sldMk cId="3637155661" sldId="307"/>
        </pc:sldMkLst>
        <pc:spChg chg="mod">
          <ac:chgData name="Weldon Beardain" userId="09afe1b543c8f812" providerId="LiveId" clId="{4E0D8E13-C1DB-42A0-A1C1-070027066C23}" dt="2024-11-30T17:05:31.360" v="81" actId="6549"/>
          <ac:spMkLst>
            <pc:docMk/>
            <pc:sldMk cId="3637155661" sldId="307"/>
            <ac:spMk id="3" creationId="{24A3231D-8B1B-636D-4220-B2B955F68CA7}"/>
          </ac:spMkLst>
        </pc:spChg>
      </pc:sldChg>
      <pc:sldChg chg="addSp delSp add mod">
        <pc:chgData name="Weldon Beardain" userId="09afe1b543c8f812" providerId="LiveId" clId="{4E0D8E13-C1DB-42A0-A1C1-070027066C23}" dt="2024-11-30T18:37:31.045" v="91" actId="22"/>
        <pc:sldMkLst>
          <pc:docMk/>
          <pc:sldMk cId="3256318026" sldId="308"/>
        </pc:sldMkLst>
        <pc:picChg chg="add">
          <ac:chgData name="Weldon Beardain" userId="09afe1b543c8f812" providerId="LiveId" clId="{4E0D8E13-C1DB-42A0-A1C1-070027066C23}" dt="2024-11-30T18:37:31.045" v="91" actId="22"/>
          <ac:picMkLst>
            <pc:docMk/>
            <pc:sldMk cId="3256318026" sldId="308"/>
            <ac:picMk id="6" creationId="{8D349ED0-55A2-D00A-9FDD-974B6B9262C2}"/>
          </ac:picMkLst>
        </pc:picChg>
      </pc:sldChg>
      <pc:sldChg chg="addSp delSp modSp add mod ord">
        <pc:chgData name="Weldon Beardain" userId="09afe1b543c8f812" providerId="LiveId" clId="{4E0D8E13-C1DB-42A0-A1C1-070027066C23}" dt="2024-12-01T03:25:19.109" v="250"/>
        <pc:sldMkLst>
          <pc:docMk/>
          <pc:sldMk cId="66919313" sldId="309"/>
        </pc:sldMkLst>
        <pc:picChg chg="add mod">
          <ac:chgData name="Weldon Beardain" userId="09afe1b543c8f812" providerId="LiveId" clId="{4E0D8E13-C1DB-42A0-A1C1-070027066C23}" dt="2024-11-30T18:39:21.708" v="97" actId="1076"/>
          <ac:picMkLst>
            <pc:docMk/>
            <pc:sldMk cId="66919313" sldId="309"/>
            <ac:picMk id="3" creationId="{CC4BA7C3-512A-5726-6B28-7DFE371C3B8D}"/>
          </ac:picMkLst>
        </pc:picChg>
      </pc:sldChg>
      <pc:sldChg chg="addSp delSp modSp add mod ord">
        <pc:chgData name="Weldon Beardain" userId="09afe1b543c8f812" providerId="LiveId" clId="{4E0D8E13-C1DB-42A0-A1C1-070027066C23}" dt="2024-12-01T03:25:19.109" v="250"/>
        <pc:sldMkLst>
          <pc:docMk/>
          <pc:sldMk cId="1822171518" sldId="310"/>
        </pc:sldMkLst>
        <pc:picChg chg="add mod">
          <ac:chgData name="Weldon Beardain" userId="09afe1b543c8f812" providerId="LiveId" clId="{4E0D8E13-C1DB-42A0-A1C1-070027066C23}" dt="2024-11-30T18:41:51.123" v="106" actId="14100"/>
          <ac:picMkLst>
            <pc:docMk/>
            <pc:sldMk cId="1822171518" sldId="310"/>
            <ac:picMk id="4" creationId="{351548E0-95CF-4E17-94A3-B4D4B1D32332}"/>
          </ac:picMkLst>
        </pc:picChg>
        <pc:picChg chg="add mod">
          <ac:chgData name="Weldon Beardain" userId="09afe1b543c8f812" providerId="LiveId" clId="{4E0D8E13-C1DB-42A0-A1C1-070027066C23}" dt="2024-11-30T18:41:45.224" v="105" actId="1076"/>
          <ac:picMkLst>
            <pc:docMk/>
            <pc:sldMk cId="1822171518" sldId="310"/>
            <ac:picMk id="6" creationId="{591D739C-5A67-7D60-CFF8-EBD8B0D3A8C0}"/>
          </ac:picMkLst>
        </pc:picChg>
      </pc:sldChg>
      <pc:sldChg chg="addSp delSp modSp add mod ord">
        <pc:chgData name="Weldon Beardain" userId="09afe1b543c8f812" providerId="LiveId" clId="{4E0D8E13-C1DB-42A0-A1C1-070027066C23}" dt="2024-12-01T03:25:40.546" v="252"/>
        <pc:sldMkLst>
          <pc:docMk/>
          <pc:sldMk cId="3662509235" sldId="311"/>
        </pc:sldMkLst>
        <pc:graphicFrameChg chg="add mod modGraphic">
          <ac:chgData name="Weldon Beardain" userId="09afe1b543c8f812" providerId="LiveId" clId="{4E0D8E13-C1DB-42A0-A1C1-070027066C23}" dt="2024-11-30T19:09:33.043" v="170" actId="14734"/>
          <ac:graphicFrameMkLst>
            <pc:docMk/>
            <pc:sldMk cId="3662509235" sldId="311"/>
            <ac:graphicFrameMk id="2" creationId="{CB6E91B2-CEF2-2C28-AC3D-033794FD2A68}"/>
          </ac:graphicFrameMkLst>
        </pc:graphicFrameChg>
      </pc:sldChg>
      <pc:sldChg chg="addSp delSp modSp add mod">
        <pc:chgData name="Weldon Beardain" userId="09afe1b543c8f812" providerId="LiveId" clId="{4E0D8E13-C1DB-42A0-A1C1-070027066C23}" dt="2024-11-30T19:03:41.755" v="155" actId="14734"/>
        <pc:sldMkLst>
          <pc:docMk/>
          <pc:sldMk cId="2071450440" sldId="312"/>
        </pc:sldMkLst>
        <pc:graphicFrameChg chg="add mod modGraphic">
          <ac:chgData name="Weldon Beardain" userId="09afe1b543c8f812" providerId="LiveId" clId="{4E0D8E13-C1DB-42A0-A1C1-070027066C23}" dt="2024-11-30T19:03:41.755" v="155" actId="14734"/>
          <ac:graphicFrameMkLst>
            <pc:docMk/>
            <pc:sldMk cId="2071450440" sldId="312"/>
            <ac:graphicFrameMk id="4" creationId="{F24EE052-EE9A-E77F-EB16-40B7BB5B6726}"/>
          </ac:graphicFrameMkLst>
        </pc:graphicFrameChg>
      </pc:sldChg>
      <pc:sldChg chg="addSp delSp modSp add mod">
        <pc:chgData name="Weldon Beardain" userId="09afe1b543c8f812" providerId="LiveId" clId="{4E0D8E13-C1DB-42A0-A1C1-070027066C23}" dt="2024-11-30T19:05:02.591" v="161" actId="14734"/>
        <pc:sldMkLst>
          <pc:docMk/>
          <pc:sldMk cId="738772678" sldId="313"/>
        </pc:sldMkLst>
        <pc:graphicFrameChg chg="add mod modGraphic">
          <ac:chgData name="Weldon Beardain" userId="09afe1b543c8f812" providerId="LiveId" clId="{4E0D8E13-C1DB-42A0-A1C1-070027066C23}" dt="2024-11-30T19:05:02.591" v="161" actId="14734"/>
          <ac:graphicFrameMkLst>
            <pc:docMk/>
            <pc:sldMk cId="738772678" sldId="313"/>
            <ac:graphicFrameMk id="2" creationId="{D4C5190B-CD10-9542-A91A-A13F9B75BB68}"/>
          </ac:graphicFrameMkLst>
        </pc:graphicFrameChg>
      </pc:sldChg>
      <pc:sldChg chg="addSp delSp modSp add mod ord modClrScheme chgLayout">
        <pc:chgData name="Weldon Beardain" userId="09afe1b543c8f812" providerId="LiveId" clId="{4E0D8E13-C1DB-42A0-A1C1-070027066C23}" dt="2024-12-01T03:15:16.716" v="233" actId="1076"/>
        <pc:sldMkLst>
          <pc:docMk/>
          <pc:sldMk cId="1048367065" sldId="314"/>
        </pc:sldMkLst>
        <pc:spChg chg="add mod">
          <ac:chgData name="Weldon Beardain" userId="09afe1b543c8f812" providerId="LiveId" clId="{4E0D8E13-C1DB-42A0-A1C1-070027066C23}" dt="2024-12-01T03:15:16.716" v="233" actId="1076"/>
          <ac:spMkLst>
            <pc:docMk/>
            <pc:sldMk cId="1048367065" sldId="314"/>
            <ac:spMk id="8" creationId="{05D02E19-C29F-ED4D-73DE-2A4B505A9648}"/>
          </ac:spMkLst>
        </pc:spChg>
        <pc:picChg chg="add">
          <ac:chgData name="Weldon Beardain" userId="09afe1b543c8f812" providerId="LiveId" clId="{4E0D8E13-C1DB-42A0-A1C1-070027066C23}" dt="2024-12-01T03:09:19.352" v="210" actId="22"/>
          <ac:picMkLst>
            <pc:docMk/>
            <pc:sldMk cId="1048367065" sldId="314"/>
            <ac:picMk id="6" creationId="{08EE5DB6-EBE8-7EB9-4832-D862182A2F6D}"/>
          </ac:picMkLst>
        </pc:picChg>
      </pc:sldChg>
      <pc:sldChg chg="add del">
        <pc:chgData name="Weldon Beardain" userId="09afe1b543c8f812" providerId="LiveId" clId="{4E0D8E13-C1DB-42A0-A1C1-070027066C23}" dt="2024-12-01T02:58:31.109" v="197" actId="47"/>
        <pc:sldMkLst>
          <pc:docMk/>
          <pc:sldMk cId="1827904388" sldId="315"/>
        </pc:sldMkLst>
      </pc:sldChg>
      <pc:sldChg chg="addSp delSp modSp add mod ord">
        <pc:chgData name="Weldon Beardain" userId="09afe1b543c8f812" providerId="LiveId" clId="{4E0D8E13-C1DB-42A0-A1C1-070027066C23}" dt="2024-12-01T03:25:19.109" v="250"/>
        <pc:sldMkLst>
          <pc:docMk/>
          <pc:sldMk cId="2092865417" sldId="315"/>
        </pc:sldMkLst>
        <pc:picChg chg="add mod">
          <ac:chgData name="Weldon Beardain" userId="09afe1b543c8f812" providerId="LiveId" clId="{4E0D8E13-C1DB-42A0-A1C1-070027066C23}" dt="2024-12-01T03:01:08.356" v="207" actId="14100"/>
          <ac:picMkLst>
            <pc:docMk/>
            <pc:sldMk cId="2092865417" sldId="315"/>
            <ac:picMk id="3" creationId="{BA267213-AB7F-6056-BC12-14DE5D422D56}"/>
          </ac:picMkLst>
        </pc:picChg>
      </pc:sldChg>
      <pc:sldChg chg="add">
        <pc:chgData name="Weldon Beardain" userId="09afe1b543c8f812" providerId="LiveId" clId="{4E0D8E13-C1DB-42A0-A1C1-070027066C23}" dt="2024-12-01T03:08:42.237" v="208" actId="2890"/>
        <pc:sldMkLst>
          <pc:docMk/>
          <pc:sldMk cId="1252304578" sldId="316"/>
        </pc:sldMkLst>
      </pc:sldChg>
      <pc:sldChg chg="modSp add mod ord">
        <pc:chgData name="Weldon Beardain" userId="09afe1b543c8f812" providerId="LiveId" clId="{4E0D8E13-C1DB-42A0-A1C1-070027066C23}" dt="2024-12-01T03:14:29.179" v="223" actId="6549"/>
        <pc:sldMkLst>
          <pc:docMk/>
          <pc:sldMk cId="4170503323" sldId="317"/>
        </pc:sldMkLst>
        <pc:spChg chg="mod">
          <ac:chgData name="Weldon Beardain" userId="09afe1b543c8f812" providerId="LiveId" clId="{4E0D8E13-C1DB-42A0-A1C1-070027066C23}" dt="2024-12-01T03:14:29.179" v="223" actId="6549"/>
          <ac:spMkLst>
            <pc:docMk/>
            <pc:sldMk cId="4170503323" sldId="317"/>
            <ac:spMk id="3" creationId="{4BBB36B2-AE5F-E607-86B5-2C4686D4A4F2}"/>
          </ac:spMkLst>
        </pc:spChg>
      </pc:sldChg>
      <pc:sldChg chg="modSp add mod">
        <pc:chgData name="Weldon Beardain" userId="09afe1b543c8f812" providerId="LiveId" clId="{4E0D8E13-C1DB-42A0-A1C1-070027066C23}" dt="2024-12-01T03:22:27.351" v="235"/>
        <pc:sldMkLst>
          <pc:docMk/>
          <pc:sldMk cId="1534289656" sldId="318"/>
        </pc:sldMkLst>
        <pc:spChg chg="mod">
          <ac:chgData name="Weldon Beardain" userId="09afe1b543c8f812" providerId="LiveId" clId="{4E0D8E13-C1DB-42A0-A1C1-070027066C23}" dt="2024-12-01T03:22:27.351" v="235"/>
          <ac:spMkLst>
            <pc:docMk/>
            <pc:sldMk cId="1534289656" sldId="318"/>
            <ac:spMk id="3" creationId="{CDF5C9FA-F171-E6BF-D47D-67D741325B4A}"/>
          </ac:spMkLst>
        </pc:spChg>
      </pc:sldChg>
      <pc:sldChg chg="modSp add mod">
        <pc:chgData name="Weldon Beardain" userId="09afe1b543c8f812" providerId="LiveId" clId="{4E0D8E13-C1DB-42A0-A1C1-070027066C23}" dt="2024-12-01T03:29:09.080" v="268" actId="20577"/>
        <pc:sldMkLst>
          <pc:docMk/>
          <pc:sldMk cId="959303967" sldId="319"/>
        </pc:sldMkLst>
        <pc:spChg chg="mod">
          <ac:chgData name="Weldon Beardain" userId="09afe1b543c8f812" providerId="LiveId" clId="{4E0D8E13-C1DB-42A0-A1C1-070027066C23}" dt="2024-12-01T03:29:09.080" v="268" actId="20577"/>
          <ac:spMkLst>
            <pc:docMk/>
            <pc:sldMk cId="959303967" sldId="319"/>
            <ac:spMk id="3" creationId="{D1231690-14BA-75F3-E7DD-63769D177BED}"/>
          </ac:spMkLst>
        </pc:spChg>
      </pc:sldChg>
      <pc:sldChg chg="modSp add mod ord">
        <pc:chgData name="Weldon Beardain" userId="09afe1b543c8f812" providerId="LiveId" clId="{4E0D8E13-C1DB-42A0-A1C1-070027066C23}" dt="2024-12-01T03:34:29.001" v="329" actId="20577"/>
        <pc:sldMkLst>
          <pc:docMk/>
          <pc:sldMk cId="93121844" sldId="320"/>
        </pc:sldMkLst>
        <pc:spChg chg="mod">
          <ac:chgData name="Weldon Beardain" userId="09afe1b543c8f812" providerId="LiveId" clId="{4E0D8E13-C1DB-42A0-A1C1-070027066C23}" dt="2024-12-01T03:34:29.001" v="329" actId="20577"/>
          <ac:spMkLst>
            <pc:docMk/>
            <pc:sldMk cId="93121844" sldId="320"/>
            <ac:spMk id="8" creationId="{702E9B5D-574B-ED1E-755E-C36068C14D19}"/>
          </ac:spMkLst>
        </pc:spChg>
        <pc:spChg chg="mod">
          <ac:chgData name="Weldon Beardain" userId="09afe1b543c8f812" providerId="LiveId" clId="{4E0D8E13-C1DB-42A0-A1C1-070027066C23}" dt="2024-12-01T03:32:21.078" v="272" actId="20577"/>
          <ac:spMkLst>
            <pc:docMk/>
            <pc:sldMk cId="93121844" sldId="320"/>
            <ac:spMk id="10" creationId="{B01CF3AD-B18B-59E2-E448-F0688940B5EF}"/>
          </ac:spMkLst>
        </pc:spChg>
      </pc:sldChg>
      <pc:sldChg chg="modSp add mod">
        <pc:chgData name="Weldon Beardain" userId="09afe1b543c8f812" providerId="LiveId" clId="{4E0D8E13-C1DB-42A0-A1C1-070027066C23}" dt="2024-12-01T03:36:21.170" v="332"/>
        <pc:sldMkLst>
          <pc:docMk/>
          <pc:sldMk cId="3381743707" sldId="321"/>
        </pc:sldMkLst>
        <pc:spChg chg="mod">
          <ac:chgData name="Weldon Beardain" userId="09afe1b543c8f812" providerId="LiveId" clId="{4E0D8E13-C1DB-42A0-A1C1-070027066C23}" dt="2024-12-01T03:36:21.170" v="332"/>
          <ac:spMkLst>
            <pc:docMk/>
            <pc:sldMk cId="3381743707" sldId="321"/>
            <ac:spMk id="8" creationId="{0F6F0505-F2B2-C182-D058-5BD90E977970}"/>
          </ac:spMkLst>
        </pc:spChg>
      </pc:sldChg>
      <pc:sldChg chg="add">
        <pc:chgData name="Weldon Beardain" userId="09afe1b543c8f812" providerId="LiveId" clId="{4E0D8E13-C1DB-42A0-A1C1-070027066C23}" dt="2024-12-03T14:14:55.193" v="408" actId="2890"/>
        <pc:sldMkLst>
          <pc:docMk/>
          <pc:sldMk cId="4244015450" sldId="322"/>
        </pc:sldMkLst>
      </pc:sldChg>
      <pc:sldChg chg="new del">
        <pc:chgData name="Weldon Beardain" userId="09afe1b543c8f812" providerId="LiveId" clId="{4E0D8E13-C1DB-42A0-A1C1-070027066C23}" dt="2024-12-03T14:20:19.447" v="681" actId="680"/>
        <pc:sldMkLst>
          <pc:docMk/>
          <pc:sldMk cId="3139643707" sldId="323"/>
        </pc:sldMkLst>
      </pc:sldChg>
      <pc:sldChg chg="modSp add mod">
        <pc:chgData name="Weldon Beardain" userId="09afe1b543c8f812" providerId="LiveId" clId="{4E0D8E13-C1DB-42A0-A1C1-070027066C23}" dt="2024-12-03T14:30:22.916" v="1026" actId="20577"/>
        <pc:sldMkLst>
          <pc:docMk/>
          <pc:sldMk cId="3620910759" sldId="323"/>
        </pc:sldMkLst>
        <pc:spChg chg="mod">
          <ac:chgData name="Weldon Beardain" userId="09afe1b543c8f812" providerId="LiveId" clId="{4E0D8E13-C1DB-42A0-A1C1-070027066C23}" dt="2024-12-03T14:30:22.916" v="1026" actId="20577"/>
          <ac:spMkLst>
            <pc:docMk/>
            <pc:sldMk cId="3620910759" sldId="323"/>
            <ac:spMk id="3" creationId="{F0664414-1803-9204-E06A-68E49FD14957}"/>
          </ac:spMkLst>
        </pc:spChg>
      </pc:sldChg>
      <pc:sldChg chg="modSp add mod">
        <pc:chgData name="Weldon Beardain" userId="09afe1b543c8f812" providerId="LiveId" clId="{4E0D8E13-C1DB-42A0-A1C1-070027066C23}" dt="2024-12-06T13:22:20.062" v="1323" actId="6549"/>
        <pc:sldMkLst>
          <pc:docMk/>
          <pc:sldMk cId="3171139873" sldId="324"/>
        </pc:sldMkLst>
        <pc:spChg chg="mod">
          <ac:chgData name="Weldon Beardain" userId="09afe1b543c8f812" providerId="LiveId" clId="{4E0D8E13-C1DB-42A0-A1C1-070027066C23}" dt="2024-12-06T13:22:20.062" v="1323" actId="6549"/>
          <ac:spMkLst>
            <pc:docMk/>
            <pc:sldMk cId="3171139873" sldId="324"/>
            <ac:spMk id="3" creationId="{B38DAC14-94D1-D046-EB43-D60DAE77DD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1DFC-3115-59D2-AD4C-C20AA6D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4F8A-B12F-A31F-1C72-2F352EE1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55D-33A9-3E36-0E9B-25CB5C5B5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283BE-ADF7-6911-4841-EEC13299BD3B}"/>
              </a:ext>
            </a:extLst>
          </p:cNvPr>
          <p:cNvSpPr>
            <a:spLocks noGrp="1"/>
          </p:cNvSpPr>
          <p:nvPr>
            <p:ph type="sldNum" sz="quarter" idx="5"/>
          </p:nvPr>
        </p:nvSpPr>
        <p:spPr/>
        <p:txBody>
          <a:bodyPr/>
          <a:lstStyle/>
          <a:p>
            <a:fld id="{3021D9A3-0014-4ED9-837C-94109E9D67F4}" type="slidenum">
              <a:rPr lang="en-US" smtClean="0"/>
              <a:t>15</a:t>
            </a:fld>
            <a:endParaRPr lang="en-US"/>
          </a:p>
        </p:txBody>
      </p:sp>
    </p:spTree>
    <p:extLst>
      <p:ext uri="{BB962C8B-B14F-4D97-AF65-F5344CB8AC3E}">
        <p14:creationId xmlns:p14="http://schemas.microsoft.com/office/powerpoint/2010/main" val="319722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0386-6237-49C0-587E-D5473AE4D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F125D-65EF-7908-76A3-4C8970769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8CE88-212A-96C3-9BF0-4F577B912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8CB62-70E6-B360-2F67-A9B67DA1C03F}"/>
              </a:ext>
            </a:extLst>
          </p:cNvPr>
          <p:cNvSpPr>
            <a:spLocks noGrp="1"/>
          </p:cNvSpPr>
          <p:nvPr>
            <p:ph type="sldNum" sz="quarter" idx="5"/>
          </p:nvPr>
        </p:nvSpPr>
        <p:spPr/>
        <p:txBody>
          <a:bodyPr/>
          <a:lstStyle/>
          <a:p>
            <a:fld id="{3021D9A3-0014-4ED9-837C-94109E9D67F4}" type="slidenum">
              <a:rPr lang="en-US" smtClean="0"/>
              <a:t>16</a:t>
            </a:fld>
            <a:endParaRPr lang="en-US"/>
          </a:p>
        </p:txBody>
      </p:sp>
    </p:spTree>
    <p:extLst>
      <p:ext uri="{BB962C8B-B14F-4D97-AF65-F5344CB8AC3E}">
        <p14:creationId xmlns:p14="http://schemas.microsoft.com/office/powerpoint/2010/main" val="307020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938C-22F2-2D79-556A-E373F6CC7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CAE9A-BD65-60F8-B97E-FDF4838BA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66A74-4070-8893-2B75-647D525ECC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75332-E0B5-1BE5-CE2C-87EE0B952CB9}"/>
              </a:ext>
            </a:extLst>
          </p:cNvPr>
          <p:cNvSpPr>
            <a:spLocks noGrp="1"/>
          </p:cNvSpPr>
          <p:nvPr>
            <p:ph type="sldNum" sz="quarter" idx="5"/>
          </p:nvPr>
        </p:nvSpPr>
        <p:spPr/>
        <p:txBody>
          <a:bodyPr/>
          <a:lstStyle/>
          <a:p>
            <a:fld id="{3021D9A3-0014-4ED9-837C-94109E9D67F4}" type="slidenum">
              <a:rPr lang="en-US" smtClean="0"/>
              <a:t>17</a:t>
            </a:fld>
            <a:endParaRPr lang="en-US"/>
          </a:p>
        </p:txBody>
      </p:sp>
    </p:spTree>
    <p:extLst>
      <p:ext uri="{BB962C8B-B14F-4D97-AF65-F5344CB8AC3E}">
        <p14:creationId xmlns:p14="http://schemas.microsoft.com/office/powerpoint/2010/main" val="253543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B214-2A26-7FC5-B84B-73536CACB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124C4-606B-7F5A-3DBD-F6DA60455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DD0A0-6FCF-F041-84BA-5E4609BFD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72707-ED96-DD56-E0BC-60096FA18E09}"/>
              </a:ext>
            </a:extLst>
          </p:cNvPr>
          <p:cNvSpPr>
            <a:spLocks noGrp="1"/>
          </p:cNvSpPr>
          <p:nvPr>
            <p:ph type="sldNum" sz="quarter" idx="5"/>
          </p:nvPr>
        </p:nvSpPr>
        <p:spPr/>
        <p:txBody>
          <a:bodyPr/>
          <a:lstStyle/>
          <a:p>
            <a:fld id="{3021D9A3-0014-4ED9-837C-94109E9D67F4}" type="slidenum">
              <a:rPr lang="en-US" smtClean="0"/>
              <a:t>18</a:t>
            </a:fld>
            <a:endParaRPr lang="en-US"/>
          </a:p>
        </p:txBody>
      </p:sp>
    </p:spTree>
    <p:extLst>
      <p:ext uri="{BB962C8B-B14F-4D97-AF65-F5344CB8AC3E}">
        <p14:creationId xmlns:p14="http://schemas.microsoft.com/office/powerpoint/2010/main" val="250519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CB17-2CEB-41C9-B768-E19BF5C4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7A838-E9F3-0E72-332A-6D6B37728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9A34-A54E-0C8A-5F82-26E2EA7ED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A4A9-AB7E-4CAF-AFB9-B8AFED6C33C3}"/>
              </a:ext>
            </a:extLst>
          </p:cNvPr>
          <p:cNvSpPr>
            <a:spLocks noGrp="1"/>
          </p:cNvSpPr>
          <p:nvPr>
            <p:ph type="sldNum" sz="quarter" idx="5"/>
          </p:nvPr>
        </p:nvSpPr>
        <p:spPr/>
        <p:txBody>
          <a:bodyPr/>
          <a:lstStyle/>
          <a:p>
            <a:fld id="{3021D9A3-0014-4ED9-837C-94109E9D67F4}" type="slidenum">
              <a:rPr lang="en-US" smtClean="0"/>
              <a:t>19</a:t>
            </a:fld>
            <a:endParaRPr lang="en-US"/>
          </a:p>
        </p:txBody>
      </p:sp>
    </p:spTree>
    <p:extLst>
      <p:ext uri="{BB962C8B-B14F-4D97-AF65-F5344CB8AC3E}">
        <p14:creationId xmlns:p14="http://schemas.microsoft.com/office/powerpoint/2010/main" val="175430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37DD-A3A6-067D-B430-C8F4ED92E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08619-A966-7DCE-BCE0-15C3098FD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D79D4-5487-795A-B340-1C86F3413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715E8-CBFA-34D7-83A1-12F3AA7D55A9}"/>
              </a:ext>
            </a:extLst>
          </p:cNvPr>
          <p:cNvSpPr>
            <a:spLocks noGrp="1"/>
          </p:cNvSpPr>
          <p:nvPr>
            <p:ph type="sldNum" sz="quarter" idx="5"/>
          </p:nvPr>
        </p:nvSpPr>
        <p:spPr/>
        <p:txBody>
          <a:bodyPr/>
          <a:lstStyle/>
          <a:p>
            <a:fld id="{3021D9A3-0014-4ED9-837C-94109E9D67F4}" type="slidenum">
              <a:rPr lang="en-US" smtClean="0"/>
              <a:t>20</a:t>
            </a:fld>
            <a:endParaRPr lang="en-US"/>
          </a:p>
        </p:txBody>
      </p:sp>
    </p:spTree>
    <p:extLst>
      <p:ext uri="{BB962C8B-B14F-4D97-AF65-F5344CB8AC3E}">
        <p14:creationId xmlns:p14="http://schemas.microsoft.com/office/powerpoint/2010/main" val="207138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6F67-B1F7-DC36-7563-52C88165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1BC6A-8658-8E5E-CD68-2A21D3C90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3943B-5F26-6B0F-0CC0-FCABF9841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6671C2-C87B-896A-B47E-C85804A9D58D}"/>
              </a:ext>
            </a:extLst>
          </p:cNvPr>
          <p:cNvSpPr>
            <a:spLocks noGrp="1"/>
          </p:cNvSpPr>
          <p:nvPr>
            <p:ph type="sldNum" sz="quarter" idx="5"/>
          </p:nvPr>
        </p:nvSpPr>
        <p:spPr/>
        <p:txBody>
          <a:bodyPr/>
          <a:lstStyle/>
          <a:p>
            <a:fld id="{3021D9A3-0014-4ED9-837C-94109E9D67F4}" type="slidenum">
              <a:rPr lang="en-US" smtClean="0"/>
              <a:t>21</a:t>
            </a:fld>
            <a:endParaRPr lang="en-US"/>
          </a:p>
        </p:txBody>
      </p:sp>
    </p:spTree>
    <p:extLst>
      <p:ext uri="{BB962C8B-B14F-4D97-AF65-F5344CB8AC3E}">
        <p14:creationId xmlns:p14="http://schemas.microsoft.com/office/powerpoint/2010/main" val="205266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46</a:t>
            </a:fld>
            <a:endParaRPr lang="en-US"/>
          </a:p>
        </p:txBody>
      </p:sp>
    </p:spTree>
    <p:extLst>
      <p:ext uri="{BB962C8B-B14F-4D97-AF65-F5344CB8AC3E}">
        <p14:creationId xmlns:p14="http://schemas.microsoft.com/office/powerpoint/2010/main" val="409150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7034-5C00-865E-AD3B-50E87662B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242C-2AC2-8EAF-25F3-5DC96AAE3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66C43-D770-BD7E-63B6-393FE2E2A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CD2E4-29C5-48B4-03CD-A1AC9260EB65}"/>
              </a:ext>
            </a:extLst>
          </p:cNvPr>
          <p:cNvSpPr>
            <a:spLocks noGrp="1"/>
          </p:cNvSpPr>
          <p:nvPr>
            <p:ph type="sldNum" sz="quarter" idx="5"/>
          </p:nvPr>
        </p:nvSpPr>
        <p:spPr/>
        <p:txBody>
          <a:bodyPr/>
          <a:lstStyle/>
          <a:p>
            <a:fld id="{3021D9A3-0014-4ED9-837C-94109E9D67F4}" type="slidenum">
              <a:rPr lang="en-US" smtClean="0"/>
              <a:t>47</a:t>
            </a:fld>
            <a:endParaRPr lang="en-US"/>
          </a:p>
        </p:txBody>
      </p:sp>
    </p:spTree>
    <p:extLst>
      <p:ext uri="{BB962C8B-B14F-4D97-AF65-F5344CB8AC3E}">
        <p14:creationId xmlns:p14="http://schemas.microsoft.com/office/powerpoint/2010/main" val="107501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C57-C385-BE18-0C31-FEFC670F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5E38E-6B80-EE20-B1B1-55AC45093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B5E8-0C0A-C2F3-1088-5D73B2516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570A5-32C7-E539-8352-676326EDE6A1}"/>
              </a:ext>
            </a:extLst>
          </p:cNvPr>
          <p:cNvSpPr>
            <a:spLocks noGrp="1"/>
          </p:cNvSpPr>
          <p:nvPr>
            <p:ph type="sldNum" sz="quarter" idx="5"/>
          </p:nvPr>
        </p:nvSpPr>
        <p:spPr/>
        <p:txBody>
          <a:bodyPr/>
          <a:lstStyle/>
          <a:p>
            <a:fld id="{3021D9A3-0014-4ED9-837C-94109E9D67F4}" type="slidenum">
              <a:rPr lang="en-US" smtClean="0"/>
              <a:t>49</a:t>
            </a:fld>
            <a:endParaRPr lang="en-US"/>
          </a:p>
        </p:txBody>
      </p:sp>
    </p:spTree>
    <p:extLst>
      <p:ext uri="{BB962C8B-B14F-4D97-AF65-F5344CB8AC3E}">
        <p14:creationId xmlns:p14="http://schemas.microsoft.com/office/powerpoint/2010/main" val="324333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50</a:t>
            </a:fld>
            <a:endParaRPr lang="en-US"/>
          </a:p>
        </p:txBody>
      </p:sp>
    </p:spTree>
    <p:extLst>
      <p:ext uri="{BB962C8B-B14F-4D97-AF65-F5344CB8AC3E}">
        <p14:creationId xmlns:p14="http://schemas.microsoft.com/office/powerpoint/2010/main" val="2341072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51</a:t>
            </a:fld>
            <a:endParaRPr lang="en-US"/>
          </a:p>
        </p:txBody>
      </p:sp>
    </p:spTree>
    <p:extLst>
      <p:ext uri="{BB962C8B-B14F-4D97-AF65-F5344CB8AC3E}">
        <p14:creationId xmlns:p14="http://schemas.microsoft.com/office/powerpoint/2010/main" val="369661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52</a:t>
            </a:fld>
            <a:endParaRPr lang="en-US"/>
          </a:p>
        </p:txBody>
      </p:sp>
    </p:spTree>
    <p:extLst>
      <p:ext uri="{BB962C8B-B14F-4D97-AF65-F5344CB8AC3E}">
        <p14:creationId xmlns:p14="http://schemas.microsoft.com/office/powerpoint/2010/main" val="2369230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07C8-AE39-07A0-852A-1A4CBF27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697-EFE8-1BEB-7B9F-C09E6B2E0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CF3B4-36C8-9FEF-7388-DB211266F340}"/>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D2199AE0-A2CE-0EFF-541B-A988935D3104}"/>
              </a:ext>
            </a:extLst>
          </p:cNvPr>
          <p:cNvSpPr>
            <a:spLocks noGrp="1"/>
          </p:cNvSpPr>
          <p:nvPr>
            <p:ph type="sldNum" sz="quarter" idx="5"/>
          </p:nvPr>
        </p:nvSpPr>
        <p:spPr/>
        <p:txBody>
          <a:bodyPr/>
          <a:lstStyle/>
          <a:p>
            <a:fld id="{3021D9A3-0014-4ED9-837C-94109E9D67F4}" type="slidenum">
              <a:rPr lang="en-US" smtClean="0"/>
              <a:t>53</a:t>
            </a:fld>
            <a:endParaRPr lang="en-US"/>
          </a:p>
        </p:txBody>
      </p:sp>
    </p:spTree>
    <p:extLst>
      <p:ext uri="{BB962C8B-B14F-4D97-AF65-F5344CB8AC3E}">
        <p14:creationId xmlns:p14="http://schemas.microsoft.com/office/powerpoint/2010/main" val="46862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56</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57</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58</a:t>
            </a:fld>
            <a:endParaRPr lang="en-US"/>
          </a:p>
        </p:txBody>
      </p:sp>
    </p:spTree>
    <p:extLst>
      <p:ext uri="{BB962C8B-B14F-4D97-AF65-F5344CB8AC3E}">
        <p14:creationId xmlns:p14="http://schemas.microsoft.com/office/powerpoint/2010/main" val="332115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EAB4-8A81-8FCB-9FF3-CBAC8FD25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78AC4-6011-64D2-80CD-ACC99BCF2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952E7-79FF-7989-0355-E6528310B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FC23C-22CC-456A-8817-EE14E55757C0}"/>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252730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B4D4-48CD-FE9E-E577-D1CBC4E5D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383EE-DA07-A9D9-06F6-2D8CCE41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6CDED-C25E-3789-EE30-30A4104DE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44A2B-94D0-F284-3294-D6D9D09B11F6}"/>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207053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AB9E-AD6B-0C1B-A987-57808F6E3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C7096-748D-58E3-D452-C6A9919F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DEA5-5E08-4FA4-7DBD-E6631444A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18039-ED4C-D6EA-75D8-7AA3CCA2E905}"/>
              </a:ext>
            </a:extLst>
          </p:cNvPr>
          <p:cNvSpPr>
            <a:spLocks noGrp="1"/>
          </p:cNvSpPr>
          <p:nvPr>
            <p:ph type="sldNum" sz="quarter" idx="5"/>
          </p:nvPr>
        </p:nvSpPr>
        <p:spPr/>
        <p:txBody>
          <a:bodyPr/>
          <a:lstStyle/>
          <a:p>
            <a:fld id="{3021D9A3-0014-4ED9-837C-94109E9D67F4}" type="slidenum">
              <a:rPr lang="en-US" smtClean="0"/>
              <a:t>7</a:t>
            </a:fld>
            <a:endParaRPr lang="en-US"/>
          </a:p>
        </p:txBody>
      </p:sp>
    </p:spTree>
    <p:extLst>
      <p:ext uri="{BB962C8B-B14F-4D97-AF65-F5344CB8AC3E}">
        <p14:creationId xmlns:p14="http://schemas.microsoft.com/office/powerpoint/2010/main" val="391392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658F-20EC-1E44-C5C2-22A9F7D59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35011-E107-DD22-6D70-1C93B9A9A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FFC5E-BF0A-2502-5F26-812F46DB2C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4C11DE-714E-FE59-8C7D-802F36A9A674}"/>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380559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9</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31FF6-A30A-5C7F-5EFF-D3BBD912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0995E-27FD-3109-0E22-37D09ADAB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AE536-CDF7-0DFC-CD45-3007A72629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1D032C-0D5D-E7D1-F18A-F5897BE085C8}"/>
              </a:ext>
            </a:extLst>
          </p:cNvPr>
          <p:cNvSpPr>
            <a:spLocks noGrp="1"/>
          </p:cNvSpPr>
          <p:nvPr>
            <p:ph type="sldNum" sz="quarter" idx="5"/>
          </p:nvPr>
        </p:nvSpPr>
        <p:spPr/>
        <p:txBody>
          <a:bodyPr/>
          <a:lstStyle/>
          <a:p>
            <a:fld id="{3021D9A3-0014-4ED9-837C-94109E9D67F4}" type="slidenum">
              <a:rPr lang="en-US" smtClean="0"/>
              <a:t>11</a:t>
            </a:fld>
            <a:endParaRPr lang="en-US"/>
          </a:p>
        </p:txBody>
      </p:sp>
    </p:spTree>
    <p:extLst>
      <p:ext uri="{BB962C8B-B14F-4D97-AF65-F5344CB8AC3E}">
        <p14:creationId xmlns:p14="http://schemas.microsoft.com/office/powerpoint/2010/main" val="317538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12/6/2024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12/6/2024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12/6/2024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britannica.com/topic/Gaul-people" TargetMode="External"/><Relationship Id="rId3" Type="http://schemas.openxmlformats.org/officeDocument/2006/relationships/hyperlink" Target="https://www.merriam-webster.com/dictionary/comprising" TargetMode="External"/><Relationship Id="rId7" Type="http://schemas.openxmlformats.org/officeDocument/2006/relationships/hyperlink" Target="https://www.britannica.com/place/Ital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ritannica.com/place/Germany" TargetMode="External"/><Relationship Id="rId5" Type="http://schemas.openxmlformats.org/officeDocument/2006/relationships/hyperlink" Target="https://www.britannica.com/place/Belgium" TargetMode="External"/><Relationship Id="rId4" Type="http://schemas.openxmlformats.org/officeDocument/2006/relationships/hyperlink" Target="https://www.britannica.com/place/France" TargetMode="External"/><Relationship Id="rId9"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s://bible.usccb.org/bible/acts/9?31#52009031" TargetMode="External"/><Relationship Id="rId3" Type="http://schemas.openxmlformats.org/officeDocument/2006/relationships/hyperlink" Target="https://bible.usccb.org/bible/acts/3" TargetMode="External"/><Relationship Id="rId7" Type="http://schemas.openxmlformats.org/officeDocument/2006/relationships/hyperlink" Target="https://bible.usccb.org/bible/acts/9"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bible.usccb.org/bible/acts/8?12#52008012" TargetMode="External"/><Relationship Id="rId5" Type="http://schemas.openxmlformats.org/officeDocument/2006/relationships/hyperlink" Target="https://bible.usccb.org/bible/acts/5?12#52005012" TargetMode="External"/><Relationship Id="rId4" Type="http://schemas.openxmlformats.org/officeDocument/2006/relationships/hyperlink" Target="https://bible.usccb.org/bible/acts/5"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bible.usccb.org/bible/acts/16?16#52016016" TargetMode="External"/><Relationship Id="rId3" Type="http://schemas.openxmlformats.org/officeDocument/2006/relationships/hyperlink" Target="https://bible.usccb.org/bible/acts/9?36#52009036" TargetMode="External"/><Relationship Id="rId7" Type="http://schemas.openxmlformats.org/officeDocument/2006/relationships/hyperlink" Target="https://bible.usccb.org/bible/acts/14?8#5201400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bible.usccb.org/bible/acts/13?4#52013004" TargetMode="External"/><Relationship Id="rId5" Type="http://schemas.openxmlformats.org/officeDocument/2006/relationships/hyperlink" Target="https://bible.usccb.org/bible/acts/12?18#52012018" TargetMode="External"/><Relationship Id="rId4" Type="http://schemas.openxmlformats.org/officeDocument/2006/relationships/hyperlink" Target="https://bible.usccb.org/bible/acts/12?5#52012005"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bible.usccb.org/bible/acts/19?12#52019012" TargetMode="External"/><Relationship Id="rId2" Type="http://schemas.openxmlformats.org/officeDocument/2006/relationships/hyperlink" Target="https://bible.usccb.org/bible/acts/19" TargetMode="External"/><Relationship Id="rId1" Type="http://schemas.openxmlformats.org/officeDocument/2006/relationships/slideLayout" Target="../slideLayouts/slideLayout7.xml"/><Relationship Id="rId6" Type="http://schemas.openxmlformats.org/officeDocument/2006/relationships/hyperlink" Target="https://bible.usccb.org/bible/acts/28?6#52028006" TargetMode="External"/><Relationship Id="rId5" Type="http://schemas.openxmlformats.org/officeDocument/2006/relationships/hyperlink" Target="https://bible.usccb.org/bible/acts/28" TargetMode="External"/><Relationship Id="rId4" Type="http://schemas.openxmlformats.org/officeDocument/2006/relationships/hyperlink" Target="https://bible.usccb.org/bible/acts/20?7#52020007"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blueletterbible.org/lexicon/G4198/kj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endParaRPr lang="en-US" sz="8000" b="1"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3ED2-A068-BD8D-8030-65B333A870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8EE5DB6-EBE8-7EB9-4832-D862182A2F6D}"/>
              </a:ext>
            </a:extLst>
          </p:cNvPr>
          <p:cNvPicPr>
            <a:picLocks noChangeAspect="1"/>
          </p:cNvPicPr>
          <p:nvPr/>
        </p:nvPicPr>
        <p:blipFill>
          <a:blip r:embed="rId2"/>
          <a:stretch>
            <a:fillRect/>
          </a:stretch>
        </p:blipFill>
        <p:spPr>
          <a:xfrm>
            <a:off x="2988336" y="0"/>
            <a:ext cx="6215327" cy="6858000"/>
          </a:xfrm>
          <a:prstGeom prst="rect">
            <a:avLst/>
          </a:prstGeom>
        </p:spPr>
      </p:pic>
      <p:sp>
        <p:nvSpPr>
          <p:cNvPr id="8" name="TextBox 7">
            <a:extLst>
              <a:ext uri="{FF2B5EF4-FFF2-40B4-BE49-F238E27FC236}">
                <a16:creationId xmlns:a16="http://schemas.microsoft.com/office/drawing/2014/main" id="{05D02E19-C29F-ED4D-73DE-2A4B505A9648}"/>
              </a:ext>
            </a:extLst>
          </p:cNvPr>
          <p:cNvSpPr txBox="1"/>
          <p:nvPr/>
        </p:nvSpPr>
        <p:spPr>
          <a:xfrm>
            <a:off x="414580" y="613496"/>
            <a:ext cx="1615698" cy="707886"/>
          </a:xfrm>
          <a:prstGeom prst="rect">
            <a:avLst/>
          </a:prstGeom>
          <a:noFill/>
        </p:spPr>
        <p:txBody>
          <a:bodyPr wrap="square">
            <a:spAutoFit/>
          </a:bodyPr>
          <a:lstStyle/>
          <a:p>
            <a:r>
              <a:rPr lang="en-US" sz="4000" b="1" i="0" dirty="0">
                <a:solidFill>
                  <a:srgbClr val="1A1A1A"/>
                </a:solidFill>
                <a:effectLst/>
                <a:latin typeface="Georgia" panose="02040502050405020303" pitchFamily="18" charset="0"/>
              </a:rPr>
              <a:t>Gaul</a:t>
            </a:r>
            <a:endParaRPr lang="en-US" sz="4000" dirty="0"/>
          </a:p>
        </p:txBody>
      </p:sp>
    </p:spTree>
    <p:extLst>
      <p:ext uri="{BB962C8B-B14F-4D97-AF65-F5344CB8AC3E}">
        <p14:creationId xmlns:p14="http://schemas.microsoft.com/office/powerpoint/2010/main" val="104836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B2BAD9-877E-B24D-6921-3A591318B83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40AF7A-5204-A8C8-18AA-0C67869F5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44F53-DAE1-A844-3814-03C9E0AF851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A5BE78D-8DA3-8935-057A-6DF6CED4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BB36B2-AE5F-E607-86B5-2C4686D4A4F2}"/>
              </a:ext>
            </a:extLst>
          </p:cNvPr>
          <p:cNvSpPr>
            <a:spLocks noGrp="1"/>
          </p:cNvSpPr>
          <p:nvPr>
            <p:ph idx="1"/>
          </p:nvPr>
        </p:nvSpPr>
        <p:spPr>
          <a:xfrm>
            <a:off x="572492" y="2071316"/>
            <a:ext cx="9988827" cy="4119172"/>
          </a:xfrm>
        </p:spPr>
        <p:txBody>
          <a:bodyPr anchor="t">
            <a:noAutofit/>
          </a:bodyPr>
          <a:lstStyle/>
          <a:p>
            <a:r>
              <a:rPr lang="en-US" sz="3600" b="1" i="0" dirty="0">
                <a:solidFill>
                  <a:srgbClr val="1A1A1A"/>
                </a:solidFill>
                <a:effectLst/>
                <a:latin typeface="Georgia" panose="02040502050405020303" pitchFamily="18" charset="0"/>
              </a:rPr>
              <a:t>Gaul</a:t>
            </a:r>
            <a:r>
              <a:rPr lang="en-US" sz="3600" b="0" i="0" dirty="0">
                <a:solidFill>
                  <a:srgbClr val="1A1A1A"/>
                </a:solidFill>
                <a:effectLst/>
                <a:latin typeface="Georgia" panose="02040502050405020303" pitchFamily="18" charset="0"/>
              </a:rPr>
              <a:t>, the region inhabited by the ancient </a:t>
            </a:r>
            <a:r>
              <a:rPr lang="en-US" sz="3600" b="0" i="0" dirty="0" err="1">
                <a:solidFill>
                  <a:srgbClr val="1A1A1A"/>
                </a:solidFill>
                <a:effectLst/>
                <a:latin typeface="Georgia" panose="02040502050405020303" pitchFamily="18" charset="0"/>
              </a:rPr>
              <a:t>Gauls</a:t>
            </a:r>
            <a:r>
              <a:rPr lang="en-US" sz="3600" b="0" i="0" dirty="0">
                <a:solidFill>
                  <a:srgbClr val="1A1A1A"/>
                </a:solidFill>
                <a:effectLst/>
                <a:latin typeface="Georgia" panose="02040502050405020303" pitchFamily="18" charset="0"/>
              </a:rPr>
              <a:t>, </a:t>
            </a:r>
            <a:r>
              <a:rPr lang="en-US" sz="3600" b="0" i="0" u="sng" dirty="0">
                <a:effectLst/>
                <a:latin typeface="Georgia" panose="02040502050405020303" pitchFamily="18" charset="0"/>
                <a:hlinkClick r:id="rId3"/>
              </a:rPr>
              <a:t>comprising</a:t>
            </a:r>
            <a:r>
              <a:rPr lang="en-US" sz="3600" b="0" i="0" dirty="0">
                <a:solidFill>
                  <a:srgbClr val="1A1A1A"/>
                </a:solidFill>
                <a:effectLst/>
                <a:latin typeface="Georgia" panose="02040502050405020303" pitchFamily="18" charset="0"/>
              </a:rPr>
              <a:t> modern-day </a:t>
            </a:r>
            <a:r>
              <a:rPr lang="en-US" sz="3600" b="0" i="0" u="sng" dirty="0">
                <a:effectLst/>
                <a:latin typeface="Georgia" panose="02040502050405020303" pitchFamily="18" charset="0"/>
                <a:hlinkClick r:id="rId4"/>
              </a:rPr>
              <a:t>France</a:t>
            </a:r>
            <a:r>
              <a:rPr lang="en-US" sz="3600" b="0" i="0" dirty="0">
                <a:solidFill>
                  <a:srgbClr val="1A1A1A"/>
                </a:solidFill>
                <a:effectLst/>
                <a:latin typeface="Georgia" panose="02040502050405020303" pitchFamily="18" charset="0"/>
              </a:rPr>
              <a:t> and parts of </a:t>
            </a:r>
            <a:r>
              <a:rPr lang="en-US" sz="3600" b="0" i="0" u="sng" dirty="0">
                <a:effectLst/>
                <a:latin typeface="Georgia" panose="02040502050405020303" pitchFamily="18" charset="0"/>
                <a:hlinkClick r:id="rId5"/>
              </a:rPr>
              <a:t>Belgium</a:t>
            </a:r>
            <a:r>
              <a:rPr lang="en-US" sz="3600" b="0" i="0" dirty="0">
                <a:solidFill>
                  <a:srgbClr val="1A1A1A"/>
                </a:solidFill>
                <a:effectLst/>
                <a:latin typeface="Georgia" panose="02040502050405020303" pitchFamily="18" charset="0"/>
              </a:rPr>
              <a:t>, western </a:t>
            </a:r>
            <a:r>
              <a:rPr lang="en-US" sz="3600" b="0" i="0" u="sng" dirty="0">
                <a:effectLst/>
                <a:latin typeface="Georgia" panose="02040502050405020303" pitchFamily="18" charset="0"/>
                <a:hlinkClick r:id="rId6"/>
              </a:rPr>
              <a:t>Germany</a:t>
            </a:r>
            <a:r>
              <a:rPr lang="en-US" sz="3600" b="0" i="0" dirty="0">
                <a:solidFill>
                  <a:srgbClr val="1A1A1A"/>
                </a:solidFill>
                <a:effectLst/>
                <a:latin typeface="Georgia" panose="02040502050405020303" pitchFamily="18" charset="0"/>
              </a:rPr>
              <a:t>, and northern </a:t>
            </a:r>
            <a:r>
              <a:rPr lang="en-US" sz="3600" b="0" i="0" u="sng" dirty="0">
                <a:effectLst/>
                <a:latin typeface="Georgia" panose="02040502050405020303" pitchFamily="18" charset="0"/>
                <a:hlinkClick r:id="rId7"/>
              </a:rPr>
              <a:t>Italy</a:t>
            </a:r>
            <a:r>
              <a:rPr lang="en-US" sz="3600" b="0" i="0" dirty="0">
                <a:solidFill>
                  <a:srgbClr val="1A1A1A"/>
                </a:solidFill>
                <a:effectLst/>
                <a:latin typeface="Georgia" panose="02040502050405020303" pitchFamily="18" charset="0"/>
              </a:rPr>
              <a:t>. A Celtic people, the </a:t>
            </a:r>
            <a:r>
              <a:rPr lang="en-US" sz="3600" b="0" i="0" u="sng" dirty="0" err="1">
                <a:effectLst/>
                <a:latin typeface="Georgia" panose="02040502050405020303" pitchFamily="18" charset="0"/>
                <a:hlinkClick r:id="rId8"/>
              </a:rPr>
              <a:t>Gauls</a:t>
            </a:r>
            <a:r>
              <a:rPr lang="en-US" sz="3600" b="0" i="0" dirty="0">
                <a:solidFill>
                  <a:srgbClr val="1A1A1A"/>
                </a:solidFill>
                <a:effectLst/>
                <a:latin typeface="Georgia" panose="02040502050405020303" pitchFamily="18" charset="0"/>
              </a:rPr>
              <a:t> lived in an agricultural society divided into several tribes ruled by a landed class.</a:t>
            </a:r>
            <a:br>
              <a:rPr lang="en-US" sz="4000" dirty="0">
                <a:latin typeface="Aptos" panose="020B0004020202020204" pitchFamily="34" charset="0"/>
              </a:rPr>
            </a:br>
            <a:r>
              <a:rPr lang="en-US" sz="2000" dirty="0">
                <a:latin typeface="Aptos" panose="020B0004020202020204" pitchFamily="34" charset="0"/>
              </a:rPr>
              <a:t>https://www.britannica.com/place/Gaul-ancient-region-Europe</a:t>
            </a:r>
          </a:p>
        </p:txBody>
      </p:sp>
      <p:pic>
        <p:nvPicPr>
          <p:cNvPr id="4" name="Picture 3" descr="Isolated twigs and flowers on a white surface">
            <a:extLst>
              <a:ext uri="{FF2B5EF4-FFF2-40B4-BE49-F238E27FC236}">
                <a16:creationId xmlns:a16="http://schemas.microsoft.com/office/drawing/2014/main" id="{240B493B-7CEF-909D-0AA8-34B70CD5AECC}"/>
              </a:ext>
            </a:extLst>
          </p:cNvPr>
          <p:cNvPicPr>
            <a:picLocks noChangeAspect="1"/>
          </p:cNvPicPr>
          <p:nvPr/>
        </p:nvPicPr>
        <p:blipFill>
          <a:blip r:embed="rId9"/>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17050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F3E8-EC94-A67E-2D66-EFE87F9CC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E771C-B953-3A71-F8D3-B7DEC2ED4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09DD83-7B44-ED5E-DD3B-643C2153C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1F23779-388D-9986-A38C-2FBF314B8597}"/>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125230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67B6-0B45-8E53-ECBA-F8781AFE33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37777C-9970-5710-34E8-C06233F09FC1}"/>
              </a:ext>
            </a:extLst>
          </p:cNvPr>
          <p:cNvPicPr>
            <a:picLocks noChangeAspect="1"/>
          </p:cNvPicPr>
          <p:nvPr/>
        </p:nvPicPr>
        <p:blipFill>
          <a:blip r:embed="rId2"/>
          <a:stretch>
            <a:fillRect/>
          </a:stretch>
        </p:blipFill>
        <p:spPr>
          <a:xfrm>
            <a:off x="2384847" y="0"/>
            <a:ext cx="9725392" cy="6748670"/>
          </a:xfrm>
          <a:prstGeom prst="rect">
            <a:avLst/>
          </a:prstGeom>
        </p:spPr>
      </p:pic>
      <p:sp>
        <p:nvSpPr>
          <p:cNvPr id="2" name="Rectangle 1">
            <a:extLst>
              <a:ext uri="{FF2B5EF4-FFF2-40B4-BE49-F238E27FC236}">
                <a16:creationId xmlns:a16="http://schemas.microsoft.com/office/drawing/2014/main" id="{ADED48A4-6289-4A6F-403C-D81FE5785242}"/>
              </a:ext>
            </a:extLst>
          </p:cNvPr>
          <p:cNvSpPr/>
          <p:nvPr/>
        </p:nvSpPr>
        <p:spPr>
          <a:xfrm>
            <a:off x="290945" y="540327"/>
            <a:ext cx="1672937" cy="6182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rgbClr val="000000"/>
                </a:solidFill>
                <a:effectLst/>
                <a:latin typeface="system-ui"/>
              </a:rPr>
              <a:t>Parthians, and Medes, and Elamites, and the dwellers in Mesopotamia, and in Judaea, and </a:t>
            </a:r>
            <a:r>
              <a:rPr lang="en-US" b="0" i="0" dirty="0">
                <a:solidFill>
                  <a:srgbClr val="000000"/>
                </a:solidFill>
                <a:effectLst/>
                <a:highlight>
                  <a:srgbClr val="FFFF00"/>
                </a:highlight>
                <a:latin typeface="system-ui"/>
              </a:rPr>
              <a:t>Cappadocia</a:t>
            </a:r>
            <a:r>
              <a:rPr lang="en-US" b="0" i="0" dirty="0">
                <a:solidFill>
                  <a:srgbClr val="000000"/>
                </a:solidFill>
                <a:effectLst/>
                <a:latin typeface="system-ui"/>
              </a:rPr>
              <a:t>, in </a:t>
            </a:r>
            <a:r>
              <a:rPr lang="en-US" b="0" i="0" dirty="0">
                <a:solidFill>
                  <a:srgbClr val="000000"/>
                </a:solidFill>
                <a:effectLst/>
                <a:highlight>
                  <a:srgbClr val="FFFF00"/>
                </a:highlight>
                <a:latin typeface="system-ui"/>
              </a:rPr>
              <a:t>Pontus</a:t>
            </a:r>
            <a:r>
              <a:rPr lang="en-US" b="0" i="0" dirty="0">
                <a:solidFill>
                  <a:srgbClr val="000000"/>
                </a:solidFill>
                <a:effectLst/>
                <a:latin typeface="system-ui"/>
              </a:rPr>
              <a:t>, and Asia,</a:t>
            </a:r>
          </a:p>
          <a:p>
            <a:pPr algn="l"/>
            <a:r>
              <a:rPr lang="en-US" b="1" i="0" baseline="30000" dirty="0">
                <a:solidFill>
                  <a:srgbClr val="000000"/>
                </a:solidFill>
                <a:effectLst/>
                <a:latin typeface="system-ui"/>
              </a:rPr>
              <a:t>10 </a:t>
            </a:r>
            <a:r>
              <a:rPr lang="en-US" b="0" i="0" dirty="0">
                <a:solidFill>
                  <a:srgbClr val="000000"/>
                </a:solidFill>
                <a:effectLst/>
                <a:latin typeface="system-ui"/>
              </a:rPr>
              <a:t>Phrygia, and </a:t>
            </a:r>
            <a:r>
              <a:rPr lang="en-US" b="0" i="0" dirty="0">
                <a:solidFill>
                  <a:srgbClr val="000000"/>
                </a:solidFill>
                <a:effectLst/>
                <a:highlight>
                  <a:srgbClr val="FFFF00"/>
                </a:highlight>
                <a:latin typeface="system-ui"/>
              </a:rPr>
              <a:t>Pamphylia</a:t>
            </a:r>
            <a:r>
              <a:rPr lang="en-US" b="0" i="0" dirty="0">
                <a:solidFill>
                  <a:srgbClr val="000000"/>
                </a:solidFill>
                <a:effectLst/>
                <a:latin typeface="system-ui"/>
              </a:rPr>
              <a:t>, in Egypt, and in the parts of Libya about Cyrene, and strangers of Rome, Jews and proselytes,</a:t>
            </a:r>
          </a:p>
          <a:p>
            <a:pPr algn="l"/>
            <a:r>
              <a:rPr lang="en-US" b="1" i="0" baseline="30000" dirty="0">
                <a:solidFill>
                  <a:srgbClr val="000000"/>
                </a:solidFill>
                <a:effectLst/>
                <a:latin typeface="system-ui"/>
              </a:rPr>
              <a:t>11 </a:t>
            </a:r>
            <a:r>
              <a:rPr lang="en-US" b="0" i="0" dirty="0" err="1">
                <a:solidFill>
                  <a:srgbClr val="000000"/>
                </a:solidFill>
                <a:effectLst/>
                <a:latin typeface="system-ui"/>
              </a:rPr>
              <a:t>Cretes</a:t>
            </a:r>
            <a:r>
              <a:rPr lang="en-US" b="0" i="0" dirty="0">
                <a:solidFill>
                  <a:srgbClr val="000000"/>
                </a:solidFill>
                <a:effectLst/>
                <a:latin typeface="system-ui"/>
              </a:rPr>
              <a:t> and Arabians, we do </a:t>
            </a:r>
          </a:p>
          <a:p>
            <a:pPr algn="l"/>
            <a:r>
              <a:rPr lang="en-US" b="0" i="0" dirty="0">
                <a:solidFill>
                  <a:srgbClr val="000000"/>
                </a:solidFill>
                <a:effectLst/>
                <a:latin typeface="system-ui"/>
              </a:rPr>
              <a:t>.</a:t>
            </a:r>
          </a:p>
        </p:txBody>
      </p:sp>
      <p:sp>
        <p:nvSpPr>
          <p:cNvPr id="3" name="TextBox 2">
            <a:extLst>
              <a:ext uri="{FF2B5EF4-FFF2-40B4-BE49-F238E27FC236}">
                <a16:creationId xmlns:a16="http://schemas.microsoft.com/office/drawing/2014/main" id="{5D369DF4-AB43-F127-4E50-8D88BC8EC68C}"/>
              </a:ext>
            </a:extLst>
          </p:cNvPr>
          <p:cNvSpPr txBox="1"/>
          <p:nvPr/>
        </p:nvSpPr>
        <p:spPr>
          <a:xfrm>
            <a:off x="290946" y="135082"/>
            <a:ext cx="1228366" cy="369332"/>
          </a:xfrm>
          <a:prstGeom prst="rect">
            <a:avLst/>
          </a:prstGeom>
          <a:noFill/>
        </p:spPr>
        <p:txBody>
          <a:bodyPr wrap="square" rtlCol="0">
            <a:spAutoFit/>
          </a:bodyPr>
          <a:lstStyle/>
          <a:p>
            <a:r>
              <a:rPr lang="en-US" dirty="0">
                <a:latin typeface="Aptos" panose="020B0004020202020204" pitchFamily="34" charset="0"/>
              </a:rPr>
              <a:t>Acts 2</a:t>
            </a:r>
          </a:p>
        </p:txBody>
      </p:sp>
      <p:sp>
        <p:nvSpPr>
          <p:cNvPr id="4" name="Arrow: Up 3">
            <a:extLst>
              <a:ext uri="{FF2B5EF4-FFF2-40B4-BE49-F238E27FC236}">
                <a16:creationId xmlns:a16="http://schemas.microsoft.com/office/drawing/2014/main" id="{A114E1B3-88F9-76CD-7B0C-555CDA9CC402}"/>
              </a:ext>
            </a:extLst>
          </p:cNvPr>
          <p:cNvSpPr/>
          <p:nvPr/>
        </p:nvSpPr>
        <p:spPr>
          <a:xfrm rot="20715247">
            <a:off x="4726744" y="4586067"/>
            <a:ext cx="253219"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1B65C547-9926-835A-1D54-B465E069B8FC}"/>
              </a:ext>
            </a:extLst>
          </p:cNvPr>
          <p:cNvSpPr/>
          <p:nvPr/>
        </p:nvSpPr>
        <p:spPr>
          <a:xfrm rot="20715247">
            <a:off x="6216349" y="3575432"/>
            <a:ext cx="253219"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78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4AAC0-1495-2C3B-B6D3-F514DBD440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97E89-7BED-7552-0C27-284F52655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1A561-DC11-177D-0E42-DA4E094409A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39A4B09-8FCF-6BC0-0B7B-3A364B412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8C000-3BA5-ADC5-2B17-A5BB05D810C6}"/>
              </a:ext>
            </a:extLst>
          </p:cNvPr>
          <p:cNvSpPr>
            <a:spLocks noGrp="1"/>
          </p:cNvSpPr>
          <p:nvPr>
            <p:ph idx="1"/>
          </p:nvPr>
        </p:nvSpPr>
        <p:spPr>
          <a:xfrm>
            <a:off x="572492" y="2071316"/>
            <a:ext cx="9988827" cy="4119172"/>
          </a:xfrm>
        </p:spPr>
        <p:txBody>
          <a:bodyPr anchor="t">
            <a:no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Lystra, an ancient city in central Anatolia (modern-day Turkey), was settled around </a:t>
            </a:r>
            <a:r>
              <a:rPr lang="en-US" sz="3600" b="1" dirty="0">
                <a:effectLst/>
                <a:latin typeface="Aptos" panose="020B0004020202020204" pitchFamily="34" charset="0"/>
                <a:ea typeface="Aptos" panose="020B0004020202020204" pitchFamily="34" charset="0"/>
                <a:cs typeface="Times New Roman" panose="02020603050405020304" pitchFamily="18" charset="0"/>
              </a:rPr>
              <a:t>6 BC</a:t>
            </a:r>
            <a:r>
              <a:rPr lang="en-US" sz="3600" dirty="0">
                <a:effectLst/>
                <a:latin typeface="Aptos" panose="020B0004020202020204" pitchFamily="34" charset="0"/>
                <a:ea typeface="Aptos" panose="020B0004020202020204" pitchFamily="34" charset="0"/>
                <a:cs typeface="Times New Roman" panose="02020603050405020304" pitchFamily="18" charset="0"/>
              </a:rPr>
              <a:t> when the Roman Empire made it a colony under the name </a:t>
            </a:r>
            <a:r>
              <a:rPr lang="en-US" sz="3600" b="1" dirty="0">
                <a:effectLst/>
                <a:latin typeface="Aptos" panose="020B0004020202020204" pitchFamily="34" charset="0"/>
                <a:ea typeface="Aptos" panose="020B0004020202020204" pitchFamily="34" charset="0"/>
                <a:cs typeface="Times New Roman" panose="02020603050405020304" pitchFamily="18" charset="0"/>
              </a:rPr>
              <a:t>Colonia Iulia Felix </a:t>
            </a:r>
            <a:r>
              <a:rPr lang="en-US" sz="3600" b="1" dirty="0" err="1">
                <a:effectLst/>
                <a:latin typeface="Aptos" panose="020B0004020202020204" pitchFamily="34" charset="0"/>
                <a:ea typeface="Aptos" panose="020B0004020202020204" pitchFamily="34" charset="0"/>
                <a:cs typeface="Times New Roman" panose="02020603050405020304" pitchFamily="18" charset="0"/>
              </a:rPr>
              <a:t>Gemina</a:t>
            </a:r>
            <a:r>
              <a:rPr lang="en-US" sz="3600" dirty="0">
                <a:effectLst/>
                <a:latin typeface="Aptos" panose="020B0004020202020204" pitchFamily="34" charset="0"/>
                <a:ea typeface="Aptos" panose="020B0004020202020204" pitchFamily="34" charset="0"/>
                <a:cs typeface="Times New Roman" panose="02020603050405020304" pitchFamily="18" charset="0"/>
              </a:rPr>
              <a:t>. This was part of Rome's efforts to gain better control over the tribes in the region1</a:t>
            </a:r>
            <a:endParaRPr lang="en-US" sz="36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EFC28361-73B3-7B3C-8985-E014194ECDA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6393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F9157-4CA0-6249-2D29-C174D4814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C78A9E-2DB6-2181-FB37-0EF428A8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EA487-2955-80BF-15A6-6B1E9173E11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E8EFD1A-8A66-1061-065A-B1ED6FFD5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460EA8-CBC5-10E7-EB91-6ECF2B935B95}"/>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Iconium, known today as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Konya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has a long history of settlement. The earliest known settlement in the area dates back to around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7100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with the Neolithic site of </a:t>
            </a: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Çatalhöyük</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This proto-city settlement flourished around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7000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and continued until about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5600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The city itself, as Iconium, was later established by the Hittites and became an important city in the region. It was later known as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Colonia Iconium</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during the Roman period</a:t>
            </a:r>
          </a:p>
        </p:txBody>
      </p:sp>
      <p:pic>
        <p:nvPicPr>
          <p:cNvPr id="4" name="Picture 3" descr="Isolated twigs and flowers on a white surface">
            <a:extLst>
              <a:ext uri="{FF2B5EF4-FFF2-40B4-BE49-F238E27FC236}">
                <a16:creationId xmlns:a16="http://schemas.microsoft.com/office/drawing/2014/main" id="{BAD2AE3A-29FF-F864-1EC5-ED418E5A76E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32461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C9AE49-FC46-1100-05AD-EC32B415272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617AB8-F35A-B7FB-E756-C3BCE79669CA}"/>
              </a:ext>
            </a:extLst>
          </p:cNvPr>
          <p:cNvPicPr>
            <a:picLocks noChangeAspect="1"/>
          </p:cNvPicPr>
          <p:nvPr/>
        </p:nvPicPr>
        <p:blipFill>
          <a:blip r:embed="rId3"/>
          <a:stretch>
            <a:fillRect/>
          </a:stretch>
        </p:blipFill>
        <p:spPr>
          <a:xfrm>
            <a:off x="-40482" y="428625"/>
            <a:ext cx="11941261" cy="6172200"/>
          </a:xfrm>
          <a:prstGeom prst="rect">
            <a:avLst/>
          </a:prstGeom>
        </p:spPr>
      </p:pic>
    </p:spTree>
    <p:extLst>
      <p:ext uri="{BB962C8B-B14F-4D97-AF65-F5344CB8AC3E}">
        <p14:creationId xmlns:p14="http://schemas.microsoft.com/office/powerpoint/2010/main" val="214703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254154-EC85-3A44-1050-33D764820B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3FD574-7E2E-9D53-59E4-1F2EB0340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3744-C112-372B-57F3-66204C1134C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535415A-8E85-8AFB-5F59-486C40DF7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DD927-4E3B-E7F6-E2ED-D3A1FCCC2852}"/>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dirty="0" err="1">
                <a:latin typeface="Aptos" panose="020B0004020202020204" pitchFamily="34" charset="0"/>
              </a:rPr>
              <a:t>Derbe</a:t>
            </a:r>
            <a:r>
              <a:rPr lang="en-US" sz="4000" dirty="0">
                <a:latin typeface="Aptos" panose="020B0004020202020204" pitchFamily="34" charset="0"/>
              </a:rPr>
              <a:t>, an ancient city in the region of Lycaonia (modern-day Turkey), was settled around </a:t>
            </a:r>
            <a:r>
              <a:rPr lang="en-US" sz="4000" b="1" dirty="0">
                <a:latin typeface="Aptos" panose="020B0004020202020204" pitchFamily="34" charset="0"/>
              </a:rPr>
              <a:t>6 BC</a:t>
            </a:r>
            <a:r>
              <a:rPr lang="en-US" sz="4000" dirty="0">
                <a:latin typeface="Aptos" panose="020B0004020202020204" pitchFamily="34" charset="0"/>
              </a:rPr>
              <a:t> during the Roman period. It later became part of the Roman province of Galatia</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6C5B26BD-0451-2CE0-F20D-ED83CC5447D8}"/>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767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6F44F5-41EC-893E-C347-1AE25F216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ADE773-EE2E-9AD9-CA47-F62637F48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11812-4812-7695-E665-DEB2477CAF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C2BF147-9020-4058-3D0A-A42E278E8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3231D-8B1B-636D-4220-B2B955F68CA7}"/>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Antioch in Pisidia, also known as </a:t>
            </a:r>
            <a:r>
              <a:rPr lang="en-US" sz="4000" b="1" kern="100" dirty="0" err="1">
                <a:effectLst/>
                <a:latin typeface="Aptos" panose="020B0004020202020204" pitchFamily="34" charset="0"/>
                <a:ea typeface="Aptos" panose="020B0004020202020204" pitchFamily="34" charset="0"/>
                <a:cs typeface="Times New Roman" panose="02020603050405020304" pitchFamily="18" charset="0"/>
              </a:rPr>
              <a:t>Antiochia</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in Pisidia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was founded in the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last quarter of the 3rd century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by the Seleucid Dynasty. However, it only gained prominence after it was </a:t>
            </a:r>
            <a:r>
              <a:rPr lang="en-US" sz="4000" kern="100" dirty="0" err="1">
                <a:effectLst/>
                <a:latin typeface="Aptos" panose="020B0004020202020204" pitchFamily="34" charset="0"/>
                <a:ea typeface="Aptos" panose="020B0004020202020204" pitchFamily="34" charset="0"/>
                <a:cs typeface="Times New Roman" panose="02020603050405020304" pitchFamily="18" charset="0"/>
              </a:rPr>
              <a:t>refounded</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as a Roman colony by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Augustus in 25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E4A48B6D-5F93-68C0-73A3-BBBBD5F01F2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3715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AA096-095E-A548-1471-FCCD9D58920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C336EF-CA52-8415-5C2E-49F94B50C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FEE7A-4485-7A13-210A-6B9CA857B39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3DFE520-3D34-6471-73C2-290E55F2D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F5C9FA-F171-E6BF-D47D-67D741325B4A}"/>
              </a:ext>
            </a:extLst>
          </p:cNvPr>
          <p:cNvSpPr>
            <a:spLocks noGrp="1"/>
          </p:cNvSpPr>
          <p:nvPr>
            <p:ph idx="1"/>
          </p:nvPr>
        </p:nvSpPr>
        <p:spPr>
          <a:xfrm>
            <a:off x="572492" y="2071316"/>
            <a:ext cx="9988827" cy="4119172"/>
          </a:xfrm>
        </p:spPr>
        <p:txBody>
          <a:bodyPr anchor="t">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Augustus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(27 BC - 14 AD): The first Roman emperor, who established the Roman Empire and ruled from 27 BC to 14 CE.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Tiberius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(14-37 AD): Augustus' stepson and successor, known for his reclusive and paranoid rule.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Caligula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(37-41 AD): Known for his eccentric and cruel behavior, his reign was marked by extravagance and tyranny.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Claudius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(41-54 AD): Despite being considered an unlikely candidate, he proved to be an effective emperor.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Nero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(54-68 AD): Famous for his artistic ambitions and the Great Fire of Rome, his rule ended in rebellion and his suicide.</a:t>
            </a:r>
          </a:p>
        </p:txBody>
      </p:sp>
      <p:pic>
        <p:nvPicPr>
          <p:cNvPr id="4" name="Picture 3" descr="Isolated twigs and flowers on a white surface">
            <a:extLst>
              <a:ext uri="{FF2B5EF4-FFF2-40B4-BE49-F238E27FC236}">
                <a16:creationId xmlns:a16="http://schemas.microsoft.com/office/drawing/2014/main" id="{4882EBF4-EA51-AF7E-9FFA-EF6860DA899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53428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3F5E0-8F3E-AA23-4552-923AF302C9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D2399-FBDB-20A5-972F-9A137D5B8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A2EEE-A6F3-101F-71C6-B123896086E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2F648D2-E4F4-047B-6156-924E3171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231690-14BA-75F3-E7DD-63769D177BED}"/>
              </a:ext>
            </a:extLst>
          </p:cNvPr>
          <p:cNvSpPr>
            <a:spLocks noGrp="1"/>
          </p:cNvSpPr>
          <p:nvPr>
            <p:ph idx="1"/>
          </p:nvPr>
        </p:nvSpPr>
        <p:spPr>
          <a:xfrm>
            <a:off x="572492" y="2071316"/>
            <a:ext cx="9988827" cy="4119172"/>
          </a:xfrm>
        </p:spPr>
        <p:txBody>
          <a:bodyPr anchor="t">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Augustus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(27 BC - 14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Tiberius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(14-37)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Caligula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(37-41)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Claudius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(41-54)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Nero</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(54-68) AD.</a:t>
            </a:r>
          </a:p>
        </p:txBody>
      </p:sp>
      <p:pic>
        <p:nvPicPr>
          <p:cNvPr id="4" name="Picture 3" descr="Isolated twigs and flowers on a white surface">
            <a:extLst>
              <a:ext uri="{FF2B5EF4-FFF2-40B4-BE49-F238E27FC236}">
                <a16:creationId xmlns:a16="http://schemas.microsoft.com/office/drawing/2014/main" id="{45652B3C-9F18-C8B2-2A04-2C7D317834DB}"/>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5930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C6A7-D019-662A-EB2F-0C8243BF88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1548E0-95CF-4E17-94A3-B4D4B1D32332}"/>
              </a:ext>
            </a:extLst>
          </p:cNvPr>
          <p:cNvPicPr>
            <a:picLocks noChangeAspect="1"/>
          </p:cNvPicPr>
          <p:nvPr/>
        </p:nvPicPr>
        <p:blipFill>
          <a:blip r:embed="rId2"/>
          <a:stretch>
            <a:fillRect/>
          </a:stretch>
        </p:blipFill>
        <p:spPr>
          <a:xfrm>
            <a:off x="0" y="0"/>
            <a:ext cx="12192000" cy="1228725"/>
          </a:xfrm>
          <a:prstGeom prst="rect">
            <a:avLst/>
          </a:prstGeom>
        </p:spPr>
      </p:pic>
      <p:pic>
        <p:nvPicPr>
          <p:cNvPr id="6" name="Picture 5">
            <a:extLst>
              <a:ext uri="{FF2B5EF4-FFF2-40B4-BE49-F238E27FC236}">
                <a16:creationId xmlns:a16="http://schemas.microsoft.com/office/drawing/2014/main" id="{591D739C-5A67-7D60-CFF8-EBD8B0D3A8C0}"/>
              </a:ext>
            </a:extLst>
          </p:cNvPr>
          <p:cNvPicPr>
            <a:picLocks noChangeAspect="1"/>
          </p:cNvPicPr>
          <p:nvPr/>
        </p:nvPicPr>
        <p:blipFill>
          <a:blip r:embed="rId3"/>
          <a:stretch>
            <a:fillRect/>
          </a:stretch>
        </p:blipFill>
        <p:spPr>
          <a:xfrm>
            <a:off x="-23580" y="1228725"/>
            <a:ext cx="12239159" cy="4481799"/>
          </a:xfrm>
          <a:prstGeom prst="rect">
            <a:avLst/>
          </a:prstGeom>
        </p:spPr>
      </p:pic>
    </p:spTree>
    <p:extLst>
      <p:ext uri="{BB962C8B-B14F-4D97-AF65-F5344CB8AC3E}">
        <p14:creationId xmlns:p14="http://schemas.microsoft.com/office/powerpoint/2010/main" val="182217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D0CA-2062-A3BA-E044-09FC351185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267213-AB7F-6056-BC12-14DE5D422D56}"/>
              </a:ext>
            </a:extLst>
          </p:cNvPr>
          <p:cNvPicPr>
            <a:picLocks noChangeAspect="1"/>
          </p:cNvPicPr>
          <p:nvPr/>
        </p:nvPicPr>
        <p:blipFill>
          <a:blip r:embed="rId2"/>
          <a:stretch>
            <a:fillRect/>
          </a:stretch>
        </p:blipFill>
        <p:spPr>
          <a:xfrm>
            <a:off x="402956" y="-18484"/>
            <a:ext cx="11205275" cy="6698253"/>
          </a:xfrm>
          <a:prstGeom prst="rect">
            <a:avLst/>
          </a:prstGeom>
        </p:spPr>
      </p:pic>
    </p:spTree>
    <p:extLst>
      <p:ext uri="{BB962C8B-B14F-4D97-AF65-F5344CB8AC3E}">
        <p14:creationId xmlns:p14="http://schemas.microsoft.com/office/powerpoint/2010/main" val="209286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5D290-87CC-3F15-2A23-EA0CFA6AB2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C87C40-EF44-8DCC-91E1-38C8089E611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02E9B5D-574B-ED1E-755E-C36068C14D19}"/>
              </a:ext>
            </a:extLst>
          </p:cNvPr>
          <p:cNvSpPr txBox="1"/>
          <p:nvPr/>
        </p:nvSpPr>
        <p:spPr>
          <a:xfrm>
            <a:off x="0" y="1219200"/>
            <a:ext cx="10639425" cy="4801314"/>
          </a:xfrm>
          <a:prstGeom prst="rect">
            <a:avLst/>
          </a:prstGeom>
          <a:noFill/>
        </p:spPr>
        <p:txBody>
          <a:bodyPr wrap="square" rtlCol="0">
            <a:spAutoFit/>
          </a:bodyPr>
          <a:lstStyle/>
          <a:p>
            <a:pPr algn="l"/>
            <a:r>
              <a:rPr lang="en-US" sz="3600" b="1" i="0" baseline="30000" dirty="0">
                <a:solidFill>
                  <a:srgbClr val="000000"/>
                </a:solidFill>
                <a:effectLst/>
                <a:latin typeface="system-ui"/>
              </a:rPr>
              <a:t>5 </a:t>
            </a:r>
            <a:r>
              <a:rPr lang="en-US" sz="3600" b="0" i="0" dirty="0">
                <a:solidFill>
                  <a:srgbClr val="000000"/>
                </a:solidFill>
                <a:effectLst/>
                <a:latin typeface="system-ui"/>
              </a:rPr>
              <a:t>This proposal (choose someone to feed widows) pleased the whole group. They chose Stephen, a man full of faith and of the Holy Spirit; ……….</a:t>
            </a:r>
            <a:r>
              <a:rPr lang="en-US" sz="3600" b="1" i="0" baseline="30000" dirty="0">
                <a:solidFill>
                  <a:srgbClr val="000000"/>
                </a:solidFill>
                <a:effectLst/>
                <a:latin typeface="system-ui"/>
              </a:rPr>
              <a:t>6 </a:t>
            </a:r>
            <a:r>
              <a:rPr lang="en-US" sz="3600" b="0" i="0" dirty="0">
                <a:solidFill>
                  <a:srgbClr val="000000"/>
                </a:solidFill>
                <a:effectLst/>
                <a:latin typeface="system-ui"/>
              </a:rPr>
              <a:t>They presented these men to the apostles, who prayed and laid their hands on them.</a:t>
            </a:r>
          </a:p>
          <a:p>
            <a:pPr algn="l"/>
            <a:r>
              <a:rPr lang="en-US" sz="3600" b="0" i="0" dirty="0">
                <a:solidFill>
                  <a:srgbClr val="000000"/>
                </a:solidFill>
                <a:effectLst/>
                <a:latin typeface="system-ui"/>
              </a:rPr>
              <a:t> ….number of disciples in Jerusalem increased rapidly, and a large number of priests became obedient to the faith.</a:t>
            </a:r>
            <a:br>
              <a:rPr lang="en-US" sz="3600" dirty="0"/>
            </a:br>
            <a:endParaRPr lang="en-US" dirty="0"/>
          </a:p>
        </p:txBody>
      </p:sp>
      <p:sp>
        <p:nvSpPr>
          <p:cNvPr id="10" name="Title 1">
            <a:extLst>
              <a:ext uri="{FF2B5EF4-FFF2-40B4-BE49-F238E27FC236}">
                <a16:creationId xmlns:a16="http://schemas.microsoft.com/office/drawing/2014/main" id="{B01CF3AD-B18B-59E2-E448-F0688940B5EF}"/>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6   Stephens’s Credentials</a:t>
            </a:r>
          </a:p>
        </p:txBody>
      </p:sp>
      <p:pic>
        <p:nvPicPr>
          <p:cNvPr id="11" name="Picture 10" descr="Isolated twigs and flowers on a white surface">
            <a:extLst>
              <a:ext uri="{FF2B5EF4-FFF2-40B4-BE49-F238E27FC236}">
                <a16:creationId xmlns:a16="http://schemas.microsoft.com/office/drawing/2014/main" id="{B2FD10DC-9EE3-0D00-A1E4-ABAD5AABB7A8}"/>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93121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40D7-DE32-E508-2951-EF1578860C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23B935-2F03-CE8E-DEF9-3427219C979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F6F0505-F2B2-C182-D058-5BD90E977970}"/>
              </a:ext>
            </a:extLst>
          </p:cNvPr>
          <p:cNvSpPr txBox="1"/>
          <p:nvPr/>
        </p:nvSpPr>
        <p:spPr>
          <a:xfrm>
            <a:off x="0" y="1219200"/>
            <a:ext cx="10639425" cy="4801314"/>
          </a:xfrm>
          <a:prstGeom prst="rect">
            <a:avLst/>
          </a:prstGeom>
          <a:noFill/>
        </p:spPr>
        <p:txBody>
          <a:bodyPr wrap="square" rtlCol="0">
            <a:spAutoFit/>
          </a:bodyPr>
          <a:lstStyle/>
          <a:p>
            <a:pPr algn="l"/>
            <a:r>
              <a:rPr lang="en-US" sz="3600" b="1" i="0" baseline="30000" dirty="0">
                <a:solidFill>
                  <a:srgbClr val="000000"/>
                </a:solidFill>
                <a:effectLst/>
                <a:latin typeface="system-ui"/>
              </a:rPr>
              <a:t>8 </a:t>
            </a:r>
            <a:r>
              <a:rPr lang="en-US" sz="3600" b="0" i="0" dirty="0">
                <a:solidFill>
                  <a:srgbClr val="000000"/>
                </a:solidFill>
                <a:effectLst/>
                <a:latin typeface="system-ui"/>
              </a:rPr>
              <a:t>Now Stephen, a man full of God’s grace and power, performed great wonders and signs among the people. </a:t>
            </a:r>
            <a:r>
              <a:rPr lang="en-US" sz="3600" b="1" i="0" baseline="30000" dirty="0">
                <a:solidFill>
                  <a:srgbClr val="000000"/>
                </a:solidFill>
                <a:effectLst/>
                <a:latin typeface="system-ui"/>
              </a:rPr>
              <a:t>9 </a:t>
            </a:r>
            <a:r>
              <a:rPr lang="en-US" sz="3600" b="0" i="0" dirty="0">
                <a:solidFill>
                  <a:srgbClr val="000000"/>
                </a:solidFill>
                <a:effectLst/>
                <a:latin typeface="system-ui"/>
              </a:rPr>
              <a:t>Opposition arose, however, from members of the Synagogue of the Freedmen   (as it was called)—Jews of Cyrene and Alexandria as well as the provinces of Cilicia and Asia—who began to argue with Stephen. </a:t>
            </a:r>
            <a:r>
              <a:rPr lang="en-US" sz="3600" b="1" i="0" baseline="30000" dirty="0">
                <a:solidFill>
                  <a:srgbClr val="000000"/>
                </a:solidFill>
                <a:effectLst/>
                <a:latin typeface="system-ui"/>
              </a:rPr>
              <a:t>10 </a:t>
            </a:r>
            <a:r>
              <a:rPr lang="en-US" sz="3600" b="0" i="0" dirty="0">
                <a:solidFill>
                  <a:srgbClr val="000000"/>
                </a:solidFill>
                <a:effectLst/>
                <a:latin typeface="system-ui"/>
              </a:rPr>
              <a:t>But they could not stand up against the wisdom the Spirit gave him as he spoke.</a:t>
            </a:r>
            <a:br>
              <a:rPr lang="en-US" sz="3600" dirty="0"/>
            </a:br>
            <a:endParaRPr lang="en-US" dirty="0"/>
          </a:p>
        </p:txBody>
      </p:sp>
      <p:sp>
        <p:nvSpPr>
          <p:cNvPr id="10" name="Title 1">
            <a:extLst>
              <a:ext uri="{FF2B5EF4-FFF2-40B4-BE49-F238E27FC236}">
                <a16:creationId xmlns:a16="http://schemas.microsoft.com/office/drawing/2014/main" id="{12B72AFB-2034-D703-0615-EC2263A0348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6   Stephens’s Credentials</a:t>
            </a:r>
          </a:p>
        </p:txBody>
      </p:sp>
      <p:pic>
        <p:nvPicPr>
          <p:cNvPr id="11" name="Picture 10" descr="Isolated twigs and flowers on a white surface">
            <a:extLst>
              <a:ext uri="{FF2B5EF4-FFF2-40B4-BE49-F238E27FC236}">
                <a16:creationId xmlns:a16="http://schemas.microsoft.com/office/drawing/2014/main" id="{72D8FE19-9DDA-31D4-E700-52DBB85F8C57}"/>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338174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E627-FCA4-F8D9-3E43-B073B45CFF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C087A-47DE-0989-4748-6C2C67E31F05}"/>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1A170FB-EB0F-F14E-DDF3-FC0014BA4E81}"/>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7A780A33-A323-FAF6-4838-ED89555D9DD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0B6AA416-7FB6-BB09-2993-6B8CDFF7A59A}"/>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402196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D2BC-F40A-B57C-C63B-3CE1F48B74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B0F10F-E697-8396-44BC-86055CC47DAD}"/>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0E9D892-6BBF-EA25-7BCC-262F894E86D6}"/>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a:t>
            </a:r>
            <a:r>
              <a:rPr lang="en-US" sz="3600" b="0" i="0" dirty="0">
                <a:solidFill>
                  <a:srgbClr val="000000"/>
                </a:solidFill>
                <a:effectLst/>
                <a:highlight>
                  <a:srgbClr val="FFFF00"/>
                </a:highlight>
                <a:latin typeface="system-ui"/>
              </a:rPr>
              <a:t>“I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B8C09976-4C1A-C333-DA2F-BAC3D0E6346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EDB13669-200A-3AC7-BE04-7F59B02FF6C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25280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1969C-6FB2-B103-81CF-8614FDFB3DC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530B41EF-FB83-922B-4130-4741FCD322E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57 </a:t>
            </a:r>
            <a:r>
              <a:rPr lang="en-US" sz="3600" b="0" i="0" dirty="0">
                <a:solidFill>
                  <a:srgbClr val="000000"/>
                </a:solidFill>
                <a:effectLst/>
                <a:latin typeface="system-ui"/>
              </a:rPr>
              <a:t>At this they covered their ears and, yelling at the top of their voices, they all rushed at him, </a:t>
            </a:r>
            <a:r>
              <a:rPr lang="en-US" sz="3600" b="1" i="0" baseline="30000" dirty="0">
                <a:solidFill>
                  <a:srgbClr val="000000"/>
                </a:solidFill>
                <a:effectLst/>
                <a:latin typeface="system-ui"/>
              </a:rPr>
              <a:t>58 </a:t>
            </a:r>
            <a:r>
              <a:rPr lang="en-US" sz="3600" b="0" i="0" dirty="0">
                <a:solidFill>
                  <a:srgbClr val="000000"/>
                </a:solidFill>
                <a:effectLst/>
                <a:latin typeface="system-ui"/>
              </a:rPr>
              <a:t>dragged him out of the city and began to stone him. Meanwhile, the witnesses laid their coats at the feet of a young man named Saul.</a:t>
            </a:r>
          </a:p>
          <a:p>
            <a:pPr algn="l"/>
            <a:r>
              <a:rPr lang="en-US" sz="3600" b="1" i="0" baseline="30000" dirty="0">
                <a:solidFill>
                  <a:srgbClr val="000000"/>
                </a:solidFill>
                <a:effectLst/>
                <a:latin typeface="system-ui"/>
              </a:rPr>
              <a:t>59 </a:t>
            </a:r>
            <a:r>
              <a:rPr lang="en-US" sz="3600" b="0" i="0" dirty="0">
                <a:solidFill>
                  <a:srgbClr val="000000"/>
                </a:solidFill>
                <a:effectLst/>
                <a:latin typeface="system-ui"/>
              </a:rPr>
              <a:t>While they were stoning him, Stephen prayed, “Lord Jesus, receive my spirit.” </a:t>
            </a:r>
            <a:r>
              <a:rPr lang="en-US" sz="3600" b="1" i="0" baseline="30000" dirty="0">
                <a:solidFill>
                  <a:srgbClr val="000000"/>
                </a:solidFill>
                <a:effectLst/>
                <a:latin typeface="system-ui"/>
              </a:rPr>
              <a:t>60 </a:t>
            </a:r>
            <a:r>
              <a:rPr lang="en-US" sz="3600" b="0" i="0" dirty="0">
                <a:solidFill>
                  <a:srgbClr val="000000"/>
                </a:solidFill>
                <a:effectLst/>
                <a:latin typeface="system-ui"/>
              </a:rPr>
              <a:t>Then he fell on his knees and cried out, “Lord, do not hold this sin against them.” When he had said this, he fell asleep.</a:t>
            </a:r>
          </a:p>
          <a:p>
            <a:endParaRPr lang="en-US" dirty="0"/>
          </a:p>
        </p:txBody>
      </p:sp>
      <p:sp>
        <p:nvSpPr>
          <p:cNvPr id="10" name="Title 1">
            <a:extLst>
              <a:ext uri="{FF2B5EF4-FFF2-40B4-BE49-F238E27FC236}">
                <a16:creationId xmlns:a16="http://schemas.microsoft.com/office/drawing/2014/main" id="{106E1088-625F-2323-2BDD-FE73D2A0C6F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CE291FEA-E04C-E5E9-2370-95B851634DE6}"/>
              </a:ext>
            </a:extLst>
          </p:cNvPr>
          <p:cNvPicPr>
            <a:picLocks noChangeAspect="1"/>
          </p:cNvPicPr>
          <p:nvPr/>
        </p:nvPicPr>
        <p:blipFill>
          <a:blip r:embed="rId3"/>
          <a:srcRect l="23193" r="9705" b="1"/>
          <a:stretch/>
        </p:blipFill>
        <p:spPr>
          <a:xfrm>
            <a:off x="10129294" y="4156710"/>
            <a:ext cx="1918753" cy="1994435"/>
          </a:xfrm>
          <a:prstGeom prst="rect">
            <a:avLst/>
          </a:prstGeom>
        </p:spPr>
      </p:pic>
    </p:spTree>
    <p:extLst>
      <p:ext uri="{BB962C8B-B14F-4D97-AF65-F5344CB8AC3E}">
        <p14:creationId xmlns:p14="http://schemas.microsoft.com/office/powerpoint/2010/main" val="200620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99E4-73F7-83FE-7E06-6E8FE558EF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5BA92-7B42-0C86-875A-AB82E3C358FF}"/>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BF676D5-1A1C-D6C9-161B-0D30F84CEA6F}"/>
              </a:ext>
            </a:extLst>
          </p:cNvPr>
          <p:cNvSpPr txBox="1"/>
          <p:nvPr/>
        </p:nvSpPr>
        <p:spPr>
          <a:xfrm>
            <a:off x="0" y="1219200"/>
            <a:ext cx="10639425" cy="6204263"/>
          </a:xfrm>
          <a:prstGeom prst="rect">
            <a:avLst/>
          </a:prstGeom>
          <a:noFill/>
        </p:spPr>
        <p:txBody>
          <a:bodyPr wrap="square" rtlCol="0">
            <a:spAutoFit/>
          </a:bodyPr>
          <a:lstStyle/>
          <a:p>
            <a:pPr algn="l"/>
            <a:r>
              <a:rPr lang="en-US" sz="3600" b="1" i="0" dirty="0">
                <a:solidFill>
                  <a:srgbClr val="000000"/>
                </a:solidFill>
                <a:effectLst/>
                <a:latin typeface="system-ui"/>
              </a:rPr>
              <a:t>8 </a:t>
            </a:r>
            <a:r>
              <a:rPr lang="en-US" sz="3600" b="0" i="0" dirty="0">
                <a:solidFill>
                  <a:srgbClr val="000000"/>
                </a:solidFill>
                <a:effectLst/>
                <a:latin typeface="system-ui"/>
              </a:rPr>
              <a:t>And Saul approved of their killing him.</a:t>
            </a:r>
          </a:p>
          <a:p>
            <a:pPr algn="l">
              <a:spcBef>
                <a:spcPts val="1500"/>
              </a:spcBef>
              <a:spcAft>
                <a:spcPts val="750"/>
              </a:spcAft>
            </a:pPr>
            <a:r>
              <a:rPr lang="en-US" sz="3600" b="1" i="0" dirty="0">
                <a:solidFill>
                  <a:srgbClr val="000000"/>
                </a:solidFill>
                <a:effectLst/>
                <a:latin typeface="system-ui"/>
              </a:rPr>
              <a:t>The Church Persecuted and Scattered</a:t>
            </a:r>
          </a:p>
          <a:p>
            <a:pPr algn="l"/>
            <a:r>
              <a:rPr lang="en-US" sz="3600" b="0" i="0" dirty="0">
                <a:solidFill>
                  <a:srgbClr val="000000"/>
                </a:solidFill>
                <a:effectLst/>
                <a:latin typeface="system-ui"/>
              </a:rPr>
              <a:t>On that day a great persecution broke out against the church in Jerusalem, and all except the apostles were scattered throughout Judea and Samaria. </a:t>
            </a:r>
            <a:r>
              <a:rPr lang="en-US" sz="3600" b="1" i="0" baseline="30000" dirty="0">
                <a:solidFill>
                  <a:srgbClr val="000000"/>
                </a:solidFill>
                <a:effectLst/>
                <a:latin typeface="system-ui"/>
              </a:rPr>
              <a:t>2 </a:t>
            </a:r>
            <a:r>
              <a:rPr lang="en-US" sz="3600" b="0" i="0" dirty="0">
                <a:solidFill>
                  <a:srgbClr val="000000"/>
                </a:solidFill>
                <a:effectLst/>
                <a:latin typeface="system-ui"/>
              </a:rPr>
              <a:t>Godly men buried Stephen and mourned deeply for him. </a:t>
            </a:r>
            <a:r>
              <a:rPr lang="en-US" sz="3600" b="1" i="0" baseline="30000" dirty="0">
                <a:solidFill>
                  <a:srgbClr val="000000"/>
                </a:solidFill>
                <a:effectLst/>
                <a:latin typeface="system-ui"/>
              </a:rPr>
              <a:t>3 </a:t>
            </a:r>
            <a:r>
              <a:rPr lang="en-US" sz="3600" b="0" i="0" dirty="0">
                <a:solidFill>
                  <a:srgbClr val="000000"/>
                </a:solidFill>
                <a:effectLst/>
                <a:latin typeface="system-ui"/>
              </a:rPr>
              <a:t>But Saul began to destroy the church. Going from house to house, he dragged off both men and women and put them in prison.</a:t>
            </a:r>
          </a:p>
          <a:p>
            <a:pPr algn="l"/>
            <a:br>
              <a:rPr lang="en-US" sz="3600" dirty="0"/>
            </a:br>
            <a:endParaRPr lang="en-US" dirty="0"/>
          </a:p>
        </p:txBody>
      </p:sp>
      <p:sp>
        <p:nvSpPr>
          <p:cNvPr id="10" name="Title 1">
            <a:extLst>
              <a:ext uri="{FF2B5EF4-FFF2-40B4-BE49-F238E27FC236}">
                <a16:creationId xmlns:a16="http://schemas.microsoft.com/office/drawing/2014/main" id="{B90C86F0-FD18-8B79-1737-D31185E11F5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zeal against “the way”</a:t>
            </a:r>
          </a:p>
        </p:txBody>
      </p:sp>
      <p:pic>
        <p:nvPicPr>
          <p:cNvPr id="11" name="Picture 10" descr="Isolated twigs and flowers on a white surface">
            <a:extLst>
              <a:ext uri="{FF2B5EF4-FFF2-40B4-BE49-F238E27FC236}">
                <a16:creationId xmlns:a16="http://schemas.microsoft.com/office/drawing/2014/main" id="{1733141B-2028-9485-8708-6EEAC70F8138}"/>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30929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C217-86FD-AEAA-1634-E550191E1A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30C871-C9EB-8D32-3AC9-D7D4D8233B2A}"/>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4A0C4D6-9424-214B-C0D2-E67A3A62014E}"/>
              </a:ext>
            </a:extLst>
          </p:cNvPr>
          <p:cNvSpPr txBox="1"/>
          <p:nvPr/>
        </p:nvSpPr>
        <p:spPr>
          <a:xfrm>
            <a:off x="0" y="1219200"/>
            <a:ext cx="10639425" cy="4247317"/>
          </a:xfrm>
          <a:prstGeom prst="rect">
            <a:avLst/>
          </a:prstGeom>
          <a:noFill/>
        </p:spPr>
        <p:txBody>
          <a:bodyPr wrap="square" rtlCol="0">
            <a:spAutoFit/>
          </a:bodyPr>
          <a:lstStyle/>
          <a:p>
            <a:pPr algn="l"/>
            <a:r>
              <a:rPr lang="en-US" sz="3600" b="1" i="0" dirty="0">
                <a:solidFill>
                  <a:srgbClr val="000000"/>
                </a:solidFill>
                <a:effectLst/>
                <a:latin typeface="system-ui"/>
              </a:rPr>
              <a:t>9 </a:t>
            </a:r>
            <a:r>
              <a:rPr lang="en-US" sz="3600" b="0" i="0" dirty="0">
                <a:solidFill>
                  <a:srgbClr val="000000"/>
                </a:solidFill>
                <a:effectLst/>
                <a:latin typeface="system-ui"/>
              </a:rPr>
              <a:t>Meanwhile, Saul was still breathing out murderous threats against the Lord’s disciples. He went to the high priest </a:t>
            </a:r>
            <a:r>
              <a:rPr lang="en-US" sz="3600" b="1" i="0" baseline="30000" dirty="0">
                <a:solidFill>
                  <a:srgbClr val="000000"/>
                </a:solidFill>
                <a:effectLst/>
                <a:latin typeface="system-ui"/>
              </a:rPr>
              <a:t>2 </a:t>
            </a:r>
            <a:r>
              <a:rPr lang="en-US" sz="3600" b="0" i="0" dirty="0">
                <a:solidFill>
                  <a:srgbClr val="000000"/>
                </a:solidFill>
                <a:effectLst/>
                <a:latin typeface="system-ui"/>
              </a:rPr>
              <a:t>and asked him for letters to the synagogues in Damascus, so that if he found any there who belonged to the Way, whether men or women, he might take them as prisoners to Jerusalem.</a:t>
            </a:r>
          </a:p>
          <a:p>
            <a:pPr algn="l"/>
            <a:br>
              <a:rPr lang="en-US" sz="3600" dirty="0"/>
            </a:br>
            <a:endParaRPr lang="en-US" dirty="0"/>
          </a:p>
        </p:txBody>
      </p:sp>
      <p:sp>
        <p:nvSpPr>
          <p:cNvPr id="10" name="Title 1">
            <a:extLst>
              <a:ext uri="{FF2B5EF4-FFF2-40B4-BE49-F238E27FC236}">
                <a16:creationId xmlns:a16="http://schemas.microsoft.com/office/drawing/2014/main" id="{75C98947-E97B-42AF-016C-EF82489038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DF75F362-22DF-AE5B-7A9C-65217F356D1D}"/>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98361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F119-A461-B6FA-7FB4-90C83EBD31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912A05-81C8-0B0A-3F40-9856B0B59C9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DE5926A-FE31-CF5A-7373-77BA2B035789}"/>
              </a:ext>
            </a:extLst>
          </p:cNvPr>
          <p:cNvSpPr txBox="1"/>
          <p:nvPr/>
        </p:nvSpPr>
        <p:spPr>
          <a:xfrm>
            <a:off x="0" y="1219200"/>
            <a:ext cx="10639425" cy="2585323"/>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br>
              <a:rPr lang="en-US" sz="3600" dirty="0"/>
            </a:br>
            <a:endParaRPr lang="en-US" dirty="0"/>
          </a:p>
        </p:txBody>
      </p:sp>
      <p:sp>
        <p:nvSpPr>
          <p:cNvPr id="10" name="Title 1">
            <a:extLst>
              <a:ext uri="{FF2B5EF4-FFF2-40B4-BE49-F238E27FC236}">
                <a16:creationId xmlns:a16="http://schemas.microsoft.com/office/drawing/2014/main" id="{46F821DC-13AB-F095-0B01-A4F9AD3B45DC}"/>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6EA735A8-66AE-BA69-5FC9-95355DD47C7F}"/>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1885335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68B6-F13C-8F6A-BC02-691F1E43D9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C98537-F659-45C0-B843-4C0A1015F1D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497E9FF-A5F9-8AAF-290B-5230F08B34AC}"/>
              </a:ext>
            </a:extLst>
          </p:cNvPr>
          <p:cNvSpPr txBox="1"/>
          <p:nvPr/>
        </p:nvSpPr>
        <p:spPr>
          <a:xfrm>
            <a:off x="0" y="1219200"/>
            <a:ext cx="10639425" cy="5355312"/>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p>
          <a:p>
            <a:pPr algn="l"/>
            <a:r>
              <a:rPr lang="en-US" sz="3600" b="1" i="0" baseline="30000" dirty="0">
                <a:solidFill>
                  <a:srgbClr val="000000"/>
                </a:solidFill>
                <a:effectLst/>
                <a:latin typeface="system-ui"/>
              </a:rPr>
              <a:t>5 </a:t>
            </a:r>
            <a:r>
              <a:rPr lang="en-US" sz="3600" b="0" i="0" dirty="0">
                <a:solidFill>
                  <a:srgbClr val="000000"/>
                </a:solidFill>
                <a:effectLst/>
                <a:latin typeface="system-ui"/>
              </a:rPr>
              <a:t>“Who are you, Lord?” Saul asked.</a:t>
            </a:r>
          </a:p>
          <a:p>
            <a:pPr algn="l"/>
            <a:r>
              <a:rPr lang="en-US" sz="3600" b="0" i="0" dirty="0">
                <a:solidFill>
                  <a:srgbClr val="FF0000"/>
                </a:solidFill>
                <a:effectLst/>
                <a:latin typeface="system-ui"/>
              </a:rPr>
              <a:t>“I am Jesus, whom you are persecuting,”</a:t>
            </a:r>
            <a:r>
              <a:rPr lang="en-US" sz="3600" b="0" i="0" dirty="0">
                <a:solidFill>
                  <a:srgbClr val="000000"/>
                </a:solidFill>
                <a:effectLst/>
                <a:latin typeface="system-ui"/>
              </a:rPr>
              <a:t> he replied. </a:t>
            </a:r>
            <a:r>
              <a:rPr lang="en-US" sz="3600" b="1" i="0" baseline="30000" dirty="0">
                <a:solidFill>
                  <a:srgbClr val="000000"/>
                </a:solidFill>
                <a:effectLst/>
                <a:latin typeface="system-ui"/>
              </a:rPr>
              <a:t>6 </a:t>
            </a:r>
            <a:r>
              <a:rPr lang="en-US" sz="3600" b="0" i="0" dirty="0">
                <a:solidFill>
                  <a:srgbClr val="FF0000"/>
                </a:solidFill>
                <a:effectLst/>
                <a:latin typeface="system-ui"/>
              </a:rPr>
              <a:t>“Now get up and go into the city, and you will be told what you must do.”</a:t>
            </a:r>
          </a:p>
          <a:p>
            <a:pPr algn="l"/>
            <a:br>
              <a:rPr lang="en-US" sz="3600" dirty="0"/>
            </a:br>
            <a:endParaRPr lang="en-US" dirty="0"/>
          </a:p>
        </p:txBody>
      </p:sp>
      <p:sp>
        <p:nvSpPr>
          <p:cNvPr id="10" name="Title 1">
            <a:extLst>
              <a:ext uri="{FF2B5EF4-FFF2-40B4-BE49-F238E27FC236}">
                <a16:creationId xmlns:a16="http://schemas.microsoft.com/office/drawing/2014/main" id="{033C4EF8-15A2-F1B7-9E37-020C8BE29306}"/>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48573411-1F55-E233-614B-49DA49A1791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99380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8D95-76F4-576B-6C3B-E5A190D75C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1B34AD-E8E7-3B74-4B7F-A3FD35B2BEB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F6B8512-9806-C9F9-1764-2DF5DEAE702D}"/>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26BD51E4-4E29-3CD1-E227-0C48DEA335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24D70386-2E99-022D-17D6-11DCDE091932}"/>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3663998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D8E8-4EAF-5459-78D5-982D884265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3A2135-4057-88AB-FA0B-98E6639B9771}"/>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EBFC744-A7A9-F83A-88E6-EFCE31730A66}"/>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FCE8BB74-26D2-A26D-F0EF-E60051ADB7E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A56C9B3B-71F9-66A5-BDE8-6389DFAA4E28}"/>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1304670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D143-67B8-0D83-917C-091781F25D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3878C6-2E0D-36C1-88C4-C116700B7E5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5B5C84D-1965-349C-A2A4-7C07DECC83D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10 </a:t>
            </a:r>
            <a:r>
              <a:rPr lang="en-US" sz="3600" b="0" i="0" dirty="0">
                <a:solidFill>
                  <a:srgbClr val="000000"/>
                </a:solidFill>
                <a:effectLst/>
                <a:latin typeface="system-ui"/>
              </a:rPr>
              <a:t>In Damascus there was a disciple named Ananias. The Lord called to him in a vision, </a:t>
            </a:r>
            <a:r>
              <a:rPr lang="en-US" sz="3600" b="0" i="0" dirty="0">
                <a:solidFill>
                  <a:srgbClr val="FF0000"/>
                </a:solidFill>
                <a:effectLst/>
                <a:latin typeface="system-ui"/>
              </a:rPr>
              <a:t>“Ananias!”</a:t>
            </a:r>
          </a:p>
          <a:p>
            <a:pPr algn="l"/>
            <a:r>
              <a:rPr lang="en-US" sz="3600" b="0" i="0" dirty="0">
                <a:solidFill>
                  <a:srgbClr val="000000"/>
                </a:solidFill>
                <a:effectLst/>
                <a:latin typeface="system-ui"/>
              </a:rPr>
              <a:t>“Yes, Lord,” he answered.</a:t>
            </a:r>
          </a:p>
          <a:p>
            <a:r>
              <a:rPr lang="en-US" sz="3600" b="1" i="0" baseline="30000" dirty="0">
                <a:solidFill>
                  <a:srgbClr val="000000"/>
                </a:solidFill>
                <a:effectLst/>
                <a:latin typeface="system-ui"/>
              </a:rPr>
              <a:t>11 </a:t>
            </a:r>
            <a:r>
              <a:rPr lang="en-US" sz="3600" b="0" i="0" dirty="0">
                <a:solidFill>
                  <a:srgbClr val="000000"/>
                </a:solidFill>
                <a:effectLst/>
                <a:latin typeface="system-ui"/>
              </a:rPr>
              <a:t>The Lord told him, for a man from Tarsus named Saul, for he </a:t>
            </a:r>
            <a:r>
              <a:rPr lang="en-US" sz="3600" dirty="0">
                <a:solidFill>
                  <a:srgbClr val="000000"/>
                </a:solidFill>
                <a:latin typeface="system-ui"/>
              </a:rPr>
              <a:t>is praying </a:t>
            </a:r>
            <a:r>
              <a:rPr lang="en-US" sz="3600" dirty="0">
                <a:solidFill>
                  <a:srgbClr val="FF0000"/>
                </a:solidFill>
                <a:latin typeface="system-ui"/>
              </a:rPr>
              <a:t>“Go to the house of Judas on Straight Street and ask . </a:t>
            </a:r>
            <a:r>
              <a:rPr lang="en-US" sz="3600" b="1" i="0" baseline="30000" dirty="0">
                <a:solidFill>
                  <a:srgbClr val="FF0000"/>
                </a:solidFill>
                <a:effectLst/>
                <a:latin typeface="system-ui"/>
              </a:rPr>
              <a:t>12 </a:t>
            </a:r>
            <a:r>
              <a:rPr lang="en-US" sz="3600" b="0" i="0" dirty="0">
                <a:solidFill>
                  <a:srgbClr val="FF0000"/>
                </a:solidFill>
                <a:effectLst/>
                <a:latin typeface="system-ui"/>
              </a:rPr>
              <a:t>In a vision he has seen a man named Ananias come and place his hands on him to restore his sight.”</a:t>
            </a:r>
          </a:p>
          <a:p>
            <a:pPr algn="l"/>
            <a:br>
              <a:rPr lang="en-US" sz="3600" dirty="0"/>
            </a:br>
            <a:endParaRPr lang="en-US" dirty="0"/>
          </a:p>
        </p:txBody>
      </p:sp>
      <p:sp>
        <p:nvSpPr>
          <p:cNvPr id="10" name="Title 1">
            <a:extLst>
              <a:ext uri="{FF2B5EF4-FFF2-40B4-BE49-F238E27FC236}">
                <a16:creationId xmlns:a16="http://schemas.microsoft.com/office/drawing/2014/main" id="{FA7F7F03-0C74-7291-86EA-C817FFDA40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0EAF69E5-995E-7134-C111-D6F063C58887}"/>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702525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1013-8CD5-9F41-7CAC-7056BFEB28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9CD1F1-EC66-6340-4392-4C17E06A80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CC98CC6-305A-042E-EAEC-F7F31DA3B3C3}"/>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3F21DDD5-45A7-2C8C-5B23-10D3DDCB3B9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E11CBEE-4737-1AE0-3D63-7C58D4413FEA}"/>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1263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0C6B-94E5-90CD-C553-F7D53F35C1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64E8DD-823A-FB3C-242C-58752549EE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E0A69AF5-50B8-25AB-D793-86A2AB336454}"/>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A6E42462-2C1E-A8DD-DE2F-FD5C227E678E}"/>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B1647ACE-2E2F-2534-86CE-341274FC9DCE}"/>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96036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A0B6-42B5-C897-0B97-BD30BE043E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4B3FA9-68C0-DA70-DE49-8EE2989904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3261175-5064-A8F8-888F-B51B6F415E8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17 </a:t>
            </a:r>
            <a:r>
              <a:rPr lang="en-US" sz="3600" b="0" i="0" dirty="0">
                <a:solidFill>
                  <a:srgbClr val="000000"/>
                </a:solidFill>
                <a:effectLst/>
                <a:latin typeface="system-ui"/>
              </a:rPr>
              <a:t>Then Ananias went to the house and entered it. Placing his hands on Saul, he said, “Brother Saul, the Lord—Jesus, who appeared to you on the road as you were coming here—has sent me so that you may see again and be filled with the Holy Spirit.” </a:t>
            </a:r>
            <a:r>
              <a:rPr lang="en-US" sz="3600" b="1" i="0" baseline="30000" dirty="0">
                <a:solidFill>
                  <a:srgbClr val="000000"/>
                </a:solidFill>
                <a:effectLst/>
                <a:latin typeface="system-ui"/>
              </a:rPr>
              <a:t>18 </a:t>
            </a:r>
            <a:r>
              <a:rPr lang="en-US" sz="3600" b="0" i="0" dirty="0">
                <a:solidFill>
                  <a:srgbClr val="000000"/>
                </a:solidFill>
                <a:effectLst/>
                <a:latin typeface="system-ui"/>
              </a:rPr>
              <a:t>Immediately, something like scales fell from Saul’s eyes, and he could see again. He got up and was baptized, </a:t>
            </a:r>
            <a:r>
              <a:rPr lang="en-US" sz="3600" b="1" i="0" baseline="30000" dirty="0">
                <a:solidFill>
                  <a:srgbClr val="000000"/>
                </a:solidFill>
                <a:effectLst/>
                <a:latin typeface="system-ui"/>
              </a:rPr>
              <a:t>19 </a:t>
            </a:r>
            <a:r>
              <a:rPr lang="en-US" sz="3600" b="0" i="0" dirty="0">
                <a:solidFill>
                  <a:srgbClr val="000000"/>
                </a:solidFill>
                <a:effectLst/>
                <a:latin typeface="system-ui"/>
              </a:rPr>
              <a:t>and after taking some food, he regained his strength.</a:t>
            </a:r>
            <a:br>
              <a:rPr lang="en-US" sz="3600" dirty="0"/>
            </a:br>
            <a:endParaRPr lang="en-US" dirty="0"/>
          </a:p>
        </p:txBody>
      </p:sp>
      <p:sp>
        <p:nvSpPr>
          <p:cNvPr id="10" name="Title 1">
            <a:extLst>
              <a:ext uri="{FF2B5EF4-FFF2-40B4-BE49-F238E27FC236}">
                <a16:creationId xmlns:a16="http://schemas.microsoft.com/office/drawing/2014/main" id="{EE41D47E-0A55-286C-6D19-52A731BBE3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D4F143E-A2A2-F505-F318-4E46E165F6B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61735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We stepped backwards to Stephe</a:t>
            </a:r>
            <a:r>
              <a:rPr lang="en-US" sz="3200" kern="100" dirty="0">
                <a:latin typeface="Aptos" panose="020B0004020202020204" pitchFamily="34" charset="0"/>
                <a:ea typeface="Aptos" panose="020B0004020202020204" pitchFamily="34" charset="0"/>
                <a:cs typeface="Times New Roman" panose="02020603050405020304" pitchFamily="18" charset="0"/>
              </a:rPr>
              <a:t>n and his credentials.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He was one of seven to provide food for th</a:t>
            </a:r>
            <a:r>
              <a:rPr lang="en-US" sz="3200" kern="100" dirty="0">
                <a:latin typeface="Aptos" panose="020B0004020202020204" pitchFamily="34" charset="0"/>
                <a:ea typeface="Aptos" panose="020B0004020202020204" pitchFamily="34" charset="0"/>
                <a:cs typeface="Times New Roman" panose="02020603050405020304" pitchFamily="18" charset="0"/>
              </a:rPr>
              <a:t>e widows.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After the apostles had laid hands on these men, Stephen did signs and wonders and proclaimed Christ</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36AE-56CE-6BB6-A16A-7C62E02605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E07BDE-6ABA-79A2-E5C0-B640DC87A03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9CE28C3-2E2E-8956-40D5-1EC2E886C1B8}"/>
              </a:ext>
            </a:extLst>
          </p:cNvPr>
          <p:cNvSpPr txBox="1"/>
          <p:nvPr/>
        </p:nvSpPr>
        <p:spPr>
          <a:xfrm>
            <a:off x="0" y="1219200"/>
            <a:ext cx="10639425" cy="5355312"/>
          </a:xfrm>
          <a:prstGeom prst="rect">
            <a:avLst/>
          </a:prstGeom>
          <a:noFill/>
        </p:spPr>
        <p:txBody>
          <a:bodyPr wrap="square" rtlCol="0">
            <a:spAutoFit/>
          </a:bodyPr>
          <a:lstStyle/>
          <a:p>
            <a:r>
              <a:rPr lang="en-US" sz="3600" b="0" i="0" dirty="0">
                <a:solidFill>
                  <a:srgbClr val="000000"/>
                </a:solidFill>
                <a:effectLst/>
                <a:latin typeface="system-ui"/>
              </a:rPr>
              <a:t>Saul spent several days with the disciples in Damascus. </a:t>
            </a:r>
            <a:r>
              <a:rPr lang="en-US" sz="3600" b="1" i="0" baseline="30000" dirty="0">
                <a:solidFill>
                  <a:srgbClr val="000000"/>
                </a:solidFill>
                <a:effectLst/>
                <a:latin typeface="system-ui"/>
              </a:rPr>
              <a:t>20 </a:t>
            </a:r>
            <a:r>
              <a:rPr lang="en-US" sz="3600" b="0" i="0" dirty="0">
                <a:solidFill>
                  <a:srgbClr val="000000"/>
                </a:solidFill>
                <a:effectLst/>
                <a:latin typeface="system-ui"/>
              </a:rPr>
              <a:t>At once he began to preach in the synagogues that Jesus is the Son of God. </a:t>
            </a:r>
            <a:r>
              <a:rPr lang="en-US" sz="3600" b="1" i="0" baseline="30000" dirty="0">
                <a:solidFill>
                  <a:srgbClr val="000000"/>
                </a:solidFill>
                <a:effectLst/>
                <a:latin typeface="system-ui"/>
              </a:rPr>
              <a:t>21 </a:t>
            </a:r>
            <a:r>
              <a:rPr lang="en-US" sz="3600" b="0" i="0" dirty="0">
                <a:solidFill>
                  <a:srgbClr val="000000"/>
                </a:solidFill>
                <a:effectLst/>
                <a:latin typeface="system-ui"/>
              </a:rPr>
              <a:t>All those who heard him were astonished and asked, “Isn’t he the man who raised havoc in Jerusalem among those who call on this name? And hasn’t he come here to take them as prisoners to the chief priests?” </a:t>
            </a:r>
            <a:r>
              <a:rPr lang="en-US" sz="3600" b="1" i="0" baseline="30000" dirty="0">
                <a:solidFill>
                  <a:srgbClr val="000000"/>
                </a:solidFill>
                <a:effectLst/>
                <a:latin typeface="system-ui"/>
              </a:rPr>
              <a:t>22 </a:t>
            </a:r>
            <a:r>
              <a:rPr lang="en-US" sz="3600" b="0" i="0" dirty="0">
                <a:solidFill>
                  <a:srgbClr val="000000"/>
                </a:solidFill>
                <a:effectLst/>
                <a:latin typeface="system-ui"/>
              </a:rPr>
              <a:t>Yet Saul grew more and more powerful and baffled the Jews living in Damascus by proving that Jesus is the Messiah.</a:t>
            </a:r>
            <a:br>
              <a:rPr lang="en-US" sz="3600" dirty="0"/>
            </a:br>
            <a:endParaRPr lang="en-US" dirty="0"/>
          </a:p>
        </p:txBody>
      </p:sp>
      <p:sp>
        <p:nvSpPr>
          <p:cNvPr id="10" name="Title 1">
            <a:extLst>
              <a:ext uri="{FF2B5EF4-FFF2-40B4-BE49-F238E27FC236}">
                <a16:creationId xmlns:a16="http://schemas.microsoft.com/office/drawing/2014/main" id="{D6BFE200-A40B-08E3-F1D2-774D0B927C6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Damascus</a:t>
            </a:r>
          </a:p>
        </p:txBody>
      </p:sp>
      <p:pic>
        <p:nvPicPr>
          <p:cNvPr id="11" name="Picture 10" descr="Isolated twigs and flowers on a white surface">
            <a:extLst>
              <a:ext uri="{FF2B5EF4-FFF2-40B4-BE49-F238E27FC236}">
                <a16:creationId xmlns:a16="http://schemas.microsoft.com/office/drawing/2014/main" id="{897134C6-7F5F-FE09-9B41-7168BEFA9C6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770082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206B-1600-C8F5-90D5-B1D6CF0AFB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E5CC57-895B-BE0A-BDEE-900BCBD9531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32CBEC34-982C-4900-9054-EF1D7E017272}"/>
              </a:ext>
            </a:extLst>
          </p:cNvPr>
          <p:cNvSpPr txBox="1"/>
          <p:nvPr/>
        </p:nvSpPr>
        <p:spPr>
          <a:xfrm>
            <a:off x="0" y="1219200"/>
            <a:ext cx="10639425" cy="3693319"/>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br>
              <a:rPr lang="en-US" sz="3600" dirty="0"/>
            </a:br>
            <a:endParaRPr lang="en-US" dirty="0"/>
          </a:p>
        </p:txBody>
      </p:sp>
      <p:sp>
        <p:nvSpPr>
          <p:cNvPr id="10" name="Title 1">
            <a:extLst>
              <a:ext uri="{FF2B5EF4-FFF2-40B4-BE49-F238E27FC236}">
                <a16:creationId xmlns:a16="http://schemas.microsoft.com/office/drawing/2014/main" id="{4A599740-1A05-63BB-9D1F-DB7B4A98519A}"/>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281A7BC-529E-3204-A447-08070CB699B3}"/>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78295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004E-6F74-D266-D325-6EDD54B751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773DFD-EE18-25BC-AF8D-6A53B16562E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0C6C666-59FD-E094-AB51-D241E3563FD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p>
          <a:p>
            <a:endParaRPr lang="en-US" sz="3600" dirty="0">
              <a:solidFill>
                <a:srgbClr val="000000"/>
              </a:solidFill>
              <a:latin typeface="system-ui"/>
            </a:endParaRPr>
          </a:p>
          <a:p>
            <a:r>
              <a:rPr lang="en-US" sz="3600" dirty="0">
                <a:solidFill>
                  <a:srgbClr val="000000"/>
                </a:solidFill>
                <a:latin typeface="system-ui"/>
              </a:rPr>
              <a:t>          Special mode of operation--- Preach then Escape</a:t>
            </a:r>
            <a:br>
              <a:rPr lang="en-US" sz="3600" dirty="0"/>
            </a:br>
            <a:endParaRPr lang="en-US" dirty="0"/>
          </a:p>
        </p:txBody>
      </p:sp>
      <p:sp>
        <p:nvSpPr>
          <p:cNvPr id="10" name="Title 1">
            <a:extLst>
              <a:ext uri="{FF2B5EF4-FFF2-40B4-BE49-F238E27FC236}">
                <a16:creationId xmlns:a16="http://schemas.microsoft.com/office/drawing/2014/main" id="{9804EDAA-19CB-A41B-D1D0-09D15BC632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03C9385-D041-4BEC-23CA-72A8E72140C1}"/>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827474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E7AA-66FB-8834-4014-C6C762F4E9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EAEEC4-A327-632F-C107-7E02BDADB95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5E7E044-232F-4BF1-4196-B7FB7EBF792A}"/>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250C7ED3-AAE5-3A7B-1497-D5A7200810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Jerusalem</a:t>
            </a:r>
          </a:p>
        </p:txBody>
      </p:sp>
      <p:pic>
        <p:nvPicPr>
          <p:cNvPr id="11" name="Picture 10" descr="Isolated twigs and flowers on a white surface">
            <a:extLst>
              <a:ext uri="{FF2B5EF4-FFF2-40B4-BE49-F238E27FC236}">
                <a16:creationId xmlns:a16="http://schemas.microsoft.com/office/drawing/2014/main" id="{9025E209-0C76-261F-4E8E-77B493F39FEF}"/>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618268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D95D-33B9-C081-FA51-8FED9CC123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1784E2-4356-ACDF-D848-8B80694514C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A0E7073-53ED-2FE1-C1A9-1A84C8AEABF7}"/>
              </a:ext>
            </a:extLst>
          </p:cNvPr>
          <p:cNvSpPr txBox="1"/>
          <p:nvPr/>
        </p:nvSpPr>
        <p:spPr>
          <a:xfrm>
            <a:off x="0" y="1219200"/>
            <a:ext cx="10639425" cy="3139321"/>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r>
              <a:rPr lang="en-US" sz="3600" dirty="0">
                <a:solidFill>
                  <a:srgbClr val="000000"/>
                </a:solidFill>
                <a:latin typeface="system-ui"/>
              </a:rPr>
              <a:t>(another escape)</a:t>
            </a:r>
            <a:br>
              <a:rPr lang="en-US" sz="3600" dirty="0"/>
            </a:br>
            <a:endParaRPr lang="en-US" dirty="0"/>
          </a:p>
        </p:txBody>
      </p:sp>
      <p:sp>
        <p:nvSpPr>
          <p:cNvPr id="10" name="Title 1">
            <a:extLst>
              <a:ext uri="{FF2B5EF4-FFF2-40B4-BE49-F238E27FC236}">
                <a16:creationId xmlns:a16="http://schemas.microsoft.com/office/drawing/2014/main" id="{4DA7F8F7-D8D3-95A0-0F93-B20C16E71C7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73DB996-E21E-47A2-8B06-53206E1932A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181356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3AE2-8C4E-7264-1D16-E8A37CD6D6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10102B-AA4E-95A2-6265-061177930D4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9ED6D44E-DA37-1E52-5E1A-D2F23E7AD7F3}"/>
              </a:ext>
            </a:extLst>
          </p:cNvPr>
          <p:cNvSpPr txBox="1"/>
          <p:nvPr/>
        </p:nvSpPr>
        <p:spPr>
          <a:xfrm>
            <a:off x="0" y="1219200"/>
            <a:ext cx="10639425" cy="5909310"/>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1" i="0" baseline="30000" dirty="0">
                <a:solidFill>
                  <a:srgbClr val="000000"/>
                </a:solidFill>
                <a:effectLst/>
                <a:latin typeface="system-ui"/>
              </a:rPr>
              <a:t>31 </a:t>
            </a:r>
            <a:r>
              <a:rPr lang="en-US" sz="3600" b="0" i="0" dirty="0">
                <a:solidFill>
                  <a:srgbClr val="000000"/>
                </a:solidFill>
                <a:effectLst/>
                <a:latin typeface="system-ui"/>
              </a:rPr>
              <a:t>Then the church throughout Judea, Galilee and Samaria enjoyed a time of peace and was strengthened. </a:t>
            </a:r>
            <a:r>
              <a:rPr lang="en-US" sz="3600" b="0" i="0">
                <a:solidFill>
                  <a:srgbClr val="000000"/>
                </a:solidFill>
                <a:effectLst/>
                <a:latin typeface="system-ui"/>
              </a:rPr>
              <a:t>Living in the fear of the Lord and encouraged by the Holy Spirit, it increased in numbers</a:t>
            </a:r>
            <a:endParaRPr lang="en-US" sz="3600" b="0" i="0" dirty="0">
              <a:solidFill>
                <a:srgbClr val="000000"/>
              </a:solidFill>
              <a:effectLst/>
              <a:latin typeface="system-ui"/>
            </a:endParaRPr>
          </a:p>
          <a:p>
            <a:br>
              <a:rPr lang="en-US" sz="3600" dirty="0"/>
            </a:br>
            <a:endParaRPr lang="en-US" dirty="0"/>
          </a:p>
        </p:txBody>
      </p:sp>
      <p:sp>
        <p:nvSpPr>
          <p:cNvPr id="10" name="Title 1">
            <a:extLst>
              <a:ext uri="{FF2B5EF4-FFF2-40B4-BE49-F238E27FC236}">
                <a16:creationId xmlns:a16="http://schemas.microsoft.com/office/drawing/2014/main" id="{4945780E-195E-F3D3-9FB6-85986F25F6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23925A75-BB17-9888-51DE-D85C146A0D9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360354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12A1-AF86-289D-AC3D-4EE0935902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4EE052-EE9A-E77F-EB16-40B7BB5B6726}"/>
              </a:ext>
            </a:extLst>
          </p:cNvPr>
          <p:cNvGraphicFramePr>
            <a:graphicFrameLocks noGrp="1"/>
          </p:cNvGraphicFramePr>
          <p:nvPr>
            <p:extLst>
              <p:ext uri="{D42A27DB-BD31-4B8C-83A1-F6EECF244321}">
                <p14:modId xmlns:p14="http://schemas.microsoft.com/office/powerpoint/2010/main" val="494636270"/>
              </p:ext>
            </p:extLst>
          </p:nvPr>
        </p:nvGraphicFramePr>
        <p:xfrm>
          <a:off x="140677" y="142435"/>
          <a:ext cx="11915335" cy="6434328"/>
        </p:xfrm>
        <a:graphic>
          <a:graphicData uri="http://schemas.openxmlformats.org/drawingml/2006/table">
            <a:tbl>
              <a:tblPr firstRow="1" firstCol="1" bandRow="1">
                <a:tableStyleId>{5C22544A-7EE6-4342-B048-85BDC9FD1C3A}</a:tableStyleId>
              </a:tblPr>
              <a:tblGrid>
                <a:gridCol w="4151807">
                  <a:extLst>
                    <a:ext uri="{9D8B030D-6E8A-4147-A177-3AD203B41FA5}">
                      <a16:colId xmlns:a16="http://schemas.microsoft.com/office/drawing/2014/main" val="4048806762"/>
                    </a:ext>
                  </a:extLst>
                </a:gridCol>
                <a:gridCol w="1388969">
                  <a:extLst>
                    <a:ext uri="{9D8B030D-6E8A-4147-A177-3AD203B41FA5}">
                      <a16:colId xmlns:a16="http://schemas.microsoft.com/office/drawing/2014/main" val="1552736287"/>
                    </a:ext>
                  </a:extLst>
                </a:gridCol>
                <a:gridCol w="2883619">
                  <a:extLst>
                    <a:ext uri="{9D8B030D-6E8A-4147-A177-3AD203B41FA5}">
                      <a16:colId xmlns:a16="http://schemas.microsoft.com/office/drawing/2014/main" val="780211774"/>
                    </a:ext>
                  </a:extLst>
                </a:gridCol>
                <a:gridCol w="3490940">
                  <a:extLst>
                    <a:ext uri="{9D8B030D-6E8A-4147-A177-3AD203B41FA5}">
                      <a16:colId xmlns:a16="http://schemas.microsoft.com/office/drawing/2014/main" val="3557129728"/>
                    </a:ext>
                  </a:extLst>
                </a:gridCol>
              </a:tblGrid>
              <a:tr h="551089">
                <a:tc>
                  <a:txBody>
                    <a:bodyPr/>
                    <a:lstStyle/>
                    <a:p>
                      <a:pPr marL="0" marR="0">
                        <a:lnSpc>
                          <a:spcPct val="107000"/>
                        </a:lnSpc>
                        <a:spcAft>
                          <a:spcPts val="800"/>
                        </a:spcAft>
                      </a:pPr>
                      <a:r>
                        <a:rPr lang="en-US" sz="2800" kern="100">
                          <a:effectLst/>
                        </a:rPr>
                        <a:t>Miracle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Saint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Place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Passage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592826933"/>
                  </a:ext>
                </a:extLst>
              </a:tr>
              <a:tr h="551089">
                <a:tc>
                  <a:txBody>
                    <a:bodyPr/>
                    <a:lstStyle/>
                    <a:p>
                      <a:pPr marL="0" marR="0">
                        <a:lnSpc>
                          <a:spcPct val="107000"/>
                        </a:lnSpc>
                        <a:spcAft>
                          <a:spcPts val="800"/>
                        </a:spcAft>
                      </a:pPr>
                      <a:r>
                        <a:rPr lang="en-US" sz="2800" kern="100">
                          <a:effectLst/>
                          <a:latin typeface="Aptos" panose="020B0004020202020204" pitchFamily="34" charset="0"/>
                        </a:rPr>
                        <a:t>1. Crippled man healed</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3"/>
                        </a:rPr>
                        <a:t>Acts 3:1-11</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849310"/>
                  </a:ext>
                </a:extLst>
              </a:tr>
              <a:tr h="551089">
                <a:tc>
                  <a:txBody>
                    <a:bodyPr/>
                    <a:lstStyle/>
                    <a:p>
                      <a:pPr marL="0" marR="0">
                        <a:lnSpc>
                          <a:spcPct val="107000"/>
                        </a:lnSpc>
                        <a:spcAft>
                          <a:spcPts val="800"/>
                        </a:spcAft>
                      </a:pPr>
                      <a:r>
                        <a:rPr lang="en-US" sz="2800" kern="100">
                          <a:effectLst/>
                          <a:latin typeface="Aptos" panose="020B0004020202020204" pitchFamily="34" charset="0"/>
                        </a:rPr>
                        <a:t>2. Death of Ananias and Sapphira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dirty="0">
                          <a:effectLst/>
                          <a:latin typeface="Aptos" panose="020B0004020202020204" pitchFamily="34" charset="0"/>
                        </a:rPr>
                        <a:t>Jerusalem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4"/>
                        </a:rPr>
                        <a:t>Acts 5:1-10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812451171"/>
                  </a:ext>
                </a:extLst>
              </a:tr>
              <a:tr h="551089">
                <a:tc>
                  <a:txBody>
                    <a:bodyPr/>
                    <a:lstStyle/>
                    <a:p>
                      <a:pPr marL="0" marR="0">
                        <a:lnSpc>
                          <a:spcPct val="107000"/>
                        </a:lnSpc>
                        <a:spcAft>
                          <a:spcPts val="800"/>
                        </a:spcAft>
                      </a:pPr>
                      <a:r>
                        <a:rPr lang="en-US" sz="2800" kern="100">
                          <a:effectLst/>
                          <a:latin typeface="Aptos" panose="020B0004020202020204" pitchFamily="34" charset="0"/>
                        </a:rPr>
                        <a:t>3. Miraculous deeds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5"/>
                        </a:rPr>
                        <a:t>Acts 5:12-16</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815213806"/>
                  </a:ext>
                </a:extLst>
              </a:tr>
              <a:tr h="551089">
                <a:tc>
                  <a:txBody>
                    <a:bodyPr/>
                    <a:lstStyle/>
                    <a:p>
                      <a:pPr marL="0" marR="0">
                        <a:lnSpc>
                          <a:spcPct val="107000"/>
                        </a:lnSpc>
                        <a:spcAft>
                          <a:spcPts val="800"/>
                        </a:spcAft>
                      </a:pPr>
                      <a:r>
                        <a:rPr lang="en-US" sz="2800" kern="100">
                          <a:effectLst/>
                          <a:latin typeface="Aptos" panose="020B0004020202020204" pitchFamily="34" charset="0"/>
                        </a:rPr>
                        <a:t>4. Conferred the Holy Spirit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Samaria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6"/>
                        </a:rPr>
                        <a:t>Acts 8:14-17</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232496174"/>
                  </a:ext>
                </a:extLst>
              </a:tr>
              <a:tr h="551089">
                <a:tc>
                  <a:txBody>
                    <a:bodyPr/>
                    <a:lstStyle/>
                    <a:p>
                      <a:pPr marL="0" marR="0">
                        <a:lnSpc>
                          <a:spcPct val="107000"/>
                        </a:lnSpc>
                        <a:spcAft>
                          <a:spcPts val="800"/>
                        </a:spcAft>
                      </a:pPr>
                      <a:r>
                        <a:rPr lang="en-US" sz="2800" kern="100">
                          <a:effectLst/>
                          <a:latin typeface="Aptos" panose="020B0004020202020204" pitchFamily="34" charset="0"/>
                        </a:rPr>
                        <a:t>5. Paul’s Conversion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Paul</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Between Jerusalem and Damascus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7"/>
                        </a:rPr>
                        <a:t>Acts 9:1-9</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77485405"/>
                  </a:ext>
                </a:extLst>
              </a:tr>
              <a:tr h="551089">
                <a:tc>
                  <a:txBody>
                    <a:bodyPr/>
                    <a:lstStyle/>
                    <a:p>
                      <a:pPr marL="0" marR="0">
                        <a:lnSpc>
                          <a:spcPct val="107000"/>
                        </a:lnSpc>
                        <a:spcAft>
                          <a:spcPts val="800"/>
                        </a:spcAft>
                      </a:pPr>
                      <a:r>
                        <a:rPr lang="en-US" sz="2800" kern="100">
                          <a:effectLst/>
                          <a:latin typeface="Aptos" panose="020B0004020202020204" pitchFamily="34" charset="0"/>
                        </a:rPr>
                        <a:t>6. Aeneas healed of palsy</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Lydda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8"/>
                        </a:rPr>
                        <a:t>Acts 9:33-34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318555"/>
                  </a:ext>
                </a:extLst>
              </a:tr>
            </a:tbl>
          </a:graphicData>
        </a:graphic>
      </p:graphicFrame>
    </p:spTree>
    <p:extLst>
      <p:ext uri="{BB962C8B-B14F-4D97-AF65-F5344CB8AC3E}">
        <p14:creationId xmlns:p14="http://schemas.microsoft.com/office/powerpoint/2010/main" val="2071450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24FE-B3EF-1BE9-A920-F2597BB71E8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C5190B-CD10-9542-A91A-A13F9B75BB68}"/>
              </a:ext>
            </a:extLst>
          </p:cNvPr>
          <p:cNvGraphicFramePr>
            <a:graphicFrameLocks noGrp="1"/>
          </p:cNvGraphicFramePr>
          <p:nvPr>
            <p:extLst>
              <p:ext uri="{D42A27DB-BD31-4B8C-83A1-F6EECF244321}">
                <p14:modId xmlns:p14="http://schemas.microsoft.com/office/powerpoint/2010/main" val="3697900424"/>
              </p:ext>
            </p:extLst>
          </p:nvPr>
        </p:nvGraphicFramePr>
        <p:xfrm>
          <a:off x="112542" y="0"/>
          <a:ext cx="11943470" cy="6682172"/>
        </p:xfrm>
        <a:graphic>
          <a:graphicData uri="http://schemas.openxmlformats.org/drawingml/2006/table">
            <a:tbl>
              <a:tblPr firstRow="1" firstCol="1" bandRow="1">
                <a:tableStyleId>{5C22544A-7EE6-4342-B048-85BDC9FD1C3A}</a:tableStyleId>
              </a:tblPr>
              <a:tblGrid>
                <a:gridCol w="5964701">
                  <a:extLst>
                    <a:ext uri="{9D8B030D-6E8A-4147-A177-3AD203B41FA5}">
                      <a16:colId xmlns:a16="http://schemas.microsoft.com/office/drawing/2014/main" val="2748322288"/>
                    </a:ext>
                  </a:extLst>
                </a:gridCol>
                <a:gridCol w="1280160">
                  <a:extLst>
                    <a:ext uri="{9D8B030D-6E8A-4147-A177-3AD203B41FA5}">
                      <a16:colId xmlns:a16="http://schemas.microsoft.com/office/drawing/2014/main" val="2127364646"/>
                    </a:ext>
                  </a:extLst>
                </a:gridCol>
                <a:gridCol w="2096086">
                  <a:extLst>
                    <a:ext uri="{9D8B030D-6E8A-4147-A177-3AD203B41FA5}">
                      <a16:colId xmlns:a16="http://schemas.microsoft.com/office/drawing/2014/main" val="696384956"/>
                    </a:ext>
                  </a:extLst>
                </a:gridCol>
                <a:gridCol w="2602523">
                  <a:extLst>
                    <a:ext uri="{9D8B030D-6E8A-4147-A177-3AD203B41FA5}">
                      <a16:colId xmlns:a16="http://schemas.microsoft.com/office/drawing/2014/main" val="689169710"/>
                    </a:ext>
                  </a:extLst>
                </a:gridCol>
              </a:tblGrid>
              <a:tr h="568912">
                <a:tc>
                  <a:txBody>
                    <a:bodyPr/>
                    <a:lstStyle/>
                    <a:p>
                      <a:pPr marL="0" marR="0">
                        <a:lnSpc>
                          <a:spcPct val="107000"/>
                        </a:lnSpc>
                        <a:spcAft>
                          <a:spcPts val="800"/>
                        </a:spcAft>
                      </a:pPr>
                      <a:r>
                        <a:rPr lang="en-US" sz="3200" kern="100" dirty="0">
                          <a:effectLst/>
                          <a:latin typeface="Aptos" panose="020B0004020202020204" pitchFamily="34" charset="0"/>
                        </a:rPr>
                        <a:t>Miracle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738025963"/>
                  </a:ext>
                </a:extLst>
              </a:tr>
              <a:tr h="568912">
                <a:tc>
                  <a:txBody>
                    <a:bodyPr/>
                    <a:lstStyle/>
                    <a:p>
                      <a:pPr marL="0" marR="0">
                        <a:lnSpc>
                          <a:spcPct val="107000"/>
                        </a:lnSpc>
                        <a:spcAft>
                          <a:spcPts val="800"/>
                        </a:spcAft>
                      </a:pPr>
                      <a:r>
                        <a:rPr lang="en-US" sz="3200" kern="100" dirty="0">
                          <a:effectLst/>
                          <a:latin typeface="Aptos" panose="020B0004020202020204" pitchFamily="34" charset="0"/>
                        </a:rPr>
                        <a:t>7. Tabitha (Dorcas) raised from the dead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Joppa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9:36-41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28842391"/>
                  </a:ext>
                </a:extLst>
              </a:tr>
              <a:tr h="568912">
                <a:tc>
                  <a:txBody>
                    <a:bodyPr/>
                    <a:lstStyle/>
                    <a:p>
                      <a:pPr marL="0" marR="0">
                        <a:lnSpc>
                          <a:spcPct val="107000"/>
                        </a:lnSpc>
                        <a:spcAft>
                          <a:spcPts val="800"/>
                        </a:spcAft>
                      </a:pPr>
                      <a:r>
                        <a:rPr lang="en-US" sz="3200" kern="100" dirty="0">
                          <a:effectLst/>
                          <a:latin typeface="Aptos" panose="020B0004020202020204" pitchFamily="34" charset="0"/>
                        </a:rPr>
                        <a:t>8. Peter rescued from prison by an angel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12:7-17</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66966228"/>
                  </a:ext>
                </a:extLst>
              </a:tr>
              <a:tr h="568912">
                <a:tc>
                  <a:txBody>
                    <a:bodyPr/>
                    <a:lstStyle/>
                    <a:p>
                      <a:pPr marL="0" marR="0">
                        <a:lnSpc>
                          <a:spcPct val="107000"/>
                        </a:lnSpc>
                        <a:spcAft>
                          <a:spcPts val="800"/>
                        </a:spcAft>
                      </a:pPr>
                      <a:r>
                        <a:rPr lang="en-US" sz="3200" kern="100" dirty="0">
                          <a:effectLst/>
                          <a:latin typeface="Aptos" panose="020B0004020202020204" pitchFamily="34" charset="0"/>
                        </a:rPr>
                        <a:t>9. Herod punished with death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12:21-23</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996149058"/>
                  </a:ext>
                </a:extLst>
              </a:tr>
              <a:tr h="568912">
                <a:tc>
                  <a:txBody>
                    <a:bodyPr/>
                    <a:lstStyle/>
                    <a:p>
                      <a:pPr marL="0" marR="0">
                        <a:lnSpc>
                          <a:spcPct val="107000"/>
                        </a:lnSpc>
                        <a:spcAft>
                          <a:spcPts val="800"/>
                        </a:spcAft>
                      </a:pPr>
                      <a:r>
                        <a:rPr lang="en-US" sz="3200" kern="100" dirty="0">
                          <a:effectLst/>
                          <a:latin typeface="Aptos" panose="020B0004020202020204" pitchFamily="34" charset="0"/>
                        </a:rPr>
                        <a:t>10. </a:t>
                      </a:r>
                      <a:r>
                        <a:rPr lang="en-US" sz="3200" kern="100" dirty="0" err="1">
                          <a:effectLst/>
                          <a:latin typeface="Aptos" panose="020B0004020202020204" pitchFamily="34" charset="0"/>
                        </a:rPr>
                        <a:t>Elymas</a:t>
                      </a:r>
                      <a:r>
                        <a:rPr lang="en-US" sz="3200" kern="100" dirty="0">
                          <a:effectLst/>
                          <a:latin typeface="Aptos" panose="020B0004020202020204" pitchFamily="34" charset="0"/>
                        </a:rPr>
                        <a:t> the sorcerer is stricken with blindness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Paphos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6"/>
                        </a:rPr>
                        <a:t>Acts 13:6-11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5929957"/>
                  </a:ext>
                </a:extLst>
              </a:tr>
              <a:tr h="568912">
                <a:tc>
                  <a:txBody>
                    <a:bodyPr/>
                    <a:lstStyle/>
                    <a:p>
                      <a:pPr marL="0" marR="0">
                        <a:lnSpc>
                          <a:spcPct val="107000"/>
                        </a:lnSpc>
                        <a:spcAft>
                          <a:spcPts val="800"/>
                        </a:spcAft>
                      </a:pPr>
                      <a:r>
                        <a:rPr lang="en-US" sz="3200" kern="100" dirty="0">
                          <a:effectLst/>
                          <a:latin typeface="Aptos" panose="020B0004020202020204" pitchFamily="34" charset="0"/>
                        </a:rPr>
                        <a:t>11. A crippled healed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Lystra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7"/>
                        </a:rPr>
                        <a:t>Acts 14:8-10</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479255678"/>
                  </a:ext>
                </a:extLst>
              </a:tr>
              <a:tr h="568912">
                <a:tc>
                  <a:txBody>
                    <a:bodyPr/>
                    <a:lstStyle/>
                    <a:p>
                      <a:pPr marL="0" marR="0">
                        <a:lnSpc>
                          <a:spcPct val="107000"/>
                        </a:lnSpc>
                        <a:spcAft>
                          <a:spcPts val="800"/>
                        </a:spcAft>
                      </a:pPr>
                      <a:r>
                        <a:rPr lang="en-US" sz="3200" kern="100">
                          <a:effectLst/>
                          <a:latin typeface="Aptos" panose="020B0004020202020204" pitchFamily="34" charset="0"/>
                        </a:rPr>
                        <a:t>12. Exorcism of a demon of divination</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Philippi</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8"/>
                        </a:rPr>
                        <a:t>Acts 16:16-18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848666063"/>
                  </a:ext>
                </a:extLst>
              </a:tr>
            </a:tbl>
          </a:graphicData>
        </a:graphic>
      </p:graphicFrame>
    </p:spTree>
    <p:extLst>
      <p:ext uri="{BB962C8B-B14F-4D97-AF65-F5344CB8AC3E}">
        <p14:creationId xmlns:p14="http://schemas.microsoft.com/office/powerpoint/2010/main" val="738772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6E57-1A05-4578-B771-C397AF573C3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6E91B2-CEF2-2C28-AC3D-033794FD2A68}"/>
              </a:ext>
            </a:extLst>
          </p:cNvPr>
          <p:cNvGraphicFramePr>
            <a:graphicFrameLocks noGrp="1"/>
          </p:cNvGraphicFramePr>
          <p:nvPr>
            <p:extLst>
              <p:ext uri="{D42A27DB-BD31-4B8C-83A1-F6EECF244321}">
                <p14:modId xmlns:p14="http://schemas.microsoft.com/office/powerpoint/2010/main" val="1184869070"/>
              </p:ext>
            </p:extLst>
          </p:nvPr>
        </p:nvGraphicFramePr>
        <p:xfrm>
          <a:off x="213654" y="152805"/>
          <a:ext cx="11687616" cy="6547615"/>
        </p:xfrm>
        <a:graphic>
          <a:graphicData uri="http://schemas.openxmlformats.org/drawingml/2006/table">
            <a:tbl>
              <a:tblPr firstRow="1" firstCol="1" bandRow="1">
                <a:tableStyleId>{5C22544A-7EE6-4342-B048-85BDC9FD1C3A}</a:tableStyleId>
              </a:tblPr>
              <a:tblGrid>
                <a:gridCol w="4681903">
                  <a:extLst>
                    <a:ext uri="{9D8B030D-6E8A-4147-A177-3AD203B41FA5}">
                      <a16:colId xmlns:a16="http://schemas.microsoft.com/office/drawing/2014/main" val="4290731881"/>
                    </a:ext>
                  </a:extLst>
                </a:gridCol>
                <a:gridCol w="1969477">
                  <a:extLst>
                    <a:ext uri="{9D8B030D-6E8A-4147-A177-3AD203B41FA5}">
                      <a16:colId xmlns:a16="http://schemas.microsoft.com/office/drawing/2014/main" val="3592858677"/>
                    </a:ext>
                  </a:extLst>
                </a:gridCol>
                <a:gridCol w="2114332">
                  <a:extLst>
                    <a:ext uri="{9D8B030D-6E8A-4147-A177-3AD203B41FA5}">
                      <a16:colId xmlns:a16="http://schemas.microsoft.com/office/drawing/2014/main" val="4157705085"/>
                    </a:ext>
                  </a:extLst>
                </a:gridCol>
                <a:gridCol w="2921904">
                  <a:extLst>
                    <a:ext uri="{9D8B030D-6E8A-4147-A177-3AD203B41FA5}">
                      <a16:colId xmlns:a16="http://schemas.microsoft.com/office/drawing/2014/main" val="2927116912"/>
                    </a:ext>
                  </a:extLst>
                </a:gridCol>
              </a:tblGrid>
              <a:tr h="0">
                <a:tc>
                  <a:txBody>
                    <a:bodyPr/>
                    <a:lstStyle/>
                    <a:p>
                      <a:pPr marL="0" marR="0">
                        <a:lnSpc>
                          <a:spcPct val="107000"/>
                        </a:lnSpc>
                        <a:spcAft>
                          <a:spcPts val="800"/>
                        </a:spcAft>
                      </a:pPr>
                      <a:r>
                        <a:rPr lang="en-US" sz="3200" kern="100">
                          <a:effectLst/>
                          <a:latin typeface="Aptos" panose="020B0004020202020204" pitchFamily="34" charset="0"/>
                        </a:rPr>
                        <a:t>Miracle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78393907"/>
                  </a:ext>
                </a:extLst>
              </a:tr>
              <a:tr h="0">
                <a:tc>
                  <a:txBody>
                    <a:bodyPr/>
                    <a:lstStyle/>
                    <a:p>
                      <a:pPr marL="0" marR="0">
                        <a:lnSpc>
                          <a:spcPct val="107000"/>
                        </a:lnSpc>
                        <a:spcAft>
                          <a:spcPts val="800"/>
                        </a:spcAft>
                      </a:pPr>
                      <a:r>
                        <a:rPr lang="en-US" sz="3200" kern="100">
                          <a:effectLst/>
                          <a:latin typeface="Aptos" panose="020B0004020202020204" pitchFamily="34" charset="0"/>
                        </a:rPr>
                        <a:t>14. Conferred the Holy Spirit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2"/>
                        </a:rPr>
                        <a:t>Acts 19:1-6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966448686"/>
                  </a:ext>
                </a:extLst>
              </a:tr>
              <a:tr h="0">
                <a:tc>
                  <a:txBody>
                    <a:bodyPr/>
                    <a:lstStyle/>
                    <a:p>
                      <a:pPr marL="0" marR="0">
                        <a:lnSpc>
                          <a:spcPct val="107000"/>
                        </a:lnSpc>
                        <a:spcAft>
                          <a:spcPts val="800"/>
                        </a:spcAft>
                      </a:pPr>
                      <a:r>
                        <a:rPr lang="en-US" sz="3200" kern="100">
                          <a:effectLst/>
                          <a:latin typeface="Aptos" panose="020B0004020202020204" pitchFamily="34" charset="0"/>
                        </a:rPr>
                        <a:t>15. Many persons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19:11-12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58563836"/>
                  </a:ext>
                </a:extLst>
              </a:tr>
              <a:tr h="0">
                <a:tc>
                  <a:txBody>
                    <a:bodyPr/>
                    <a:lstStyle/>
                    <a:p>
                      <a:pPr marL="0" marR="0">
                        <a:lnSpc>
                          <a:spcPct val="107000"/>
                        </a:lnSpc>
                        <a:spcAft>
                          <a:spcPts val="800"/>
                        </a:spcAft>
                      </a:pPr>
                      <a:r>
                        <a:rPr lang="en-US" sz="3200" kern="100">
                          <a:effectLst/>
                          <a:latin typeface="Aptos" panose="020B0004020202020204" pitchFamily="34" charset="0"/>
                        </a:rPr>
                        <a:t>16. Eutychus raised from the dead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Troas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20:9-12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17559"/>
                  </a:ext>
                </a:extLst>
              </a:tr>
              <a:tr h="0">
                <a:tc>
                  <a:txBody>
                    <a:bodyPr/>
                    <a:lstStyle/>
                    <a:p>
                      <a:pPr marL="0" marR="0">
                        <a:lnSpc>
                          <a:spcPct val="107000"/>
                        </a:lnSpc>
                        <a:spcAft>
                          <a:spcPts val="800"/>
                        </a:spcAft>
                      </a:pPr>
                      <a:r>
                        <a:rPr lang="en-US" sz="3200" kern="100">
                          <a:effectLst/>
                          <a:latin typeface="Aptos" panose="020B0004020202020204" pitchFamily="34" charset="0"/>
                        </a:rPr>
                        <a:t>17. Viper snake rendered harmless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28:3-6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4868770"/>
                  </a:ext>
                </a:extLst>
              </a:tr>
              <a:tr h="0">
                <a:tc>
                  <a:txBody>
                    <a:bodyPr/>
                    <a:lstStyle/>
                    <a:p>
                      <a:pPr marL="0" marR="0">
                        <a:lnSpc>
                          <a:spcPct val="107000"/>
                        </a:lnSpc>
                        <a:spcAft>
                          <a:spcPts val="800"/>
                        </a:spcAft>
                      </a:pPr>
                      <a:r>
                        <a:rPr lang="en-US" sz="3200" kern="100">
                          <a:effectLst/>
                          <a:latin typeface="Aptos" panose="020B0004020202020204" pitchFamily="34" charset="0"/>
                        </a:rPr>
                        <a:t>18. Publius’ father and others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6"/>
                        </a:rPr>
                        <a:t>Acts 28:7-9</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4167663596"/>
                  </a:ext>
                </a:extLst>
              </a:tr>
            </a:tbl>
          </a:graphicData>
        </a:graphic>
      </p:graphicFrame>
    </p:spTree>
    <p:extLst>
      <p:ext uri="{BB962C8B-B14F-4D97-AF65-F5344CB8AC3E}">
        <p14:creationId xmlns:p14="http://schemas.microsoft.com/office/powerpoint/2010/main" val="366250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092E-2258-EAA0-0765-17412936DE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BC1D83-DBBD-FB45-BB7B-D61F07F7A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3D6E-57D6-8E61-4CDC-2C4B75F50840}"/>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ABA91D5F-4405-EF9C-A8C3-3733AB507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6D8F3-445E-A0B0-B76A-5A1EE196C9CC}"/>
              </a:ext>
            </a:extLst>
          </p:cNvPr>
          <p:cNvSpPr>
            <a:spLocks noGrp="1"/>
          </p:cNvSpPr>
          <p:nvPr>
            <p:ph idx="1"/>
          </p:nvPr>
        </p:nvSpPr>
        <p:spPr>
          <a:xfrm>
            <a:off x="572493" y="2071316"/>
            <a:ext cx="9305798" cy="4119172"/>
          </a:xfrm>
        </p:spPr>
        <p:txBody>
          <a:bodyPr anchor="t">
            <a:noAutofit/>
          </a:bodyPr>
          <a:lstStyle/>
          <a:p>
            <a:r>
              <a:rPr lang="en-US" sz="4000" b="1" baseline="30000" dirty="0">
                <a:latin typeface="system-ui"/>
              </a:rPr>
              <a:t>1</a:t>
            </a:r>
            <a:r>
              <a:rPr lang="en-US" sz="4000" b="1" i="0" baseline="30000" dirty="0">
                <a:effectLst/>
                <a:latin typeface="system-ui"/>
              </a:rPr>
              <a:t>9 </a:t>
            </a:r>
            <a:r>
              <a:rPr lang="en-US" sz="4000" b="0" i="0" dirty="0">
                <a:effectLst/>
                <a:latin typeface="system-ui"/>
              </a:rPr>
              <a:t>My dear children, for whom I am again in the pains of childbirth until Christ is formed in you, </a:t>
            </a:r>
            <a:r>
              <a:rPr lang="en-US" sz="4000" b="1" i="0" baseline="30000" dirty="0">
                <a:effectLst/>
                <a:latin typeface="system-ui"/>
              </a:rPr>
              <a:t>20 </a:t>
            </a:r>
            <a:r>
              <a:rPr lang="en-US" sz="4000" b="0" i="0" dirty="0">
                <a:effectLst/>
                <a:latin typeface="system-ui"/>
              </a:rPr>
              <a:t>how I wish I could be with you now and change my tone, because I am </a:t>
            </a:r>
            <a:r>
              <a:rPr lang="en-US" sz="4000" b="0" i="0" u="sng" dirty="0">
                <a:effectLst/>
                <a:latin typeface="system-ui"/>
              </a:rPr>
              <a:t>perplexed</a:t>
            </a:r>
            <a:r>
              <a:rPr lang="en-US" sz="4000" b="0" i="0" dirty="0">
                <a:effectLst/>
                <a:latin typeface="system-ui"/>
              </a:rPr>
              <a:t> about you!</a:t>
            </a:r>
            <a:endParaRPr lang="en-US" sz="4000" dirty="0"/>
          </a:p>
        </p:txBody>
      </p:sp>
      <p:pic>
        <p:nvPicPr>
          <p:cNvPr id="4" name="Picture 3" descr="Isolated twigs and flowers on a white surface">
            <a:extLst>
              <a:ext uri="{FF2B5EF4-FFF2-40B4-BE49-F238E27FC236}">
                <a16:creationId xmlns:a16="http://schemas.microsoft.com/office/drawing/2014/main" id="{AC629D10-D284-64F1-694A-7B9F449B90E9}"/>
              </a:ext>
            </a:extLst>
          </p:cNvPr>
          <p:cNvPicPr>
            <a:picLocks noChangeAspect="1"/>
          </p:cNvPicPr>
          <p:nvPr/>
        </p:nvPicPr>
        <p:blipFill>
          <a:blip r:embed="rId3"/>
          <a:srcRect l="23193" r="9705" b="1"/>
          <a:stretch/>
        </p:blipFill>
        <p:spPr>
          <a:xfrm>
            <a:off x="9605657" y="3663639"/>
            <a:ext cx="2262825" cy="2352078"/>
          </a:xfrm>
          <a:prstGeom prst="rect">
            <a:avLst/>
          </a:prstGeom>
        </p:spPr>
      </p:pic>
    </p:spTree>
    <p:extLst>
      <p:ext uri="{BB962C8B-B14F-4D97-AF65-F5344CB8AC3E}">
        <p14:creationId xmlns:p14="http://schemas.microsoft.com/office/powerpoint/2010/main" val="29541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D4AE6-9184-DBA8-DDD3-61E4180990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E97CB6-2F5D-FBF3-6914-B85DEE55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72CCC-7E67-914C-3E37-83B84CABB4E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F3C70E-D7FB-26BC-18E6-17308426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64414-1803-9204-E06A-68E49FD14957}"/>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Stephen was dragged to the Sanhedrin</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His speech was direct and clear about the mindset of the group and the were enraged  to a murderess fury based on what Stephan had proclaimed.</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was in attendance and implicated himself as a  supporter to the murder of Stephan.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A2BA035-5D00-F8C3-C4ED-D9200BBCCF2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20910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9878291" cy="4119172"/>
          </a:xfrm>
        </p:spPr>
        <p:txBody>
          <a:bodyPr anchor="t">
            <a:noAutofit/>
          </a:bodyPr>
          <a:lstStyle/>
          <a:p>
            <a:r>
              <a:rPr lang="en-US" sz="4000" b="1" i="0" dirty="0">
                <a:effectLst/>
                <a:latin typeface="blbGentium"/>
              </a:rPr>
              <a:t>Perplexed - </a:t>
            </a:r>
            <a:r>
              <a:rPr lang="el-GR" sz="4000" b="1" i="0" dirty="0">
                <a:effectLst/>
                <a:latin typeface="blbGentium"/>
              </a:rPr>
              <a:t>ἀπορέω</a:t>
            </a:r>
            <a:r>
              <a:rPr lang="en-US" sz="5400" b="1" i="0" dirty="0">
                <a:effectLst/>
                <a:latin typeface="blbGentium"/>
              </a:rPr>
              <a:t> </a:t>
            </a:r>
            <a:r>
              <a:rPr lang="en-US" sz="4000" b="1" i="0" dirty="0">
                <a:effectLst/>
                <a:latin typeface="blbGentium"/>
              </a:rPr>
              <a:t> </a:t>
            </a:r>
            <a:r>
              <a:rPr lang="en-US" sz="3200" b="1" i="0" dirty="0">
                <a:solidFill>
                  <a:srgbClr val="0A0A0A"/>
                </a:solidFill>
                <a:effectLst/>
                <a:latin typeface="arial" panose="020B0604020202020204" pitchFamily="34" charset="0"/>
              </a:rPr>
              <a:t>ap-or-eh’-o  </a:t>
            </a:r>
            <a:r>
              <a:rPr lang="en-US" sz="4000" b="1" i="0" dirty="0">
                <a:effectLst/>
                <a:latin typeface="blbGentium"/>
              </a:rPr>
              <a:t>G639 </a:t>
            </a:r>
          </a:p>
          <a:p>
            <a:pPr algn="l">
              <a:buFont typeface="+mj-lt"/>
              <a:buAutoNum type="arabicPeriod"/>
            </a:pPr>
            <a:r>
              <a:rPr lang="en-US" sz="3200" b="0" i="0" dirty="0">
                <a:solidFill>
                  <a:srgbClr val="000000"/>
                </a:solidFill>
                <a:effectLst/>
                <a:latin typeface="arial" panose="020B0604020202020204" pitchFamily="34" charset="0"/>
              </a:rPr>
              <a:t>to be without resources, to be in straits, to be left wanting, to be embarrassed, to be in doubt, not to know which way to turn</a:t>
            </a:r>
          </a:p>
          <a:p>
            <a:pPr algn="l">
              <a:buFont typeface="+mj-lt"/>
              <a:buAutoNum type="arabicPeriod"/>
            </a:pPr>
            <a:r>
              <a:rPr lang="en-US" sz="3200" b="0" i="0" dirty="0">
                <a:solidFill>
                  <a:srgbClr val="000000"/>
                </a:solidFill>
                <a:effectLst/>
                <a:latin typeface="arial" panose="020B0604020202020204" pitchFamily="34" charset="0"/>
              </a:rPr>
              <a:t>to be at a loss with one's self, be in doubt</a:t>
            </a:r>
          </a:p>
          <a:p>
            <a:pPr algn="l">
              <a:buFont typeface="+mj-lt"/>
              <a:buAutoNum type="arabicPeriod"/>
            </a:pPr>
            <a:r>
              <a:rPr lang="en-US" sz="3200" b="0" i="0" dirty="0">
                <a:solidFill>
                  <a:srgbClr val="000000"/>
                </a:solidFill>
                <a:effectLst/>
                <a:latin typeface="arial" panose="020B0604020202020204" pitchFamily="34" charset="0"/>
              </a:rPr>
              <a:t>not to know how to decide or what to do, to be perplexed</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450784" y="1911493"/>
            <a:ext cx="1417698" cy="1473617"/>
          </a:xfrm>
          <a:prstGeom prst="rect">
            <a:avLst/>
          </a:prstGeom>
        </p:spPr>
      </p:pic>
    </p:spTree>
    <p:extLst>
      <p:ext uri="{BB962C8B-B14F-4D97-AF65-F5344CB8AC3E}">
        <p14:creationId xmlns:p14="http://schemas.microsoft.com/office/powerpoint/2010/main" val="2973272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00000"/>
                </a:solidFill>
                <a:effectLst/>
                <a:latin typeface="arial" panose="020B0604020202020204" pitchFamily="34" charset="0"/>
              </a:rPr>
              <a:t>to lead over, carry over, transfer</a:t>
            </a:r>
          </a:p>
          <a:p>
            <a:pPr marL="742950" lvl="1" indent="-285750" algn="l">
              <a:buFont typeface="+mj-lt"/>
              <a:buAutoNum type="arabicPeriod"/>
            </a:pPr>
            <a:r>
              <a:rPr lang="en-US" sz="3200" b="0" i="0" dirty="0">
                <a:solidFill>
                  <a:srgbClr val="000000"/>
                </a:solidFill>
                <a:effectLst/>
                <a:latin typeface="arial" panose="020B0604020202020204" pitchFamily="34" charset="0"/>
              </a:rPr>
              <a:t>to pursue the journey on which one has entered, to continue on one's journey</a:t>
            </a:r>
          </a:p>
          <a:p>
            <a:pPr marL="742950" lvl="1" indent="-285750" algn="l">
              <a:buFont typeface="+mj-lt"/>
              <a:buAutoNum type="arabicPeriod"/>
            </a:pPr>
            <a:r>
              <a:rPr lang="en-US" sz="3200" b="0" i="0" dirty="0">
                <a:solidFill>
                  <a:srgbClr val="000000"/>
                </a:solidFill>
                <a:effectLst/>
                <a:latin typeface="arial" panose="020B0604020202020204" pitchFamily="34" charset="0"/>
              </a:rPr>
              <a:t>to depart from life</a:t>
            </a:r>
          </a:p>
          <a:p>
            <a:pPr marL="742950" lvl="1" indent="-285750" algn="l">
              <a:buFont typeface="+mj-lt"/>
              <a:buAutoNum type="arabicPeriod"/>
            </a:pPr>
            <a:r>
              <a:rPr lang="en-US" sz="3200" b="0" i="0" dirty="0">
                <a:solidFill>
                  <a:srgbClr val="000000"/>
                </a:solidFill>
                <a:effectLst/>
                <a:latin typeface="arial" panose="020B0604020202020204" pitchFamily="34" charset="0"/>
              </a:rPr>
              <a:t>to follow one, that is: become his adherent</a:t>
            </a:r>
          </a:p>
          <a:p>
            <a:pPr marL="1143000" lvl="2" indent="-228600" algn="l">
              <a:buFont typeface="+mj-lt"/>
              <a:buAutoNum type="arabicPeriod"/>
            </a:pPr>
            <a:r>
              <a:rPr lang="en-US" sz="3200" b="0" i="0" dirty="0">
                <a:solidFill>
                  <a:srgbClr val="000000"/>
                </a:solidFill>
                <a:effectLst/>
                <a:latin typeface="arial" panose="020B0604020202020204" pitchFamily="34" charset="0"/>
              </a:rPr>
              <a:t>to lead or order one's life</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10442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A0A0A"/>
                </a:solidFill>
                <a:effectLst/>
                <a:latin typeface="arial" panose="020B0604020202020204" pitchFamily="34" charset="0"/>
              </a:rPr>
              <a:t>And they were both righteous before God, walking</a:t>
            </a:r>
            <a:r>
              <a:rPr lang="en-US" sz="3200" b="0" i="0" baseline="30000" dirty="0">
                <a:solidFill>
                  <a:srgbClr val="0A0A0A"/>
                </a:solidFill>
                <a:effectLst/>
                <a:latin typeface="arial" panose="020B0604020202020204" pitchFamily="34" charset="0"/>
              </a:rPr>
              <a:t> </a:t>
            </a:r>
            <a:r>
              <a:rPr lang="en-US" sz="3200" b="1" i="0" u="none" strike="noStrike" baseline="30000" dirty="0">
                <a:solidFill>
                  <a:srgbClr val="9E0B0F"/>
                </a:solidFill>
                <a:effectLst/>
                <a:latin typeface="arial" panose="020B0604020202020204" pitchFamily="34" charset="0"/>
                <a:hlinkClick r:id="rId3"/>
              </a:rPr>
              <a:t>G4198</a:t>
            </a:r>
            <a:r>
              <a:rPr lang="en-US" sz="3200" b="0" i="0" dirty="0">
                <a:solidFill>
                  <a:srgbClr val="0A0A0A"/>
                </a:solidFill>
                <a:effectLst/>
                <a:latin typeface="arial" panose="020B0604020202020204" pitchFamily="34" charset="0"/>
              </a:rPr>
              <a:t> in all the commandments and ordinances of the Lord blameless.</a:t>
            </a:r>
            <a:br>
              <a:rPr lang="en-US" sz="3200" b="0" i="0" dirty="0">
                <a:solidFill>
                  <a:srgbClr val="0A0A0A"/>
                </a:solidFill>
                <a:effectLst/>
                <a:latin typeface="arial" panose="020B0604020202020204" pitchFamily="34" charset="0"/>
              </a:rPr>
            </a:br>
            <a:r>
              <a:rPr lang="en-US" sz="3200" b="0" i="0" dirty="0">
                <a:solidFill>
                  <a:srgbClr val="0A0A0A"/>
                </a:solidFill>
                <a:effectLst/>
                <a:latin typeface="arial" panose="020B0604020202020204" pitchFamily="34" charset="0"/>
              </a:rPr>
              <a:t>Luke 1:6</a:t>
            </a:r>
          </a:p>
          <a:p>
            <a:pPr marL="0" indent="0" algn="l">
              <a:buNone/>
            </a:pPr>
            <a:endParaRPr lang="en-US" sz="54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08706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1DCEB-E43E-6648-6EA2-3DAFD6DAED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ED31EF-F2C2-CD8A-01A5-D7FFEC98D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C426-EB48-E33C-A0A9-7CC3503D0A09}"/>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448FDA14-1DE9-9C1E-48A7-FE1E9D186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21021F3-8723-F1D0-C700-B6A2708D25D3}"/>
              </a:ext>
            </a:extLst>
          </p:cNvPr>
          <p:cNvPicPr>
            <a:picLocks noChangeAspect="1"/>
          </p:cNvPicPr>
          <p:nvPr/>
        </p:nvPicPr>
        <p:blipFill>
          <a:blip r:embed="rId3"/>
          <a:srcRect l="23193" r="9705" b="1"/>
          <a:stretch/>
        </p:blipFill>
        <p:spPr>
          <a:xfrm>
            <a:off x="10603184" y="107501"/>
            <a:ext cx="1417698" cy="1473617"/>
          </a:xfrm>
          <a:prstGeom prst="rect">
            <a:avLst/>
          </a:prstGeom>
        </p:spPr>
      </p:pic>
      <p:pic>
        <p:nvPicPr>
          <p:cNvPr id="5" name="Picture 4">
            <a:extLst>
              <a:ext uri="{FF2B5EF4-FFF2-40B4-BE49-F238E27FC236}">
                <a16:creationId xmlns:a16="http://schemas.microsoft.com/office/drawing/2014/main" id="{707370A1-1985-A696-E573-A415DBB7A25B}"/>
              </a:ext>
            </a:extLst>
          </p:cNvPr>
          <p:cNvPicPr>
            <a:picLocks noChangeAspect="1"/>
          </p:cNvPicPr>
          <p:nvPr/>
        </p:nvPicPr>
        <p:blipFill>
          <a:blip r:embed="rId4"/>
          <a:stretch>
            <a:fillRect/>
          </a:stretch>
        </p:blipFill>
        <p:spPr>
          <a:xfrm>
            <a:off x="3966865" y="2190577"/>
            <a:ext cx="4258269" cy="2476846"/>
          </a:xfrm>
          <a:prstGeom prst="rect">
            <a:avLst/>
          </a:prstGeom>
        </p:spPr>
      </p:pic>
      <p:pic>
        <p:nvPicPr>
          <p:cNvPr id="16" name="Content Placeholder 15">
            <a:extLst>
              <a:ext uri="{FF2B5EF4-FFF2-40B4-BE49-F238E27FC236}">
                <a16:creationId xmlns:a16="http://schemas.microsoft.com/office/drawing/2014/main" id="{A73C38C9-B2AF-176B-F63D-436205361CDF}"/>
              </a:ext>
            </a:extLst>
          </p:cNvPr>
          <p:cNvPicPr>
            <a:picLocks noGrp="1" noChangeAspect="1"/>
            <a:extLst>
              <a:ext uri="{51228E76-BA90-4043-B771-695A4F85340A}">
                <alf:liveFeedProps xmlns:alf="http://schemas.microsoft.com/office/drawing/2021/livefeed"/>
              </a:ext>
            </a:extLst>
          </p:cNvPicPr>
          <p:nvPr>
            <p:ph idx="1"/>
          </p:nvPr>
        </p:nvPicPr>
        <p:blipFill>
          <a:blip r:embed="rId5">
            <a:extLst>
              <a:ext uri="{96DAC541-7B7A-43D3-8B79-37D633B846F1}">
                <asvg:svgBlip xmlns:asvg="http://schemas.microsoft.com/office/drawing/2016/SVG/main" r:embed="rId6"/>
              </a:ext>
            </a:extLst>
          </a:blip>
          <a:stretch>
            <a:fillRect/>
          </a:stretch>
        </p:blipFill>
        <p:spPr/>
      </p:pic>
      <p:pic>
        <p:nvPicPr>
          <p:cNvPr id="18" name="Picture 17">
            <a:extLst>
              <a:ext uri="{FF2B5EF4-FFF2-40B4-BE49-F238E27FC236}">
                <a16:creationId xmlns:a16="http://schemas.microsoft.com/office/drawing/2014/main" id="{0460E60A-6D4F-E89B-7E42-8441ECEDA4D1}"/>
              </a:ext>
            </a:extLst>
          </p:cNvPr>
          <p:cNvPicPr>
            <a:picLocks noChangeAspect="1"/>
          </p:cNvPicPr>
          <p:nvPr/>
        </p:nvPicPr>
        <p:blipFill>
          <a:blip r:embed="rId4"/>
          <a:stretch>
            <a:fillRect/>
          </a:stretch>
        </p:blipFill>
        <p:spPr>
          <a:xfrm>
            <a:off x="917441" y="1184253"/>
            <a:ext cx="9344374" cy="5435208"/>
          </a:xfrm>
          <a:prstGeom prst="rect">
            <a:avLst/>
          </a:prstGeom>
        </p:spPr>
      </p:pic>
    </p:spTree>
    <p:extLst>
      <p:ext uri="{BB962C8B-B14F-4D97-AF65-F5344CB8AC3E}">
        <p14:creationId xmlns:p14="http://schemas.microsoft.com/office/powerpoint/2010/main" val="3207218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FBE0-E9EB-325C-300F-D7BD329A53E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D349ED0-55A2-D00A-9FDD-974B6B9262C2}"/>
              </a:ext>
            </a:extLst>
          </p:cNvPr>
          <p:cNvPicPr>
            <a:picLocks noChangeAspect="1"/>
          </p:cNvPicPr>
          <p:nvPr/>
        </p:nvPicPr>
        <p:blipFill>
          <a:blip r:embed="rId2"/>
          <a:stretch>
            <a:fillRect/>
          </a:stretch>
        </p:blipFill>
        <p:spPr>
          <a:xfrm>
            <a:off x="1527941" y="0"/>
            <a:ext cx="9136117" cy="6858000"/>
          </a:xfrm>
          <a:prstGeom prst="rect">
            <a:avLst/>
          </a:prstGeom>
        </p:spPr>
      </p:pic>
    </p:spTree>
    <p:extLst>
      <p:ext uri="{BB962C8B-B14F-4D97-AF65-F5344CB8AC3E}">
        <p14:creationId xmlns:p14="http://schemas.microsoft.com/office/powerpoint/2010/main" val="3256318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E735A0-AC96-5F18-300D-DA86FFC998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85DBEE-FD4C-5215-FF8B-2CAFCF940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078D-6BE7-4298-85A8-A2CCC05A1C8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2FBC9-E0EB-793C-F401-2141BA9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8DAC14-94D1-D046-EB43-D60DAE77DD24}"/>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a zealous pharisee sought and received letters of authority from the Sanhedrin  to jail those who were of “the way”.</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On the road to Damascus Saul was confronted by Jesus.  Paul saw Jesus and was  given instruction to go to Damascus.,</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5776ACD5-B2AF-9A34-3FFE-722E9A6A11B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17113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2FBA8-999A-6656-5509-0F008BEC91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9BC1AE-4E04-4952-9CFF-F73EB6512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8A0E3-A23A-6C17-41F3-9B6EE4CE5ED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61DA77-13C0-74C0-75F3-9EAECFA2E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62D77-B900-F750-DCEC-11BC57D663E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During our first class we observed the backstory of Paul and his conversion.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A3EEB13-C48D-3D91-2ABF-3B873B3E024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24401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5E4702-EDC6-924C-9910-AE5FBB254E4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FB24C7-FF10-D23E-EEF7-1929D494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84969-CD52-ED86-81AB-3DAEED35B3A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5992B7C-7C8B-E52D-89BA-22F796E9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D2A76-5A10-209E-2E36-C1873C1C25F7}"/>
              </a:ext>
            </a:extLst>
          </p:cNvPr>
          <p:cNvSpPr>
            <a:spLocks noGrp="1"/>
          </p:cNvSpPr>
          <p:nvPr>
            <p:ph idx="1"/>
          </p:nvPr>
        </p:nvSpPr>
        <p:spPr>
          <a:xfrm>
            <a:off x="572493" y="2071316"/>
            <a:ext cx="9305798" cy="4119172"/>
          </a:xfrm>
        </p:spPr>
        <p:txBody>
          <a:bodyPr anchor="t">
            <a:noAutofit/>
          </a:bodyPr>
          <a:lstStyle/>
          <a:p>
            <a:pPr marL="0" marR="0" algn="ctr">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Who are the Galatians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646B9053-1E0C-5C88-2554-94ABF2FD047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61177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a:t>
            </a:r>
            <a:r>
              <a:rPr lang="en-US" sz="3200" dirty="0" err="1">
                <a:latin typeface="Aptos" panose="020B0004020202020204" pitchFamily="34" charset="0"/>
              </a:rPr>
              <a:t>Gauls</a:t>
            </a:r>
            <a:r>
              <a:rPr lang="en-US" sz="3200" dirty="0">
                <a:latin typeface="Aptos" panose="020B0004020202020204" pitchFamily="34" charset="0"/>
              </a:rPr>
              <a:t>, also known as the Galatians, began moving into the central Turkey region around </a:t>
            </a:r>
            <a:r>
              <a:rPr lang="en-US" sz="3200" b="1" dirty="0">
                <a:latin typeface="Aptos" panose="020B0004020202020204" pitchFamily="34" charset="0"/>
              </a:rPr>
              <a:t>278-277 BCE</a:t>
            </a:r>
            <a:r>
              <a:rPr lang="en-US" sz="3200" dirty="0">
                <a:latin typeface="Aptos" panose="020B0004020202020204" pitchFamily="34" charset="0"/>
              </a:rPr>
              <a:t>. They were invited by </a:t>
            </a:r>
            <a:r>
              <a:rPr lang="en-US" sz="3200" b="1" dirty="0" err="1">
                <a:latin typeface="Aptos" panose="020B0004020202020204" pitchFamily="34" charset="0"/>
              </a:rPr>
              <a:t>Nicomedes</a:t>
            </a:r>
            <a:r>
              <a:rPr lang="en-US" sz="3200" b="1" dirty="0">
                <a:latin typeface="Aptos" panose="020B0004020202020204" pitchFamily="34" charset="0"/>
              </a:rPr>
              <a:t> I of Bithynia</a:t>
            </a:r>
            <a:r>
              <a:rPr lang="en-US" sz="3200" dirty="0">
                <a:latin typeface="Aptos" panose="020B0004020202020204" pitchFamily="34" charset="0"/>
              </a:rPr>
              <a:t> to help in his conflict with his brother, </a:t>
            </a:r>
            <a:r>
              <a:rPr lang="en-US" sz="3200" dirty="0" err="1">
                <a:latin typeface="Aptos" panose="020B0004020202020204" pitchFamily="34" charset="0"/>
              </a:rPr>
              <a:t>Zipoetes</a:t>
            </a:r>
            <a:r>
              <a:rPr lang="en-US" sz="3200" dirty="0">
                <a:latin typeface="Aptos" panose="020B0004020202020204" pitchFamily="34" charset="0"/>
              </a:rPr>
              <a:t> II. After helping </a:t>
            </a:r>
            <a:r>
              <a:rPr lang="en-US" sz="3200" dirty="0" err="1">
                <a:latin typeface="Aptos" panose="020B0004020202020204" pitchFamily="34" charset="0"/>
              </a:rPr>
              <a:t>Nicomedes</a:t>
            </a:r>
            <a:r>
              <a:rPr lang="en-US" sz="3200" dirty="0">
                <a:latin typeface="Aptos" panose="020B0004020202020204" pitchFamily="34" charset="0"/>
              </a:rPr>
              <a:t> I, the Galatians settled in the region and established their presence in what became known as </a:t>
            </a:r>
            <a:r>
              <a:rPr lang="en-US" sz="3200" b="1" dirty="0">
                <a:latin typeface="Aptos" panose="020B0004020202020204" pitchFamily="34" charset="0"/>
              </a:rPr>
              <a:t>Galatia</a:t>
            </a:r>
            <a:r>
              <a:rPr lang="en-US" sz="4000" dirty="0">
                <a:latin typeface="Aptos" panose="020B0004020202020204" pitchFamily="34" charset="0"/>
              </a:rPr>
              <a:t>.</a:t>
            </a: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3390</TotalTime>
  <Words>3388</Words>
  <Application>Microsoft Office PowerPoint</Application>
  <PresentationFormat>Widescreen</PresentationFormat>
  <Paragraphs>279</Paragraphs>
  <Slides>58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Aptos</vt:lpstr>
      <vt:lpstr>arial</vt:lpstr>
      <vt:lpstr>arial</vt:lpstr>
      <vt:lpstr>blbGentium</vt:lpstr>
      <vt:lpstr>Georgia</vt:lpstr>
      <vt:lpstr>Modern Love</vt:lpstr>
      <vt:lpstr>Symbol</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PowerPoint Presentation</vt:lpstr>
      <vt:lpstr>PowerPoint Presentation</vt:lpstr>
      <vt:lpstr>PowerPoint Presentation</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Perplexed Galatians 4</vt:lpstr>
      <vt:lpstr>      Perplexed Galatians 4</vt:lpstr>
      <vt:lpstr>      Perplexed Galatians 4</vt:lpstr>
      <vt:lpstr>      Perplexed Galatians 4</vt:lpstr>
      <vt:lpstr>Galatia 1st and 2nd Journeys</vt:lpstr>
      <vt:lpstr>PowerPoint Presentation</vt:lpstr>
      <vt:lpstr>PowerPoint Presentation</vt:lpstr>
      <vt:lpstr>Galatia 1st and 2nd Journeys</vt:lpstr>
      <vt:lpstr>Galatia 1st and 2nd Journeys</vt:lpstr>
      <vt:lpstr>Galatia 1st and 2nd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5</cp:revision>
  <dcterms:created xsi:type="dcterms:W3CDTF">2024-09-12T00:44:36Z</dcterms:created>
  <dcterms:modified xsi:type="dcterms:W3CDTF">2024-12-06T13:22:29Z</dcterms:modified>
</cp:coreProperties>
</file>