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71" r:id="rId4"/>
    <p:sldId id="272" r:id="rId5"/>
    <p:sldId id="278" r:id="rId6"/>
    <p:sldId id="273"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279" r:id="rId29"/>
    <p:sldId id="274" r:id="rId30"/>
    <p:sldId id="277" r:id="rId31"/>
    <p:sldId id="270" r:id="rId32"/>
    <p:sldId id="264" r:id="rId33"/>
    <p:sldId id="263" r:id="rId34"/>
    <p:sldId id="265" r:id="rId35"/>
    <p:sldId id="268" r:id="rId36"/>
    <p:sldId id="276" r:id="rId37"/>
    <p:sldId id="266" r:id="rId38"/>
    <p:sldId id="269"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0E2AC-EA89-435F-8CFD-F520DEDDDB29}" v="15" dt="2024-11-20T03:31:31.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101" d="100"/>
          <a:sy n="101" d="100"/>
        </p:scale>
        <p:origin x="1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7450E2AC-EA89-435F-8CFD-F520DEDDDB29}"/>
    <pc:docChg chg="undo custSel addSld delSld modSld">
      <pc:chgData name="Weldon Beardain" userId="09afe1b543c8f812" providerId="LiveId" clId="{7450E2AC-EA89-435F-8CFD-F520DEDDDB29}" dt="2024-11-20T03:32:20.402" v="1140"/>
      <pc:docMkLst>
        <pc:docMk/>
      </pc:docMkLst>
      <pc:sldChg chg="modSp mod">
        <pc:chgData name="Weldon Beardain" userId="09afe1b543c8f812" providerId="LiveId" clId="{7450E2AC-EA89-435F-8CFD-F520DEDDDB29}" dt="2024-11-20T01:20:49.827" v="48" actId="6549"/>
        <pc:sldMkLst>
          <pc:docMk/>
          <pc:sldMk cId="14954441" sldId="258"/>
        </pc:sldMkLst>
        <pc:spChg chg="mod">
          <ac:chgData name="Weldon Beardain" userId="09afe1b543c8f812" providerId="LiveId" clId="{7450E2AC-EA89-435F-8CFD-F520DEDDDB29}" dt="2024-11-20T01:19:52.945" v="45" actId="27636"/>
          <ac:spMkLst>
            <pc:docMk/>
            <pc:sldMk cId="14954441" sldId="258"/>
            <ac:spMk id="2" creationId="{61AC8984-C703-C59A-1E50-3D50FD029F92}"/>
          </ac:spMkLst>
        </pc:spChg>
        <pc:spChg chg="mod">
          <ac:chgData name="Weldon Beardain" userId="09afe1b543c8f812" providerId="LiveId" clId="{7450E2AC-EA89-435F-8CFD-F520DEDDDB29}" dt="2024-11-20T01:20:49.827" v="48" actId="6549"/>
          <ac:spMkLst>
            <pc:docMk/>
            <pc:sldMk cId="14954441" sldId="258"/>
            <ac:spMk id="3" creationId="{0BF205C5-F479-EB90-E0A4-D65B07A01529}"/>
          </ac:spMkLst>
        </pc:spChg>
        <pc:picChg chg="mod">
          <ac:chgData name="Weldon Beardain" userId="09afe1b543c8f812" providerId="LiveId" clId="{7450E2AC-EA89-435F-8CFD-F520DEDDDB29}" dt="2024-11-20T01:18:56.758" v="4" actId="1076"/>
          <ac:picMkLst>
            <pc:docMk/>
            <pc:sldMk cId="14954441" sldId="258"/>
            <ac:picMk id="4" creationId="{EE96C680-4168-6FBF-F897-F74AEDB32FA7}"/>
          </ac:picMkLst>
        </pc:picChg>
      </pc:sldChg>
      <pc:sldChg chg="add">
        <pc:chgData name="Weldon Beardain" userId="09afe1b543c8f812" providerId="LiveId" clId="{7450E2AC-EA89-435F-8CFD-F520DEDDDB29}" dt="2024-11-20T01:16:21.001" v="0" actId="2890"/>
        <pc:sldMkLst>
          <pc:docMk/>
          <pc:sldMk cId="2954156934" sldId="270"/>
        </pc:sldMkLst>
      </pc:sldChg>
      <pc:sldChg chg="modSp add del">
        <pc:chgData name="Weldon Beardain" userId="09afe1b543c8f812" providerId="LiveId" clId="{7450E2AC-EA89-435F-8CFD-F520DEDDDB29}" dt="2024-11-20T01:22:14.916" v="51" actId="2696"/>
        <pc:sldMkLst>
          <pc:docMk/>
          <pc:sldMk cId="1514090954" sldId="271"/>
        </pc:sldMkLst>
        <pc:spChg chg="mod">
          <ac:chgData name="Weldon Beardain" userId="09afe1b543c8f812" providerId="LiveId" clId="{7450E2AC-EA89-435F-8CFD-F520DEDDDB29}" dt="2024-11-20T01:21:48.610" v="50" actId="20578"/>
          <ac:spMkLst>
            <pc:docMk/>
            <pc:sldMk cId="1514090954" sldId="271"/>
            <ac:spMk id="3" creationId="{16A2AAC3-3B1F-10C4-57C2-57886DD756AD}"/>
          </ac:spMkLst>
        </pc:spChg>
      </pc:sldChg>
      <pc:sldChg chg="modSp add mod">
        <pc:chgData name="Weldon Beardain" userId="09afe1b543c8f812" providerId="LiveId" clId="{7450E2AC-EA89-435F-8CFD-F520DEDDDB29}" dt="2024-11-20T01:28:52.436" v="445" actId="404"/>
        <pc:sldMkLst>
          <pc:docMk/>
          <pc:sldMk cId="3835742231" sldId="271"/>
        </pc:sldMkLst>
        <pc:spChg chg="mod">
          <ac:chgData name="Weldon Beardain" userId="09afe1b543c8f812" providerId="LiveId" clId="{7450E2AC-EA89-435F-8CFD-F520DEDDDB29}" dt="2024-11-20T01:28:52.436" v="445" actId="404"/>
          <ac:spMkLst>
            <pc:docMk/>
            <pc:sldMk cId="3835742231" sldId="271"/>
            <ac:spMk id="3" creationId="{2226BE92-B764-1BA6-16DE-DD6F25BA211A}"/>
          </ac:spMkLst>
        </pc:spChg>
      </pc:sldChg>
      <pc:sldChg chg="modSp add mod">
        <pc:chgData name="Weldon Beardain" userId="09afe1b543c8f812" providerId="LiveId" clId="{7450E2AC-EA89-435F-8CFD-F520DEDDDB29}" dt="2024-11-20T01:34:01.631" v="583" actId="6549"/>
        <pc:sldMkLst>
          <pc:docMk/>
          <pc:sldMk cId="1045494653" sldId="272"/>
        </pc:sldMkLst>
        <pc:spChg chg="mod">
          <ac:chgData name="Weldon Beardain" userId="09afe1b543c8f812" providerId="LiveId" clId="{7450E2AC-EA89-435F-8CFD-F520DEDDDB29}" dt="2024-11-20T01:34:01.631" v="583" actId="6549"/>
          <ac:spMkLst>
            <pc:docMk/>
            <pc:sldMk cId="1045494653" sldId="272"/>
            <ac:spMk id="3" creationId="{B4D1B552-BEC5-2496-3753-EE36E30E1D5A}"/>
          </ac:spMkLst>
        </pc:spChg>
      </pc:sldChg>
      <pc:sldChg chg="addSp delSp modSp add mod">
        <pc:chgData name="Weldon Beardain" userId="09afe1b543c8f812" providerId="LiveId" clId="{7450E2AC-EA89-435F-8CFD-F520DEDDDB29}" dt="2024-11-20T02:18:17.608" v="678" actId="14100"/>
        <pc:sldMkLst>
          <pc:docMk/>
          <pc:sldMk cId="1609154467" sldId="273"/>
        </pc:sldMkLst>
        <pc:spChg chg="del mod">
          <ac:chgData name="Weldon Beardain" userId="09afe1b543c8f812" providerId="LiveId" clId="{7450E2AC-EA89-435F-8CFD-F520DEDDDB29}" dt="2024-11-20T01:42:45.133" v="609" actId="478"/>
          <ac:spMkLst>
            <pc:docMk/>
            <pc:sldMk cId="1609154467" sldId="273"/>
            <ac:spMk id="2" creationId="{59C50598-B76B-7E6E-64A7-B1BF69EA9E55}"/>
          </ac:spMkLst>
        </pc:spChg>
        <pc:spChg chg="mod">
          <ac:chgData name="Weldon Beardain" userId="09afe1b543c8f812" providerId="LiveId" clId="{7450E2AC-EA89-435F-8CFD-F520DEDDDB29}" dt="2024-11-20T02:14:38.658" v="652" actId="255"/>
          <ac:spMkLst>
            <pc:docMk/>
            <pc:sldMk cId="1609154467" sldId="273"/>
            <ac:spMk id="3" creationId="{CCEA72B3-D421-FE04-B9D2-7C018AA508F2}"/>
          </ac:spMkLst>
        </pc:spChg>
        <pc:spChg chg="add del mod">
          <ac:chgData name="Weldon Beardain" userId="09afe1b543c8f812" providerId="LiveId" clId="{7450E2AC-EA89-435F-8CFD-F520DEDDDB29}" dt="2024-11-20T01:42:49.260" v="610" actId="478"/>
          <ac:spMkLst>
            <pc:docMk/>
            <pc:sldMk cId="1609154467" sldId="273"/>
            <ac:spMk id="6" creationId="{6E473677-F40B-614A-153C-E85C4E114AD7}"/>
          </ac:spMkLst>
        </pc:spChg>
        <pc:spChg chg="add mod">
          <ac:chgData name="Weldon Beardain" userId="09afe1b543c8f812" providerId="LiveId" clId="{7450E2AC-EA89-435F-8CFD-F520DEDDDB29}" dt="2024-11-20T02:18:17.608" v="678" actId="14100"/>
          <ac:spMkLst>
            <pc:docMk/>
            <pc:sldMk cId="1609154467" sldId="273"/>
            <ac:spMk id="7" creationId="{D07C1FA3-3705-0FB4-93C8-BAD220A22CDB}"/>
          </ac:spMkLst>
        </pc:spChg>
        <pc:picChg chg="del">
          <ac:chgData name="Weldon Beardain" userId="09afe1b543c8f812" providerId="LiveId" clId="{7450E2AC-EA89-435F-8CFD-F520DEDDDB29}" dt="2024-11-20T01:43:00.712" v="612" actId="478"/>
          <ac:picMkLst>
            <pc:docMk/>
            <pc:sldMk cId="1609154467" sldId="273"/>
            <ac:picMk id="4" creationId="{2319D6D6-2299-E62C-B1E8-02CE7B4833A0}"/>
          </ac:picMkLst>
        </pc:picChg>
      </pc:sldChg>
      <pc:sldChg chg="addSp delSp modSp new mod">
        <pc:chgData name="Weldon Beardain" userId="09afe1b543c8f812" providerId="LiveId" clId="{7450E2AC-EA89-435F-8CFD-F520DEDDDB29}" dt="2024-11-20T01:50:20.127" v="628" actId="14100"/>
        <pc:sldMkLst>
          <pc:docMk/>
          <pc:sldMk cId="306360890" sldId="274"/>
        </pc:sldMkLst>
        <pc:picChg chg="add del mod">
          <ac:chgData name="Weldon Beardain" userId="09afe1b543c8f812" providerId="LiveId" clId="{7450E2AC-EA89-435F-8CFD-F520DEDDDB29}" dt="2024-11-20T01:50:13.468" v="626" actId="478"/>
          <ac:picMkLst>
            <pc:docMk/>
            <pc:sldMk cId="306360890" sldId="274"/>
            <ac:picMk id="3" creationId="{42102C32-64B6-F7C0-9D79-BF68F8DA407E}"/>
          </ac:picMkLst>
        </pc:picChg>
        <pc:picChg chg="add mod">
          <ac:chgData name="Weldon Beardain" userId="09afe1b543c8f812" providerId="LiveId" clId="{7450E2AC-EA89-435F-8CFD-F520DEDDDB29}" dt="2024-11-20T01:50:20.127" v="628" actId="14100"/>
          <ac:picMkLst>
            <pc:docMk/>
            <pc:sldMk cId="306360890" sldId="274"/>
            <ac:picMk id="5" creationId="{2378D9C9-4811-A38B-5186-9DE4E65D0B3C}"/>
          </ac:picMkLst>
        </pc:picChg>
      </pc:sldChg>
      <pc:sldChg chg="delSp new del mod">
        <pc:chgData name="Weldon Beardain" userId="09afe1b543c8f812" providerId="LiveId" clId="{7450E2AC-EA89-435F-8CFD-F520DEDDDB29}" dt="2024-11-20T01:47:52.952" v="622" actId="2696"/>
        <pc:sldMkLst>
          <pc:docMk/>
          <pc:sldMk cId="2056366486" sldId="275"/>
        </pc:sldMkLst>
        <pc:spChg chg="del">
          <ac:chgData name="Weldon Beardain" userId="09afe1b543c8f812" providerId="LiveId" clId="{7450E2AC-EA89-435F-8CFD-F520DEDDDB29}" dt="2024-11-20T01:47:24.450" v="619" actId="478"/>
          <ac:spMkLst>
            <pc:docMk/>
            <pc:sldMk cId="2056366486" sldId="275"/>
            <ac:spMk id="2" creationId="{03B18CBF-63CE-62E4-A589-4A334AADDF49}"/>
          </ac:spMkLst>
        </pc:spChg>
        <pc:spChg chg="del">
          <ac:chgData name="Weldon Beardain" userId="09afe1b543c8f812" providerId="LiveId" clId="{7450E2AC-EA89-435F-8CFD-F520DEDDDB29}" dt="2024-11-20T01:47:27.656" v="620" actId="478"/>
          <ac:spMkLst>
            <pc:docMk/>
            <pc:sldMk cId="2056366486" sldId="275"/>
            <ac:spMk id="3" creationId="{425390F6-527E-EF82-A718-6C162D27F95D}"/>
          </ac:spMkLst>
        </pc:spChg>
      </pc:sldChg>
      <pc:sldChg chg="addSp new mod">
        <pc:chgData name="Weldon Beardain" userId="09afe1b543c8f812" providerId="LiveId" clId="{7450E2AC-EA89-435F-8CFD-F520DEDDDB29}" dt="2024-11-20T01:48:03.724" v="623" actId="22"/>
        <pc:sldMkLst>
          <pc:docMk/>
          <pc:sldMk cId="30003456" sldId="276"/>
        </pc:sldMkLst>
        <pc:picChg chg="add">
          <ac:chgData name="Weldon Beardain" userId="09afe1b543c8f812" providerId="LiveId" clId="{7450E2AC-EA89-435F-8CFD-F520DEDDDB29}" dt="2024-11-20T01:48:03.724" v="623" actId="22"/>
          <ac:picMkLst>
            <pc:docMk/>
            <pc:sldMk cId="30003456" sldId="276"/>
            <ac:picMk id="5" creationId="{FA20F5D9-3608-A6FB-2EAB-20D6596F9A63}"/>
          </ac:picMkLst>
        </pc:picChg>
      </pc:sldChg>
      <pc:sldChg chg="addSp modSp add mod">
        <pc:chgData name="Weldon Beardain" userId="09afe1b543c8f812" providerId="LiveId" clId="{7450E2AC-EA89-435F-8CFD-F520DEDDDB29}" dt="2024-11-20T02:03:45.557" v="638" actId="13926"/>
        <pc:sldMkLst>
          <pc:docMk/>
          <pc:sldMk cId="538781763" sldId="277"/>
        </pc:sldMkLst>
        <pc:spChg chg="add mod">
          <ac:chgData name="Weldon Beardain" userId="09afe1b543c8f812" providerId="LiveId" clId="{7450E2AC-EA89-435F-8CFD-F520DEDDDB29}" dt="2024-11-20T02:03:45.557" v="638" actId="13926"/>
          <ac:spMkLst>
            <pc:docMk/>
            <pc:sldMk cId="538781763" sldId="277"/>
            <ac:spMk id="2" creationId="{ADED48A4-6289-4A6F-403C-D81FE5785242}"/>
          </ac:spMkLst>
        </pc:spChg>
        <pc:picChg chg="mod">
          <ac:chgData name="Weldon Beardain" userId="09afe1b543c8f812" providerId="LiveId" clId="{7450E2AC-EA89-435F-8CFD-F520DEDDDB29}" dt="2024-11-20T02:01:34.614" v="631" actId="1076"/>
          <ac:picMkLst>
            <pc:docMk/>
            <pc:sldMk cId="538781763" sldId="277"/>
            <ac:picMk id="5" creationId="{6837777C-9970-5710-34E8-C06233F09FC1}"/>
          </ac:picMkLst>
        </pc:picChg>
      </pc:sldChg>
      <pc:sldChg chg="add">
        <pc:chgData name="Weldon Beardain" userId="09afe1b543c8f812" providerId="LiveId" clId="{7450E2AC-EA89-435F-8CFD-F520DEDDDB29}" dt="2024-11-20T02:10:35.470" v="639" actId="2890"/>
        <pc:sldMkLst>
          <pc:docMk/>
          <pc:sldMk cId="1885845128" sldId="278"/>
        </pc:sldMkLst>
      </pc:sldChg>
      <pc:sldChg chg="add">
        <pc:chgData name="Weldon Beardain" userId="09afe1b543c8f812" providerId="LiveId" clId="{7450E2AC-EA89-435F-8CFD-F520DEDDDB29}" dt="2024-11-20T02:12:12.051" v="644" actId="2890"/>
        <pc:sldMkLst>
          <pc:docMk/>
          <pc:sldMk cId="2200621566" sldId="279"/>
        </pc:sldMkLst>
      </pc:sldChg>
      <pc:sldChg chg="addSp delSp add del setBg delDesignElem">
        <pc:chgData name="Weldon Beardain" userId="09afe1b543c8f812" providerId="LiveId" clId="{7450E2AC-EA89-435F-8CFD-F520DEDDDB29}" dt="2024-11-20T02:10:48.770" v="642"/>
        <pc:sldMkLst>
          <pc:docMk/>
          <pc:sldMk cId="3866512818" sldId="279"/>
        </pc:sldMkLst>
        <pc:spChg chg="add del">
          <ac:chgData name="Weldon Beardain" userId="09afe1b543c8f812" providerId="LiveId" clId="{7450E2AC-EA89-435F-8CFD-F520DEDDDB29}" dt="2024-11-20T02:10:48.770" v="642"/>
          <ac:spMkLst>
            <pc:docMk/>
            <pc:sldMk cId="3866512818" sldId="279"/>
            <ac:spMk id="9" creationId="{4BE93940-BE2C-891D-4174-15DA955DE1C8}"/>
          </ac:spMkLst>
        </pc:spChg>
        <pc:spChg chg="add del">
          <ac:chgData name="Weldon Beardain" userId="09afe1b543c8f812" providerId="LiveId" clId="{7450E2AC-EA89-435F-8CFD-F520DEDDDB29}" dt="2024-11-20T02:10:48.770" v="642"/>
          <ac:spMkLst>
            <pc:docMk/>
            <pc:sldMk cId="3866512818" sldId="279"/>
            <ac:spMk id="11" creationId="{1BA11C6F-ED42-6C56-11EC-AE760DB18D4A}"/>
          </ac:spMkLst>
        </pc:spChg>
      </pc:sldChg>
      <pc:sldChg chg="addSp delSp modSp new mod modClrScheme chgLayout">
        <pc:chgData name="Weldon Beardain" userId="09afe1b543c8f812" providerId="LiveId" clId="{7450E2AC-EA89-435F-8CFD-F520DEDDDB29}" dt="2024-11-20T02:32:32.142" v="728" actId="20577"/>
        <pc:sldMkLst>
          <pc:docMk/>
          <pc:sldMk cId="2006202226" sldId="280"/>
        </pc:sldMkLst>
        <pc:spChg chg="del">
          <ac:chgData name="Weldon Beardain" userId="09afe1b543c8f812" providerId="LiveId" clId="{7450E2AC-EA89-435F-8CFD-F520DEDDDB29}" dt="2024-11-20T02:12:54.968" v="646" actId="478"/>
          <ac:spMkLst>
            <pc:docMk/>
            <pc:sldMk cId="2006202226" sldId="280"/>
            <ac:spMk id="2" creationId="{3AC91CFD-C539-2C7F-1177-8492E6533AF2}"/>
          </ac:spMkLst>
        </pc:spChg>
        <pc:spChg chg="del">
          <ac:chgData name="Weldon Beardain" userId="09afe1b543c8f812" providerId="LiveId" clId="{7450E2AC-EA89-435F-8CFD-F520DEDDDB29}" dt="2024-11-20T02:12:58.462" v="647" actId="478"/>
          <ac:spMkLst>
            <pc:docMk/>
            <pc:sldMk cId="2006202226" sldId="280"/>
            <ac:spMk id="3" creationId="{852257BF-6265-EE8C-57D9-FF27C4CDD7A9}"/>
          </ac:spMkLst>
        </pc:spChg>
        <pc:spChg chg="add mod">
          <ac:chgData name="Weldon Beardain" userId="09afe1b543c8f812" providerId="LiveId" clId="{7450E2AC-EA89-435F-8CFD-F520DEDDDB29}" dt="2024-11-20T02:31:11.141" v="722" actId="6549"/>
          <ac:spMkLst>
            <pc:docMk/>
            <pc:sldMk cId="2006202226" sldId="280"/>
            <ac:spMk id="8" creationId="{530B41EF-FB83-922B-4130-4741FCD322E2}"/>
          </ac:spMkLst>
        </pc:spChg>
        <pc:spChg chg="add del mod">
          <ac:chgData name="Weldon Beardain" userId="09afe1b543c8f812" providerId="LiveId" clId="{7450E2AC-EA89-435F-8CFD-F520DEDDDB29}" dt="2024-11-20T02:19:14.990" v="689" actId="478"/>
          <ac:spMkLst>
            <pc:docMk/>
            <pc:sldMk cId="2006202226" sldId="280"/>
            <ac:spMk id="9" creationId="{2589AF4D-87EB-679A-9B2C-1A9FCDD5041E}"/>
          </ac:spMkLst>
        </pc:spChg>
        <pc:spChg chg="add mod">
          <ac:chgData name="Weldon Beardain" userId="09afe1b543c8f812" providerId="LiveId" clId="{7450E2AC-EA89-435F-8CFD-F520DEDDDB29}" dt="2024-11-20T02:32:32.142" v="728" actId="20577"/>
          <ac:spMkLst>
            <pc:docMk/>
            <pc:sldMk cId="2006202226" sldId="280"/>
            <ac:spMk id="10" creationId="{106E1088-625F-2323-2BDD-FE73D2A0C6FB}"/>
          </ac:spMkLst>
        </pc:spChg>
        <pc:picChg chg="add mod">
          <ac:chgData name="Weldon Beardain" userId="09afe1b543c8f812" providerId="LiveId" clId="{7450E2AC-EA89-435F-8CFD-F520DEDDDB29}" dt="2024-11-20T02:19:36.003" v="694" actId="1076"/>
          <ac:picMkLst>
            <pc:docMk/>
            <pc:sldMk cId="2006202226" sldId="280"/>
            <ac:picMk id="5" creationId="{2BE1969C-6FB2-B103-81CF-8614FDFB3DC7}"/>
          </ac:picMkLst>
        </pc:picChg>
        <pc:picChg chg="add del">
          <ac:chgData name="Weldon Beardain" userId="09afe1b543c8f812" providerId="LiveId" clId="{7450E2AC-EA89-435F-8CFD-F520DEDDDB29}" dt="2024-11-20T02:15:16.319" v="656" actId="478"/>
          <ac:picMkLst>
            <pc:docMk/>
            <pc:sldMk cId="2006202226" sldId="280"/>
            <ac:picMk id="7" creationId="{A9515627-2A1E-1FC9-2EBA-F77F8FD37FF2}"/>
          </ac:picMkLst>
        </pc:picChg>
        <pc:picChg chg="add mod">
          <ac:chgData name="Weldon Beardain" userId="09afe1b543c8f812" providerId="LiveId" clId="{7450E2AC-EA89-435F-8CFD-F520DEDDDB29}" dt="2024-11-20T02:20:11.821" v="699" actId="1076"/>
          <ac:picMkLst>
            <pc:docMk/>
            <pc:sldMk cId="2006202226" sldId="280"/>
            <ac:picMk id="11" creationId="{CE291FEA-E04C-E5E9-2370-95B851634DE6}"/>
          </ac:picMkLst>
        </pc:picChg>
      </pc:sldChg>
      <pc:sldChg chg="modSp add mod">
        <pc:chgData name="Weldon Beardain" userId="09afe1b543c8f812" providerId="LiveId" clId="{7450E2AC-EA89-435F-8CFD-F520DEDDDB29}" dt="2024-11-20T02:36:00.687" v="745" actId="6549"/>
        <pc:sldMkLst>
          <pc:docMk/>
          <pc:sldMk cId="402196930" sldId="281"/>
        </pc:sldMkLst>
        <pc:spChg chg="mod">
          <ac:chgData name="Weldon Beardain" userId="09afe1b543c8f812" providerId="LiveId" clId="{7450E2AC-EA89-435F-8CFD-F520DEDDDB29}" dt="2024-11-20T02:36:00.687" v="745" actId="6549"/>
          <ac:spMkLst>
            <pc:docMk/>
            <pc:sldMk cId="402196930" sldId="281"/>
            <ac:spMk id="8" creationId="{01A170FB-EB0F-F14E-DDF3-FC0014BA4E81}"/>
          </ac:spMkLst>
        </pc:spChg>
      </pc:sldChg>
      <pc:sldChg chg="modSp add mod">
        <pc:chgData name="Weldon Beardain" userId="09afe1b543c8f812" providerId="LiveId" clId="{7450E2AC-EA89-435F-8CFD-F520DEDDDB29}" dt="2024-11-20T02:39:53.990" v="755" actId="14100"/>
        <pc:sldMkLst>
          <pc:docMk/>
          <pc:sldMk cId="2528036699" sldId="282"/>
        </pc:sldMkLst>
        <pc:spChg chg="mod">
          <ac:chgData name="Weldon Beardain" userId="09afe1b543c8f812" providerId="LiveId" clId="{7450E2AC-EA89-435F-8CFD-F520DEDDDB29}" dt="2024-11-20T02:39:06.163" v="747" actId="13926"/>
          <ac:spMkLst>
            <pc:docMk/>
            <pc:sldMk cId="2528036699" sldId="282"/>
            <ac:spMk id="8" creationId="{00E9D892-6BBF-EA25-7BCC-262F894E86D6}"/>
          </ac:spMkLst>
        </pc:spChg>
        <pc:picChg chg="mod">
          <ac:chgData name="Weldon Beardain" userId="09afe1b543c8f812" providerId="LiveId" clId="{7450E2AC-EA89-435F-8CFD-F520DEDDDB29}" dt="2024-11-20T02:39:53.990" v="755" actId="14100"/>
          <ac:picMkLst>
            <pc:docMk/>
            <pc:sldMk cId="2528036699" sldId="282"/>
            <ac:picMk id="11" creationId="{EDB13669-200A-3AC7-BE04-7F59B02FF6CA}"/>
          </ac:picMkLst>
        </pc:picChg>
      </pc:sldChg>
      <pc:sldChg chg="modSp add mod">
        <pc:chgData name="Weldon Beardain" userId="09afe1b543c8f812" providerId="LiveId" clId="{7450E2AC-EA89-435F-8CFD-F520DEDDDB29}" dt="2024-11-20T02:49:14.358" v="828" actId="313"/>
        <pc:sldMkLst>
          <pc:docMk/>
          <pc:sldMk cId="3309290878" sldId="283"/>
        </pc:sldMkLst>
        <pc:spChg chg="mod">
          <ac:chgData name="Weldon Beardain" userId="09afe1b543c8f812" providerId="LiveId" clId="{7450E2AC-EA89-435F-8CFD-F520DEDDDB29}" dt="2024-11-20T02:45:35.958" v="818"/>
          <ac:spMkLst>
            <pc:docMk/>
            <pc:sldMk cId="3309290878" sldId="283"/>
            <ac:spMk id="8" creationId="{DBF676D5-1A1C-D6C9-161B-0D30F84CEA6F}"/>
          </ac:spMkLst>
        </pc:spChg>
        <pc:spChg chg="mod">
          <ac:chgData name="Weldon Beardain" userId="09afe1b543c8f812" providerId="LiveId" clId="{7450E2AC-EA89-435F-8CFD-F520DEDDDB29}" dt="2024-11-20T02:49:14.358" v="828" actId="313"/>
          <ac:spMkLst>
            <pc:docMk/>
            <pc:sldMk cId="3309290878" sldId="283"/>
            <ac:spMk id="10" creationId="{B90C86F0-FD18-8B79-1737-D31185E11F52}"/>
          </ac:spMkLst>
        </pc:spChg>
      </pc:sldChg>
      <pc:sldChg chg="modSp add mod">
        <pc:chgData name="Weldon Beardain" userId="09afe1b543c8f812" providerId="LiveId" clId="{7450E2AC-EA89-435F-8CFD-F520DEDDDB29}" dt="2024-11-20T03:08:02.383" v="859" actId="20577"/>
        <pc:sldMkLst>
          <pc:docMk/>
          <pc:sldMk cId="3983610267" sldId="284"/>
        </pc:sldMkLst>
        <pc:spChg chg="mod">
          <ac:chgData name="Weldon Beardain" userId="09afe1b543c8f812" providerId="LiveId" clId="{7450E2AC-EA89-435F-8CFD-F520DEDDDB29}" dt="2024-11-20T02:59:40.955" v="831" actId="6549"/>
          <ac:spMkLst>
            <pc:docMk/>
            <pc:sldMk cId="3983610267" sldId="284"/>
            <ac:spMk id="8" creationId="{24A0C4D6-9424-214B-C0D2-E67A3A62014E}"/>
          </ac:spMkLst>
        </pc:spChg>
        <pc:spChg chg="mod">
          <ac:chgData name="Weldon Beardain" userId="09afe1b543c8f812" providerId="LiveId" clId="{7450E2AC-EA89-435F-8CFD-F520DEDDDB29}" dt="2024-11-20T03:08:02.383" v="859" actId="20577"/>
          <ac:spMkLst>
            <pc:docMk/>
            <pc:sldMk cId="3983610267" sldId="284"/>
            <ac:spMk id="10" creationId="{75C98947-E97B-42AF-016C-EF8248903849}"/>
          </ac:spMkLst>
        </pc:spChg>
      </pc:sldChg>
      <pc:sldChg chg="modSp add mod">
        <pc:chgData name="Weldon Beardain" userId="09afe1b543c8f812" providerId="LiveId" clId="{7450E2AC-EA89-435F-8CFD-F520DEDDDB29}" dt="2024-11-20T03:06:53.399" v="857" actId="20577"/>
        <pc:sldMkLst>
          <pc:docMk/>
          <pc:sldMk cId="1885335854" sldId="285"/>
        </pc:sldMkLst>
        <pc:spChg chg="mod">
          <ac:chgData name="Weldon Beardain" userId="09afe1b543c8f812" providerId="LiveId" clId="{7450E2AC-EA89-435F-8CFD-F520DEDDDB29}" dt="2024-11-20T03:01:17.405" v="834" actId="207"/>
          <ac:spMkLst>
            <pc:docMk/>
            <pc:sldMk cId="1885335854" sldId="285"/>
            <ac:spMk id="8" creationId="{8DE5926A-FE31-CF5A-7373-77BA2B035789}"/>
          </ac:spMkLst>
        </pc:spChg>
        <pc:spChg chg="mod">
          <ac:chgData name="Weldon Beardain" userId="09afe1b543c8f812" providerId="LiveId" clId="{7450E2AC-EA89-435F-8CFD-F520DEDDDB29}" dt="2024-11-20T03:06:53.399" v="857" actId="20577"/>
          <ac:spMkLst>
            <pc:docMk/>
            <pc:sldMk cId="1885335854" sldId="285"/>
            <ac:spMk id="10" creationId="{46F821DC-13AB-F095-0B01-A4F9AD3B45DC}"/>
          </ac:spMkLst>
        </pc:spChg>
      </pc:sldChg>
      <pc:sldChg chg="modSp add mod">
        <pc:chgData name="Weldon Beardain" userId="09afe1b543c8f812" providerId="LiveId" clId="{7450E2AC-EA89-435F-8CFD-F520DEDDDB29}" dt="2024-11-20T03:08:43.136" v="864"/>
        <pc:sldMkLst>
          <pc:docMk/>
          <pc:sldMk cId="993804068" sldId="286"/>
        </pc:sldMkLst>
        <pc:spChg chg="mod">
          <ac:chgData name="Weldon Beardain" userId="09afe1b543c8f812" providerId="LiveId" clId="{7450E2AC-EA89-435F-8CFD-F520DEDDDB29}" dt="2024-11-20T03:03:37.885" v="839" actId="207"/>
          <ac:spMkLst>
            <pc:docMk/>
            <pc:sldMk cId="993804068" sldId="286"/>
            <ac:spMk id="8" creationId="{F497E9FF-A5F9-8AAF-290B-5230F08B34AC}"/>
          </ac:spMkLst>
        </pc:spChg>
        <pc:spChg chg="mod">
          <ac:chgData name="Weldon Beardain" userId="09afe1b543c8f812" providerId="LiveId" clId="{7450E2AC-EA89-435F-8CFD-F520DEDDDB29}" dt="2024-11-20T03:08:43.136" v="864"/>
          <ac:spMkLst>
            <pc:docMk/>
            <pc:sldMk cId="993804068" sldId="286"/>
            <ac:spMk id="10" creationId="{033C4EF8-15A2-F1B7-9E37-020C8BE29306}"/>
          </ac:spMkLst>
        </pc:spChg>
      </pc:sldChg>
      <pc:sldChg chg="modSp add mod">
        <pc:chgData name="Weldon Beardain" userId="09afe1b543c8f812" providerId="LiveId" clId="{7450E2AC-EA89-435F-8CFD-F520DEDDDB29}" dt="2024-11-20T03:08:16.856" v="860" actId="20577"/>
        <pc:sldMkLst>
          <pc:docMk/>
          <pc:sldMk cId="3663998189" sldId="287"/>
        </pc:sldMkLst>
        <pc:spChg chg="mod">
          <ac:chgData name="Weldon Beardain" userId="09afe1b543c8f812" providerId="LiveId" clId="{7450E2AC-EA89-435F-8CFD-F520DEDDDB29}" dt="2024-11-20T03:05:20.201" v="841"/>
          <ac:spMkLst>
            <pc:docMk/>
            <pc:sldMk cId="3663998189" sldId="287"/>
            <ac:spMk id="8" creationId="{AF6B8512-9806-C9F9-1764-2DF5DEAE702D}"/>
          </ac:spMkLst>
        </pc:spChg>
        <pc:spChg chg="mod">
          <ac:chgData name="Weldon Beardain" userId="09afe1b543c8f812" providerId="LiveId" clId="{7450E2AC-EA89-435F-8CFD-F520DEDDDB29}" dt="2024-11-20T03:08:16.856" v="860" actId="20577"/>
          <ac:spMkLst>
            <pc:docMk/>
            <pc:sldMk cId="3663998189" sldId="287"/>
            <ac:spMk id="10" creationId="{26BD51E4-4E29-3CD1-E227-0C48DEA33594}"/>
          </ac:spMkLst>
        </pc:spChg>
        <pc:picChg chg="mod">
          <ac:chgData name="Weldon Beardain" userId="09afe1b543c8f812" providerId="LiveId" clId="{7450E2AC-EA89-435F-8CFD-F520DEDDDB29}" dt="2024-11-20T03:05:35.633" v="842" actId="1076"/>
          <ac:picMkLst>
            <pc:docMk/>
            <pc:sldMk cId="3663998189" sldId="287"/>
            <ac:picMk id="11" creationId="{24D70386-2E99-022D-17D6-11DCDE091932}"/>
          </ac:picMkLst>
        </pc:picChg>
      </pc:sldChg>
      <pc:sldChg chg="modSp add mod">
        <pc:chgData name="Weldon Beardain" userId="09afe1b543c8f812" providerId="LiveId" clId="{7450E2AC-EA89-435F-8CFD-F520DEDDDB29}" dt="2024-11-20T03:08:54.361" v="867" actId="20577"/>
        <pc:sldMkLst>
          <pc:docMk/>
          <pc:sldMk cId="1304670186" sldId="288"/>
        </pc:sldMkLst>
        <pc:spChg chg="mod">
          <ac:chgData name="Weldon Beardain" userId="09afe1b543c8f812" providerId="LiveId" clId="{7450E2AC-EA89-435F-8CFD-F520DEDDDB29}" dt="2024-11-20T03:08:54.361" v="867" actId="20577"/>
          <ac:spMkLst>
            <pc:docMk/>
            <pc:sldMk cId="1304670186" sldId="288"/>
            <ac:spMk id="10" creationId="{FCE8BB74-26D2-A26D-F0EF-E60051ADB7E0}"/>
          </ac:spMkLst>
        </pc:spChg>
      </pc:sldChg>
      <pc:sldChg chg="modSp add mod">
        <pc:chgData name="Weldon Beardain" userId="09afe1b543c8f812" providerId="LiveId" clId="{7450E2AC-EA89-435F-8CFD-F520DEDDDB29}" dt="2024-11-20T03:12:32.501" v="873" actId="20577"/>
        <pc:sldMkLst>
          <pc:docMk/>
          <pc:sldMk cId="702525030" sldId="289"/>
        </pc:sldMkLst>
        <pc:spChg chg="mod">
          <ac:chgData name="Weldon Beardain" userId="09afe1b543c8f812" providerId="LiveId" clId="{7450E2AC-EA89-435F-8CFD-F520DEDDDB29}" dt="2024-11-20T03:12:32.501" v="873" actId="20577"/>
          <ac:spMkLst>
            <pc:docMk/>
            <pc:sldMk cId="702525030" sldId="289"/>
            <ac:spMk id="8" creationId="{75B5C84D-1965-349C-A2A4-7C07DECC83D2}"/>
          </ac:spMkLst>
        </pc:spChg>
      </pc:sldChg>
      <pc:sldChg chg="modSp add mod">
        <pc:chgData name="Weldon Beardain" userId="09afe1b543c8f812" providerId="LiveId" clId="{7450E2AC-EA89-435F-8CFD-F520DEDDDB29}" dt="2024-11-20T03:15:43.781" v="878" actId="207"/>
        <pc:sldMkLst>
          <pc:docMk/>
          <pc:sldMk cId="812637677" sldId="290"/>
        </pc:sldMkLst>
        <pc:spChg chg="mod">
          <ac:chgData name="Weldon Beardain" userId="09afe1b543c8f812" providerId="LiveId" clId="{7450E2AC-EA89-435F-8CFD-F520DEDDDB29}" dt="2024-11-20T03:15:43.781" v="878" actId="207"/>
          <ac:spMkLst>
            <pc:docMk/>
            <pc:sldMk cId="812637677" sldId="290"/>
            <ac:spMk id="8" creationId="{FCC98CC6-305A-042E-EAEC-F7F31DA3B3C3}"/>
          </ac:spMkLst>
        </pc:spChg>
        <pc:picChg chg="mod">
          <ac:chgData name="Weldon Beardain" userId="09afe1b543c8f812" providerId="LiveId" clId="{7450E2AC-EA89-435F-8CFD-F520DEDDDB29}" dt="2024-11-20T03:15:38.004" v="877" actId="1076"/>
          <ac:picMkLst>
            <pc:docMk/>
            <pc:sldMk cId="812637677" sldId="290"/>
            <ac:picMk id="11" creationId="{6E11CBEE-4737-1AE0-3D63-7C58D4413FEA}"/>
          </ac:picMkLst>
        </pc:picChg>
      </pc:sldChg>
      <pc:sldChg chg="add">
        <pc:chgData name="Weldon Beardain" userId="09afe1b543c8f812" providerId="LiveId" clId="{7450E2AC-EA89-435F-8CFD-F520DEDDDB29}" dt="2024-11-20T03:16:13.811" v="879" actId="2890"/>
        <pc:sldMkLst>
          <pc:docMk/>
          <pc:sldMk cId="2960362755" sldId="291"/>
        </pc:sldMkLst>
      </pc:sldChg>
      <pc:sldChg chg="modSp add mod">
        <pc:chgData name="Weldon Beardain" userId="09afe1b543c8f812" providerId="LiveId" clId="{7450E2AC-EA89-435F-8CFD-F520DEDDDB29}" dt="2024-11-20T03:18:03.605" v="883"/>
        <pc:sldMkLst>
          <pc:docMk/>
          <pc:sldMk cId="617356265" sldId="292"/>
        </pc:sldMkLst>
        <pc:spChg chg="mod">
          <ac:chgData name="Weldon Beardain" userId="09afe1b543c8f812" providerId="LiveId" clId="{7450E2AC-EA89-435F-8CFD-F520DEDDDB29}" dt="2024-11-20T03:18:03.605" v="883"/>
          <ac:spMkLst>
            <pc:docMk/>
            <pc:sldMk cId="617356265" sldId="292"/>
            <ac:spMk id="8" creationId="{23261175-5064-A8F8-888F-B51B6F415E8B}"/>
          </ac:spMkLst>
        </pc:spChg>
      </pc:sldChg>
      <pc:sldChg chg="modSp add mod">
        <pc:chgData name="Weldon Beardain" userId="09afe1b543c8f812" providerId="LiveId" clId="{7450E2AC-EA89-435F-8CFD-F520DEDDDB29}" dt="2024-11-20T03:20:30.324" v="917" actId="27636"/>
        <pc:sldMkLst>
          <pc:docMk/>
          <pc:sldMk cId="1770082216" sldId="293"/>
        </pc:sldMkLst>
        <pc:spChg chg="mod">
          <ac:chgData name="Weldon Beardain" userId="09afe1b543c8f812" providerId="LiveId" clId="{7450E2AC-EA89-435F-8CFD-F520DEDDDB29}" dt="2024-11-20T03:19:56.754" v="886" actId="6549"/>
          <ac:spMkLst>
            <pc:docMk/>
            <pc:sldMk cId="1770082216" sldId="293"/>
            <ac:spMk id="8" creationId="{29CE28C3-2E2E-8956-40D5-1EC2E886C1B8}"/>
          </ac:spMkLst>
        </pc:spChg>
        <pc:spChg chg="mod">
          <ac:chgData name="Weldon Beardain" userId="09afe1b543c8f812" providerId="LiveId" clId="{7450E2AC-EA89-435F-8CFD-F520DEDDDB29}" dt="2024-11-20T03:20:30.324" v="917" actId="27636"/>
          <ac:spMkLst>
            <pc:docMk/>
            <pc:sldMk cId="1770082216" sldId="293"/>
            <ac:spMk id="10" creationId="{D6BFE200-A40B-08E3-F1D2-774D0B927C60}"/>
          </ac:spMkLst>
        </pc:spChg>
      </pc:sldChg>
      <pc:sldChg chg="modSp add mod">
        <pc:chgData name="Weldon Beardain" userId="09afe1b543c8f812" providerId="LiveId" clId="{7450E2AC-EA89-435F-8CFD-F520DEDDDB29}" dt="2024-11-20T03:23:17.863" v="928" actId="20577"/>
        <pc:sldMkLst>
          <pc:docMk/>
          <pc:sldMk cId="878295267" sldId="294"/>
        </pc:sldMkLst>
        <pc:spChg chg="mod">
          <ac:chgData name="Weldon Beardain" userId="09afe1b543c8f812" providerId="LiveId" clId="{7450E2AC-EA89-435F-8CFD-F520DEDDDB29}" dt="2024-11-20T03:23:03.826" v="919"/>
          <ac:spMkLst>
            <pc:docMk/>
            <pc:sldMk cId="878295267" sldId="294"/>
            <ac:spMk id="8" creationId="{32CBEC34-982C-4900-9054-EF1D7E017272}"/>
          </ac:spMkLst>
        </pc:spChg>
        <pc:spChg chg="mod">
          <ac:chgData name="Weldon Beardain" userId="09afe1b543c8f812" providerId="LiveId" clId="{7450E2AC-EA89-435F-8CFD-F520DEDDDB29}" dt="2024-11-20T03:23:17.863" v="928" actId="20577"/>
          <ac:spMkLst>
            <pc:docMk/>
            <pc:sldMk cId="878295267" sldId="294"/>
            <ac:spMk id="10" creationId="{4A599740-1A05-63BB-9D1F-DB7B4A98519A}"/>
          </ac:spMkLst>
        </pc:spChg>
      </pc:sldChg>
      <pc:sldChg chg="modSp add mod">
        <pc:chgData name="Weldon Beardain" userId="09afe1b543c8f812" providerId="LiveId" clId="{7450E2AC-EA89-435F-8CFD-F520DEDDDB29}" dt="2024-11-20T03:24:26.523" v="1005" actId="6549"/>
        <pc:sldMkLst>
          <pc:docMk/>
          <pc:sldMk cId="2827474672" sldId="295"/>
        </pc:sldMkLst>
        <pc:spChg chg="mod">
          <ac:chgData name="Weldon Beardain" userId="09afe1b543c8f812" providerId="LiveId" clId="{7450E2AC-EA89-435F-8CFD-F520DEDDDB29}" dt="2024-11-20T03:24:26.523" v="1005" actId="6549"/>
          <ac:spMkLst>
            <pc:docMk/>
            <pc:sldMk cId="2827474672" sldId="295"/>
            <ac:spMk id="8" creationId="{D0C6C666-59FD-E094-AB51-D241E3563FDB}"/>
          </ac:spMkLst>
        </pc:spChg>
      </pc:sldChg>
      <pc:sldChg chg="modSp add mod">
        <pc:chgData name="Weldon Beardain" userId="09afe1b543c8f812" providerId="LiveId" clId="{7450E2AC-EA89-435F-8CFD-F520DEDDDB29}" dt="2024-11-20T03:27:16.623" v="1035" actId="20577"/>
        <pc:sldMkLst>
          <pc:docMk/>
          <pc:sldMk cId="1369914804" sldId="296"/>
        </pc:sldMkLst>
        <pc:spChg chg="mod">
          <ac:chgData name="Weldon Beardain" userId="09afe1b543c8f812" providerId="LiveId" clId="{7450E2AC-EA89-435F-8CFD-F520DEDDDB29}" dt="2024-11-20T03:27:16.623" v="1035" actId="20577"/>
          <ac:spMkLst>
            <pc:docMk/>
            <pc:sldMk cId="1369914804" sldId="296"/>
            <ac:spMk id="8" creationId="{60787710-1FC2-2644-AEB8-02EA547B2131}"/>
          </ac:spMkLst>
        </pc:spChg>
      </pc:sldChg>
      <pc:sldChg chg="modSp add mod">
        <pc:chgData name="Weldon Beardain" userId="09afe1b543c8f812" providerId="LiveId" clId="{7450E2AC-EA89-435F-8CFD-F520DEDDDB29}" dt="2024-11-20T03:30:20.252" v="1102" actId="6549"/>
        <pc:sldMkLst>
          <pc:docMk/>
          <pc:sldMk cId="3618268440" sldId="297"/>
        </pc:sldMkLst>
        <pc:spChg chg="mod">
          <ac:chgData name="Weldon Beardain" userId="09afe1b543c8f812" providerId="LiveId" clId="{7450E2AC-EA89-435F-8CFD-F520DEDDDB29}" dt="2024-11-20T03:30:20.252" v="1102" actId="6549"/>
          <ac:spMkLst>
            <pc:docMk/>
            <pc:sldMk cId="3618268440" sldId="297"/>
            <ac:spMk id="10" creationId="{250C7ED3-AAE5-3A7B-1497-D5A720081049}"/>
          </ac:spMkLst>
        </pc:spChg>
      </pc:sldChg>
      <pc:sldChg chg="modSp add mod">
        <pc:chgData name="Weldon Beardain" userId="09afe1b543c8f812" providerId="LiveId" clId="{7450E2AC-EA89-435F-8CFD-F520DEDDDB29}" dt="2024-11-20T03:30:50.899" v="1106"/>
        <pc:sldMkLst>
          <pc:docMk/>
          <pc:sldMk cId="3181356442" sldId="298"/>
        </pc:sldMkLst>
        <pc:spChg chg="mod">
          <ac:chgData name="Weldon Beardain" userId="09afe1b543c8f812" providerId="LiveId" clId="{7450E2AC-EA89-435F-8CFD-F520DEDDDB29}" dt="2024-11-20T03:29:19.119" v="1064" actId="20577"/>
          <ac:spMkLst>
            <pc:docMk/>
            <pc:sldMk cId="3181356442" sldId="298"/>
            <ac:spMk id="8" creationId="{AA0E7073-53ED-2FE1-C1A9-1A84C8AEABF7}"/>
          </ac:spMkLst>
        </pc:spChg>
        <pc:spChg chg="mod">
          <ac:chgData name="Weldon Beardain" userId="09afe1b543c8f812" providerId="LiveId" clId="{7450E2AC-EA89-435F-8CFD-F520DEDDDB29}" dt="2024-11-20T03:30:50.899" v="1106"/>
          <ac:spMkLst>
            <pc:docMk/>
            <pc:sldMk cId="3181356442" sldId="298"/>
            <ac:spMk id="10" creationId="{4DA7F8F7-D8D3-95A0-0F93-B20C16E71C73}"/>
          </ac:spMkLst>
        </pc:spChg>
      </pc:sldChg>
      <pc:sldChg chg="modSp add mod">
        <pc:chgData name="Weldon Beardain" userId="09afe1b543c8f812" providerId="LiveId" clId="{7450E2AC-EA89-435F-8CFD-F520DEDDDB29}" dt="2024-11-20T03:31:37.024" v="1135" actId="20577"/>
        <pc:sldMkLst>
          <pc:docMk/>
          <pc:sldMk cId="1645671644" sldId="299"/>
        </pc:sldMkLst>
        <pc:spChg chg="mod">
          <ac:chgData name="Weldon Beardain" userId="09afe1b543c8f812" providerId="LiveId" clId="{7450E2AC-EA89-435F-8CFD-F520DEDDDB29}" dt="2024-11-20T03:31:37.024" v="1135" actId="20577"/>
          <ac:spMkLst>
            <pc:docMk/>
            <pc:sldMk cId="1645671644" sldId="299"/>
            <ac:spMk id="8" creationId="{84401CC0-6209-3C9C-39AD-0709F9B94F30}"/>
          </ac:spMkLst>
        </pc:spChg>
        <pc:spChg chg="mod">
          <ac:chgData name="Weldon Beardain" userId="09afe1b543c8f812" providerId="LiveId" clId="{7450E2AC-EA89-435F-8CFD-F520DEDDDB29}" dt="2024-11-20T03:31:13.507" v="1115" actId="20577"/>
          <ac:spMkLst>
            <pc:docMk/>
            <pc:sldMk cId="1645671644" sldId="299"/>
            <ac:spMk id="10" creationId="{67934E99-8816-B040-70C7-CC8C5C709449}"/>
          </ac:spMkLst>
        </pc:spChg>
      </pc:sldChg>
      <pc:sldChg chg="modSp add mod">
        <pc:chgData name="Weldon Beardain" userId="09afe1b543c8f812" providerId="LiveId" clId="{7450E2AC-EA89-435F-8CFD-F520DEDDDB29}" dt="2024-11-20T03:32:20.402" v="1140"/>
        <pc:sldMkLst>
          <pc:docMk/>
          <pc:sldMk cId="3360354965" sldId="300"/>
        </pc:sldMkLst>
        <pc:spChg chg="mod">
          <ac:chgData name="Weldon Beardain" userId="09afe1b543c8f812" providerId="LiveId" clId="{7450E2AC-EA89-435F-8CFD-F520DEDDDB29}" dt="2024-11-20T03:32:20.402" v="1140"/>
          <ac:spMkLst>
            <pc:docMk/>
            <pc:sldMk cId="3360354965" sldId="300"/>
            <ac:spMk id="8" creationId="{9ED6D44E-DA37-1E52-5E1A-D2F23E7AD7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236923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35</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38</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39</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00BC-90DF-7637-244B-9BE8B9A6B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2FC47-B38D-57B7-64F6-1EE6E108D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558AF-8E7B-5DA0-3B44-0DD3397CFA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ABC40F-78E8-BAFC-59A2-E381C62ADEBF}"/>
              </a:ext>
            </a:extLst>
          </p:cNvPr>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80874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8A7BB-7572-4234-4BB6-76C09E361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0D149-2B75-C0D6-A006-DBB6EA7FE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CEDB8-D8D1-1E1D-AE43-0272A1CE6B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594ABF-E17D-7AB2-2E94-1F6AC9D167D8}"/>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408706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6D97-5E33-7D68-2B16-8713EE01A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674D4-6600-A4EC-8783-EA0CB70F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32D16-58F8-2087-34AA-2719D05B96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07728A-6A49-E426-4939-AD35DFE3941A}"/>
              </a:ext>
            </a:extLst>
          </p:cNvPr>
          <p:cNvSpPr>
            <a:spLocks noGrp="1"/>
          </p:cNvSpPr>
          <p:nvPr>
            <p:ph type="sldNum" sz="quarter" idx="5"/>
          </p:nvPr>
        </p:nvSpPr>
        <p:spPr/>
        <p:txBody>
          <a:bodyPr/>
          <a:lstStyle/>
          <a:p>
            <a:fld id="{3021D9A3-0014-4ED9-837C-94109E9D67F4}" type="slidenum">
              <a:rPr lang="en-US" smtClean="0"/>
              <a:t>28</a:t>
            </a:fld>
            <a:endParaRPr lang="en-US"/>
          </a:p>
        </p:txBody>
      </p:sp>
    </p:spTree>
    <p:extLst>
      <p:ext uri="{BB962C8B-B14F-4D97-AF65-F5344CB8AC3E}">
        <p14:creationId xmlns:p14="http://schemas.microsoft.com/office/powerpoint/2010/main" val="280890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33</a:t>
            </a:fld>
            <a:endParaRPr lang="en-US"/>
          </a:p>
        </p:txBody>
      </p:sp>
    </p:spTree>
    <p:extLst>
      <p:ext uri="{BB962C8B-B14F-4D97-AF65-F5344CB8AC3E}">
        <p14:creationId xmlns:p14="http://schemas.microsoft.com/office/powerpoint/2010/main" val="369661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11/19/2024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11/19/2024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11/19/2024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r>
              <a:rPr lang="en-US" sz="8000" b="1" dirty="0"/>
              <a:t>Perplexed</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9E4-73F7-83FE-7E06-6E8FE558EF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5BA92-7B42-0C86-875A-AB82E3C358FF}"/>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BF676D5-1A1C-D6C9-161B-0D30F84CEA6F}"/>
              </a:ext>
            </a:extLst>
          </p:cNvPr>
          <p:cNvSpPr txBox="1"/>
          <p:nvPr/>
        </p:nvSpPr>
        <p:spPr>
          <a:xfrm>
            <a:off x="0" y="1219200"/>
            <a:ext cx="10639425" cy="6204263"/>
          </a:xfrm>
          <a:prstGeom prst="rect">
            <a:avLst/>
          </a:prstGeom>
          <a:noFill/>
        </p:spPr>
        <p:txBody>
          <a:bodyPr wrap="square" rtlCol="0">
            <a:spAutoFit/>
          </a:bodyPr>
          <a:lstStyle/>
          <a:p>
            <a:pPr algn="l"/>
            <a:r>
              <a:rPr lang="en-US" sz="3600" b="1" i="0" dirty="0">
                <a:solidFill>
                  <a:srgbClr val="000000"/>
                </a:solidFill>
                <a:effectLst/>
                <a:latin typeface="system-ui"/>
              </a:rPr>
              <a:t>8 </a:t>
            </a:r>
            <a:r>
              <a:rPr lang="en-US" sz="3600" b="0" i="0" dirty="0">
                <a:solidFill>
                  <a:srgbClr val="000000"/>
                </a:solidFill>
                <a:effectLst/>
                <a:latin typeface="system-ui"/>
              </a:rPr>
              <a:t>And Saul approved of their killing him.</a:t>
            </a:r>
          </a:p>
          <a:p>
            <a:pPr algn="l">
              <a:spcBef>
                <a:spcPts val="1500"/>
              </a:spcBef>
              <a:spcAft>
                <a:spcPts val="750"/>
              </a:spcAft>
            </a:pPr>
            <a:r>
              <a:rPr lang="en-US" sz="3600" b="1" i="0" dirty="0">
                <a:solidFill>
                  <a:srgbClr val="000000"/>
                </a:solidFill>
                <a:effectLst/>
                <a:latin typeface="system-ui"/>
              </a:rPr>
              <a:t>The Church Persecuted and Scattered</a:t>
            </a:r>
          </a:p>
          <a:p>
            <a:pPr algn="l"/>
            <a:r>
              <a:rPr lang="en-US" sz="3600" b="0" i="0" dirty="0">
                <a:solidFill>
                  <a:srgbClr val="000000"/>
                </a:solidFill>
                <a:effectLst/>
                <a:latin typeface="system-ui"/>
              </a:rPr>
              <a:t>On that day a great persecution broke out against the church in Jerusalem, and all except the apostles were scattered throughout Judea and Samaria. </a:t>
            </a:r>
            <a:r>
              <a:rPr lang="en-US" sz="3600" b="1" i="0" baseline="30000" dirty="0">
                <a:solidFill>
                  <a:srgbClr val="000000"/>
                </a:solidFill>
                <a:effectLst/>
                <a:latin typeface="system-ui"/>
              </a:rPr>
              <a:t>2 </a:t>
            </a:r>
            <a:r>
              <a:rPr lang="en-US" sz="3600" b="0" i="0" dirty="0">
                <a:solidFill>
                  <a:srgbClr val="000000"/>
                </a:solidFill>
                <a:effectLst/>
                <a:latin typeface="system-ui"/>
              </a:rPr>
              <a:t>Godly men buried Stephen and mourned deeply for him. </a:t>
            </a:r>
            <a:r>
              <a:rPr lang="en-US" sz="3600" b="1" i="0" baseline="30000" dirty="0">
                <a:solidFill>
                  <a:srgbClr val="000000"/>
                </a:solidFill>
                <a:effectLst/>
                <a:latin typeface="system-ui"/>
              </a:rPr>
              <a:t>3 </a:t>
            </a:r>
            <a:r>
              <a:rPr lang="en-US" sz="3600" b="0" i="0" dirty="0">
                <a:solidFill>
                  <a:srgbClr val="000000"/>
                </a:solidFill>
                <a:effectLst/>
                <a:latin typeface="system-ui"/>
              </a:rPr>
              <a:t>But Saul began to destroy the church. Going from house to house, he dragged off both men and women and put them in prison.</a:t>
            </a:r>
          </a:p>
          <a:p>
            <a:pPr algn="l"/>
            <a:br>
              <a:rPr lang="en-US" sz="3600" dirty="0"/>
            </a:br>
            <a:endParaRPr lang="en-US" dirty="0"/>
          </a:p>
        </p:txBody>
      </p:sp>
      <p:sp>
        <p:nvSpPr>
          <p:cNvPr id="10" name="Title 1">
            <a:extLst>
              <a:ext uri="{FF2B5EF4-FFF2-40B4-BE49-F238E27FC236}">
                <a16:creationId xmlns:a16="http://schemas.microsoft.com/office/drawing/2014/main" id="{B90C86F0-FD18-8B79-1737-D31185E11F5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zeal against “the way”</a:t>
            </a:r>
          </a:p>
        </p:txBody>
      </p:sp>
      <p:pic>
        <p:nvPicPr>
          <p:cNvPr id="11" name="Picture 10" descr="Isolated twigs and flowers on a white surface">
            <a:extLst>
              <a:ext uri="{FF2B5EF4-FFF2-40B4-BE49-F238E27FC236}">
                <a16:creationId xmlns:a16="http://schemas.microsoft.com/office/drawing/2014/main" id="{1733141B-2028-9485-8708-6EEAC70F8138}"/>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30929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C217-86FD-AEAA-1634-E550191E1A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30C871-C9EB-8D32-3AC9-D7D4D8233B2A}"/>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4A0C4D6-9424-214B-C0D2-E67A3A62014E}"/>
              </a:ext>
            </a:extLst>
          </p:cNvPr>
          <p:cNvSpPr txBox="1"/>
          <p:nvPr/>
        </p:nvSpPr>
        <p:spPr>
          <a:xfrm>
            <a:off x="0" y="1219200"/>
            <a:ext cx="10639425" cy="4247317"/>
          </a:xfrm>
          <a:prstGeom prst="rect">
            <a:avLst/>
          </a:prstGeom>
          <a:noFill/>
        </p:spPr>
        <p:txBody>
          <a:bodyPr wrap="square" rtlCol="0">
            <a:spAutoFit/>
          </a:bodyPr>
          <a:lstStyle/>
          <a:p>
            <a:pPr algn="l"/>
            <a:r>
              <a:rPr lang="en-US" sz="3600" b="1" i="0" dirty="0">
                <a:solidFill>
                  <a:srgbClr val="000000"/>
                </a:solidFill>
                <a:effectLst/>
                <a:latin typeface="system-ui"/>
              </a:rPr>
              <a:t>9 </a:t>
            </a:r>
            <a:r>
              <a:rPr lang="en-US" sz="3600" b="0" i="0" dirty="0">
                <a:solidFill>
                  <a:srgbClr val="000000"/>
                </a:solidFill>
                <a:effectLst/>
                <a:latin typeface="system-ui"/>
              </a:rPr>
              <a:t>Meanwhile, Saul was still breathing out murderous threats against the Lord’s disciples. He went to the high priest </a:t>
            </a:r>
            <a:r>
              <a:rPr lang="en-US" sz="3600" b="1" i="0" baseline="30000" dirty="0">
                <a:solidFill>
                  <a:srgbClr val="000000"/>
                </a:solidFill>
                <a:effectLst/>
                <a:latin typeface="system-ui"/>
              </a:rPr>
              <a:t>2 </a:t>
            </a:r>
            <a:r>
              <a:rPr lang="en-US" sz="3600" b="0" i="0" dirty="0">
                <a:solidFill>
                  <a:srgbClr val="000000"/>
                </a:solidFill>
                <a:effectLst/>
                <a:latin typeface="system-ui"/>
              </a:rPr>
              <a:t>and asked him for letters to the synagogues in Damascus, so that if he found any there who belonged to the Way, whether men or women, he might take them as prisoners to Jerusalem.</a:t>
            </a:r>
          </a:p>
          <a:p>
            <a:pPr algn="l"/>
            <a:br>
              <a:rPr lang="en-US" sz="3600" dirty="0"/>
            </a:br>
            <a:endParaRPr lang="en-US" dirty="0"/>
          </a:p>
        </p:txBody>
      </p:sp>
      <p:sp>
        <p:nvSpPr>
          <p:cNvPr id="10" name="Title 1">
            <a:extLst>
              <a:ext uri="{FF2B5EF4-FFF2-40B4-BE49-F238E27FC236}">
                <a16:creationId xmlns:a16="http://schemas.microsoft.com/office/drawing/2014/main" id="{75C98947-E97B-42AF-016C-EF82489038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DF75F362-22DF-AE5B-7A9C-65217F356D1D}"/>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98361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F119-A461-B6FA-7FB4-90C83EBD3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12A05-81C8-0B0A-3F40-9856B0B59C9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DE5926A-FE31-CF5A-7373-77BA2B035789}"/>
              </a:ext>
            </a:extLst>
          </p:cNvPr>
          <p:cNvSpPr txBox="1"/>
          <p:nvPr/>
        </p:nvSpPr>
        <p:spPr>
          <a:xfrm>
            <a:off x="0" y="1219200"/>
            <a:ext cx="10639425" cy="2585323"/>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br>
              <a:rPr lang="en-US" sz="3600" dirty="0"/>
            </a:br>
            <a:endParaRPr lang="en-US" dirty="0"/>
          </a:p>
        </p:txBody>
      </p:sp>
      <p:sp>
        <p:nvSpPr>
          <p:cNvPr id="10" name="Title 1">
            <a:extLst>
              <a:ext uri="{FF2B5EF4-FFF2-40B4-BE49-F238E27FC236}">
                <a16:creationId xmlns:a16="http://schemas.microsoft.com/office/drawing/2014/main" id="{46F821DC-13AB-F095-0B01-A4F9AD3B45DC}"/>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6EA735A8-66AE-BA69-5FC9-95355DD47C7F}"/>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188533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68B6-F13C-8F6A-BC02-691F1E43D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C98537-F659-45C0-B843-4C0A1015F1D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497E9FF-A5F9-8AAF-290B-5230F08B34AC}"/>
              </a:ext>
            </a:extLst>
          </p:cNvPr>
          <p:cNvSpPr txBox="1"/>
          <p:nvPr/>
        </p:nvSpPr>
        <p:spPr>
          <a:xfrm>
            <a:off x="0" y="1219200"/>
            <a:ext cx="10639425" cy="5355312"/>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p>
          <a:p>
            <a:pPr algn="l"/>
            <a:r>
              <a:rPr lang="en-US" sz="3600" b="1" i="0" baseline="30000" dirty="0">
                <a:solidFill>
                  <a:srgbClr val="000000"/>
                </a:solidFill>
                <a:effectLst/>
                <a:latin typeface="system-ui"/>
              </a:rPr>
              <a:t>5 </a:t>
            </a:r>
            <a:r>
              <a:rPr lang="en-US" sz="3600" b="0" i="0" dirty="0">
                <a:solidFill>
                  <a:srgbClr val="000000"/>
                </a:solidFill>
                <a:effectLst/>
                <a:latin typeface="system-ui"/>
              </a:rPr>
              <a:t>“Who are you, Lord?” Saul asked.</a:t>
            </a:r>
          </a:p>
          <a:p>
            <a:pPr algn="l"/>
            <a:r>
              <a:rPr lang="en-US" sz="3600" b="0" i="0" dirty="0">
                <a:solidFill>
                  <a:srgbClr val="FF0000"/>
                </a:solidFill>
                <a:effectLst/>
                <a:latin typeface="system-ui"/>
              </a:rPr>
              <a:t>“I am Jesus, whom you are persecuting,”</a:t>
            </a:r>
            <a:r>
              <a:rPr lang="en-US" sz="3600" b="0" i="0" dirty="0">
                <a:solidFill>
                  <a:srgbClr val="000000"/>
                </a:solidFill>
                <a:effectLst/>
                <a:latin typeface="system-ui"/>
              </a:rPr>
              <a:t> he replied. </a:t>
            </a:r>
            <a:r>
              <a:rPr lang="en-US" sz="3600" b="1" i="0" baseline="30000" dirty="0">
                <a:solidFill>
                  <a:srgbClr val="000000"/>
                </a:solidFill>
                <a:effectLst/>
                <a:latin typeface="system-ui"/>
              </a:rPr>
              <a:t>6 </a:t>
            </a:r>
            <a:r>
              <a:rPr lang="en-US" sz="3600" b="0" i="0" dirty="0">
                <a:solidFill>
                  <a:srgbClr val="FF0000"/>
                </a:solidFill>
                <a:effectLst/>
                <a:latin typeface="system-ui"/>
              </a:rPr>
              <a:t>“Now get up and go into the city, and you will be told what you must do.”</a:t>
            </a:r>
          </a:p>
          <a:p>
            <a:pPr algn="l"/>
            <a:br>
              <a:rPr lang="en-US" sz="3600" dirty="0"/>
            </a:br>
            <a:endParaRPr lang="en-US" dirty="0"/>
          </a:p>
        </p:txBody>
      </p:sp>
      <p:sp>
        <p:nvSpPr>
          <p:cNvPr id="10" name="Title 1">
            <a:extLst>
              <a:ext uri="{FF2B5EF4-FFF2-40B4-BE49-F238E27FC236}">
                <a16:creationId xmlns:a16="http://schemas.microsoft.com/office/drawing/2014/main" id="{033C4EF8-15A2-F1B7-9E37-020C8BE29306}"/>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48573411-1F55-E233-614B-49DA49A1791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99380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8D95-76F4-576B-6C3B-E5A190D75C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34AD-E8E7-3B74-4B7F-A3FD35B2BEB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F6B8512-9806-C9F9-1764-2DF5DEAE702D}"/>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26BD51E4-4E29-3CD1-E227-0C48DEA335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24D70386-2E99-022D-17D6-11DCDE091932}"/>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366399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8E8-4EAF-5459-78D5-982D88426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3A2135-4057-88AB-FA0B-98E6639B9771}"/>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EBFC744-A7A9-F83A-88E6-EFCE31730A66}"/>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FCE8BB74-26D2-A26D-F0EF-E60051ADB7E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A56C9B3B-71F9-66A5-BDE8-6389DFAA4E28}"/>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130467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D143-67B8-0D83-917C-091781F25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3878C6-2E0D-36C1-88C4-C116700B7E5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5B5C84D-1965-349C-A2A4-7C07DECC83D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10 </a:t>
            </a:r>
            <a:r>
              <a:rPr lang="en-US" sz="3600" b="0" i="0" dirty="0">
                <a:solidFill>
                  <a:srgbClr val="000000"/>
                </a:solidFill>
                <a:effectLst/>
                <a:latin typeface="system-ui"/>
              </a:rPr>
              <a:t>In Damascus there was a disciple named Ananias. The Lord called to him in a vision, </a:t>
            </a:r>
            <a:r>
              <a:rPr lang="en-US" sz="3600" b="0" i="0" dirty="0">
                <a:solidFill>
                  <a:srgbClr val="FF0000"/>
                </a:solidFill>
                <a:effectLst/>
                <a:latin typeface="system-ui"/>
              </a:rPr>
              <a:t>“Ananias!”</a:t>
            </a:r>
          </a:p>
          <a:p>
            <a:pPr algn="l"/>
            <a:r>
              <a:rPr lang="en-US" sz="3600" b="0" i="0" dirty="0">
                <a:solidFill>
                  <a:srgbClr val="000000"/>
                </a:solidFill>
                <a:effectLst/>
                <a:latin typeface="system-ui"/>
              </a:rPr>
              <a:t>“Yes, Lord,” he answered.</a:t>
            </a:r>
          </a:p>
          <a:p>
            <a:r>
              <a:rPr lang="en-US" sz="3600" b="1" i="0" baseline="30000" dirty="0">
                <a:solidFill>
                  <a:srgbClr val="000000"/>
                </a:solidFill>
                <a:effectLst/>
                <a:latin typeface="system-ui"/>
              </a:rPr>
              <a:t>11 </a:t>
            </a:r>
            <a:r>
              <a:rPr lang="en-US" sz="3600" b="0" i="0" dirty="0">
                <a:solidFill>
                  <a:srgbClr val="000000"/>
                </a:solidFill>
                <a:effectLst/>
                <a:latin typeface="system-ui"/>
              </a:rPr>
              <a:t>The Lord told him, for a man from Tarsus named Saul, for he </a:t>
            </a:r>
            <a:r>
              <a:rPr lang="en-US" sz="3600" dirty="0">
                <a:solidFill>
                  <a:srgbClr val="000000"/>
                </a:solidFill>
                <a:latin typeface="system-ui"/>
              </a:rPr>
              <a:t>is praying </a:t>
            </a:r>
            <a:r>
              <a:rPr lang="en-US" sz="3600" dirty="0">
                <a:solidFill>
                  <a:srgbClr val="FF0000"/>
                </a:solidFill>
                <a:latin typeface="system-ui"/>
              </a:rPr>
              <a:t>“Go to the house of Judas on Straight Street and ask . </a:t>
            </a:r>
            <a:r>
              <a:rPr lang="en-US" sz="3600" b="1" i="0" baseline="30000" dirty="0">
                <a:solidFill>
                  <a:srgbClr val="FF0000"/>
                </a:solidFill>
                <a:effectLst/>
                <a:latin typeface="system-ui"/>
              </a:rPr>
              <a:t>12 </a:t>
            </a:r>
            <a:r>
              <a:rPr lang="en-US" sz="3600" b="0" i="0" dirty="0">
                <a:solidFill>
                  <a:srgbClr val="FF0000"/>
                </a:solidFill>
                <a:effectLst/>
                <a:latin typeface="system-ui"/>
              </a:rPr>
              <a:t>In a vision he has seen a man named Ananias come and place his hands on him to restore his sight.”</a:t>
            </a:r>
          </a:p>
          <a:p>
            <a:pPr algn="l"/>
            <a:br>
              <a:rPr lang="en-US" sz="3600" dirty="0"/>
            </a:br>
            <a:endParaRPr lang="en-US" dirty="0"/>
          </a:p>
        </p:txBody>
      </p:sp>
      <p:sp>
        <p:nvSpPr>
          <p:cNvPr id="10" name="Title 1">
            <a:extLst>
              <a:ext uri="{FF2B5EF4-FFF2-40B4-BE49-F238E27FC236}">
                <a16:creationId xmlns:a16="http://schemas.microsoft.com/office/drawing/2014/main" id="{FA7F7F03-0C74-7291-86EA-C817FFDA40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0EAF69E5-995E-7134-C111-D6F063C58887}"/>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70252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1013-8CD5-9F41-7CAC-7056BFEB2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CD1F1-EC66-6340-4392-4C17E06A80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CC98CC6-305A-042E-EAEC-F7F31DA3B3C3}"/>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3F21DDD5-45A7-2C8C-5B23-10D3DDCB3B9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E11CBEE-4737-1AE0-3D63-7C58D4413FEA}"/>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1263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0C6B-94E5-90CD-C553-F7D53F35C1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4E8DD-823A-FB3C-242C-58752549EE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E0A69AF5-50B8-25AB-D793-86A2AB336454}"/>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A6E42462-2C1E-A8DD-DE2F-FD5C227E678E}"/>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B1647ACE-2E2F-2534-86CE-341274FC9DCE}"/>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96036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A0B6-42B5-C897-0B97-BD30BE043E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4B3FA9-68C0-DA70-DE49-8EE2989904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3261175-5064-A8F8-888F-B51B6F415E8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17 </a:t>
            </a:r>
            <a:r>
              <a:rPr lang="en-US" sz="3600" b="0" i="0" dirty="0">
                <a:solidFill>
                  <a:srgbClr val="000000"/>
                </a:solidFill>
                <a:effectLst/>
                <a:latin typeface="system-ui"/>
              </a:rPr>
              <a:t>Then Ananias went to the house and entered it. Placing his hands on Saul, he said, “Brother Saul, the Lord—Jesus, who appeared to you on the road as you were coming here—has sent me so that you may see again and be filled with the Holy Spirit.” </a:t>
            </a:r>
            <a:r>
              <a:rPr lang="en-US" sz="3600" b="1" i="0" baseline="30000" dirty="0">
                <a:solidFill>
                  <a:srgbClr val="000000"/>
                </a:solidFill>
                <a:effectLst/>
                <a:latin typeface="system-ui"/>
              </a:rPr>
              <a:t>18 </a:t>
            </a:r>
            <a:r>
              <a:rPr lang="en-US" sz="3600" b="0" i="0" dirty="0">
                <a:solidFill>
                  <a:srgbClr val="000000"/>
                </a:solidFill>
                <a:effectLst/>
                <a:latin typeface="system-ui"/>
              </a:rPr>
              <a:t>Immediately, something like scales fell from Saul’s eyes, and he could see again. He got up and was baptized, </a:t>
            </a:r>
            <a:r>
              <a:rPr lang="en-US" sz="3600" b="1" i="0" baseline="30000" dirty="0">
                <a:solidFill>
                  <a:srgbClr val="000000"/>
                </a:solidFill>
                <a:effectLst/>
                <a:latin typeface="system-ui"/>
              </a:rPr>
              <a:t>19 </a:t>
            </a:r>
            <a:r>
              <a:rPr lang="en-US" sz="3600" b="0" i="0" dirty="0">
                <a:solidFill>
                  <a:srgbClr val="000000"/>
                </a:solidFill>
                <a:effectLst/>
                <a:latin typeface="system-ui"/>
              </a:rPr>
              <a:t>and after taking some food, he regained his strength.</a:t>
            </a:r>
            <a:br>
              <a:rPr lang="en-US" sz="3600" dirty="0"/>
            </a:br>
            <a:endParaRPr lang="en-US" dirty="0"/>
          </a:p>
        </p:txBody>
      </p:sp>
      <p:sp>
        <p:nvSpPr>
          <p:cNvPr id="10" name="Title 1">
            <a:extLst>
              <a:ext uri="{FF2B5EF4-FFF2-40B4-BE49-F238E27FC236}">
                <a16:creationId xmlns:a16="http://schemas.microsoft.com/office/drawing/2014/main" id="{EE41D47E-0A55-286C-6D19-52A731BBE3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D4F143E-A2A2-F505-F318-4E46E165F6B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61735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36AE-56CE-6BB6-A16A-7C62E0260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07BDE-6ABA-79A2-E5C0-B640DC87A03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9CE28C3-2E2E-8956-40D5-1EC2E886C1B8}"/>
              </a:ext>
            </a:extLst>
          </p:cNvPr>
          <p:cNvSpPr txBox="1"/>
          <p:nvPr/>
        </p:nvSpPr>
        <p:spPr>
          <a:xfrm>
            <a:off x="0" y="1219200"/>
            <a:ext cx="10639425" cy="5355312"/>
          </a:xfrm>
          <a:prstGeom prst="rect">
            <a:avLst/>
          </a:prstGeom>
          <a:noFill/>
        </p:spPr>
        <p:txBody>
          <a:bodyPr wrap="square" rtlCol="0">
            <a:spAutoFit/>
          </a:bodyPr>
          <a:lstStyle/>
          <a:p>
            <a:r>
              <a:rPr lang="en-US" sz="3600" b="0" i="0" dirty="0">
                <a:solidFill>
                  <a:srgbClr val="000000"/>
                </a:solidFill>
                <a:effectLst/>
                <a:latin typeface="system-ui"/>
              </a:rPr>
              <a:t>Saul spent several days with the disciples in Damascus. </a:t>
            </a:r>
            <a:r>
              <a:rPr lang="en-US" sz="3600" b="1" i="0" baseline="30000" dirty="0">
                <a:solidFill>
                  <a:srgbClr val="000000"/>
                </a:solidFill>
                <a:effectLst/>
                <a:latin typeface="system-ui"/>
              </a:rPr>
              <a:t>20 </a:t>
            </a:r>
            <a:r>
              <a:rPr lang="en-US" sz="3600" b="0" i="0" dirty="0">
                <a:solidFill>
                  <a:srgbClr val="000000"/>
                </a:solidFill>
                <a:effectLst/>
                <a:latin typeface="system-ui"/>
              </a:rPr>
              <a:t>At once he began to preach in the synagogues that Jesus is the Son of God. </a:t>
            </a:r>
            <a:r>
              <a:rPr lang="en-US" sz="3600" b="1" i="0" baseline="30000" dirty="0">
                <a:solidFill>
                  <a:srgbClr val="000000"/>
                </a:solidFill>
                <a:effectLst/>
                <a:latin typeface="system-ui"/>
              </a:rPr>
              <a:t>21 </a:t>
            </a:r>
            <a:r>
              <a:rPr lang="en-US" sz="3600" b="0" i="0" dirty="0">
                <a:solidFill>
                  <a:srgbClr val="000000"/>
                </a:solidFill>
                <a:effectLst/>
                <a:latin typeface="system-ui"/>
              </a:rPr>
              <a:t>All those who heard him were astonished and asked, “Isn’t he the man who raised havoc in Jerusalem among those who call on this name? And hasn’t he come here to take them as prisoners to the chief priests?” </a:t>
            </a:r>
            <a:r>
              <a:rPr lang="en-US" sz="3600" b="1" i="0" baseline="30000" dirty="0">
                <a:solidFill>
                  <a:srgbClr val="000000"/>
                </a:solidFill>
                <a:effectLst/>
                <a:latin typeface="system-ui"/>
              </a:rPr>
              <a:t>22 </a:t>
            </a:r>
            <a:r>
              <a:rPr lang="en-US" sz="3600" b="0" i="0" dirty="0">
                <a:solidFill>
                  <a:srgbClr val="000000"/>
                </a:solidFill>
                <a:effectLst/>
                <a:latin typeface="system-ui"/>
              </a:rPr>
              <a:t>Yet Saul grew more and more powerful and baffled the Jews living in Damascus by proving that Jesus is the Messiah.</a:t>
            </a:r>
            <a:br>
              <a:rPr lang="en-US" sz="3600" dirty="0"/>
            </a:br>
            <a:endParaRPr lang="en-US" dirty="0"/>
          </a:p>
        </p:txBody>
      </p:sp>
      <p:sp>
        <p:nvSpPr>
          <p:cNvPr id="10" name="Title 1">
            <a:extLst>
              <a:ext uri="{FF2B5EF4-FFF2-40B4-BE49-F238E27FC236}">
                <a16:creationId xmlns:a16="http://schemas.microsoft.com/office/drawing/2014/main" id="{D6BFE200-A40B-08E3-F1D2-774D0B927C6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Damascus</a:t>
            </a:r>
          </a:p>
        </p:txBody>
      </p:sp>
      <p:pic>
        <p:nvPicPr>
          <p:cNvPr id="11" name="Picture 10" descr="Isolated twigs and flowers on a white surface">
            <a:extLst>
              <a:ext uri="{FF2B5EF4-FFF2-40B4-BE49-F238E27FC236}">
                <a16:creationId xmlns:a16="http://schemas.microsoft.com/office/drawing/2014/main" id="{897134C6-7F5F-FE09-9B41-7168BEFA9C6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77008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6B-1600-C8F5-90D5-B1D6CF0AFB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E5CC57-895B-BE0A-BDEE-900BCBD9531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32CBEC34-982C-4900-9054-EF1D7E017272}"/>
              </a:ext>
            </a:extLst>
          </p:cNvPr>
          <p:cNvSpPr txBox="1"/>
          <p:nvPr/>
        </p:nvSpPr>
        <p:spPr>
          <a:xfrm>
            <a:off x="0" y="1219200"/>
            <a:ext cx="10639425" cy="3693319"/>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br>
              <a:rPr lang="en-US" sz="3600" dirty="0"/>
            </a:br>
            <a:endParaRPr lang="en-US" dirty="0"/>
          </a:p>
        </p:txBody>
      </p:sp>
      <p:sp>
        <p:nvSpPr>
          <p:cNvPr id="10" name="Title 1">
            <a:extLst>
              <a:ext uri="{FF2B5EF4-FFF2-40B4-BE49-F238E27FC236}">
                <a16:creationId xmlns:a16="http://schemas.microsoft.com/office/drawing/2014/main" id="{4A599740-1A05-63BB-9D1F-DB7B4A98519A}"/>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281A7BC-529E-3204-A447-08070CB699B3}"/>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7829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004E-6F74-D266-D325-6EDD54B751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773DFD-EE18-25BC-AF8D-6A53B16562E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0C6C666-59FD-E094-AB51-D241E3563FD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p>
          <a:p>
            <a:endParaRPr lang="en-US" sz="3600" dirty="0">
              <a:solidFill>
                <a:srgbClr val="000000"/>
              </a:solidFill>
              <a:latin typeface="system-ui"/>
            </a:endParaRPr>
          </a:p>
          <a:p>
            <a:r>
              <a:rPr lang="en-US" sz="3600" dirty="0">
                <a:solidFill>
                  <a:srgbClr val="000000"/>
                </a:solidFill>
                <a:latin typeface="system-ui"/>
              </a:rPr>
              <a:t>          Special mode of operation--- Preach then Escape</a:t>
            </a:r>
            <a:br>
              <a:rPr lang="en-US" sz="3600" dirty="0"/>
            </a:br>
            <a:endParaRPr lang="en-US" dirty="0"/>
          </a:p>
        </p:txBody>
      </p:sp>
      <p:sp>
        <p:nvSpPr>
          <p:cNvPr id="10" name="Title 1">
            <a:extLst>
              <a:ext uri="{FF2B5EF4-FFF2-40B4-BE49-F238E27FC236}">
                <a16:creationId xmlns:a16="http://schemas.microsoft.com/office/drawing/2014/main" id="{9804EDAA-19CB-A41B-D1D0-09D15BC632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03C9385-D041-4BEC-23CA-72A8E72140C1}"/>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82747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5264-CF2D-7AEE-0238-68F9512BAF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550FC1-A9E4-4AAD-22BC-3A77A3030E26}"/>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60787710-1FC2-2644-AEB8-02EA547B2131}"/>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EF4693ED-176E-4076-297B-C04CAA1535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2829EE40-C8BE-908E-B1B9-57B6ED25A406}"/>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36991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E7AA-66FB-8834-4014-C6C762F4E9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AEEC4-A327-632F-C107-7E02BDADB95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5E7E044-232F-4BF1-4196-B7FB7EBF792A}"/>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250C7ED3-AAE5-3A7B-1497-D5A7200810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Jerusalem</a:t>
            </a:r>
          </a:p>
        </p:txBody>
      </p:sp>
      <p:pic>
        <p:nvPicPr>
          <p:cNvPr id="11" name="Picture 10" descr="Isolated twigs and flowers on a white surface">
            <a:extLst>
              <a:ext uri="{FF2B5EF4-FFF2-40B4-BE49-F238E27FC236}">
                <a16:creationId xmlns:a16="http://schemas.microsoft.com/office/drawing/2014/main" id="{9025E209-0C76-261F-4E8E-77B493F39FEF}"/>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D95D-33B9-C081-FA51-8FED9CC123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1784E2-4356-ACDF-D848-8B80694514C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A0E7073-53ED-2FE1-C1A9-1A84C8AEABF7}"/>
              </a:ext>
            </a:extLst>
          </p:cNvPr>
          <p:cNvSpPr txBox="1"/>
          <p:nvPr/>
        </p:nvSpPr>
        <p:spPr>
          <a:xfrm>
            <a:off x="0" y="1219200"/>
            <a:ext cx="10639425" cy="3139321"/>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r>
              <a:rPr lang="en-US" sz="3600" dirty="0">
                <a:solidFill>
                  <a:srgbClr val="000000"/>
                </a:solidFill>
                <a:latin typeface="system-ui"/>
              </a:rPr>
              <a:t>(another escape)</a:t>
            </a:r>
            <a:br>
              <a:rPr lang="en-US" sz="3600" dirty="0"/>
            </a:br>
            <a:endParaRPr lang="en-US" dirty="0"/>
          </a:p>
        </p:txBody>
      </p:sp>
      <p:sp>
        <p:nvSpPr>
          <p:cNvPr id="10" name="Title 1">
            <a:extLst>
              <a:ext uri="{FF2B5EF4-FFF2-40B4-BE49-F238E27FC236}">
                <a16:creationId xmlns:a16="http://schemas.microsoft.com/office/drawing/2014/main" id="{4DA7F8F7-D8D3-95A0-0F93-B20C16E71C7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73DB996-E21E-47A2-8B06-53206E1932A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18135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9CF9-C2DE-FB78-8E51-0C49CE5D148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C90ED8-9A3F-4F65-0159-106F39B618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4401CC0-6209-3C9C-39AD-0709F9B94F30}"/>
              </a:ext>
            </a:extLst>
          </p:cNvPr>
          <p:cNvSpPr txBox="1"/>
          <p:nvPr/>
        </p:nvSpPr>
        <p:spPr>
          <a:xfrm>
            <a:off x="0" y="1219200"/>
            <a:ext cx="10639425" cy="2585323"/>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br>
              <a:rPr lang="en-US" sz="3600" dirty="0"/>
            </a:br>
            <a:endParaRPr lang="en-US" dirty="0"/>
          </a:p>
        </p:txBody>
      </p:sp>
      <p:sp>
        <p:nvSpPr>
          <p:cNvPr id="10" name="Title 1">
            <a:extLst>
              <a:ext uri="{FF2B5EF4-FFF2-40B4-BE49-F238E27FC236}">
                <a16:creationId xmlns:a16="http://schemas.microsoft.com/office/drawing/2014/main" id="{67934E99-8816-B040-70C7-CC8C5C7094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F254A35-5126-FE7B-CACE-11F918725B72}"/>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64567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3AE2-8C4E-7264-1D16-E8A37CD6D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10102B-AA4E-95A2-6265-061177930D4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9ED6D44E-DA37-1E52-5E1A-D2F23E7AD7F3}"/>
              </a:ext>
            </a:extLst>
          </p:cNvPr>
          <p:cNvSpPr txBox="1"/>
          <p:nvPr/>
        </p:nvSpPr>
        <p:spPr>
          <a:xfrm>
            <a:off x="0" y="1219200"/>
            <a:ext cx="10639425" cy="5909310"/>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1" i="0" baseline="30000" dirty="0">
                <a:solidFill>
                  <a:srgbClr val="000000"/>
                </a:solidFill>
                <a:effectLst/>
                <a:latin typeface="system-ui"/>
              </a:rPr>
              <a:t>31 </a:t>
            </a:r>
            <a:r>
              <a:rPr lang="en-US" sz="3600" b="0" i="0" dirty="0">
                <a:solidFill>
                  <a:srgbClr val="000000"/>
                </a:solidFill>
                <a:effectLst/>
                <a:latin typeface="system-ui"/>
              </a:rPr>
              <a:t>Then the church throughout Judea, Galilee and Samaria enjoyed a time of peace and was strengthened. </a:t>
            </a:r>
            <a:r>
              <a:rPr lang="en-US" sz="3600" b="0" i="0">
                <a:solidFill>
                  <a:srgbClr val="000000"/>
                </a:solidFill>
                <a:effectLst/>
                <a:latin typeface="system-ui"/>
              </a:rPr>
              <a:t>Living in the fear of the Lord and encouraged by the Holy Spirit, it increased in numbers</a:t>
            </a:r>
            <a:endParaRPr lang="en-US" sz="3600" b="0" i="0" dirty="0">
              <a:solidFill>
                <a:srgbClr val="000000"/>
              </a:solidFill>
              <a:effectLst/>
              <a:latin typeface="system-ui"/>
            </a:endParaRPr>
          </a:p>
          <a:p>
            <a:br>
              <a:rPr lang="en-US" sz="3600" dirty="0"/>
            </a:br>
            <a:endParaRPr lang="en-US" dirty="0"/>
          </a:p>
        </p:txBody>
      </p:sp>
      <p:sp>
        <p:nvSpPr>
          <p:cNvPr id="10" name="Title 1">
            <a:extLst>
              <a:ext uri="{FF2B5EF4-FFF2-40B4-BE49-F238E27FC236}">
                <a16:creationId xmlns:a16="http://schemas.microsoft.com/office/drawing/2014/main" id="{4945780E-195E-F3D3-9FB6-85986F25F6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23925A75-BB17-9888-51DE-D85C146A0D9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36035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4506D-FD27-8DBA-163C-8199CE3B2B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ECD113-55CC-B695-1B97-203DCF4F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0E051E98-2C51-978C-9B7D-7D5ACDC79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A0FCFE-A9F7-CEC3-614A-24519D08BF20}"/>
              </a:ext>
            </a:extLst>
          </p:cNvPr>
          <p:cNvSpPr>
            <a:spLocks noGrp="1"/>
          </p:cNvSpPr>
          <p:nvPr>
            <p:ph idx="1"/>
          </p:nvPr>
        </p:nvSpPr>
        <p:spPr>
          <a:xfrm>
            <a:off x="572493" y="2071316"/>
            <a:ext cx="9305798" cy="4119172"/>
          </a:xfrm>
        </p:spPr>
        <p:txBody>
          <a:bodyPr anchor="t">
            <a:noAutofit/>
          </a:bodyPr>
          <a:lstStyle/>
          <a:p>
            <a:pPr algn="l"/>
            <a:r>
              <a:rPr lang="en-US" sz="1100" b="1" i="0" baseline="30000" dirty="0">
                <a:solidFill>
                  <a:srgbClr val="000000"/>
                </a:solidFill>
                <a:effectLst/>
                <a:latin typeface="system-ui"/>
              </a:rPr>
              <a:t>57 </a:t>
            </a:r>
            <a:r>
              <a:rPr lang="en-US" sz="1100" b="0" i="0" dirty="0">
                <a:solidFill>
                  <a:srgbClr val="000000"/>
                </a:solidFill>
                <a:effectLst/>
                <a:latin typeface="system-ui"/>
              </a:rPr>
              <a:t>Then they cried out with a loud voice, and stopped their ears, and ran upon him with one accord,</a:t>
            </a:r>
          </a:p>
          <a:p>
            <a:pPr algn="l"/>
            <a:r>
              <a:rPr lang="en-US" sz="1100" b="1" i="0" baseline="30000" dirty="0">
                <a:solidFill>
                  <a:srgbClr val="000000"/>
                </a:solidFill>
                <a:effectLst/>
                <a:latin typeface="system-ui"/>
              </a:rPr>
              <a:t>58 </a:t>
            </a:r>
            <a:r>
              <a:rPr lang="en-US" sz="1100" b="0" i="0" dirty="0">
                <a:solidFill>
                  <a:srgbClr val="000000"/>
                </a:solidFill>
                <a:effectLst/>
                <a:latin typeface="system-ui"/>
              </a:rPr>
              <a:t>And cast him out of the city, and stoned him: and the witnesses laid down their clothes at a young man's feet, whose name was Saul.</a:t>
            </a:r>
          </a:p>
          <a:p>
            <a:pPr algn="l"/>
            <a:r>
              <a:rPr lang="en-US" sz="1100" b="1" i="0" baseline="30000" dirty="0">
                <a:solidFill>
                  <a:srgbClr val="000000"/>
                </a:solidFill>
                <a:effectLst/>
                <a:latin typeface="system-ui"/>
              </a:rPr>
              <a:t>59 </a:t>
            </a:r>
            <a:r>
              <a:rPr lang="en-US" sz="1100" b="0" i="0" dirty="0">
                <a:solidFill>
                  <a:srgbClr val="000000"/>
                </a:solidFill>
                <a:effectLst/>
                <a:latin typeface="system-ui"/>
              </a:rPr>
              <a:t>And they stoned Stephen, calling upon God, and saying, Lord Jesus, receive my spirit.</a:t>
            </a:r>
          </a:p>
          <a:p>
            <a:pPr algn="l"/>
            <a:r>
              <a:rPr lang="en-US" sz="1100" b="1" i="0" baseline="30000" dirty="0">
                <a:solidFill>
                  <a:srgbClr val="000000"/>
                </a:solidFill>
                <a:effectLst/>
                <a:latin typeface="system-ui"/>
              </a:rPr>
              <a:t>60 </a:t>
            </a:r>
            <a:r>
              <a:rPr lang="en-US" sz="1100" b="0" i="0" dirty="0">
                <a:solidFill>
                  <a:srgbClr val="000000"/>
                </a:solidFill>
                <a:effectLst/>
                <a:latin typeface="system-ui"/>
              </a:rPr>
              <a:t>And he kneeled down, and cried with a loud voice, Lord, lay not this sin to their charge. And when he had said this, he fell asleep.</a:t>
            </a:r>
          </a:p>
          <a:p>
            <a:pPr marL="0" marR="0">
              <a:lnSpc>
                <a:spcPct val="107000"/>
              </a:lnSpc>
              <a:spcAft>
                <a:spcPts val="80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062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uncomprising</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67B6-0B45-8E53-ECBA-F8781AFE3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37777C-9970-5710-34E8-C06233F09FC1}"/>
              </a:ext>
            </a:extLst>
          </p:cNvPr>
          <p:cNvPicPr>
            <a:picLocks noChangeAspect="1"/>
          </p:cNvPicPr>
          <p:nvPr/>
        </p:nvPicPr>
        <p:blipFill>
          <a:blip r:embed="rId2"/>
          <a:stretch>
            <a:fillRect/>
          </a:stretch>
        </p:blipFill>
        <p:spPr>
          <a:xfrm>
            <a:off x="2384847" y="0"/>
            <a:ext cx="9725392" cy="6748670"/>
          </a:xfrm>
          <a:prstGeom prst="rect">
            <a:avLst/>
          </a:prstGeom>
        </p:spPr>
      </p:pic>
      <p:sp>
        <p:nvSpPr>
          <p:cNvPr id="2" name="Rectangle 1">
            <a:extLst>
              <a:ext uri="{FF2B5EF4-FFF2-40B4-BE49-F238E27FC236}">
                <a16:creationId xmlns:a16="http://schemas.microsoft.com/office/drawing/2014/main" id="{ADED48A4-6289-4A6F-403C-D81FE5785242}"/>
              </a:ext>
            </a:extLst>
          </p:cNvPr>
          <p:cNvSpPr/>
          <p:nvPr/>
        </p:nvSpPr>
        <p:spPr>
          <a:xfrm>
            <a:off x="290945" y="540327"/>
            <a:ext cx="1672937" cy="618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000000"/>
                </a:solidFill>
                <a:effectLst/>
                <a:latin typeface="system-ui"/>
              </a:rPr>
              <a:t>Parthians, and Medes, and Elamites, and the dwellers in Mesopotamia, and in Judaea, and </a:t>
            </a:r>
            <a:r>
              <a:rPr lang="en-US" b="0" i="0" dirty="0">
                <a:solidFill>
                  <a:srgbClr val="000000"/>
                </a:solidFill>
                <a:effectLst/>
                <a:highlight>
                  <a:srgbClr val="FFFF00"/>
                </a:highlight>
                <a:latin typeface="system-ui"/>
              </a:rPr>
              <a:t>Cappadocia</a:t>
            </a:r>
            <a:r>
              <a:rPr lang="en-US" b="0" i="0" dirty="0">
                <a:solidFill>
                  <a:srgbClr val="000000"/>
                </a:solidFill>
                <a:effectLst/>
                <a:latin typeface="system-ui"/>
              </a:rPr>
              <a:t>, in </a:t>
            </a:r>
            <a:r>
              <a:rPr lang="en-US" b="0" i="0" dirty="0">
                <a:solidFill>
                  <a:srgbClr val="000000"/>
                </a:solidFill>
                <a:effectLst/>
                <a:highlight>
                  <a:srgbClr val="FFFF00"/>
                </a:highlight>
                <a:latin typeface="system-ui"/>
              </a:rPr>
              <a:t>Pontus</a:t>
            </a:r>
            <a:r>
              <a:rPr lang="en-US" b="0" i="0" dirty="0">
                <a:solidFill>
                  <a:srgbClr val="000000"/>
                </a:solidFill>
                <a:effectLst/>
                <a:latin typeface="system-ui"/>
              </a:rPr>
              <a:t>, and Asia,</a:t>
            </a:r>
          </a:p>
          <a:p>
            <a:pPr algn="l"/>
            <a:r>
              <a:rPr lang="en-US" b="1" i="0" baseline="30000" dirty="0">
                <a:solidFill>
                  <a:srgbClr val="000000"/>
                </a:solidFill>
                <a:effectLst/>
                <a:latin typeface="system-ui"/>
              </a:rPr>
              <a:t>10 </a:t>
            </a:r>
            <a:r>
              <a:rPr lang="en-US" b="0" i="0" dirty="0">
                <a:solidFill>
                  <a:srgbClr val="000000"/>
                </a:solidFill>
                <a:effectLst/>
                <a:latin typeface="system-ui"/>
              </a:rPr>
              <a:t>Phrygia, and </a:t>
            </a:r>
            <a:r>
              <a:rPr lang="en-US" b="0" i="0" dirty="0">
                <a:solidFill>
                  <a:srgbClr val="000000"/>
                </a:solidFill>
                <a:effectLst/>
                <a:highlight>
                  <a:srgbClr val="FFFF00"/>
                </a:highlight>
                <a:latin typeface="system-ui"/>
              </a:rPr>
              <a:t>Pamphylia</a:t>
            </a:r>
            <a:r>
              <a:rPr lang="en-US" b="0" i="0" dirty="0">
                <a:solidFill>
                  <a:srgbClr val="000000"/>
                </a:solidFill>
                <a:effectLst/>
                <a:latin typeface="system-ui"/>
              </a:rPr>
              <a:t>, in Egypt, and in the parts of Libya about Cyrene, and strangers of Rome, Jews and proselytes,</a:t>
            </a:r>
          </a:p>
          <a:p>
            <a:pPr algn="l"/>
            <a:r>
              <a:rPr lang="en-US" b="1" i="0" baseline="30000" dirty="0">
                <a:solidFill>
                  <a:srgbClr val="000000"/>
                </a:solidFill>
                <a:effectLst/>
                <a:latin typeface="system-ui"/>
              </a:rPr>
              <a:t>11 </a:t>
            </a:r>
            <a:r>
              <a:rPr lang="en-US" b="0" i="0" dirty="0" err="1">
                <a:solidFill>
                  <a:srgbClr val="000000"/>
                </a:solidFill>
                <a:effectLst/>
                <a:latin typeface="system-ui"/>
              </a:rPr>
              <a:t>Cretes</a:t>
            </a:r>
            <a:r>
              <a:rPr lang="en-US" b="0" i="0" dirty="0">
                <a:solidFill>
                  <a:srgbClr val="000000"/>
                </a:solidFill>
                <a:effectLst/>
                <a:latin typeface="system-ui"/>
              </a:rPr>
              <a:t> and Arabians, we do </a:t>
            </a:r>
          </a:p>
          <a:p>
            <a:pPr algn="l"/>
            <a:r>
              <a:rPr lang="en-US" b="0" i="0" dirty="0">
                <a:solidFill>
                  <a:srgbClr val="000000"/>
                </a:solidFill>
                <a:effectLst/>
                <a:latin typeface="system-ui"/>
              </a:rPr>
              <a:t>.</a:t>
            </a:r>
          </a:p>
        </p:txBody>
      </p:sp>
    </p:spTree>
    <p:extLst>
      <p:ext uri="{BB962C8B-B14F-4D97-AF65-F5344CB8AC3E}">
        <p14:creationId xmlns:p14="http://schemas.microsoft.com/office/powerpoint/2010/main" val="53878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BF81B-F735-EEBA-1035-F93EA064640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838A7-9982-25E1-5E65-954E9DE93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4BE5F-1BF6-0971-51DB-72333FDFA8F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C408408-4660-4176-5FF3-DAB681AB3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D1B552-BEC5-2496-3753-EE36E30E1D5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backstory of the Apostle and the Galatian  churches comes from Acts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2E7072B5-5640-7418-C600-8B53015C87D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4549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backstory of the Apostle and the Galatian  churches comes from Acts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0BFBA1-CA55-170A-A518-365344739C1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0E634E-38AA-FAE9-74C1-521DC5431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A98A6137-B1CF-409D-8A99-1A381E34F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A72B3-D421-FE04-B9D2-7C018AA508F2}"/>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system-ui"/>
              </a:rPr>
              <a:t>57 </a:t>
            </a:r>
            <a:r>
              <a:rPr lang="en-US" sz="3600" b="0" i="0" dirty="0">
                <a:solidFill>
                  <a:srgbClr val="000000"/>
                </a:solidFill>
                <a:effectLst/>
                <a:latin typeface="system-ui"/>
              </a:rPr>
              <a:t>Then they cried out with a loud voice, and stopped their ears, and ran upon him with one accord,</a:t>
            </a:r>
          </a:p>
          <a:p>
            <a:pPr marL="0" indent="0" algn="l">
              <a:buNone/>
            </a:pPr>
            <a:r>
              <a:rPr lang="en-US" sz="3600" b="1" i="0" baseline="30000" dirty="0">
                <a:solidFill>
                  <a:srgbClr val="000000"/>
                </a:solidFill>
                <a:effectLst/>
                <a:latin typeface="system-ui"/>
              </a:rPr>
              <a:t>58 </a:t>
            </a:r>
            <a:r>
              <a:rPr lang="en-US" sz="3600" b="0" i="0" dirty="0">
                <a:solidFill>
                  <a:srgbClr val="000000"/>
                </a:solidFill>
                <a:effectLst/>
                <a:latin typeface="system-ui"/>
              </a:rPr>
              <a:t>And cast him out of the city, and stoned him: and the witnesses laid down their clothes at a young man's feet, whose name was Saul.</a:t>
            </a:r>
          </a:p>
          <a:p>
            <a:pPr marL="0" indent="0" algn="l">
              <a:buNone/>
            </a:pPr>
            <a:r>
              <a:rPr lang="en-US" sz="3600" b="1" i="0" baseline="30000" dirty="0">
                <a:solidFill>
                  <a:srgbClr val="000000"/>
                </a:solidFill>
                <a:effectLst/>
                <a:latin typeface="system-ui"/>
              </a:rPr>
              <a:t>59 </a:t>
            </a:r>
            <a:r>
              <a:rPr lang="en-US" sz="3600" b="0" i="0" dirty="0">
                <a:solidFill>
                  <a:srgbClr val="000000"/>
                </a:solidFill>
                <a:effectLst/>
                <a:latin typeface="system-ui"/>
              </a:rPr>
              <a:t>And they stoned Stephen, calling upon God, and saying, Lord Jesus, receive my spirit.</a:t>
            </a:r>
          </a:p>
          <a:p>
            <a:pPr marL="0" indent="0" algn="l">
              <a:buNone/>
            </a:pPr>
            <a:r>
              <a:rPr lang="en-US" sz="3600" b="1" i="0" baseline="30000" dirty="0">
                <a:solidFill>
                  <a:srgbClr val="000000"/>
                </a:solidFill>
                <a:effectLst/>
                <a:latin typeface="system-ui"/>
              </a:rPr>
              <a:t>60 </a:t>
            </a:r>
            <a:r>
              <a:rPr lang="en-US" sz="3600" b="0" i="0" dirty="0">
                <a:solidFill>
                  <a:srgbClr val="000000"/>
                </a:solidFill>
                <a:effectLst/>
                <a:latin typeface="system-ui"/>
              </a:rPr>
              <a:t>And he kneeled down, and cried with a loud voice, Lord, lay not this sin to their charge. And when he had said this, he fell asleep.</a:t>
            </a:r>
          </a:p>
          <a:p>
            <a:pPr marL="0" marR="0">
              <a:lnSpc>
                <a:spcPct val="107000"/>
              </a:lnSpc>
              <a:spcAft>
                <a:spcPts val="80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D07C1FA3-3705-0FB4-93C8-BAD220A22CDB}"/>
              </a:ext>
            </a:extLst>
          </p:cNvPr>
          <p:cNvSpPr>
            <a:spLocks noGrp="1"/>
          </p:cNvSpPr>
          <p:nvPr>
            <p:ph type="title"/>
          </p:nvPr>
        </p:nvSpPr>
        <p:spPr>
          <a:xfrm>
            <a:off x="576072" y="238539"/>
            <a:ext cx="11018520" cy="990949"/>
          </a:xfrm>
        </p:spPr>
        <p:txBody>
          <a:bodyPr anchor="b">
            <a:normAutofit/>
          </a:bodyPr>
          <a:lstStyle/>
          <a:p>
            <a:r>
              <a:rPr lang="en-US" sz="5400" dirty="0"/>
              <a:t>     Saul   Acts 7</a:t>
            </a:r>
          </a:p>
        </p:txBody>
      </p:sp>
    </p:spTree>
    <p:extLst>
      <p:ext uri="{BB962C8B-B14F-4D97-AF65-F5344CB8AC3E}">
        <p14:creationId xmlns:p14="http://schemas.microsoft.com/office/powerpoint/2010/main" val="160915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1969C-6FB2-B103-81CF-8614FDFB3DC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530B41EF-FB83-922B-4130-4741FCD322E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57 </a:t>
            </a:r>
            <a:r>
              <a:rPr lang="en-US" sz="3600" b="0" i="0" dirty="0">
                <a:solidFill>
                  <a:srgbClr val="000000"/>
                </a:solidFill>
                <a:effectLst/>
                <a:latin typeface="system-ui"/>
              </a:rPr>
              <a:t>At this they covered their ears and, yelling at the top of their voices, they all rushed at him, </a:t>
            </a:r>
            <a:r>
              <a:rPr lang="en-US" sz="3600" b="1" i="0" baseline="30000" dirty="0">
                <a:solidFill>
                  <a:srgbClr val="000000"/>
                </a:solidFill>
                <a:effectLst/>
                <a:latin typeface="system-ui"/>
              </a:rPr>
              <a:t>58 </a:t>
            </a:r>
            <a:r>
              <a:rPr lang="en-US" sz="3600" b="0" i="0" dirty="0">
                <a:solidFill>
                  <a:srgbClr val="000000"/>
                </a:solidFill>
                <a:effectLst/>
                <a:latin typeface="system-ui"/>
              </a:rPr>
              <a:t>dragged him out of the city and began to stone him. Meanwhile, the witnesses laid their coats at the feet of a young man named Saul.</a:t>
            </a:r>
          </a:p>
          <a:p>
            <a:pPr algn="l"/>
            <a:r>
              <a:rPr lang="en-US" sz="3600" b="1" i="0" baseline="30000" dirty="0">
                <a:solidFill>
                  <a:srgbClr val="000000"/>
                </a:solidFill>
                <a:effectLst/>
                <a:latin typeface="system-ui"/>
              </a:rPr>
              <a:t>59 </a:t>
            </a:r>
            <a:r>
              <a:rPr lang="en-US" sz="3600" b="0" i="0" dirty="0">
                <a:solidFill>
                  <a:srgbClr val="000000"/>
                </a:solidFill>
                <a:effectLst/>
                <a:latin typeface="system-ui"/>
              </a:rPr>
              <a:t>While they were stoning him, Stephen prayed, “Lord Jesus, receive my spirit.” </a:t>
            </a:r>
            <a:r>
              <a:rPr lang="en-US" sz="3600" b="1" i="0" baseline="30000" dirty="0">
                <a:solidFill>
                  <a:srgbClr val="000000"/>
                </a:solidFill>
                <a:effectLst/>
                <a:latin typeface="system-ui"/>
              </a:rPr>
              <a:t>60 </a:t>
            </a:r>
            <a:r>
              <a:rPr lang="en-US" sz="3600" b="0" i="0" dirty="0">
                <a:solidFill>
                  <a:srgbClr val="000000"/>
                </a:solidFill>
                <a:effectLst/>
                <a:latin typeface="system-ui"/>
              </a:rPr>
              <a:t>Then he fell on his knees and cried out, “Lord, do not hold this sin against them.” When he had said this, he fell asleep.</a:t>
            </a:r>
          </a:p>
          <a:p>
            <a:endParaRPr lang="en-US" dirty="0"/>
          </a:p>
        </p:txBody>
      </p:sp>
      <p:sp>
        <p:nvSpPr>
          <p:cNvPr id="10" name="Title 1">
            <a:extLst>
              <a:ext uri="{FF2B5EF4-FFF2-40B4-BE49-F238E27FC236}">
                <a16:creationId xmlns:a16="http://schemas.microsoft.com/office/drawing/2014/main" id="{106E1088-625F-2323-2BDD-FE73D2A0C6F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CE291FEA-E04C-E5E9-2370-95B851634DE6}"/>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200620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E627-FCA4-F8D9-3E43-B073B45CFF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087A-47DE-0989-4748-6C2C67E31F05}"/>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1A170FB-EB0F-F14E-DDF3-FC0014BA4E81}"/>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7A780A33-A323-FAF6-4838-ED89555D9DD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0B6AA416-7FB6-BB09-2993-6B8CDFF7A59A}"/>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40219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D2BC-F40A-B57C-C63B-3CE1F48B74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F10F-E697-8396-44BC-86055CC47DAD}"/>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0E9D892-6BBF-EA25-7BCC-262F894E86D6}"/>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a:t>
            </a:r>
            <a:r>
              <a:rPr lang="en-US" sz="3600" b="0" i="0" dirty="0">
                <a:solidFill>
                  <a:srgbClr val="000000"/>
                </a:solidFill>
                <a:effectLst/>
                <a:highlight>
                  <a:srgbClr val="FFFF00"/>
                </a:highlight>
                <a:latin typeface="system-ui"/>
              </a:rPr>
              <a:t>“I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B8C09976-4C1A-C333-DA2F-BAC3D0E6346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EDB13669-200A-3AC7-BE04-7F59B02FF6C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252803669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2658</TotalTime>
  <Words>2733</Words>
  <Application>Microsoft Office PowerPoint</Application>
  <PresentationFormat>Widescreen</PresentationFormat>
  <Paragraphs>160</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Arial</vt:lpstr>
      <vt:lpstr>blbGentium</vt:lpstr>
      <vt:lpstr>Modern Love</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Saul   Acts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Perplexed Galatians 4</vt:lpstr>
      <vt:lpstr>      Perplexed Galatians 4</vt:lpstr>
      <vt:lpstr>      Perplexed Galatians 4</vt:lpstr>
      <vt:lpstr>      Perplexed Galatians 4</vt:lpstr>
      <vt:lpstr>Galatia 1st and 2nd Journeys</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cp:revision>
  <dcterms:created xsi:type="dcterms:W3CDTF">2024-09-12T00:44:36Z</dcterms:created>
  <dcterms:modified xsi:type="dcterms:W3CDTF">2024-11-20T03:32:27Z</dcterms:modified>
</cp:coreProperties>
</file>