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7" r:id="rId3"/>
    <p:sldId id="269" r:id="rId4"/>
    <p:sldId id="266" r:id="rId5"/>
    <p:sldId id="271" r:id="rId6"/>
    <p:sldId id="272" r:id="rId7"/>
    <p:sldId id="290" r:id="rId8"/>
    <p:sldId id="274" r:id="rId9"/>
    <p:sldId id="291" r:id="rId10"/>
    <p:sldId id="275" r:id="rId11"/>
    <p:sldId id="276" r:id="rId12"/>
    <p:sldId id="265" r:id="rId13"/>
    <p:sldId id="277" r:id="rId14"/>
    <p:sldId id="273" r:id="rId15"/>
    <p:sldId id="268" r:id="rId16"/>
    <p:sldId id="292" r:id="rId17"/>
    <p:sldId id="257" r:id="rId18"/>
    <p:sldId id="259" r:id="rId19"/>
    <p:sldId id="261" r:id="rId20"/>
    <p:sldId id="264" r:id="rId21"/>
    <p:sldId id="262" r:id="rId22"/>
    <p:sldId id="263" r:id="rId23"/>
    <p:sldId id="260" r:id="rId24"/>
    <p:sldId id="278" r:id="rId25"/>
    <p:sldId id="279" r:id="rId26"/>
    <p:sldId id="270" r:id="rId27"/>
    <p:sldId id="282" r:id="rId28"/>
    <p:sldId id="283" r:id="rId29"/>
    <p:sldId id="286" r:id="rId30"/>
    <p:sldId id="280" r:id="rId31"/>
    <p:sldId id="281" r:id="rId32"/>
    <p:sldId id="284" r:id="rId33"/>
    <p:sldId id="285" r:id="rId34"/>
    <p:sldId id="287" r:id="rId35"/>
    <p:sldId id="288"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B4580-63A1-460D-99DF-C7EE6E4DDB63}" v="12" dt="2025-09-19T18:09:19.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87" d="100"/>
          <a:sy n="87" d="100"/>
        </p:scale>
        <p:origin x="145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9BB40E7-980C-4A98-8FAF-BF4A19ACD0D3}"/>
    <pc:docChg chg="undo custSel addSld modSld sldOrd">
      <pc:chgData name="Weldon Beardain" userId="09afe1b543c8f812" providerId="LiveId" clId="{F9BB40E7-980C-4A98-8FAF-BF4A19ACD0D3}" dt="2025-09-19T18:09:38.045" v="106" actId="20577"/>
      <pc:docMkLst>
        <pc:docMk/>
      </pc:docMkLst>
      <pc:sldChg chg="modSp mod">
        <pc:chgData name="Weldon Beardain" userId="09afe1b543c8f812" providerId="LiveId" clId="{F9BB40E7-980C-4A98-8FAF-BF4A19ACD0D3}" dt="2025-09-19T17:47:37.745" v="19" actId="20577"/>
        <pc:sldMkLst>
          <pc:docMk/>
          <pc:sldMk cId="3572438894" sldId="256"/>
        </pc:sldMkLst>
        <pc:spChg chg="mod">
          <ac:chgData name="Weldon Beardain" userId="09afe1b543c8f812" providerId="LiveId" clId="{F9BB40E7-980C-4A98-8FAF-BF4A19ACD0D3}" dt="2025-09-19T17:47:37.745" v="19" actId="20577"/>
          <ac:spMkLst>
            <pc:docMk/>
            <pc:sldMk cId="3572438894" sldId="256"/>
            <ac:spMk id="2" creationId="{F11BE891-2A14-B6AA-2986-9291CF4AD35C}"/>
          </ac:spMkLst>
        </pc:spChg>
      </pc:sldChg>
      <pc:sldChg chg="delSp modSp mod ord">
        <pc:chgData name="Weldon Beardain" userId="09afe1b543c8f812" providerId="LiveId" clId="{F9BB40E7-980C-4A98-8FAF-BF4A19ACD0D3}" dt="2025-09-19T18:00:55.793" v="77"/>
        <pc:sldMkLst>
          <pc:docMk/>
          <pc:sldMk cId="4190951641" sldId="265"/>
        </pc:sldMkLst>
        <pc:spChg chg="del mod">
          <ac:chgData name="Weldon Beardain" userId="09afe1b543c8f812" providerId="LiveId" clId="{F9BB40E7-980C-4A98-8FAF-BF4A19ACD0D3}" dt="2025-09-19T17:57:52.223" v="61"/>
          <ac:spMkLst>
            <pc:docMk/>
            <pc:sldMk cId="4190951641" sldId="265"/>
            <ac:spMk id="5" creationId="{1EE0022C-FE3B-298E-F19A-6103C52009EF}"/>
          </ac:spMkLst>
        </pc:spChg>
      </pc:sldChg>
      <pc:sldChg chg="modSp mod">
        <pc:chgData name="Weldon Beardain" userId="09afe1b543c8f812" providerId="LiveId" clId="{F9BB40E7-980C-4A98-8FAF-BF4A19ACD0D3}" dt="2025-09-19T17:49:06.764" v="23" actId="21"/>
        <pc:sldMkLst>
          <pc:docMk/>
          <pc:sldMk cId="2693682233" sldId="266"/>
        </pc:sldMkLst>
        <pc:spChg chg="mod">
          <ac:chgData name="Weldon Beardain" userId="09afe1b543c8f812" providerId="LiveId" clId="{F9BB40E7-980C-4A98-8FAF-BF4A19ACD0D3}" dt="2025-09-19T17:48:55.463" v="21" actId="1076"/>
          <ac:spMkLst>
            <pc:docMk/>
            <pc:sldMk cId="2693682233" sldId="266"/>
            <ac:spMk id="2" creationId="{7A4D2FF2-F3D3-1D40-8597-23EAE0FF1F07}"/>
          </ac:spMkLst>
        </pc:spChg>
        <pc:spChg chg="mod">
          <ac:chgData name="Weldon Beardain" userId="09afe1b543c8f812" providerId="LiveId" clId="{F9BB40E7-980C-4A98-8FAF-BF4A19ACD0D3}" dt="2025-09-19T17:49:06.764" v="23" actId="21"/>
          <ac:spMkLst>
            <pc:docMk/>
            <pc:sldMk cId="2693682233" sldId="266"/>
            <ac:spMk id="5" creationId="{0346A6DB-8581-8134-1BCD-C24C6BFE6865}"/>
          </ac:spMkLst>
        </pc:spChg>
      </pc:sldChg>
      <pc:sldChg chg="modSp mod">
        <pc:chgData name="Weldon Beardain" userId="09afe1b543c8f812" providerId="LiveId" clId="{F9BB40E7-980C-4A98-8FAF-BF4A19ACD0D3}" dt="2025-09-19T18:01:11.391" v="80" actId="6549"/>
        <pc:sldMkLst>
          <pc:docMk/>
          <pc:sldMk cId="3518423407" sldId="267"/>
        </pc:sldMkLst>
        <pc:spChg chg="mod">
          <ac:chgData name="Weldon Beardain" userId="09afe1b543c8f812" providerId="LiveId" clId="{F9BB40E7-980C-4A98-8FAF-BF4A19ACD0D3}" dt="2025-09-19T18:01:11.391" v="80" actId="6549"/>
          <ac:spMkLst>
            <pc:docMk/>
            <pc:sldMk cId="3518423407" sldId="267"/>
            <ac:spMk id="5" creationId="{86070510-62EE-58EB-A98F-8860DE5CD717}"/>
          </ac:spMkLst>
        </pc:spChg>
      </pc:sldChg>
      <pc:sldChg chg="delSp modSp mod">
        <pc:chgData name="Weldon Beardain" userId="09afe1b543c8f812" providerId="LiveId" clId="{F9BB40E7-980C-4A98-8FAF-BF4A19ACD0D3}" dt="2025-09-19T17:58:05.523" v="64"/>
        <pc:sldMkLst>
          <pc:docMk/>
          <pc:sldMk cId="2693408308" sldId="268"/>
        </pc:sldMkLst>
        <pc:spChg chg="del mod">
          <ac:chgData name="Weldon Beardain" userId="09afe1b543c8f812" providerId="LiveId" clId="{F9BB40E7-980C-4A98-8FAF-BF4A19ACD0D3}" dt="2025-09-19T17:58:05.523" v="64"/>
          <ac:spMkLst>
            <pc:docMk/>
            <pc:sldMk cId="2693408308" sldId="268"/>
            <ac:spMk id="5" creationId="{B021B285-1A4A-77BE-98AE-C3DAB3BD25F0}"/>
          </ac:spMkLst>
        </pc:spChg>
      </pc:sldChg>
      <pc:sldChg chg="modSp mod">
        <pc:chgData name="Weldon Beardain" userId="09afe1b543c8f812" providerId="LiveId" clId="{F9BB40E7-980C-4A98-8FAF-BF4A19ACD0D3}" dt="2025-09-19T18:02:17.809" v="83" actId="113"/>
        <pc:sldMkLst>
          <pc:docMk/>
          <pc:sldMk cId="655740806" sldId="269"/>
        </pc:sldMkLst>
        <pc:spChg chg="mod">
          <ac:chgData name="Weldon Beardain" userId="09afe1b543c8f812" providerId="LiveId" clId="{F9BB40E7-980C-4A98-8FAF-BF4A19ACD0D3}" dt="2025-09-19T18:02:17.809" v="83" actId="113"/>
          <ac:spMkLst>
            <pc:docMk/>
            <pc:sldMk cId="655740806" sldId="269"/>
            <ac:spMk id="5" creationId="{5C7D160C-F390-5220-DDF2-35ECF428AC6E}"/>
          </ac:spMkLst>
        </pc:spChg>
      </pc:sldChg>
      <pc:sldChg chg="modSp mod">
        <pc:chgData name="Weldon Beardain" userId="09afe1b543c8f812" providerId="LiveId" clId="{F9BB40E7-980C-4A98-8FAF-BF4A19ACD0D3}" dt="2025-09-19T18:04:27.805" v="88" actId="113"/>
        <pc:sldMkLst>
          <pc:docMk/>
          <pc:sldMk cId="2392101764" sldId="271"/>
        </pc:sldMkLst>
        <pc:spChg chg="mod">
          <ac:chgData name="Weldon Beardain" userId="09afe1b543c8f812" providerId="LiveId" clId="{F9BB40E7-980C-4A98-8FAF-BF4A19ACD0D3}" dt="2025-09-19T18:03:44.686" v="84" actId="1076"/>
          <ac:spMkLst>
            <pc:docMk/>
            <pc:sldMk cId="2392101764" sldId="271"/>
            <ac:spMk id="2" creationId="{263BFF53-DC72-24BF-B725-6B8D251F8A6D}"/>
          </ac:spMkLst>
        </pc:spChg>
        <pc:spChg chg="mod">
          <ac:chgData name="Weldon Beardain" userId="09afe1b543c8f812" providerId="LiveId" clId="{F9BB40E7-980C-4A98-8FAF-BF4A19ACD0D3}" dt="2025-09-19T18:04:27.805" v="88" actId="113"/>
          <ac:spMkLst>
            <pc:docMk/>
            <pc:sldMk cId="2392101764" sldId="271"/>
            <ac:spMk id="5" creationId="{6E6EDDFF-B115-A1EA-7366-3CB5FEC0BE9E}"/>
          </ac:spMkLst>
        </pc:spChg>
      </pc:sldChg>
      <pc:sldChg chg="modSp mod">
        <pc:chgData name="Weldon Beardain" userId="09afe1b543c8f812" providerId="LiveId" clId="{F9BB40E7-980C-4A98-8FAF-BF4A19ACD0D3}" dt="2025-09-19T18:05:18.774" v="91" actId="6549"/>
        <pc:sldMkLst>
          <pc:docMk/>
          <pc:sldMk cId="1773727410" sldId="272"/>
        </pc:sldMkLst>
        <pc:spChg chg="mod">
          <ac:chgData name="Weldon Beardain" userId="09afe1b543c8f812" providerId="LiveId" clId="{F9BB40E7-980C-4A98-8FAF-BF4A19ACD0D3}" dt="2025-09-19T18:05:18.774" v="91" actId="6549"/>
          <ac:spMkLst>
            <pc:docMk/>
            <pc:sldMk cId="1773727410" sldId="272"/>
            <ac:spMk id="5" creationId="{AED81FF2-395F-BF91-6995-F34C70A3679F}"/>
          </ac:spMkLst>
        </pc:spChg>
      </pc:sldChg>
      <pc:sldChg chg="modSp mod ord">
        <pc:chgData name="Weldon Beardain" userId="09afe1b543c8f812" providerId="LiveId" clId="{F9BB40E7-980C-4A98-8FAF-BF4A19ACD0D3}" dt="2025-09-19T18:05:58.524" v="93"/>
        <pc:sldMkLst>
          <pc:docMk/>
          <pc:sldMk cId="1372287757" sldId="273"/>
        </pc:sldMkLst>
        <pc:spChg chg="mod">
          <ac:chgData name="Weldon Beardain" userId="09afe1b543c8f812" providerId="LiveId" clId="{F9BB40E7-980C-4A98-8FAF-BF4A19ACD0D3}" dt="2025-09-19T17:52:17.484" v="38" actId="6549"/>
          <ac:spMkLst>
            <pc:docMk/>
            <pc:sldMk cId="1372287757" sldId="273"/>
            <ac:spMk id="5" creationId="{740EE0E8-3415-0594-E8CD-5C5A25B4242B}"/>
          </ac:spMkLst>
        </pc:spChg>
      </pc:sldChg>
      <pc:sldChg chg="modSp mod">
        <pc:chgData name="Weldon Beardain" userId="09afe1b543c8f812" providerId="LiveId" clId="{F9BB40E7-980C-4A98-8FAF-BF4A19ACD0D3}" dt="2025-09-19T17:54:02.987" v="46" actId="6549"/>
        <pc:sldMkLst>
          <pc:docMk/>
          <pc:sldMk cId="2711038391" sldId="274"/>
        </pc:sldMkLst>
        <pc:spChg chg="mod">
          <ac:chgData name="Weldon Beardain" userId="09afe1b543c8f812" providerId="LiveId" clId="{F9BB40E7-980C-4A98-8FAF-BF4A19ACD0D3}" dt="2025-09-19T17:54:02.987" v="46" actId="6549"/>
          <ac:spMkLst>
            <pc:docMk/>
            <pc:sldMk cId="2711038391" sldId="274"/>
            <ac:spMk id="5" creationId="{02307435-6E0E-8058-5339-DAA4BA39C197}"/>
          </ac:spMkLst>
        </pc:spChg>
      </pc:sldChg>
      <pc:sldChg chg="modSp mod">
        <pc:chgData name="Weldon Beardain" userId="09afe1b543c8f812" providerId="LiveId" clId="{F9BB40E7-980C-4A98-8FAF-BF4A19ACD0D3}" dt="2025-09-19T17:58:47.237" v="65" actId="255"/>
        <pc:sldMkLst>
          <pc:docMk/>
          <pc:sldMk cId="1200823267" sldId="275"/>
        </pc:sldMkLst>
        <pc:spChg chg="mod">
          <ac:chgData name="Weldon Beardain" userId="09afe1b543c8f812" providerId="LiveId" clId="{F9BB40E7-980C-4A98-8FAF-BF4A19ACD0D3}" dt="2025-09-19T17:58:47.237" v="65" actId="255"/>
          <ac:spMkLst>
            <pc:docMk/>
            <pc:sldMk cId="1200823267" sldId="275"/>
            <ac:spMk id="5" creationId="{E78E2D1C-D6F3-5F79-43C7-E46D4F5D50F6}"/>
          </ac:spMkLst>
        </pc:spChg>
      </pc:sldChg>
      <pc:sldChg chg="modSp mod">
        <pc:chgData name="Weldon Beardain" userId="09afe1b543c8f812" providerId="LiveId" clId="{F9BB40E7-980C-4A98-8FAF-BF4A19ACD0D3}" dt="2025-09-19T18:00:29.605" v="75" actId="6549"/>
        <pc:sldMkLst>
          <pc:docMk/>
          <pc:sldMk cId="1402153193" sldId="276"/>
        </pc:sldMkLst>
        <pc:spChg chg="mod">
          <ac:chgData name="Weldon Beardain" userId="09afe1b543c8f812" providerId="LiveId" clId="{F9BB40E7-980C-4A98-8FAF-BF4A19ACD0D3}" dt="2025-09-19T18:00:29.605" v="75" actId="6549"/>
          <ac:spMkLst>
            <pc:docMk/>
            <pc:sldMk cId="1402153193" sldId="276"/>
            <ac:spMk id="5" creationId="{C74053FD-0770-4F4D-DF65-BF881261F477}"/>
          </ac:spMkLst>
        </pc:spChg>
      </pc:sldChg>
      <pc:sldChg chg="addSp delSp modSp mod">
        <pc:chgData name="Weldon Beardain" userId="09afe1b543c8f812" providerId="LiveId" clId="{F9BB40E7-980C-4A98-8FAF-BF4A19ACD0D3}" dt="2025-09-19T18:00:07.650" v="74" actId="14100"/>
        <pc:sldMkLst>
          <pc:docMk/>
          <pc:sldMk cId="2040596519" sldId="277"/>
        </pc:sldMkLst>
        <pc:spChg chg="add del">
          <ac:chgData name="Weldon Beardain" userId="09afe1b543c8f812" providerId="LiveId" clId="{F9BB40E7-980C-4A98-8FAF-BF4A19ACD0D3}" dt="2025-09-19T17:59:49.500" v="69" actId="22"/>
          <ac:spMkLst>
            <pc:docMk/>
            <pc:sldMk cId="2040596519" sldId="277"/>
            <ac:spMk id="4" creationId="{5CEBD855-AB9D-30D2-662B-4DF6C185AF1F}"/>
          </ac:spMkLst>
        </pc:spChg>
        <pc:spChg chg="del mod">
          <ac:chgData name="Weldon Beardain" userId="09afe1b543c8f812" providerId="LiveId" clId="{F9BB40E7-980C-4A98-8FAF-BF4A19ACD0D3}" dt="2025-09-19T17:57:47.415" v="58"/>
          <ac:spMkLst>
            <pc:docMk/>
            <pc:sldMk cId="2040596519" sldId="277"/>
            <ac:spMk id="5" creationId="{40FB7FBF-2E35-4A2D-DA92-D87D1D14C98B}"/>
          </ac:spMkLst>
        </pc:spChg>
        <pc:spChg chg="add mod">
          <ac:chgData name="Weldon Beardain" userId="09afe1b543c8f812" providerId="LiveId" clId="{F9BB40E7-980C-4A98-8FAF-BF4A19ACD0D3}" dt="2025-09-19T18:00:07.650" v="74" actId="14100"/>
          <ac:spMkLst>
            <pc:docMk/>
            <pc:sldMk cId="2040596519" sldId="277"/>
            <ac:spMk id="6" creationId="{FAC9C483-201E-82F4-CA66-ED7FA1B1A947}"/>
          </ac:spMkLst>
        </pc:spChg>
      </pc:sldChg>
      <pc:sldChg chg="modSp add mod">
        <pc:chgData name="Weldon Beardain" userId="09afe1b543c8f812" providerId="LiveId" clId="{F9BB40E7-980C-4A98-8FAF-BF4A19ACD0D3}" dt="2025-09-19T17:52:58.429" v="41" actId="21"/>
        <pc:sldMkLst>
          <pc:docMk/>
          <pc:sldMk cId="1110778631" sldId="290"/>
        </pc:sldMkLst>
        <pc:spChg chg="mod">
          <ac:chgData name="Weldon Beardain" userId="09afe1b543c8f812" providerId="LiveId" clId="{F9BB40E7-980C-4A98-8FAF-BF4A19ACD0D3}" dt="2025-09-19T17:52:58.429" v="41" actId="21"/>
          <ac:spMkLst>
            <pc:docMk/>
            <pc:sldMk cId="1110778631" sldId="290"/>
            <ac:spMk id="5" creationId="{7236F762-541D-572C-4A98-26DACD99A51E}"/>
          </ac:spMkLst>
        </pc:spChg>
      </pc:sldChg>
      <pc:sldChg chg="modSp add mod">
        <pc:chgData name="Weldon Beardain" userId="09afe1b543c8f812" providerId="LiveId" clId="{F9BB40E7-980C-4A98-8FAF-BF4A19ACD0D3}" dt="2025-09-19T18:07:47.522" v="94" actId="6549"/>
        <pc:sldMkLst>
          <pc:docMk/>
          <pc:sldMk cId="352209594" sldId="291"/>
        </pc:sldMkLst>
        <pc:spChg chg="mod">
          <ac:chgData name="Weldon Beardain" userId="09afe1b543c8f812" providerId="LiveId" clId="{F9BB40E7-980C-4A98-8FAF-BF4A19ACD0D3}" dt="2025-09-19T18:07:47.522" v="94" actId="6549"/>
          <ac:spMkLst>
            <pc:docMk/>
            <pc:sldMk cId="352209594" sldId="291"/>
            <ac:spMk id="5" creationId="{17C0968B-EABC-AFBF-2B24-5BAD1EA7ED8D}"/>
          </ac:spMkLst>
        </pc:spChg>
      </pc:sldChg>
      <pc:sldChg chg="modSp add mod">
        <pc:chgData name="Weldon Beardain" userId="09afe1b543c8f812" providerId="LiveId" clId="{F9BB40E7-980C-4A98-8FAF-BF4A19ACD0D3}" dt="2025-09-19T18:09:38.045" v="106" actId="20577"/>
        <pc:sldMkLst>
          <pc:docMk/>
          <pc:sldMk cId="351488479" sldId="292"/>
        </pc:sldMkLst>
        <pc:spChg chg="mod">
          <ac:chgData name="Weldon Beardain" userId="09afe1b543c8f812" providerId="LiveId" clId="{F9BB40E7-980C-4A98-8FAF-BF4A19ACD0D3}" dt="2025-09-19T18:09:38.045" v="106" actId="20577"/>
          <ac:spMkLst>
            <pc:docMk/>
            <pc:sldMk cId="351488479" sldId="292"/>
            <ac:spMk id="2" creationId="{C2DDB51F-5560-51E6-D3ED-443B3EC83E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9/19/2025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9/19/2025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dirty="0"/>
              <a:t>Paul In Ephesus</a:t>
            </a:r>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5016758"/>
          </a:xfrm>
          <a:prstGeom prst="rect">
            <a:avLst/>
          </a:prstGeom>
          <a:noFill/>
        </p:spPr>
        <p:txBody>
          <a:bodyPr wrap="square" rtlCol="0">
            <a:spAutoFit/>
          </a:bodyPr>
          <a:lstStyle/>
          <a:p>
            <a:r>
              <a:rPr lang="en-US" sz="3200" b="1" baseline="30000" dirty="0"/>
              <a:t>35 </a:t>
            </a:r>
            <a:r>
              <a:rPr lang="en-US" sz="3200" dirty="0"/>
              <a:t>The city clerk quieted the crowd and said: “Fellow Ephesians, doesn’t all the world know that the city of Ephesus is the guardian of the temple of the great Artemis and of her image, which fell from heaven? </a:t>
            </a:r>
            <a:r>
              <a:rPr lang="en-US" sz="3200" b="1" baseline="30000" dirty="0"/>
              <a:t>36 </a:t>
            </a:r>
            <a:r>
              <a:rPr lang="en-US" sz="3200" dirty="0"/>
              <a:t>Therefore, since these facts are undeniable, you ought to calm down and not do anything rash. </a:t>
            </a:r>
            <a:r>
              <a:rPr lang="en-US" sz="3200" b="1" baseline="30000" dirty="0"/>
              <a:t>37 </a:t>
            </a:r>
            <a:r>
              <a:rPr lang="en-US" sz="3200" dirty="0"/>
              <a:t>You have brought these men here, though they have neither robbed temples nor blasphemed our goddess. </a:t>
            </a:r>
            <a:r>
              <a:rPr lang="en-US" sz="3200" b="1" baseline="30000" dirty="0"/>
              <a:t>38 </a:t>
            </a:r>
            <a:r>
              <a:rPr lang="en-US" sz="3200" dirty="0"/>
              <a:t>If, then, Demetrius and his fellow craftsmen have a grievance against anybody, the courts are open and there are proconsuls. They can press charges. </a:t>
            </a:r>
          </a:p>
        </p:txBody>
      </p:sp>
    </p:spTree>
    <p:extLst>
      <p:ext uri="{BB962C8B-B14F-4D97-AF65-F5344CB8AC3E}">
        <p14:creationId xmlns:p14="http://schemas.microsoft.com/office/powerpoint/2010/main" val="120082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046988"/>
          </a:xfrm>
          <a:prstGeom prst="rect">
            <a:avLst/>
          </a:prstGeom>
          <a:noFill/>
        </p:spPr>
        <p:txBody>
          <a:bodyPr wrap="square" rtlCol="0">
            <a:spAutoFit/>
          </a:bodyPr>
          <a:lstStyle/>
          <a:p>
            <a:r>
              <a:rPr lang="en-US" dirty="0"/>
              <a:t>.</a:t>
            </a:r>
            <a:r>
              <a:rPr lang="en-US" b="1" baseline="30000" dirty="0"/>
              <a:t> </a:t>
            </a:r>
            <a:r>
              <a:rPr lang="en-US" sz="3200" b="1" baseline="30000" dirty="0"/>
              <a:t>39 </a:t>
            </a:r>
            <a:r>
              <a:rPr lang="en-US" sz="3200" dirty="0"/>
              <a:t>If there is anything further you want to bring up, it must be settled in a legal assembly. </a:t>
            </a:r>
            <a:r>
              <a:rPr lang="en-US" sz="3200" b="1" baseline="30000" dirty="0"/>
              <a:t>40 </a:t>
            </a:r>
            <a:r>
              <a:rPr lang="en-US" sz="3200" dirty="0"/>
              <a:t>As it is, we are in danger of being charged with rioting because of what happened today. In that case we would not be able to account for this commotion, since there is no reason for it.” </a:t>
            </a:r>
            <a:r>
              <a:rPr lang="en-US" sz="3200" b="1" baseline="30000" dirty="0"/>
              <a:t>41 </a:t>
            </a:r>
            <a:r>
              <a:rPr lang="en-US" sz="3200"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Tree>
    <p:extLst>
      <p:ext uri="{BB962C8B-B14F-4D97-AF65-F5344CB8AC3E}">
        <p14:creationId xmlns:p14="http://schemas.microsoft.com/office/powerpoint/2010/main" val="41909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6" name="TextBox 5">
            <a:extLst>
              <a:ext uri="{FF2B5EF4-FFF2-40B4-BE49-F238E27FC236}">
                <a16:creationId xmlns:a16="http://schemas.microsoft.com/office/drawing/2014/main" id="{FAC9C483-201E-82F4-CA66-ED7FA1B1A947}"/>
              </a:ext>
            </a:extLst>
          </p:cNvPr>
          <p:cNvSpPr txBox="1"/>
          <p:nvPr/>
        </p:nvSpPr>
        <p:spPr>
          <a:xfrm>
            <a:off x="1443211" y="1424894"/>
            <a:ext cx="9915180" cy="6463308"/>
          </a:xfrm>
          <a:prstGeom prst="rect">
            <a:avLst/>
          </a:prstGeom>
          <a:noFill/>
        </p:spPr>
        <p:txBody>
          <a:bodyPr wrap="square" rtlCol="0">
            <a:spAutoFit/>
          </a:bodyPr>
          <a:lstStyle/>
          <a:p>
            <a:r>
              <a:rPr lang="en-US" b="1" baseline="30000"/>
              <a:t>33 </a:t>
            </a:r>
            <a:r>
              <a:rPr lang="en-US"/>
              <a:t>The Jews in the crowd pushed Alexander to the front, and they shouted instructions to him. He motioned for silence in order to make a defense before the people. </a:t>
            </a:r>
            <a:r>
              <a:rPr lang="en-US" b="1" baseline="30000"/>
              <a:t>34 </a:t>
            </a:r>
            <a:r>
              <a:rPr lang="en-US"/>
              <a:t>But when they realized he was a Jew, they all shouted in unison for about two hours: “Great is Artemis of the Ephesians!”</a:t>
            </a:r>
          </a:p>
          <a:p>
            <a:r>
              <a:rPr lang="en-US" b="1" baseline="30000"/>
              <a:t>35 </a:t>
            </a:r>
            <a:r>
              <a:rPr lang="en-US"/>
              <a:t>The city clerk quieted the crowd and said: “Fellow Ephesians, doesn’t all the world know that the city of Ephesus is the guardian of the temple of the great Artemis and of her image, which fell from heaven? </a:t>
            </a:r>
          </a:p>
          <a:p>
            <a:r>
              <a:rPr lang="en-US"/>
              <a:t> </a:t>
            </a:r>
            <a:r>
              <a:rPr lang="en-US" b="1" baseline="30000"/>
              <a:t>31 </a:t>
            </a:r>
            <a:r>
              <a:rPr lang="en-US"/>
              <a:t>Even some of the officials of the province, friends of Paul, sent him a message begging him not to venture into the theater.</a:t>
            </a:r>
          </a:p>
          <a:p>
            <a:r>
              <a:rPr lang="en-US" b="1" baseline="30000"/>
              <a:t>32 </a:t>
            </a:r>
            <a:r>
              <a:rPr lang="en-US"/>
              <a:t>The assembly was in confusion: Some were shouting one thing, some another. Most of the people did not even know why they were there. </a:t>
            </a:r>
            <a:r>
              <a:rPr lang="en-US" b="1" baseline="30000"/>
              <a:t>33 </a:t>
            </a:r>
            <a:r>
              <a:rPr lang="en-US"/>
              <a:t>The Jews in the crowd pushed Alexander to the front, and they shouted instructions to him. He motioned for silence in order to make a defense before the people. </a:t>
            </a:r>
            <a:r>
              <a:rPr lang="en-US" b="1" baseline="30000"/>
              <a:t>34 </a:t>
            </a:r>
            <a:r>
              <a:rPr lang="en-US"/>
              <a:t>But when they realized he was a Jew, they all shouted in unison for about two hours: “Great is Artemis of the Ephesians!”</a:t>
            </a:r>
          </a:p>
          <a:p>
            <a:r>
              <a:rPr lang="en-US" b="1" baseline="30000"/>
              <a:t>35 </a:t>
            </a:r>
            <a:r>
              <a:rPr lang="en-US"/>
              <a:t>The city clerk quieted the crowd and said: “Fellow Ephesians, doesn’t all the world know that the city of Ephesus is the guardian of the temple of the great Artemis and of her image, which fell from heaven? </a:t>
            </a:r>
            <a:r>
              <a:rPr lang="en-US" b="1" baseline="30000"/>
              <a:t>36 </a:t>
            </a:r>
            <a:r>
              <a:rPr lang="en-US"/>
              <a:t>Therefore, since these facts are undeniable, you ought to calm down and not do anything rash. </a:t>
            </a:r>
            <a:r>
              <a:rPr lang="en-US" b="1" baseline="30000"/>
              <a:t>37 </a:t>
            </a:r>
            <a:r>
              <a:rPr lang="en-US"/>
              <a:t>You have brought these men here, though they have neither robbed temples nor blasphemed our goddess. </a:t>
            </a:r>
            <a:r>
              <a:rPr lang="en-US" b="1" baseline="30000"/>
              <a:t>38 </a:t>
            </a:r>
            <a:r>
              <a:rPr lang="en-US"/>
              <a:t>If, then, Demetrius and his fellow craftsmen have a grievance against anybody, the courts are open and there are proconsuls. They can press charges. </a:t>
            </a:r>
            <a:r>
              <a:rPr lang="en-US" b="1" baseline="30000"/>
              <a:t>39 </a:t>
            </a:r>
            <a:r>
              <a:rPr lang="en-US"/>
              <a:t>If there is anything further you want to bring up, it must be settled in a legal assembly. </a:t>
            </a:r>
            <a:r>
              <a:rPr lang="en-US" b="1" baseline="30000"/>
              <a:t>40 </a:t>
            </a:r>
            <a:r>
              <a:rPr lang="en-US"/>
              <a:t>As it is, we are in danger of being charged with rioting because of what happened today. In that case we would not be able to account for this commotion, since there is no reason for it.” </a:t>
            </a:r>
            <a:r>
              <a:rPr lang="en-US" b="1" baseline="30000"/>
              <a:t>41 </a:t>
            </a:r>
            <a:r>
              <a:rPr lang="en-US"/>
              <a:t>After he had said this, he dismissed the assembly.</a:t>
            </a:r>
            <a:endParaRPr lang="en-US" dirty="0"/>
          </a:p>
        </p:txBody>
      </p:sp>
    </p:spTree>
    <p:extLst>
      <p:ext uri="{BB962C8B-B14F-4D97-AF65-F5344CB8AC3E}">
        <p14:creationId xmlns:p14="http://schemas.microsoft.com/office/powerpoint/2010/main" val="204059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5604272"/>
          </a:xfrm>
          <a:prstGeom prst="rect">
            <a:avLst/>
          </a:prstGeom>
          <a:noFill/>
        </p:spPr>
        <p:txBody>
          <a:bodyPr wrap="square" rtlCol="0">
            <a:spAutoFit/>
          </a:bodyPr>
          <a:lstStyle/>
          <a:p>
            <a:r>
              <a:rPr lang="en-US" sz="2800" dirty="0"/>
              <a:t>.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Tree>
    <p:extLst>
      <p:ext uri="{BB962C8B-B14F-4D97-AF65-F5344CB8AC3E}">
        <p14:creationId xmlns:p14="http://schemas.microsoft.com/office/powerpoint/2010/main" val="269340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EFEE-676F-A3A7-C588-D5F599CD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DB51F-5560-51E6-D3ED-443B3EC83E56}"/>
              </a:ext>
            </a:extLst>
          </p:cNvPr>
          <p:cNvSpPr>
            <a:spLocks noGrp="1"/>
          </p:cNvSpPr>
          <p:nvPr>
            <p:ph type="ctrTitle"/>
          </p:nvPr>
        </p:nvSpPr>
        <p:spPr/>
        <p:txBody>
          <a:bodyPr/>
          <a:lstStyle/>
          <a:p>
            <a:r>
              <a:rPr lang="en-US"/>
              <a:t>Ephesus  Overview</a:t>
            </a:r>
            <a:endParaRPr lang="en-US" dirty="0"/>
          </a:p>
        </p:txBody>
      </p:sp>
      <p:sp>
        <p:nvSpPr>
          <p:cNvPr id="3" name="Subtitle 2">
            <a:extLst>
              <a:ext uri="{FF2B5EF4-FFF2-40B4-BE49-F238E27FC236}">
                <a16:creationId xmlns:a16="http://schemas.microsoft.com/office/drawing/2014/main" id="{19B89364-E05C-3037-F3B7-8ABC43E91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48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a:t>
            </a:r>
            <a:r>
              <a:rPr lang="en-US" sz="3200" b="1" u="sng" dirty="0"/>
              <a:t>synagogue and spoke boldly there for three months</a:t>
            </a:r>
            <a:r>
              <a:rPr lang="en-US" sz="3200" dirty="0"/>
              <a:t>,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b="1" u="sng" dirty="0"/>
              <a:t>He took the disciples with him and had discussions daily in the lecture hall of Tyrannus. </a:t>
            </a:r>
            <a:r>
              <a:rPr lang="en-US" sz="3200" b="1" baseline="30000" dirty="0"/>
              <a:t>10 </a:t>
            </a:r>
            <a:r>
              <a:rPr lang="en-US" sz="3200" b="1" u="sng" dirty="0"/>
              <a:t>This went on for two years</a:t>
            </a:r>
            <a:r>
              <a:rPr lang="en-US" sz="3200" b="1" dirty="0"/>
              <a:t>,</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32359CA-67B5-D581-42E7-C0E17E82B891}"/>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2031325"/>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a:p>
            <a:r>
              <a:rPr lang="en-US" sz="3600" dirty="0"/>
              <a:t>(a word unknown to a west Texas farm boy)</a:t>
            </a:r>
          </a:p>
          <a:p>
            <a:endParaRPr lang="en-US" dirty="0"/>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27416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055243"/>
            <a:ext cx="11370315" cy="5509200"/>
          </a:xfrm>
          <a:prstGeom prst="rect">
            <a:avLst/>
          </a:prstGeom>
          <a:noFill/>
        </p:spPr>
        <p:txBody>
          <a:bodyPr wrap="square" rtlCol="0">
            <a:spAutoFit/>
          </a:bodyPr>
          <a:lstStyle/>
          <a:p>
            <a:r>
              <a:rPr lang="en-US" sz="3200" b="1" baseline="30000" dirty="0"/>
              <a:t>11 </a:t>
            </a:r>
            <a:r>
              <a:rPr lang="en-US" sz="3200" dirty="0"/>
              <a:t>God did extraordinary miracles through Paul, </a:t>
            </a:r>
            <a:r>
              <a:rPr lang="en-US" sz="3200" b="1" baseline="30000" dirty="0"/>
              <a:t>12 </a:t>
            </a:r>
            <a:r>
              <a:rPr lang="en-US" sz="3200" dirty="0"/>
              <a:t>so that even handkerchiefs and aprons that had touched him were taken to the sick, and their illnesses were cured and the evil spirits left them.</a:t>
            </a:r>
          </a:p>
          <a:p>
            <a:r>
              <a:rPr lang="en-US" sz="3200" b="1" baseline="30000" dirty="0"/>
              <a:t>13 </a:t>
            </a:r>
            <a:r>
              <a:rPr lang="en-US" sz="3200" dirty="0"/>
              <a:t>Some Jews who went around driving out evil spirits tried to invoke the name of the Lord Jesus over those who were demon-possessed. They would say, “In the name of the Jesus whom Paul preaches, I command you to come out.” </a:t>
            </a:r>
            <a:r>
              <a:rPr lang="en-US" sz="3200" b="1" baseline="30000" dirty="0"/>
              <a:t>14 </a:t>
            </a:r>
            <a:r>
              <a:rPr lang="en-US" sz="3200" dirty="0"/>
              <a:t>Seven sons of Sceva, a Jewish chief priest, were doing this. </a:t>
            </a:r>
            <a:r>
              <a:rPr lang="en-US" sz="3200" b="1" baseline="30000" dirty="0"/>
              <a:t>15 </a:t>
            </a:r>
            <a:r>
              <a:rPr lang="en-US" sz="3200" dirty="0"/>
              <a:t>One day the evil spirit answered them, “Jesus I know, and Paul I know about, but who are you?” </a:t>
            </a:r>
          </a:p>
        </p:txBody>
      </p:sp>
    </p:spTree>
    <p:extLst>
      <p:ext uri="{BB962C8B-B14F-4D97-AF65-F5344CB8AC3E}">
        <p14:creationId xmlns:p14="http://schemas.microsoft.com/office/powerpoint/2010/main" val="26936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435864" y="206185"/>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410841" y="830073"/>
            <a:ext cx="11370315" cy="5509200"/>
          </a:xfrm>
          <a:prstGeom prst="rect">
            <a:avLst/>
          </a:prstGeom>
          <a:noFill/>
        </p:spPr>
        <p:txBody>
          <a:bodyPr wrap="square" rtlCol="0">
            <a:spAutoFit/>
          </a:bodyPr>
          <a:lstStyle/>
          <a:p>
            <a:r>
              <a:rPr lang="en-US" sz="3200" b="1" baseline="30000" dirty="0"/>
              <a:t>16 </a:t>
            </a:r>
            <a:r>
              <a:rPr lang="en-US" sz="3200" dirty="0"/>
              <a:t>Then the man who had the evil spirit jumped on them and overpowered them all. He gave them such a beating that they ran out of the house naked and bleeding. </a:t>
            </a:r>
            <a:r>
              <a:rPr lang="en-US" sz="3200" b="1" baseline="30000" dirty="0"/>
              <a:t>17 </a:t>
            </a:r>
            <a:r>
              <a:rPr lang="en-US" sz="3200" dirty="0"/>
              <a:t>When this became known to the Jews and Greeks living in Ephesus, they were all seized with fear, and the name of the Lord Jesus was held in high honor. </a:t>
            </a:r>
            <a:r>
              <a:rPr lang="en-US" sz="3200" b="1" baseline="30000" dirty="0"/>
              <a:t>18 </a:t>
            </a:r>
            <a:r>
              <a:rPr lang="en-US" sz="3200" dirty="0"/>
              <a:t>Many of those who believed now came and openly confessed what they had done. </a:t>
            </a:r>
            <a:r>
              <a:rPr lang="en-US" sz="3200" b="1" baseline="30000" dirty="0"/>
              <a:t>19 </a:t>
            </a:r>
            <a:r>
              <a:rPr lang="en-US" sz="3200" dirty="0"/>
              <a:t>A number who had practiced sorcery brought their scrolls together and burned them publicly. When they calculated the value of the scrolls, the total came to </a:t>
            </a:r>
            <a:r>
              <a:rPr lang="en-US" sz="3200" b="1" dirty="0"/>
              <a:t>fifty thousand drachmas</a:t>
            </a:r>
            <a:r>
              <a:rPr lang="en-US" sz="3200" dirty="0"/>
              <a:t>. </a:t>
            </a:r>
            <a:r>
              <a:rPr lang="en-US" sz="3200" b="1" baseline="30000" dirty="0"/>
              <a:t>20 </a:t>
            </a:r>
            <a:r>
              <a:rPr lang="en-US" sz="3200" dirty="0"/>
              <a:t>In this way the word of the Lord spread widely and grew in power.</a:t>
            </a:r>
          </a:p>
        </p:txBody>
      </p:sp>
    </p:spTree>
    <p:extLst>
      <p:ext uri="{BB962C8B-B14F-4D97-AF65-F5344CB8AC3E}">
        <p14:creationId xmlns:p14="http://schemas.microsoft.com/office/powerpoint/2010/main" val="23921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4524315"/>
          </a:xfrm>
          <a:prstGeom prst="rect">
            <a:avLst/>
          </a:prstGeom>
          <a:noFill/>
        </p:spPr>
        <p:txBody>
          <a:bodyPr wrap="square" rtlCol="0">
            <a:spAutoFit/>
          </a:bodyPr>
          <a:lstStyle/>
          <a:p>
            <a:r>
              <a:rPr lang="en-US" sz="3200" b="1" baseline="30000" dirty="0"/>
              <a:t>21 </a:t>
            </a:r>
            <a:r>
              <a:rPr lang="en-US" sz="3200" dirty="0"/>
              <a:t>After all this had happened, Paul decided to go to Jerusalem, passing through Macedonia and Achaia. “After I have been there,” he said, “I must visit Rome also.” </a:t>
            </a:r>
            <a:r>
              <a:rPr lang="en-US" sz="3200" b="1" baseline="30000" dirty="0"/>
              <a:t>22 </a:t>
            </a:r>
            <a:r>
              <a:rPr lang="en-US" sz="3200" dirty="0"/>
              <a:t>He sent two of his helpers, Timothy and Erastus, to Macedonia, while he stayed in the province of Asia a little longer.</a:t>
            </a:r>
          </a:p>
          <a:p>
            <a:r>
              <a:rPr lang="en-US" sz="3200" b="1" dirty="0"/>
              <a:t>The Riot in Ephesus</a:t>
            </a:r>
          </a:p>
          <a:p>
            <a:r>
              <a:rPr lang="en-US" sz="3200" b="1" baseline="30000" dirty="0"/>
              <a:t>23 </a:t>
            </a:r>
            <a:r>
              <a:rPr lang="en-US" sz="3200" dirty="0"/>
              <a:t>About that time there arose a great disturbance about the Way. </a:t>
            </a:r>
            <a:r>
              <a:rPr lang="en-US" sz="3200" b="1" baseline="30000" dirty="0"/>
              <a:t>24 </a:t>
            </a:r>
            <a:r>
              <a:rPr lang="en-US" sz="3200" dirty="0"/>
              <a:t>A silversmith named Demetrius, who made silver shrines of Artemis, brought in a lot of business for the craftsmen there. </a:t>
            </a:r>
          </a:p>
        </p:txBody>
      </p:sp>
    </p:spTree>
    <p:extLst>
      <p:ext uri="{BB962C8B-B14F-4D97-AF65-F5344CB8AC3E}">
        <p14:creationId xmlns:p14="http://schemas.microsoft.com/office/powerpoint/2010/main" val="17737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D64A-2447-D985-02D0-EE707E622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04C42-0CBE-2F59-59CF-0053E4A73768}"/>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236F762-541D-572C-4A98-26DACD99A51E}"/>
              </a:ext>
            </a:extLst>
          </p:cNvPr>
          <p:cNvSpPr txBox="1"/>
          <p:nvPr/>
        </p:nvSpPr>
        <p:spPr>
          <a:xfrm>
            <a:off x="595712" y="1424894"/>
            <a:ext cx="11370315" cy="5509200"/>
          </a:xfrm>
          <a:prstGeom prst="rect">
            <a:avLst/>
          </a:prstGeom>
          <a:noFill/>
        </p:spPr>
        <p:txBody>
          <a:bodyPr wrap="square" rtlCol="0">
            <a:spAutoFit/>
          </a:bodyPr>
          <a:lstStyle/>
          <a:p>
            <a:r>
              <a:rPr lang="en-US" sz="2800" dirty="0"/>
              <a:t>. </a:t>
            </a:r>
            <a:r>
              <a:rPr lang="en-US" sz="3200" b="1" baseline="30000" dirty="0"/>
              <a:t>25 </a:t>
            </a:r>
            <a:r>
              <a:rPr lang="en-US" sz="3200" dirty="0"/>
              <a:t>He called them together, along with the workers in related trades, and said: “You know, my friends, that we receive a good income from this business. </a:t>
            </a:r>
            <a:r>
              <a:rPr lang="en-US" sz="3200" b="1" baseline="30000" dirty="0"/>
              <a:t>26 </a:t>
            </a:r>
            <a:r>
              <a:rPr lang="en-US" sz="3200" dirty="0"/>
              <a:t>And you see and hear how this fellow Paul has convinced and led astray large numbers of people here in Ephesus and in practically the whole province of Asia. He says that gods made by human hands are no gods at all. </a:t>
            </a:r>
            <a:r>
              <a:rPr lang="en-US" sz="3200" b="1" baseline="30000" dirty="0"/>
              <a:t>27 </a:t>
            </a:r>
            <a:r>
              <a:rPr lang="en-US" sz="32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p:txBody>
      </p:sp>
    </p:spTree>
    <p:extLst>
      <p:ext uri="{BB962C8B-B14F-4D97-AF65-F5344CB8AC3E}">
        <p14:creationId xmlns:p14="http://schemas.microsoft.com/office/powerpoint/2010/main" val="111077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031873"/>
          </a:xfrm>
          <a:prstGeom prst="rect">
            <a:avLst/>
          </a:prstGeom>
          <a:noFill/>
        </p:spPr>
        <p:txBody>
          <a:bodyPr wrap="square" rtlCol="0">
            <a:spAutoFit/>
          </a:bodyPr>
          <a:lstStyle/>
          <a:p>
            <a:r>
              <a:rPr lang="en-US" sz="3200" b="1" baseline="30000" dirty="0"/>
              <a:t>28 </a:t>
            </a:r>
            <a:r>
              <a:rPr lang="en-US" sz="3200" dirty="0"/>
              <a:t>When they heard this, they were furious and began shouting: “Great is Artemis of the Ephesians!” </a:t>
            </a:r>
            <a:r>
              <a:rPr lang="en-US" sz="3200" b="1" baseline="30000" dirty="0"/>
              <a:t>29 </a:t>
            </a:r>
            <a:r>
              <a:rPr lang="en-US" sz="3200" dirty="0"/>
              <a:t>Soon the whole city was in an uproar. The people seized Gaius and Aristarchus, Paul’s traveling companions from Macedonia, and all of them rushed into the theater together. </a:t>
            </a:r>
            <a:r>
              <a:rPr lang="en-US" sz="3200" b="1" baseline="30000" dirty="0"/>
              <a:t>30 </a:t>
            </a:r>
            <a:r>
              <a:rPr lang="en-US" sz="3200" dirty="0"/>
              <a:t>Paul wanted to appear before the crowd, but the disciples would not let him. </a:t>
            </a:r>
            <a:r>
              <a:rPr lang="en-US" sz="3200" b="1" baseline="30000" dirty="0"/>
              <a:t>31 </a:t>
            </a:r>
            <a:r>
              <a:rPr lang="en-US" sz="32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9FFF-F12A-C0F1-FC74-8102658E9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840E9-929C-E989-7C19-398A55E88BD8}"/>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7C0968B-EABC-AFBF-2B24-5BAD1EA7ED8D}"/>
              </a:ext>
            </a:extLst>
          </p:cNvPr>
          <p:cNvSpPr txBox="1"/>
          <p:nvPr/>
        </p:nvSpPr>
        <p:spPr>
          <a:xfrm>
            <a:off x="595712" y="1424894"/>
            <a:ext cx="11370315" cy="4031873"/>
          </a:xfrm>
          <a:prstGeom prst="rect">
            <a:avLst/>
          </a:prstGeom>
          <a:noFill/>
        </p:spPr>
        <p:txBody>
          <a:bodyPr wrap="square" rtlCol="0">
            <a:spAutoFit/>
          </a:bodyPr>
          <a:lstStyle/>
          <a:p>
            <a:r>
              <a:rPr lang="en-US" sz="3200" b="1" baseline="30000" dirty="0"/>
              <a:t>32 </a:t>
            </a:r>
            <a:r>
              <a:rPr lang="en-US" sz="3200" dirty="0"/>
              <a:t>The assembly was in confusion: Some were shouting one thing, some another. Most of the people did not even know why they were there. </a:t>
            </a:r>
            <a:r>
              <a:rPr lang="en-US" sz="3200" b="1" baseline="30000" dirty="0"/>
              <a:t>33 </a:t>
            </a:r>
            <a:r>
              <a:rPr lang="en-US" sz="3200" dirty="0"/>
              <a:t>The Jews in the crowd pushed Alexander to the front, and they shouted instructions to him. He motioned for silence in order to make a defense before the people.  </a:t>
            </a:r>
            <a:r>
              <a:rPr lang="en-US" sz="3200" b="1" baseline="30000" dirty="0"/>
              <a:t>34 </a:t>
            </a:r>
            <a:r>
              <a:rPr lang="en-US" sz="3200" dirty="0"/>
              <a:t>But when they realized he was a Jew, they all shouted in unison for about two hours: “Great is Artemis of the Ephesians!”</a:t>
            </a:r>
          </a:p>
          <a:p>
            <a:endParaRPr lang="en-US" sz="3200" dirty="0"/>
          </a:p>
        </p:txBody>
      </p:sp>
    </p:spTree>
    <p:extLst>
      <p:ext uri="{BB962C8B-B14F-4D97-AF65-F5344CB8AC3E}">
        <p14:creationId xmlns:p14="http://schemas.microsoft.com/office/powerpoint/2010/main" val="352209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TotalTime>
  <Words>3457</Words>
  <Application>Microsoft Office PowerPoint</Application>
  <PresentationFormat>Widescreen</PresentationFormat>
  <Paragraphs>149</Paragraphs>
  <Slides>36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Aptos</vt:lpstr>
      <vt:lpstr>Aptos Display</vt:lpstr>
      <vt:lpstr>Arial</vt:lpstr>
      <vt:lpstr>Office Theme</vt:lpstr>
      <vt:lpstr>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Ephesus  Overview</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10</cp:revision>
  <dcterms:created xsi:type="dcterms:W3CDTF">2025-06-19T21:30:53Z</dcterms:created>
  <dcterms:modified xsi:type="dcterms:W3CDTF">2025-09-19T18:09:47Z</dcterms:modified>
</cp:coreProperties>
</file>