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2" r:id="rId2"/>
    <p:sldId id="257" r:id="rId3"/>
    <p:sldId id="259" r:id="rId4"/>
    <p:sldId id="261" r:id="rId5"/>
    <p:sldId id="264" r:id="rId6"/>
    <p:sldId id="293" r:id="rId7"/>
    <p:sldId id="262"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96A13-6ADA-47CC-8FC8-19A9C45821F2}" v="3" dt="2025-09-19T18:13:0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87" d="100"/>
          <a:sy n="87" d="100"/>
        </p:scale>
        <p:origin x="145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9BB40E7-980C-4A98-8FAF-BF4A19ACD0D3}"/>
    <pc:docChg chg="undo custSel addSld delSld modSld">
      <pc:chgData name="Weldon Beardain" userId="09afe1b543c8f812" providerId="LiveId" clId="{F9BB40E7-980C-4A98-8FAF-BF4A19ACD0D3}" dt="2025-09-19T18:32:15.459" v="68" actId="14100"/>
      <pc:docMkLst>
        <pc:docMk/>
      </pc:docMkLst>
      <pc:sldChg chg="add del">
        <pc:chgData name="Weldon Beardain" userId="09afe1b543c8f812" providerId="LiveId" clId="{F9BB40E7-980C-4A98-8FAF-BF4A19ACD0D3}" dt="2025-09-19T18:12:45.737" v="25"/>
        <pc:sldMkLst>
          <pc:docMk/>
          <pc:sldMk cId="385648636" sldId="256"/>
        </pc:sldMkLst>
      </pc:sldChg>
      <pc:sldChg chg="del">
        <pc:chgData name="Weldon Beardain" userId="09afe1b543c8f812" providerId="LiveId" clId="{F9BB40E7-980C-4A98-8FAF-BF4A19ACD0D3}" dt="2025-09-19T18:10:30.203" v="0" actId="2696"/>
        <pc:sldMkLst>
          <pc:docMk/>
          <pc:sldMk cId="3572438894" sldId="256"/>
        </pc:sldMkLst>
      </pc:sldChg>
      <pc:sldChg chg="addSp modSp mod">
        <pc:chgData name="Weldon Beardain" userId="09afe1b543c8f812" providerId="LiveId" clId="{F9BB40E7-980C-4A98-8FAF-BF4A19ACD0D3}" dt="2025-09-19T18:13:51.155" v="36" actId="14100"/>
        <pc:sldMkLst>
          <pc:docMk/>
          <pc:sldMk cId="3364010084" sldId="257"/>
        </pc:sldMkLst>
        <pc:spChg chg="mod">
          <ac:chgData name="Weldon Beardain" userId="09afe1b543c8f812" providerId="LiveId" clId="{F9BB40E7-980C-4A98-8FAF-BF4A19ACD0D3}" dt="2025-09-19T18:11:47.284" v="19" actId="1076"/>
          <ac:spMkLst>
            <pc:docMk/>
            <pc:sldMk cId="3364010084" sldId="257"/>
            <ac:spMk id="2" creationId="{43F0C6A5-F237-0FAD-550D-EF8D1830F620}"/>
          </ac:spMkLst>
        </pc:spChg>
        <pc:spChg chg="add mod">
          <ac:chgData name="Weldon Beardain" userId="09afe1b543c8f812" providerId="LiveId" clId="{F9BB40E7-980C-4A98-8FAF-BF4A19ACD0D3}" dt="2025-09-19T18:13:45.068" v="35" actId="1076"/>
          <ac:spMkLst>
            <pc:docMk/>
            <pc:sldMk cId="3364010084" sldId="257"/>
            <ac:spMk id="3" creationId="{3EA0DF65-5899-CD08-F141-76C5E4D8FFE0}"/>
          </ac:spMkLst>
        </pc:spChg>
        <pc:spChg chg="mod">
          <ac:chgData name="Weldon Beardain" userId="09afe1b543c8f812" providerId="LiveId" clId="{F9BB40E7-980C-4A98-8FAF-BF4A19ACD0D3}" dt="2025-09-19T18:13:22.155" v="29" actId="14100"/>
          <ac:spMkLst>
            <pc:docMk/>
            <pc:sldMk cId="3364010084" sldId="257"/>
            <ac:spMk id="4" creationId="{0832541D-8B91-AF5C-BAA9-DEDFC616A415}"/>
          </ac:spMkLst>
        </pc:spChg>
        <pc:picChg chg="mod">
          <ac:chgData name="Weldon Beardain" userId="09afe1b543c8f812" providerId="LiveId" clId="{F9BB40E7-980C-4A98-8FAF-BF4A19ACD0D3}" dt="2025-09-19T18:13:51.155" v="36" actId="14100"/>
          <ac:picMkLst>
            <pc:docMk/>
            <pc:sldMk cId="3364010084" sldId="257"/>
            <ac:picMk id="5" creationId="{512595DF-4608-4FC5-9CD9-8544F320EF9F}"/>
          </ac:picMkLst>
        </pc:picChg>
      </pc:sldChg>
      <pc:sldChg chg="modSp mod">
        <pc:chgData name="Weldon Beardain" userId="09afe1b543c8f812" providerId="LiveId" clId="{F9BB40E7-980C-4A98-8FAF-BF4A19ACD0D3}" dt="2025-09-19T18:31:13.299" v="64" actId="255"/>
        <pc:sldMkLst>
          <pc:docMk/>
          <pc:sldMk cId="1539473242" sldId="264"/>
        </pc:sldMkLst>
        <pc:spChg chg="mod">
          <ac:chgData name="Weldon Beardain" userId="09afe1b543c8f812" providerId="LiveId" clId="{F9BB40E7-980C-4A98-8FAF-BF4A19ACD0D3}" dt="2025-09-19T18:31:02.368" v="63" actId="27636"/>
          <ac:spMkLst>
            <pc:docMk/>
            <pc:sldMk cId="1539473242" sldId="264"/>
            <ac:spMk id="2" creationId="{F85E2171-A164-7154-0944-6573E4D75A9B}"/>
          </ac:spMkLst>
        </pc:spChg>
        <pc:spChg chg="mod">
          <ac:chgData name="Weldon Beardain" userId="09afe1b543c8f812" providerId="LiveId" clId="{F9BB40E7-980C-4A98-8FAF-BF4A19ACD0D3}" dt="2025-09-19T18:31:13.299" v="64" actId="255"/>
          <ac:spMkLst>
            <pc:docMk/>
            <pc:sldMk cId="1539473242" sldId="264"/>
            <ac:spMk id="3" creationId="{7428FF49-1280-8A99-9180-576E0A11CAD0}"/>
          </ac:spMkLst>
        </pc:spChg>
      </pc:sldChg>
      <pc:sldChg chg="del">
        <pc:chgData name="Weldon Beardain" userId="09afe1b543c8f812" providerId="LiveId" clId="{F9BB40E7-980C-4A98-8FAF-BF4A19ACD0D3}" dt="2025-09-19T18:10:30.203" v="0" actId="2696"/>
        <pc:sldMkLst>
          <pc:docMk/>
          <pc:sldMk cId="4190951641" sldId="265"/>
        </pc:sldMkLst>
      </pc:sldChg>
      <pc:sldChg chg="del">
        <pc:chgData name="Weldon Beardain" userId="09afe1b543c8f812" providerId="LiveId" clId="{F9BB40E7-980C-4A98-8FAF-BF4A19ACD0D3}" dt="2025-09-19T18:10:30.203" v="0" actId="2696"/>
        <pc:sldMkLst>
          <pc:docMk/>
          <pc:sldMk cId="2693682233" sldId="266"/>
        </pc:sldMkLst>
      </pc:sldChg>
      <pc:sldChg chg="del">
        <pc:chgData name="Weldon Beardain" userId="09afe1b543c8f812" providerId="LiveId" clId="{F9BB40E7-980C-4A98-8FAF-BF4A19ACD0D3}" dt="2025-09-19T18:10:30.203" v="0" actId="2696"/>
        <pc:sldMkLst>
          <pc:docMk/>
          <pc:sldMk cId="3518423407" sldId="267"/>
        </pc:sldMkLst>
      </pc:sldChg>
      <pc:sldChg chg="del">
        <pc:chgData name="Weldon Beardain" userId="09afe1b543c8f812" providerId="LiveId" clId="{F9BB40E7-980C-4A98-8FAF-BF4A19ACD0D3}" dt="2025-09-19T18:10:30.203" v="0" actId="2696"/>
        <pc:sldMkLst>
          <pc:docMk/>
          <pc:sldMk cId="2693408308" sldId="268"/>
        </pc:sldMkLst>
      </pc:sldChg>
      <pc:sldChg chg="del">
        <pc:chgData name="Weldon Beardain" userId="09afe1b543c8f812" providerId="LiveId" clId="{F9BB40E7-980C-4A98-8FAF-BF4A19ACD0D3}" dt="2025-09-19T18:10:30.203" v="0" actId="2696"/>
        <pc:sldMkLst>
          <pc:docMk/>
          <pc:sldMk cId="655740806" sldId="269"/>
        </pc:sldMkLst>
      </pc:sldChg>
      <pc:sldChg chg="del">
        <pc:chgData name="Weldon Beardain" userId="09afe1b543c8f812" providerId="LiveId" clId="{F9BB40E7-980C-4A98-8FAF-BF4A19ACD0D3}" dt="2025-09-19T18:29:20.003" v="59" actId="2696"/>
        <pc:sldMkLst>
          <pc:docMk/>
          <pc:sldMk cId="2517804710" sldId="270"/>
        </pc:sldMkLst>
      </pc:sldChg>
      <pc:sldChg chg="del">
        <pc:chgData name="Weldon Beardain" userId="09afe1b543c8f812" providerId="LiveId" clId="{F9BB40E7-980C-4A98-8FAF-BF4A19ACD0D3}" dt="2025-09-19T18:10:30.203" v="0" actId="2696"/>
        <pc:sldMkLst>
          <pc:docMk/>
          <pc:sldMk cId="2392101764" sldId="271"/>
        </pc:sldMkLst>
      </pc:sldChg>
      <pc:sldChg chg="del">
        <pc:chgData name="Weldon Beardain" userId="09afe1b543c8f812" providerId="LiveId" clId="{F9BB40E7-980C-4A98-8FAF-BF4A19ACD0D3}" dt="2025-09-19T18:10:30.203" v="0" actId="2696"/>
        <pc:sldMkLst>
          <pc:docMk/>
          <pc:sldMk cId="1773727410" sldId="272"/>
        </pc:sldMkLst>
      </pc:sldChg>
      <pc:sldChg chg="del">
        <pc:chgData name="Weldon Beardain" userId="09afe1b543c8f812" providerId="LiveId" clId="{F9BB40E7-980C-4A98-8FAF-BF4A19ACD0D3}" dt="2025-09-19T18:10:30.203" v="0" actId="2696"/>
        <pc:sldMkLst>
          <pc:docMk/>
          <pc:sldMk cId="1372287757" sldId="273"/>
        </pc:sldMkLst>
      </pc:sldChg>
      <pc:sldChg chg="del">
        <pc:chgData name="Weldon Beardain" userId="09afe1b543c8f812" providerId="LiveId" clId="{F9BB40E7-980C-4A98-8FAF-BF4A19ACD0D3}" dt="2025-09-19T18:10:30.203" v="0" actId="2696"/>
        <pc:sldMkLst>
          <pc:docMk/>
          <pc:sldMk cId="2711038391" sldId="274"/>
        </pc:sldMkLst>
      </pc:sldChg>
      <pc:sldChg chg="del">
        <pc:chgData name="Weldon Beardain" userId="09afe1b543c8f812" providerId="LiveId" clId="{F9BB40E7-980C-4A98-8FAF-BF4A19ACD0D3}" dt="2025-09-19T18:10:30.203" v="0" actId="2696"/>
        <pc:sldMkLst>
          <pc:docMk/>
          <pc:sldMk cId="1200823267" sldId="275"/>
        </pc:sldMkLst>
      </pc:sldChg>
      <pc:sldChg chg="del">
        <pc:chgData name="Weldon Beardain" userId="09afe1b543c8f812" providerId="LiveId" clId="{F9BB40E7-980C-4A98-8FAF-BF4A19ACD0D3}" dt="2025-09-19T18:10:30.203" v="0" actId="2696"/>
        <pc:sldMkLst>
          <pc:docMk/>
          <pc:sldMk cId="1402153193" sldId="276"/>
        </pc:sldMkLst>
      </pc:sldChg>
      <pc:sldChg chg="del">
        <pc:chgData name="Weldon Beardain" userId="09afe1b543c8f812" providerId="LiveId" clId="{F9BB40E7-980C-4A98-8FAF-BF4A19ACD0D3}" dt="2025-09-19T18:10:30.203" v="0" actId="2696"/>
        <pc:sldMkLst>
          <pc:docMk/>
          <pc:sldMk cId="2040596519" sldId="277"/>
        </pc:sldMkLst>
      </pc:sldChg>
      <pc:sldChg chg="addSp delSp modSp del mod">
        <pc:chgData name="Weldon Beardain" userId="09afe1b543c8f812" providerId="LiveId" clId="{F9BB40E7-980C-4A98-8FAF-BF4A19ACD0D3}" dt="2025-09-19T18:29:20.003" v="59" actId="2696"/>
        <pc:sldMkLst>
          <pc:docMk/>
          <pc:sldMk cId="459420705" sldId="278"/>
        </pc:sldMkLst>
        <pc:spChg chg="mod">
          <ac:chgData name="Weldon Beardain" userId="09afe1b543c8f812" providerId="LiveId" clId="{F9BB40E7-980C-4A98-8FAF-BF4A19ACD0D3}" dt="2025-09-19T18:24:49.274" v="58" actId="20577"/>
          <ac:spMkLst>
            <pc:docMk/>
            <pc:sldMk cId="459420705" sldId="278"/>
            <ac:spMk id="2" creationId="{C9496716-BFA2-46CF-9615-734D4C6E0517}"/>
          </ac:spMkLst>
        </pc:spChg>
        <pc:spChg chg="del mod">
          <ac:chgData name="Weldon Beardain" userId="09afe1b543c8f812" providerId="LiveId" clId="{F9BB40E7-980C-4A98-8FAF-BF4A19ACD0D3}" dt="2025-09-19T18:24:14.006" v="40" actId="478"/>
          <ac:spMkLst>
            <pc:docMk/>
            <pc:sldMk cId="459420705" sldId="278"/>
            <ac:spMk id="3" creationId="{6962103A-1D1B-5A13-D905-4F79120CB883}"/>
          </ac:spMkLst>
        </pc:spChg>
        <pc:spChg chg="add mod">
          <ac:chgData name="Weldon Beardain" userId="09afe1b543c8f812" providerId="LiveId" clId="{F9BB40E7-980C-4A98-8FAF-BF4A19ACD0D3}" dt="2025-09-19T18:24:14.006" v="40" actId="478"/>
          <ac:spMkLst>
            <pc:docMk/>
            <pc:sldMk cId="459420705" sldId="278"/>
            <ac:spMk id="5" creationId="{76A73C9F-7CEA-A4E5-3DE4-D0F429B680FC}"/>
          </ac:spMkLst>
        </pc:spChg>
      </pc:sldChg>
      <pc:sldChg chg="del">
        <pc:chgData name="Weldon Beardain" userId="09afe1b543c8f812" providerId="LiveId" clId="{F9BB40E7-980C-4A98-8FAF-BF4A19ACD0D3}" dt="2025-09-19T18:29:20.003" v="59" actId="2696"/>
        <pc:sldMkLst>
          <pc:docMk/>
          <pc:sldMk cId="1326647460" sldId="279"/>
        </pc:sldMkLst>
      </pc:sldChg>
      <pc:sldChg chg="del">
        <pc:chgData name="Weldon Beardain" userId="09afe1b543c8f812" providerId="LiveId" clId="{F9BB40E7-980C-4A98-8FAF-BF4A19ACD0D3}" dt="2025-09-19T18:29:20.003" v="59" actId="2696"/>
        <pc:sldMkLst>
          <pc:docMk/>
          <pc:sldMk cId="2382797828" sldId="280"/>
        </pc:sldMkLst>
      </pc:sldChg>
      <pc:sldChg chg="del">
        <pc:chgData name="Weldon Beardain" userId="09afe1b543c8f812" providerId="LiveId" clId="{F9BB40E7-980C-4A98-8FAF-BF4A19ACD0D3}" dt="2025-09-19T18:29:20.003" v="59" actId="2696"/>
        <pc:sldMkLst>
          <pc:docMk/>
          <pc:sldMk cId="571810535" sldId="281"/>
        </pc:sldMkLst>
      </pc:sldChg>
      <pc:sldChg chg="del">
        <pc:chgData name="Weldon Beardain" userId="09afe1b543c8f812" providerId="LiveId" clId="{F9BB40E7-980C-4A98-8FAF-BF4A19ACD0D3}" dt="2025-09-19T18:29:20.003" v="59" actId="2696"/>
        <pc:sldMkLst>
          <pc:docMk/>
          <pc:sldMk cId="3271918694" sldId="282"/>
        </pc:sldMkLst>
      </pc:sldChg>
      <pc:sldChg chg="del">
        <pc:chgData name="Weldon Beardain" userId="09afe1b543c8f812" providerId="LiveId" clId="{F9BB40E7-980C-4A98-8FAF-BF4A19ACD0D3}" dt="2025-09-19T18:29:20.003" v="59" actId="2696"/>
        <pc:sldMkLst>
          <pc:docMk/>
          <pc:sldMk cId="2932363641" sldId="283"/>
        </pc:sldMkLst>
      </pc:sldChg>
      <pc:sldChg chg="del">
        <pc:chgData name="Weldon Beardain" userId="09afe1b543c8f812" providerId="LiveId" clId="{F9BB40E7-980C-4A98-8FAF-BF4A19ACD0D3}" dt="2025-09-19T18:29:20.003" v="59" actId="2696"/>
        <pc:sldMkLst>
          <pc:docMk/>
          <pc:sldMk cId="3915661960" sldId="284"/>
        </pc:sldMkLst>
      </pc:sldChg>
      <pc:sldChg chg="del">
        <pc:chgData name="Weldon Beardain" userId="09afe1b543c8f812" providerId="LiveId" clId="{F9BB40E7-980C-4A98-8FAF-BF4A19ACD0D3}" dt="2025-09-19T18:29:20.003" v="59" actId="2696"/>
        <pc:sldMkLst>
          <pc:docMk/>
          <pc:sldMk cId="2728431854" sldId="285"/>
        </pc:sldMkLst>
      </pc:sldChg>
      <pc:sldChg chg="del">
        <pc:chgData name="Weldon Beardain" userId="09afe1b543c8f812" providerId="LiveId" clId="{F9BB40E7-980C-4A98-8FAF-BF4A19ACD0D3}" dt="2025-09-19T18:29:20.003" v="59" actId="2696"/>
        <pc:sldMkLst>
          <pc:docMk/>
          <pc:sldMk cId="305649815" sldId="286"/>
        </pc:sldMkLst>
      </pc:sldChg>
      <pc:sldChg chg="del">
        <pc:chgData name="Weldon Beardain" userId="09afe1b543c8f812" providerId="LiveId" clId="{F9BB40E7-980C-4A98-8FAF-BF4A19ACD0D3}" dt="2025-09-19T18:29:20.003" v="59" actId="2696"/>
        <pc:sldMkLst>
          <pc:docMk/>
          <pc:sldMk cId="2764731877" sldId="287"/>
        </pc:sldMkLst>
      </pc:sldChg>
      <pc:sldChg chg="del">
        <pc:chgData name="Weldon Beardain" userId="09afe1b543c8f812" providerId="LiveId" clId="{F9BB40E7-980C-4A98-8FAF-BF4A19ACD0D3}" dt="2025-09-19T18:29:20.003" v="59" actId="2696"/>
        <pc:sldMkLst>
          <pc:docMk/>
          <pc:sldMk cId="3141283663" sldId="288"/>
        </pc:sldMkLst>
      </pc:sldChg>
      <pc:sldChg chg="del">
        <pc:chgData name="Weldon Beardain" userId="09afe1b543c8f812" providerId="LiveId" clId="{F9BB40E7-980C-4A98-8FAF-BF4A19ACD0D3}" dt="2025-09-19T18:29:20.003" v="59" actId="2696"/>
        <pc:sldMkLst>
          <pc:docMk/>
          <pc:sldMk cId="2567523001" sldId="289"/>
        </pc:sldMkLst>
      </pc:sldChg>
      <pc:sldChg chg="del">
        <pc:chgData name="Weldon Beardain" userId="09afe1b543c8f812" providerId="LiveId" clId="{F9BB40E7-980C-4A98-8FAF-BF4A19ACD0D3}" dt="2025-09-19T18:10:30.203" v="0" actId="2696"/>
        <pc:sldMkLst>
          <pc:docMk/>
          <pc:sldMk cId="1110778631" sldId="290"/>
        </pc:sldMkLst>
      </pc:sldChg>
      <pc:sldChg chg="del">
        <pc:chgData name="Weldon Beardain" userId="09afe1b543c8f812" providerId="LiveId" clId="{F9BB40E7-980C-4A98-8FAF-BF4A19ACD0D3}" dt="2025-09-19T18:10:30.203" v="0" actId="2696"/>
        <pc:sldMkLst>
          <pc:docMk/>
          <pc:sldMk cId="352209594" sldId="291"/>
        </pc:sldMkLst>
      </pc:sldChg>
      <pc:sldChg chg="modSp add mod">
        <pc:chgData name="Weldon Beardain" userId="09afe1b543c8f812" providerId="LiveId" clId="{F9BB40E7-980C-4A98-8FAF-BF4A19ACD0D3}" dt="2025-09-19T18:32:15.459" v="68" actId="14100"/>
        <pc:sldMkLst>
          <pc:docMk/>
          <pc:sldMk cId="2137344999" sldId="293"/>
        </pc:sldMkLst>
        <pc:spChg chg="mod">
          <ac:chgData name="Weldon Beardain" userId="09afe1b543c8f812" providerId="LiveId" clId="{F9BB40E7-980C-4A98-8FAF-BF4A19ACD0D3}" dt="2025-09-19T18:31:24.179" v="66" actId="27636"/>
          <ac:spMkLst>
            <pc:docMk/>
            <pc:sldMk cId="2137344999" sldId="293"/>
            <ac:spMk id="2" creationId="{205687AC-D9D6-DC6D-0386-27DEF3BE3F9C}"/>
          </ac:spMkLst>
        </pc:spChg>
        <pc:spChg chg="mod">
          <ac:chgData name="Weldon Beardain" userId="09afe1b543c8f812" providerId="LiveId" clId="{F9BB40E7-980C-4A98-8FAF-BF4A19ACD0D3}" dt="2025-09-19T18:32:15.459" v="68" actId="14100"/>
          <ac:spMkLst>
            <pc:docMk/>
            <pc:sldMk cId="2137344999" sldId="293"/>
            <ac:spMk id="3" creationId="{C197AEAE-60BB-097A-7FDD-8EE03275C2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7</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8</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9</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EFEE-676F-A3A7-C588-D5F599CD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DB51F-5560-51E6-D3ED-443B3EC83E56}"/>
              </a:ext>
            </a:extLst>
          </p:cNvPr>
          <p:cNvSpPr>
            <a:spLocks noGrp="1"/>
          </p:cNvSpPr>
          <p:nvPr>
            <p:ph type="ctrTitle"/>
          </p:nvPr>
        </p:nvSpPr>
        <p:spPr/>
        <p:txBody>
          <a:bodyPr/>
          <a:lstStyle/>
          <a:p>
            <a:r>
              <a:rPr lang="en-US" dirty="0"/>
              <a:t>Ephesus  Overview</a:t>
            </a:r>
          </a:p>
        </p:txBody>
      </p:sp>
      <p:sp>
        <p:nvSpPr>
          <p:cNvPr id="3" name="Subtitle 2">
            <a:extLst>
              <a:ext uri="{FF2B5EF4-FFF2-40B4-BE49-F238E27FC236}">
                <a16:creationId xmlns:a16="http://schemas.microsoft.com/office/drawing/2014/main" id="{19B89364-E05C-3037-F3B7-8ABC43E91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4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392265" y="399638"/>
            <a:ext cx="5916169" cy="707503"/>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44859" y="245076"/>
            <a:ext cx="2804197" cy="2839647"/>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466205" y="1233781"/>
            <a:ext cx="8703325" cy="1939077"/>
          </a:xfrm>
        </p:spPr>
        <p:txBody>
          <a:bodyPr>
            <a:noAutofit/>
          </a:bodyPr>
          <a:lstStyle/>
          <a:p>
            <a:pPr marL="0" indent="0">
              <a:spcBef>
                <a:spcPts val="2500"/>
              </a:spcBef>
              <a:buNone/>
            </a:pPr>
            <a:r>
              <a:rPr lang="en-US" sz="3200" b="1" dirty="0"/>
              <a:t>Key Themes</a:t>
            </a:r>
          </a:p>
          <a:p>
            <a:pPr marL="0" lvl="1" indent="0">
              <a:buNone/>
            </a:pPr>
            <a:r>
              <a:rPr lang="en-US" sz="3200" dirty="0"/>
              <a:t>The Book of Ephesians addresses themes of unity, love, grace, and spiritual growth within the Christian community.</a:t>
            </a:r>
          </a:p>
        </p:txBody>
      </p:sp>
      <p:sp>
        <p:nvSpPr>
          <p:cNvPr id="3" name="Content Placeholder 3">
            <a:extLst>
              <a:ext uri="{FF2B5EF4-FFF2-40B4-BE49-F238E27FC236}">
                <a16:creationId xmlns:a16="http://schemas.microsoft.com/office/drawing/2014/main" id="{3EA0DF65-5899-CD08-F141-76C5E4D8FFE0}"/>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4859" y="3299498"/>
            <a:ext cx="12130203" cy="4095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Key Themes</a:t>
            </a:r>
          </a:p>
          <a:p>
            <a:pPr marL="0" lvl="1" indent="0">
              <a:buFont typeface="Arial" panose="020B0604020202020204" pitchFamily="34" charset="0"/>
              <a:buNone/>
            </a:pPr>
            <a:r>
              <a:rPr lang="en-US" sz="3200" dirty="0"/>
              <a:t>The Book of Ephesians addresses themes of unity, love, grace, and spiritual growth within the Christian community.</a:t>
            </a:r>
          </a:p>
          <a:p>
            <a:pPr marL="0" indent="0">
              <a:spcBef>
                <a:spcPts val="2500"/>
              </a:spcBef>
              <a:buFont typeface="Arial" panose="020B0604020202020204" pitchFamily="34" charset="0"/>
              <a:buNone/>
            </a:pPr>
            <a:r>
              <a:rPr lang="en-US" sz="3200" b="1" dirty="0"/>
              <a:t>Paul's Message</a:t>
            </a:r>
          </a:p>
          <a:p>
            <a:pPr marL="0" lvl="1" indent="0">
              <a:buFont typeface="Arial" panose="020B0604020202020204" pitchFamily="34" charset="0"/>
              <a:buNone/>
            </a:pPr>
            <a:r>
              <a:rPr lang="en-US" sz="3200" dirty="0"/>
              <a:t>Paul's letter emphasizes the importance of living a life worthy of the calling received, and the transformative power of God's love and grace.</a:t>
            </a:r>
          </a:p>
          <a:p>
            <a:pPr marL="0" indent="0">
              <a:spcBef>
                <a:spcPts val="2500"/>
              </a:spcBef>
              <a:buFont typeface="Arial" panose="020B0604020202020204" pitchFamily="34" charset="0"/>
              <a:buNone/>
            </a:pPr>
            <a:r>
              <a:rPr lang="en-US" sz="3200" b="1" dirty="0"/>
              <a:t>Modern Relevance</a:t>
            </a:r>
          </a:p>
          <a:p>
            <a:pPr marL="0" lvl="1" indent="0">
              <a:buFont typeface="Arial" panose="020B0604020202020204" pitchFamily="34" charset="0"/>
              <a:buNone/>
            </a:pPr>
            <a:r>
              <a:rPr lang="en-US" sz="3200"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478416" y="326630"/>
            <a:ext cx="6528312" cy="880351"/>
          </a:xfrm>
        </p:spPr>
        <p:txBody>
          <a:bodyPr>
            <a:normAutofit fontScale="90000"/>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sz="3200" b="1" dirty="0"/>
              <a:t>Challenging Artemis Worship</a:t>
            </a:r>
          </a:p>
          <a:p>
            <a:pPr marL="0" lvl="1" indent="0">
              <a:buNone/>
            </a:pPr>
            <a:r>
              <a:rPr lang="en-US" sz="3200" dirty="0"/>
              <a:t>Paul's message questioned the traditional worship of Artemis, shaking the foundation of the city's religious identity.</a:t>
            </a:r>
          </a:p>
          <a:p>
            <a:pPr marL="0" indent="0">
              <a:spcBef>
                <a:spcPts val="2500"/>
              </a:spcBef>
              <a:buNone/>
            </a:pPr>
            <a:r>
              <a:rPr lang="en-US" sz="3200" b="1" dirty="0"/>
              <a:t>Impact on Silversmiths’ Trade</a:t>
            </a:r>
          </a:p>
          <a:p>
            <a:pPr marL="0" lvl="1" indent="0">
              <a:buNone/>
            </a:pPr>
            <a:r>
              <a:rPr lang="en-US" sz="3200" dirty="0"/>
              <a:t>Silversmiths profiting from idol-making saw their livelihoods threatened by Paul's teachings, fueling their anger.</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F851-1E1E-DF0F-B233-8622FA218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687AC-D9D6-DC6D-0386-27DEF3BE3F9C}"/>
              </a:ext>
            </a:extLst>
          </p:cNvPr>
          <p:cNvSpPr>
            <a:spLocks noGrp="1"/>
          </p:cNvSpPr>
          <p:nvPr>
            <p:ph type="title"/>
          </p:nvPr>
        </p:nvSpPr>
        <p:spPr>
          <a:xfrm>
            <a:off x="478416" y="326630"/>
            <a:ext cx="6153738" cy="880351"/>
          </a:xfrm>
        </p:spPr>
        <p:txBody>
          <a:bodyPr>
            <a:normAutofit fontScale="90000"/>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C197AEAE-60BB-097A-7FDD-8EE03275C265}"/>
              </a:ext>
            </a:extLst>
          </p:cNvPr>
          <p:cNvSpPr>
            <a:spLocks noGrp="1"/>
          </p:cNvSpPr>
          <p:nvPr>
            <p:ph sz="half" idx="1"/>
          </p:nvPr>
        </p:nvSpPr>
        <p:spPr>
          <a:xfrm>
            <a:off x="315310" y="1399957"/>
            <a:ext cx="6768536" cy="4351338"/>
          </a:xfrm>
        </p:spPr>
        <p:txBody>
          <a:bodyPr>
            <a:noAutofit/>
          </a:bodyPr>
          <a:lstStyle/>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ECBEF2C3-80B3-FAC9-F708-AB1D77C2FF64}"/>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9C2AE4D1-ED9B-BFF0-D3B4-3E906C8B52FA}"/>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213734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552</TotalTime>
  <Words>882</Words>
  <Application>Microsoft Office PowerPoint</Application>
  <PresentationFormat>Widescreen</PresentationFormat>
  <Paragraphs>60</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Ephesus  Overview</vt:lpstr>
      <vt:lpstr>Book of Ephesians</vt:lpstr>
      <vt:lpstr>Ephesus Amphitheater 50 CE</vt:lpstr>
      <vt:lpstr>PowerPoint Presentation</vt:lpstr>
      <vt:lpstr>Paul’s Preaching Sparks Uproar</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11</cp:revision>
  <dcterms:created xsi:type="dcterms:W3CDTF">2025-06-19T21:30:53Z</dcterms:created>
  <dcterms:modified xsi:type="dcterms:W3CDTF">2025-09-19T18:32:16Z</dcterms:modified>
</cp:coreProperties>
</file>