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sldIdLst>
    <p:sldId id="256" r:id="rId2"/>
    <p:sldId id="258" r:id="rId3"/>
    <p:sldId id="259" r:id="rId4"/>
    <p:sldId id="257"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82BD4A-8DE1-4EC6-BA18-9F33E9A5A0B3}" v="16" dt="2025-12-11T19:11:42.8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custSel addSld delSld modSld">
      <pc:chgData name="Weldon Beardain" userId="09afe1b543c8f812" providerId="LiveId" clId="{A5A7D76C-337D-4549-9724-80C0153FBD4E}" dt="2025-12-11T19:20:42.433" v="273" actId="20577"/>
      <pc:docMkLst>
        <pc:docMk/>
      </pc:docMkLst>
      <pc:sldChg chg="addSp modSp mod">
        <pc:chgData name="Weldon Beardain" userId="09afe1b543c8f812" providerId="LiveId" clId="{A5A7D76C-337D-4549-9724-80C0153FBD4E}" dt="2025-12-11T19:00:17.151" v="5" actId="1076"/>
        <pc:sldMkLst>
          <pc:docMk/>
          <pc:sldMk cId="3943605901" sldId="257"/>
        </pc:sldMkLst>
        <pc:picChg chg="add mod">
          <ac:chgData name="Weldon Beardain" userId="09afe1b543c8f812" providerId="LiveId" clId="{A5A7D76C-337D-4549-9724-80C0153FBD4E}" dt="2025-12-11T19:00:17.151" v="5" actId="1076"/>
          <ac:picMkLst>
            <pc:docMk/>
            <pc:sldMk cId="3943605901" sldId="257"/>
            <ac:picMk id="5" creationId="{2C2A7ACD-20C6-B09C-7F45-52E0834E5AC8}"/>
          </ac:picMkLst>
        </pc:picChg>
      </pc:sldChg>
      <pc:sldChg chg="modSp mod">
        <pc:chgData name="Weldon Beardain" userId="09afe1b543c8f812" providerId="LiveId" clId="{A5A7D76C-337D-4549-9724-80C0153FBD4E}" dt="2025-12-11T19:13:05.708" v="175" actId="20577"/>
        <pc:sldMkLst>
          <pc:docMk/>
          <pc:sldMk cId="2921079488" sldId="258"/>
        </pc:sldMkLst>
        <pc:spChg chg="mod">
          <ac:chgData name="Weldon Beardain" userId="09afe1b543c8f812" providerId="LiveId" clId="{A5A7D76C-337D-4549-9724-80C0153FBD4E}" dt="2025-12-11T19:13:05.708" v="175" actId="20577"/>
          <ac:spMkLst>
            <pc:docMk/>
            <pc:sldMk cId="2921079488" sldId="258"/>
            <ac:spMk id="3" creationId="{51B74A47-19DD-1CF9-1F6C-5C4EA72A3FBC}"/>
          </ac:spMkLst>
        </pc:spChg>
      </pc:sldChg>
      <pc:sldChg chg="add">
        <pc:chgData name="Weldon Beardain" userId="09afe1b543c8f812" providerId="LiveId" clId="{A5A7D76C-337D-4549-9724-80C0153FBD4E}" dt="2025-12-11T18:54:24.503" v="0" actId="2890"/>
        <pc:sldMkLst>
          <pc:docMk/>
          <pc:sldMk cId="2932423875" sldId="259"/>
        </pc:sldMkLst>
      </pc:sldChg>
      <pc:sldChg chg="addSp delSp modSp add mod">
        <pc:chgData name="Weldon Beardain" userId="09afe1b543c8f812" providerId="LiveId" clId="{A5A7D76C-337D-4549-9724-80C0153FBD4E}" dt="2025-12-11T19:04:49.930" v="25"/>
        <pc:sldMkLst>
          <pc:docMk/>
          <pc:sldMk cId="2401406219" sldId="260"/>
        </pc:sldMkLst>
        <pc:spChg chg="del">
          <ac:chgData name="Weldon Beardain" userId="09afe1b543c8f812" providerId="LiveId" clId="{A5A7D76C-337D-4549-9724-80C0153FBD4E}" dt="2025-12-11T19:02:27.065" v="12" actId="478"/>
          <ac:spMkLst>
            <pc:docMk/>
            <pc:sldMk cId="2401406219" sldId="260"/>
            <ac:spMk id="2" creationId="{D8EB406B-92D9-318D-9EDD-34A93B1D0A18}"/>
          </ac:spMkLst>
        </pc:spChg>
        <pc:spChg chg="del">
          <ac:chgData name="Weldon Beardain" userId="09afe1b543c8f812" providerId="LiveId" clId="{A5A7D76C-337D-4549-9724-80C0153FBD4E}" dt="2025-12-11T19:02:25.086" v="11" actId="478"/>
          <ac:spMkLst>
            <pc:docMk/>
            <pc:sldMk cId="2401406219" sldId="260"/>
            <ac:spMk id="3" creationId="{A2FC4B55-8CE0-E6EB-E747-51E514C8CC37}"/>
          </ac:spMkLst>
        </pc:spChg>
        <pc:spChg chg="add">
          <ac:chgData name="Weldon Beardain" userId="09afe1b543c8f812" providerId="LiveId" clId="{A5A7D76C-337D-4549-9724-80C0153FBD4E}" dt="2025-12-11T19:01:27.742" v="10"/>
          <ac:spMkLst>
            <pc:docMk/>
            <pc:sldMk cId="2401406219" sldId="260"/>
            <ac:spMk id="4" creationId="{BCDE7E62-CA40-FEFF-B047-F58B0E359CD4}"/>
          </ac:spMkLst>
        </pc:spChg>
        <pc:spChg chg="add mod">
          <ac:chgData name="Weldon Beardain" userId="09afe1b543c8f812" providerId="LiveId" clId="{A5A7D76C-337D-4549-9724-80C0153FBD4E}" dt="2025-12-11T19:02:31.619" v="13" actId="767"/>
          <ac:spMkLst>
            <pc:docMk/>
            <pc:sldMk cId="2401406219" sldId="260"/>
            <ac:spMk id="6" creationId="{29EBC53E-F3D3-48C2-0E86-025F5887A7DE}"/>
          </ac:spMkLst>
        </pc:spChg>
        <pc:spChg chg="add">
          <ac:chgData name="Weldon Beardain" userId="09afe1b543c8f812" providerId="LiveId" clId="{A5A7D76C-337D-4549-9724-80C0153FBD4E}" dt="2025-12-11T19:02:34.647" v="14"/>
          <ac:spMkLst>
            <pc:docMk/>
            <pc:sldMk cId="2401406219" sldId="260"/>
            <ac:spMk id="7" creationId="{C4CF8547-C5E4-F2A0-459D-7A60D8463EBD}"/>
          </ac:spMkLst>
        </pc:spChg>
        <pc:spChg chg="add mod">
          <ac:chgData name="Weldon Beardain" userId="09afe1b543c8f812" providerId="LiveId" clId="{A5A7D76C-337D-4549-9724-80C0153FBD4E}" dt="2025-12-11T19:03:32.556" v="23"/>
          <ac:spMkLst>
            <pc:docMk/>
            <pc:sldMk cId="2401406219" sldId="260"/>
            <ac:spMk id="8" creationId="{AE04E469-B814-0707-D4EE-378903329779}"/>
          </ac:spMkLst>
        </pc:spChg>
        <pc:spChg chg="add">
          <ac:chgData name="Weldon Beardain" userId="09afe1b543c8f812" providerId="LiveId" clId="{A5A7D76C-337D-4549-9724-80C0153FBD4E}" dt="2025-12-11T19:02:59.150" v="20"/>
          <ac:spMkLst>
            <pc:docMk/>
            <pc:sldMk cId="2401406219" sldId="260"/>
            <ac:spMk id="9" creationId="{09D92181-01EC-D818-59E8-6096CC931908}"/>
          </ac:spMkLst>
        </pc:spChg>
        <pc:spChg chg="add mod">
          <ac:chgData name="Weldon Beardain" userId="09afe1b543c8f812" providerId="LiveId" clId="{A5A7D76C-337D-4549-9724-80C0153FBD4E}" dt="2025-12-11T19:04:49.930" v="25"/>
          <ac:spMkLst>
            <pc:docMk/>
            <pc:sldMk cId="2401406219" sldId="260"/>
            <ac:spMk id="10" creationId="{17A91753-3E26-977C-1A0F-51F5E740FB8D}"/>
          </ac:spMkLst>
        </pc:spChg>
        <pc:picChg chg="del">
          <ac:chgData name="Weldon Beardain" userId="09afe1b543c8f812" providerId="LiveId" clId="{A5A7D76C-337D-4549-9724-80C0153FBD4E}" dt="2025-12-11T19:01:26.079" v="9" actId="478"/>
          <ac:picMkLst>
            <pc:docMk/>
            <pc:sldMk cId="2401406219" sldId="260"/>
            <ac:picMk id="5" creationId="{8BC78F2D-04CB-FB52-744C-7B4083D59EA8}"/>
          </ac:picMkLst>
        </pc:picChg>
      </pc:sldChg>
      <pc:sldChg chg="add del">
        <pc:chgData name="Weldon Beardain" userId="09afe1b543c8f812" providerId="LiveId" clId="{A5A7D76C-337D-4549-9724-80C0153FBD4E}" dt="2025-12-11T19:00:22.111" v="7" actId="47"/>
        <pc:sldMkLst>
          <pc:docMk/>
          <pc:sldMk cId="4006183705" sldId="260"/>
        </pc:sldMkLst>
      </pc:sldChg>
      <pc:sldChg chg="delSp modSp add mod">
        <pc:chgData name="Weldon Beardain" userId="09afe1b543c8f812" providerId="LiveId" clId="{A5A7D76C-337D-4549-9724-80C0153FBD4E}" dt="2025-12-11T19:20:42.433" v="273" actId="20577"/>
        <pc:sldMkLst>
          <pc:docMk/>
          <pc:sldMk cId="2004877917" sldId="261"/>
        </pc:sldMkLst>
        <pc:spChg chg="mod">
          <ac:chgData name="Weldon Beardain" userId="09afe1b543c8f812" providerId="LiveId" clId="{A5A7D76C-337D-4549-9724-80C0153FBD4E}" dt="2025-12-11T19:20:42.433" v="273" actId="20577"/>
          <ac:spMkLst>
            <pc:docMk/>
            <pc:sldMk cId="2004877917" sldId="261"/>
            <ac:spMk id="3" creationId="{374AFCAB-3DF0-84C7-A9BD-8D046D07114C}"/>
          </ac:spMkLst>
        </pc:spChg>
        <pc:spChg chg="del">
          <ac:chgData name="Weldon Beardain" userId="09afe1b543c8f812" providerId="LiveId" clId="{A5A7D76C-337D-4549-9724-80C0153FBD4E}" dt="2025-12-11T19:07:10.031" v="36" actId="478"/>
          <ac:spMkLst>
            <pc:docMk/>
            <pc:sldMk cId="2004877917" sldId="261"/>
            <ac:spMk id="12" creationId="{FED49D0F-F644-4F05-F404-23063713E341}"/>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Photo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5330952" cy="3739896"/>
          </a:xfrm>
        </p:spPr>
        <p:txBody>
          <a:bodyPr vert="horz" lIns="91440" tIns="45720" rIns="91440" bIns="45720" rtlCol="0" anchor="t">
            <a:normAutofit/>
          </a:bodyPr>
          <a:lstStyle>
            <a:lvl1pPr>
              <a:defRPr lang="en-US" sz="62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517136"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0" name="Picture Placeholder 6">
            <a:extLst>
              <a:ext uri="{FF2B5EF4-FFF2-40B4-BE49-F238E27FC236}">
                <a16:creationId xmlns:a16="http://schemas.microsoft.com/office/drawing/2014/main" id="{DEE3B02A-3B83-3083-3F07-26E25C6C135D}"/>
              </a:ext>
            </a:extLst>
          </p:cNvPr>
          <p:cNvSpPr>
            <a:spLocks noGrp="1"/>
          </p:cNvSpPr>
          <p:nvPr>
            <p:ph type="pic" sz="quarter" idx="13" hasCustomPrompt="1"/>
          </p:nvPr>
        </p:nvSpPr>
        <p:spPr>
          <a:xfrm>
            <a:off x="6517248" y="0"/>
            <a:ext cx="5674753" cy="6399152"/>
          </a:xfrm>
          <a:custGeom>
            <a:avLst/>
            <a:gdLst>
              <a:gd name="connsiteX0" fmla="*/ 0 w 5674753"/>
              <a:gd name="connsiteY0" fmla="*/ 0 h 6399152"/>
              <a:gd name="connsiteX1" fmla="*/ 5674753 w 5674753"/>
              <a:gd name="connsiteY1" fmla="*/ 0 h 6399152"/>
              <a:gd name="connsiteX2" fmla="*/ 5674753 w 5674753"/>
              <a:gd name="connsiteY2" fmla="*/ 6399152 h 6399152"/>
              <a:gd name="connsiteX3" fmla="*/ 601996 w 5674753"/>
              <a:gd name="connsiteY3" fmla="*/ 6399152 h 6399152"/>
              <a:gd name="connsiteX4" fmla="*/ 0 w 5674753"/>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74753" h="6399152">
                <a:moveTo>
                  <a:pt x="0" y="0"/>
                </a:moveTo>
                <a:lnTo>
                  <a:pt x="5674753" y="0"/>
                </a:lnTo>
                <a:lnTo>
                  <a:pt x="5674753" y="6399152"/>
                </a:lnTo>
                <a:lnTo>
                  <a:pt x="601996" y="6399152"/>
                </a:lnTo>
                <a:cubicBezTo>
                  <a:pt x="269523" y="6399152"/>
                  <a:pt x="0" y="6129629"/>
                  <a:pt x="0" y="5797156"/>
                </a:cubicBezTo>
                <a:close/>
              </a:path>
            </a:pathLst>
          </a:custGeom>
          <a:blipFill dpi="0" rotWithShape="1">
            <a:blip r:embed="rId2"/>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EF118477-BA54-4B0E-9EC5-D8568300CAF2}" type="datetime1">
              <a:rPr lang="en-US" smtClean="0"/>
              <a:t>12/11/2025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81091092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019F8-742E-9EEF-F591-C9666AC32AF1}"/>
              </a:ext>
            </a:extLst>
          </p:cNvPr>
          <p:cNvSpPr>
            <a:spLocks noGrp="1"/>
          </p:cNvSpPr>
          <p:nvPr>
            <p:ph type="title"/>
          </p:nvPr>
        </p:nvSpPr>
        <p:spPr>
          <a:xfrm>
            <a:off x="429768" y="411480"/>
            <a:ext cx="11045952" cy="1828800"/>
          </a:xfrm>
        </p:spPr>
        <p:txBody>
          <a:bodyPr anchor="t">
            <a:normAutofit/>
          </a:bodyPr>
          <a:lstStyle>
            <a:lvl1pPr>
              <a:defRPr sz="8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5694744" y="2423160"/>
            <a:ext cx="5780976" cy="3858768"/>
          </a:xfrm>
        </p:spPr>
        <p:txBody>
          <a:bodyPr vert="horz" lIns="91440" tIns="45720" rIns="91440" bIns="45720" rtlCol="0">
            <a:normAutofit/>
          </a:bodyPr>
          <a:lstStyle>
            <a:lvl1pPr marL="457200" indent="-457200">
              <a:buFont typeface="+mj-lt"/>
              <a:buAutoNum type="arabicPeriod"/>
              <a:defRPr lang="en-US" dirty="0"/>
            </a:lvl1pPr>
            <a:lvl2pPr marL="571500" indent="-342900">
              <a:buFont typeface="+mj-lt"/>
              <a:buAutoNum type="arabicPeriod"/>
              <a:defRPr lang="en-US" dirty="0"/>
            </a:lvl2pPr>
            <a:lvl3pPr marL="800100" indent="-342900">
              <a:buFont typeface="+mj-lt"/>
              <a:buAutoNum type="arabicPeriod"/>
              <a:defRPr lang="en-US" dirty="0"/>
            </a:lvl3pPr>
            <a:lvl4pPr>
              <a:buFont typeface="+mj-lt"/>
              <a:buAutoNum type="arabicPeriod"/>
              <a:defRPr lang="en-US" dirty="0"/>
            </a:lvl4pPr>
            <a:lvl5pPr>
              <a:buFont typeface="+mj-lt"/>
              <a:buAutoNum type="arabicPeriod"/>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Date Placeholder 2">
            <a:extLst>
              <a:ext uri="{FF2B5EF4-FFF2-40B4-BE49-F238E27FC236}">
                <a16:creationId xmlns:a16="http://schemas.microsoft.com/office/drawing/2014/main" id="{6CC77F2D-39D2-22F7-CF0B-39D63EBF00B7}"/>
              </a:ext>
            </a:extLst>
          </p:cNvPr>
          <p:cNvSpPr>
            <a:spLocks noGrp="1"/>
          </p:cNvSpPr>
          <p:nvPr>
            <p:ph type="dt" sz="half" idx="10"/>
          </p:nvPr>
        </p:nvSpPr>
        <p:spPr/>
        <p:txBody>
          <a:bodyPr/>
          <a:lstStyle/>
          <a:p>
            <a:fld id="{C23AD26B-DEF0-4EC5-90CD-3C7B79EC8572}" type="datetime1">
              <a:rPr lang="en-US" smtClean="0"/>
              <a:t>12/11/2025</a:t>
            </a:fld>
            <a:endParaRPr lang="en-US"/>
          </a:p>
        </p:txBody>
      </p:sp>
      <p:sp>
        <p:nvSpPr>
          <p:cNvPr id="4" name="Footer Placeholder 3">
            <a:extLst>
              <a:ext uri="{FF2B5EF4-FFF2-40B4-BE49-F238E27FC236}">
                <a16:creationId xmlns:a16="http://schemas.microsoft.com/office/drawing/2014/main" id="{0B12CFE6-D05E-5478-B3A4-81DC4DCD7410}"/>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626B86D3-24E1-029E-BA22-9F17F9517D65}"/>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43735115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genda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691006" y="998230"/>
            <a:ext cx="3951469" cy="1947672"/>
          </a:xfrm>
        </p:spPr>
        <p:txBody>
          <a:bodyPr anchor="b">
            <a:normAutofit/>
          </a:bodyPr>
          <a:lstStyle>
            <a:lvl1pPr>
              <a:defRPr sz="4400">
                <a:solidFill>
                  <a:schemeClr val="accent1"/>
                </a:solidFill>
              </a:defRPr>
            </a:lvl1pPr>
          </a:lstStyle>
          <a:p>
            <a:r>
              <a:rPr lang="en-US" dirty="0"/>
              <a:t>Click to edit Master title style</a:t>
            </a:r>
          </a:p>
        </p:txBody>
      </p:sp>
      <p:sp>
        <p:nvSpPr>
          <p:cNvPr id="9" name="Picture Placeholder 3">
            <a:extLst>
              <a:ext uri="{FF2B5EF4-FFF2-40B4-BE49-F238E27FC236}">
                <a16:creationId xmlns:a16="http://schemas.microsoft.com/office/drawing/2014/main" id="{DD60ACDC-1760-F721-E270-0D2FC4872DF2}"/>
              </a:ext>
            </a:extLst>
          </p:cNvPr>
          <p:cNvSpPr>
            <a:spLocks noGrp="1"/>
          </p:cNvSpPr>
          <p:nvPr>
            <p:ph type="pic" sz="quarter" idx="15" hasCustomPrompt="1"/>
          </p:nvPr>
        </p:nvSpPr>
        <p:spPr>
          <a:xfrm>
            <a:off x="0" y="0"/>
            <a:ext cx="7002464" cy="6399152"/>
          </a:xfrm>
          <a:custGeom>
            <a:avLst/>
            <a:gdLst>
              <a:gd name="connsiteX0" fmla="*/ 0 w 7002464"/>
              <a:gd name="connsiteY0" fmla="*/ 0 h 6399152"/>
              <a:gd name="connsiteX1" fmla="*/ 7002464 w 7002464"/>
              <a:gd name="connsiteY1" fmla="*/ 0 h 6399152"/>
              <a:gd name="connsiteX2" fmla="*/ 7002464 w 7002464"/>
              <a:gd name="connsiteY2" fmla="*/ 5797156 h 6399152"/>
              <a:gd name="connsiteX3" fmla="*/ 6400468 w 7002464"/>
              <a:gd name="connsiteY3" fmla="*/ 6399152 h 6399152"/>
              <a:gd name="connsiteX4" fmla="*/ 0 w 7002464"/>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02464" h="6399152">
                <a:moveTo>
                  <a:pt x="0" y="0"/>
                </a:moveTo>
                <a:lnTo>
                  <a:pt x="7002464" y="0"/>
                </a:lnTo>
                <a:lnTo>
                  <a:pt x="7002464" y="5797156"/>
                </a:lnTo>
                <a:cubicBezTo>
                  <a:pt x="7002464" y="6129629"/>
                  <a:pt x="6732941" y="6399152"/>
                  <a:pt x="6400468" y="6399152"/>
                </a:cubicBezTo>
                <a:lnTo>
                  <a:pt x="0" y="6399152"/>
                </a:lnTo>
                <a:close/>
              </a:path>
            </a:pathLst>
          </a:custGeom>
          <a:blipFill dpi="0" rotWithShape="1">
            <a:blip r:embed="rId2">
              <a:alphaModFix amt="65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91007" y="3099815"/>
            <a:ext cx="3951469" cy="3084599"/>
          </a:xfrm>
        </p:spPr>
        <p:txBody>
          <a:bodyPr>
            <a:normAutofit/>
          </a:bodyPr>
          <a:lstStyle>
            <a:lvl1pPr marL="342900" indent="-342900">
              <a:buFont typeface="+mj-lt"/>
              <a:buAutoNum type="arabicPeriod"/>
              <a:defRPr sz="1800"/>
            </a:lvl1pPr>
            <a:lvl2pPr marL="571500" indent="-342900">
              <a:buFont typeface="+mj-lt"/>
              <a:buAutoNum type="arabicPeriod"/>
              <a:defRPr sz="1600"/>
            </a:lvl2pPr>
            <a:lvl3pPr marL="800100" indent="-342900">
              <a:buFont typeface="+mj-lt"/>
              <a:buAutoNum type="arabicPeriod"/>
              <a:defRPr sz="1400"/>
            </a:lvl3pPr>
            <a:lvl4pPr marL="914400" indent="-228600">
              <a:buFont typeface="+mj-lt"/>
              <a:buAutoNum type="arabicPeriod"/>
              <a:defRPr sz="1400"/>
            </a:lvl4pPr>
            <a:lvl5pPr marL="1143000" indent="-228600">
              <a:buFont typeface="+mj-lt"/>
              <a:buAutoNum type="arabicPeriod"/>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CA36A28-16B8-4B74-ADBC-086BC21557C6}"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368236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478024"/>
            <a:ext cx="4325112" cy="2454796"/>
          </a:xfrm>
        </p:spPr>
        <p:txBody>
          <a:bodyPr anchor="t">
            <a:normAutofit/>
          </a:bodyPr>
          <a:lstStyle>
            <a:lvl1pPr>
              <a:defRPr sz="4400"/>
            </a:lvl1pPr>
          </a:lstStyle>
          <a:p>
            <a:r>
              <a:rPr lang="en-US" dirty="0"/>
              <a:t>Click to edit Master title style</a:t>
            </a:r>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6273800" y="2478024"/>
            <a:ext cx="4325112" cy="2454796"/>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127807CC-3A12-4A50-A3BE-C6063551B4A3}"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40618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014984" y="2039112"/>
            <a:ext cx="3813048" cy="353872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D42D62A0-8127-CE86-0633-0D65E1E136F7}"/>
              </a:ext>
            </a:extLst>
          </p:cNvPr>
          <p:cNvSpPr>
            <a:spLocks noGrp="1"/>
          </p:cNvSpPr>
          <p:nvPr>
            <p:ph sz="quarter" idx="13"/>
          </p:nvPr>
        </p:nvSpPr>
        <p:spPr>
          <a:xfrm>
            <a:off x="5422392" y="2039112"/>
            <a:ext cx="5047488" cy="3538728"/>
          </a:xfrm>
        </p:spPr>
        <p:txBody>
          <a:bodyPr vert="horz" lIns="91440" tIns="45720" rIns="91440" bIns="45720" rtlCol="0">
            <a:normAutofit/>
          </a:bodyPr>
          <a:lstStyle>
            <a:lvl1pPr>
              <a:defRPr lang="en-US"/>
            </a:lvl1pPr>
            <a:lvl2pPr>
              <a:defRPr lang="en-US"/>
            </a:lvl2pPr>
            <a:lvl3pPr>
              <a:defRPr lang="en-US"/>
            </a:lvl3pPr>
            <a:lvl4pPr>
              <a:defRPr lang="en-US"/>
            </a:lvl4pPr>
            <a:lvl5pPr>
              <a:defRPr lang="en-US"/>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C7B40E33-4FBE-4166-8E4D-D16E2368EAF9}"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93600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00200"/>
            <a:ext cx="4142232" cy="46360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FFB4667A-FE47-8556-FD3A-55FDBA801D76}"/>
              </a:ext>
            </a:extLst>
          </p:cNvPr>
          <p:cNvSpPr>
            <a:spLocks noGrp="1"/>
          </p:cNvSpPr>
          <p:nvPr>
            <p:ph sz="quarter" idx="13"/>
          </p:nvPr>
        </p:nvSpPr>
        <p:spPr>
          <a:xfrm>
            <a:off x="5422392" y="1600200"/>
            <a:ext cx="5788152" cy="463600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D87688B5-3E47-407E-A4D5-0E98E41979E9}" type="datetime1">
              <a:rPr lang="en-US" smtClean="0"/>
              <a:t>12/11/2025</a:t>
            </a:fld>
            <a:endParaRPr lang="en-US" dirty="0"/>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36873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7" y="640079"/>
            <a:ext cx="4032505" cy="3621024"/>
          </a:xfrm>
        </p:spPr>
        <p:txBody>
          <a:bodyPr anchor="t">
            <a:normAutofit/>
          </a:bodyPr>
          <a:lstStyle>
            <a:lvl1pPr>
              <a:defRPr sz="3600"/>
            </a:lvl1pPr>
          </a:lstStyle>
          <a:p>
            <a:r>
              <a:rPr lang="en-US" dirty="0"/>
              <a:t>Click to edit Master title style</a:t>
            </a:r>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422392" y="640715"/>
            <a:ext cx="5968098" cy="5719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0E129CD1-440F-4DE5-9914-1074B1963E64}"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329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640080"/>
            <a:ext cx="3493008" cy="3621024"/>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25696" y="640080"/>
            <a:ext cx="7159752" cy="572414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9155DF8-55DB-438A-B328-5A22697F5E96}"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652227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Content Phot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550408" y="548640"/>
            <a:ext cx="6035040" cy="1143000"/>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C1AB8ED2-AD91-CB22-5624-BD41AB32529E}"/>
              </a:ext>
            </a:extLst>
          </p:cNvPr>
          <p:cNvSpPr>
            <a:spLocks noGrp="1"/>
          </p:cNvSpPr>
          <p:nvPr>
            <p:ph type="pic" sz="quarter" idx="15" hasCustomPrompt="1"/>
          </p:nvPr>
        </p:nvSpPr>
        <p:spPr>
          <a:xfrm>
            <a:off x="0" y="0"/>
            <a:ext cx="4844052" cy="6399152"/>
          </a:xfrm>
          <a:custGeom>
            <a:avLst/>
            <a:gdLst>
              <a:gd name="connsiteX0" fmla="*/ 0 w 4844052"/>
              <a:gd name="connsiteY0" fmla="*/ 0 h 6399152"/>
              <a:gd name="connsiteX1" fmla="*/ 4844052 w 4844052"/>
              <a:gd name="connsiteY1" fmla="*/ 0 h 6399152"/>
              <a:gd name="connsiteX2" fmla="*/ 4844052 w 4844052"/>
              <a:gd name="connsiteY2" fmla="*/ 5795922 h 6399152"/>
              <a:gd name="connsiteX3" fmla="*/ 4240822 w 4844052"/>
              <a:gd name="connsiteY3" fmla="*/ 6399152 h 6399152"/>
              <a:gd name="connsiteX4" fmla="*/ 0 w 4844052"/>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052" h="6399152">
                <a:moveTo>
                  <a:pt x="0" y="0"/>
                </a:moveTo>
                <a:lnTo>
                  <a:pt x="4844052" y="0"/>
                </a:lnTo>
                <a:lnTo>
                  <a:pt x="4844052" y="5795922"/>
                </a:lnTo>
                <a:cubicBezTo>
                  <a:pt x="4844052" y="6129077"/>
                  <a:pt x="4573977" y="6399152"/>
                  <a:pt x="4240822"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550408" y="1828800"/>
            <a:ext cx="6035040"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B9F2D74A-71A1-4609-9BED-C43EBEF2D096}"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0534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Content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40"/>
            <a:ext cx="6135624" cy="1143000"/>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828800"/>
            <a:ext cx="6135624" cy="44897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D436AA50-FCF9-9A32-68F8-A124C794908D}"/>
              </a:ext>
            </a:extLst>
          </p:cNvPr>
          <p:cNvSpPr>
            <a:spLocks noGrp="1"/>
          </p:cNvSpPr>
          <p:nvPr>
            <p:ph type="pic" sz="quarter" idx="15" hasCustomPrompt="1"/>
          </p:nvPr>
        </p:nvSpPr>
        <p:spPr>
          <a:xfrm>
            <a:off x="7353304" y="0"/>
            <a:ext cx="4838696" cy="6399152"/>
          </a:xfrm>
          <a:custGeom>
            <a:avLst/>
            <a:gdLst>
              <a:gd name="connsiteX0" fmla="*/ 0 w 4838696"/>
              <a:gd name="connsiteY0" fmla="*/ 0 h 6399152"/>
              <a:gd name="connsiteX1" fmla="*/ 4838696 w 4838696"/>
              <a:gd name="connsiteY1" fmla="*/ 0 h 6399152"/>
              <a:gd name="connsiteX2" fmla="*/ 4838696 w 4838696"/>
              <a:gd name="connsiteY2" fmla="*/ 6399152 h 6399152"/>
              <a:gd name="connsiteX3" fmla="*/ 603230 w 4838696"/>
              <a:gd name="connsiteY3" fmla="*/ 6399152 h 6399152"/>
              <a:gd name="connsiteX4" fmla="*/ 0 w 4838696"/>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8696" h="6399152">
                <a:moveTo>
                  <a:pt x="0" y="0"/>
                </a:moveTo>
                <a:lnTo>
                  <a:pt x="4838696" y="0"/>
                </a:lnTo>
                <a:lnTo>
                  <a:pt x="4838696"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F79B868B-869A-478B-B17A-F3477F1ABEB8}"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8989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Content Photo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820076" y="320040"/>
            <a:ext cx="6766560" cy="93268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1B32E518-8213-A79A-7E36-BA4D782F8ED4}"/>
              </a:ext>
            </a:extLst>
          </p:cNvPr>
          <p:cNvSpPr>
            <a:spLocks noGrp="1"/>
          </p:cNvSpPr>
          <p:nvPr>
            <p:ph type="pic" sz="quarter" idx="15" hasCustomPrompt="1"/>
          </p:nvPr>
        </p:nvSpPr>
        <p:spPr>
          <a:xfrm>
            <a:off x="0" y="0"/>
            <a:ext cx="4147926" cy="6399152"/>
          </a:xfrm>
          <a:custGeom>
            <a:avLst/>
            <a:gdLst>
              <a:gd name="connsiteX0" fmla="*/ 0 w 4147926"/>
              <a:gd name="connsiteY0" fmla="*/ 0 h 6399152"/>
              <a:gd name="connsiteX1" fmla="*/ 4147926 w 4147926"/>
              <a:gd name="connsiteY1" fmla="*/ 0 h 6399152"/>
              <a:gd name="connsiteX2" fmla="*/ 4147926 w 4147926"/>
              <a:gd name="connsiteY2" fmla="*/ 5795922 h 6399152"/>
              <a:gd name="connsiteX3" fmla="*/ 3544696 w 4147926"/>
              <a:gd name="connsiteY3" fmla="*/ 6399152 h 6399152"/>
              <a:gd name="connsiteX4" fmla="*/ 0 w 4147926"/>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7926" h="6399152">
                <a:moveTo>
                  <a:pt x="0" y="0"/>
                </a:moveTo>
                <a:lnTo>
                  <a:pt x="4147926" y="0"/>
                </a:lnTo>
                <a:lnTo>
                  <a:pt x="4147926" y="5795922"/>
                </a:lnTo>
                <a:cubicBezTo>
                  <a:pt x="4147926" y="6129077"/>
                  <a:pt x="3877851" y="6399152"/>
                  <a:pt x="3544696" y="6399152"/>
                </a:cubicBezTo>
                <a:lnTo>
                  <a:pt x="0" y="6399152"/>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4820076" y="1380744"/>
            <a:ext cx="676656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28CCA563-903D-4707-A09B-73AE7FD9F3E4}"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8601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478E53AA-13B8-469A-87B0-FF7C74E1EADE}"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503598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Content Photo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320040"/>
            <a:ext cx="6858000"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07755DB3-9272-8E5E-039F-AC14A2C07898}"/>
              </a:ext>
            </a:extLst>
          </p:cNvPr>
          <p:cNvSpPr>
            <a:spLocks noGrp="1"/>
          </p:cNvSpPr>
          <p:nvPr>
            <p:ph sz="quarter" idx="14"/>
          </p:nvPr>
        </p:nvSpPr>
        <p:spPr>
          <a:xfrm>
            <a:off x="429768" y="1380744"/>
            <a:ext cx="685800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2444857-0BC3-ACAE-DBB1-5D530AA35ED8}"/>
              </a:ext>
            </a:extLst>
          </p:cNvPr>
          <p:cNvSpPr>
            <a:spLocks noGrp="1"/>
          </p:cNvSpPr>
          <p:nvPr>
            <p:ph type="pic" sz="quarter" idx="15" hasCustomPrompt="1"/>
          </p:nvPr>
        </p:nvSpPr>
        <p:spPr>
          <a:xfrm>
            <a:off x="8046768" y="0"/>
            <a:ext cx="4145232" cy="6399152"/>
          </a:xfrm>
          <a:custGeom>
            <a:avLst/>
            <a:gdLst>
              <a:gd name="connsiteX0" fmla="*/ 0 w 4145232"/>
              <a:gd name="connsiteY0" fmla="*/ 0 h 6399152"/>
              <a:gd name="connsiteX1" fmla="*/ 4145232 w 4145232"/>
              <a:gd name="connsiteY1" fmla="*/ 0 h 6399152"/>
              <a:gd name="connsiteX2" fmla="*/ 4145232 w 4145232"/>
              <a:gd name="connsiteY2" fmla="*/ 6399152 h 6399152"/>
              <a:gd name="connsiteX3" fmla="*/ 603230 w 4145232"/>
              <a:gd name="connsiteY3" fmla="*/ 6399152 h 6399152"/>
              <a:gd name="connsiteX4" fmla="*/ 0 w 4145232"/>
              <a:gd name="connsiteY4" fmla="*/ 579592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5232" h="6399152">
                <a:moveTo>
                  <a:pt x="0" y="0"/>
                </a:moveTo>
                <a:lnTo>
                  <a:pt x="4145232" y="0"/>
                </a:lnTo>
                <a:lnTo>
                  <a:pt x="4145232" y="6399152"/>
                </a:lnTo>
                <a:lnTo>
                  <a:pt x="603230" y="6399152"/>
                </a:lnTo>
                <a:cubicBezTo>
                  <a:pt x="270075" y="6399152"/>
                  <a:pt x="0" y="6129077"/>
                  <a:pt x="0" y="5795922"/>
                </a:cubicBez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E5F747B-DE86-4C56-A69A-2124AC6051DB}"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451645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Content Photo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601755"/>
            <a:ext cx="4389120"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6F26914B-7405-10AB-A859-8165D7B1A93C}"/>
              </a:ext>
            </a:extLst>
          </p:cNvPr>
          <p:cNvSpPr>
            <a:spLocks noGrp="1"/>
          </p:cNvSpPr>
          <p:nvPr>
            <p:ph type="pic" sz="quarter" idx="15" hasCustomPrompt="1"/>
          </p:nvPr>
        </p:nvSpPr>
        <p:spPr>
          <a:xfrm>
            <a:off x="0" y="1"/>
            <a:ext cx="6591300" cy="6410303"/>
          </a:xfrm>
          <a:custGeom>
            <a:avLst/>
            <a:gdLst>
              <a:gd name="connsiteX0" fmla="*/ 0 w 6591300"/>
              <a:gd name="connsiteY0" fmla="*/ 0 h 6410303"/>
              <a:gd name="connsiteX1" fmla="*/ 6591300 w 6591300"/>
              <a:gd name="connsiteY1" fmla="*/ 0 h 6410303"/>
              <a:gd name="connsiteX2" fmla="*/ 6591300 w 6591300"/>
              <a:gd name="connsiteY2" fmla="*/ 5807073 h 6410303"/>
              <a:gd name="connsiteX3" fmla="*/ 5988070 w 6591300"/>
              <a:gd name="connsiteY3" fmla="*/ 6410303 h 6410303"/>
              <a:gd name="connsiteX4" fmla="*/ 0 w 6591300"/>
              <a:gd name="connsiteY4" fmla="*/ 6410303 h 6410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410303">
                <a:moveTo>
                  <a:pt x="0" y="0"/>
                </a:moveTo>
                <a:lnTo>
                  <a:pt x="6591300" y="0"/>
                </a:lnTo>
                <a:lnTo>
                  <a:pt x="6591300" y="5807073"/>
                </a:lnTo>
                <a:cubicBezTo>
                  <a:pt x="6591300" y="6140228"/>
                  <a:pt x="6321225" y="6410303"/>
                  <a:pt x="5988070" y="6410303"/>
                </a:cubicBezTo>
                <a:lnTo>
                  <a:pt x="0" y="6410303"/>
                </a:lnTo>
                <a:close/>
              </a:path>
            </a:pathLst>
          </a:custGeom>
          <a:blipFill dpi="0" rotWithShape="1">
            <a:blip r:embed="rId2">
              <a:alphaModFix amt="6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2276856"/>
            <a:ext cx="438912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3B5E8E98-97C5-4AE8-8CC9-69C51FF1A0EF}"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02705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Photo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4480560"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7" y="2276856"/>
            <a:ext cx="4480560" cy="40416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CE823DF8-AABE-3B17-254E-81CD7CA2B5BF}"/>
              </a:ext>
            </a:extLst>
          </p:cNvPr>
          <p:cNvSpPr>
            <a:spLocks noGrp="1"/>
          </p:cNvSpPr>
          <p:nvPr>
            <p:ph type="pic" sz="quarter" idx="15" hasCustomPrompt="1"/>
          </p:nvPr>
        </p:nvSpPr>
        <p:spPr>
          <a:xfrm>
            <a:off x="5737594" y="0"/>
            <a:ext cx="6454406" cy="6399152"/>
          </a:xfrm>
          <a:custGeom>
            <a:avLst/>
            <a:gdLst>
              <a:gd name="connsiteX0" fmla="*/ 0 w 6454406"/>
              <a:gd name="connsiteY0" fmla="*/ 0 h 6399152"/>
              <a:gd name="connsiteX1" fmla="*/ 6454406 w 6454406"/>
              <a:gd name="connsiteY1" fmla="*/ 0 h 6399152"/>
              <a:gd name="connsiteX2" fmla="*/ 6454406 w 6454406"/>
              <a:gd name="connsiteY2" fmla="*/ 6399152 h 6399152"/>
              <a:gd name="connsiteX3" fmla="*/ 601995 w 6454406"/>
              <a:gd name="connsiteY3" fmla="*/ 6399152 h 6399152"/>
              <a:gd name="connsiteX4" fmla="*/ 0 w 6454406"/>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6" h="6399152">
                <a:moveTo>
                  <a:pt x="0" y="0"/>
                </a:moveTo>
                <a:lnTo>
                  <a:pt x="6454406" y="0"/>
                </a:lnTo>
                <a:lnTo>
                  <a:pt x="6454406" y="6399152"/>
                </a:lnTo>
                <a:lnTo>
                  <a:pt x="601995" y="6399152"/>
                </a:lnTo>
                <a:cubicBezTo>
                  <a:pt x="269522"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7D524F82-DB30-4BD5-9E9D-AD825E313C84}"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2310318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Photo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196328" y="320040"/>
            <a:ext cx="4389120" cy="932688"/>
          </a:xfrm>
        </p:spPr>
        <p:txBody>
          <a:bodyPr anchor="b"/>
          <a:lstStyle/>
          <a:p>
            <a:r>
              <a:rPr lang="en-US" dirty="0"/>
              <a:t>Click to edit Master title style</a:t>
            </a:r>
          </a:p>
        </p:txBody>
      </p:sp>
      <p:sp>
        <p:nvSpPr>
          <p:cNvPr id="11" name="Picture Placeholder 9">
            <a:extLst>
              <a:ext uri="{FF2B5EF4-FFF2-40B4-BE49-F238E27FC236}">
                <a16:creationId xmlns:a16="http://schemas.microsoft.com/office/drawing/2014/main" id="{6B8A8E1B-B99E-8C69-154E-2FAADB07D510}"/>
              </a:ext>
            </a:extLst>
          </p:cNvPr>
          <p:cNvSpPr>
            <a:spLocks noGrp="1"/>
          </p:cNvSpPr>
          <p:nvPr>
            <p:ph type="pic" sz="quarter" idx="15" hasCustomPrompt="1"/>
          </p:nvPr>
        </p:nvSpPr>
        <p:spPr>
          <a:xfrm>
            <a:off x="0" y="0"/>
            <a:ext cx="6591300" cy="6399152"/>
          </a:xfrm>
          <a:custGeom>
            <a:avLst/>
            <a:gdLst>
              <a:gd name="connsiteX0" fmla="*/ 0 w 6591300"/>
              <a:gd name="connsiteY0" fmla="*/ 0 h 6399152"/>
              <a:gd name="connsiteX1" fmla="*/ 6591300 w 6591300"/>
              <a:gd name="connsiteY1" fmla="*/ 0 h 6399152"/>
              <a:gd name="connsiteX2" fmla="*/ 6591300 w 6591300"/>
              <a:gd name="connsiteY2" fmla="*/ 5797156 h 6399152"/>
              <a:gd name="connsiteX3" fmla="*/ 5989304 w 6591300"/>
              <a:gd name="connsiteY3" fmla="*/ 6399152 h 6399152"/>
              <a:gd name="connsiteX4" fmla="*/ 0 w 6591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91300" h="6399152">
                <a:moveTo>
                  <a:pt x="0" y="0"/>
                </a:moveTo>
                <a:lnTo>
                  <a:pt x="6591300" y="0"/>
                </a:lnTo>
                <a:lnTo>
                  <a:pt x="6591300" y="5797156"/>
                </a:lnTo>
                <a:cubicBezTo>
                  <a:pt x="6591300" y="6129629"/>
                  <a:pt x="6321777" y="6399152"/>
                  <a:pt x="5989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7FF0220E-48F8-B4D9-19DE-7B457C3C221C}"/>
              </a:ext>
            </a:extLst>
          </p:cNvPr>
          <p:cNvSpPr>
            <a:spLocks noGrp="1"/>
          </p:cNvSpPr>
          <p:nvPr>
            <p:ph sz="quarter" idx="14"/>
          </p:nvPr>
        </p:nvSpPr>
        <p:spPr>
          <a:xfrm>
            <a:off x="7196328" y="1380744"/>
            <a:ext cx="4389120"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1E7477ED-8564-46ED-8FFC-DE5A509699F3}"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850310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Content Photo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320040"/>
            <a:ext cx="4573413" cy="93268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429766" y="1380744"/>
            <a:ext cx="4573413" cy="49834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2BD82EEA-7278-1A73-C95C-473F75B54048}"/>
              </a:ext>
            </a:extLst>
          </p:cNvPr>
          <p:cNvSpPr>
            <a:spLocks noGrp="1"/>
          </p:cNvSpPr>
          <p:nvPr>
            <p:ph type="pic" sz="quarter" idx="15" hasCustomPrompt="1"/>
          </p:nvPr>
        </p:nvSpPr>
        <p:spPr>
          <a:xfrm>
            <a:off x="5737593" y="0"/>
            <a:ext cx="6454407" cy="6399152"/>
          </a:xfrm>
          <a:custGeom>
            <a:avLst/>
            <a:gdLst>
              <a:gd name="connsiteX0" fmla="*/ 0 w 6454407"/>
              <a:gd name="connsiteY0" fmla="*/ 0 h 6399152"/>
              <a:gd name="connsiteX1" fmla="*/ 6454407 w 6454407"/>
              <a:gd name="connsiteY1" fmla="*/ 0 h 6399152"/>
              <a:gd name="connsiteX2" fmla="*/ 6454407 w 6454407"/>
              <a:gd name="connsiteY2" fmla="*/ 6399152 h 6399152"/>
              <a:gd name="connsiteX3" fmla="*/ 601996 w 6454407"/>
              <a:gd name="connsiteY3" fmla="*/ 6399152 h 6399152"/>
              <a:gd name="connsiteX4" fmla="*/ 0 w 6454407"/>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4407" h="6399152">
                <a:moveTo>
                  <a:pt x="0" y="0"/>
                </a:moveTo>
                <a:lnTo>
                  <a:pt x="6454407" y="0"/>
                </a:lnTo>
                <a:lnTo>
                  <a:pt x="6454407" y="6399152"/>
                </a:lnTo>
                <a:lnTo>
                  <a:pt x="601996" y="6399152"/>
                </a:lnTo>
                <a:cubicBezTo>
                  <a:pt x="269523" y="6399152"/>
                  <a:pt x="0" y="6129629"/>
                  <a:pt x="0" y="5797156"/>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90826781-2293-4754-A74B-94E6E7D7B311}"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lvl1pPr>
              <a:defRPr>
                <a:solidFill>
                  <a:schemeClr val="tx1"/>
                </a:solidFill>
                <a:effectLst/>
              </a:defRPr>
            </a:lvl1p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lvl1pPr>
              <a:defRPr>
                <a:solidFill>
                  <a:schemeClr val="tx1"/>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667998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Content Photo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21040" y="603504"/>
            <a:ext cx="3401568" cy="1527048"/>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F44EE1A0-D83B-FE6C-4495-F55C5070D5D1}"/>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21040"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CDFBFA6E-9D0B-474A-AFB9-4E0832448570}"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44394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Content Photo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3401568" cy="1527048"/>
          </a:xfrm>
        </p:spPr>
        <p:txBody>
          <a:bodyPr anchor="b"/>
          <a:lstStyle/>
          <a:p>
            <a:r>
              <a:rPr lang="en-US" dirty="0"/>
              <a:t>Click to edit Master title style</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429768" y="2276856"/>
            <a:ext cx="3401568" cy="404164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3">
            <a:extLst>
              <a:ext uri="{FF2B5EF4-FFF2-40B4-BE49-F238E27FC236}">
                <a16:creationId xmlns:a16="http://schemas.microsoft.com/office/drawing/2014/main" id="{58FA1BA0-D099-705F-F85E-3FBC782F7651}"/>
              </a:ext>
            </a:extLst>
          </p:cNvPr>
          <p:cNvSpPr>
            <a:spLocks noGrp="1"/>
          </p:cNvSpPr>
          <p:nvPr>
            <p:ph type="pic" sz="quarter" idx="15" hasCustomPrompt="1"/>
          </p:nvPr>
        </p:nvSpPr>
        <p:spPr>
          <a:xfrm>
            <a:off x="4502843" y="2"/>
            <a:ext cx="7689157" cy="6399151"/>
          </a:xfrm>
          <a:custGeom>
            <a:avLst/>
            <a:gdLst>
              <a:gd name="connsiteX0" fmla="*/ 0 w 7689157"/>
              <a:gd name="connsiteY0" fmla="*/ 0 h 6399151"/>
              <a:gd name="connsiteX1" fmla="*/ 7689157 w 7689157"/>
              <a:gd name="connsiteY1" fmla="*/ 0 h 6399151"/>
              <a:gd name="connsiteX2" fmla="*/ 7689157 w 7689157"/>
              <a:gd name="connsiteY2" fmla="*/ 6399151 h 6399151"/>
              <a:gd name="connsiteX3" fmla="*/ 601997 w 7689157"/>
              <a:gd name="connsiteY3" fmla="*/ 6399151 h 6399151"/>
              <a:gd name="connsiteX4" fmla="*/ 0 w 7689157"/>
              <a:gd name="connsiteY4" fmla="*/ 5797155 h 6399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1">
                <a:moveTo>
                  <a:pt x="0" y="0"/>
                </a:moveTo>
                <a:lnTo>
                  <a:pt x="7689157" y="0"/>
                </a:lnTo>
                <a:lnTo>
                  <a:pt x="7689157" y="6399151"/>
                </a:lnTo>
                <a:lnTo>
                  <a:pt x="601997" y="6399151"/>
                </a:lnTo>
                <a:cubicBezTo>
                  <a:pt x="269523" y="6399151"/>
                  <a:pt x="0" y="6129628"/>
                  <a:pt x="0" y="5797155"/>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EE767648-9FB3-40F4-8072-E80887331DF3}"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34671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Content Photo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311896" y="1078992"/>
            <a:ext cx="3273552" cy="1947672"/>
          </a:xfrm>
        </p:spPr>
        <p:txBody>
          <a:bodyPr anchor="b"/>
          <a:lstStyle/>
          <a:p>
            <a:r>
              <a:rPr lang="en-US" dirty="0"/>
              <a:t>Click to edit Master title style</a:t>
            </a:r>
          </a:p>
        </p:txBody>
      </p:sp>
      <p:sp>
        <p:nvSpPr>
          <p:cNvPr id="11" name="Picture Placeholder 3">
            <a:extLst>
              <a:ext uri="{FF2B5EF4-FFF2-40B4-BE49-F238E27FC236}">
                <a16:creationId xmlns:a16="http://schemas.microsoft.com/office/drawing/2014/main" id="{8073E866-A871-62F7-1E54-F2A44278F834}"/>
              </a:ext>
            </a:extLst>
          </p:cNvPr>
          <p:cNvSpPr>
            <a:spLocks noGrp="1"/>
          </p:cNvSpPr>
          <p:nvPr>
            <p:ph type="pic" sz="quarter" idx="15" hasCustomPrompt="1"/>
          </p:nvPr>
        </p:nvSpPr>
        <p:spPr>
          <a:xfrm>
            <a:off x="0" y="0"/>
            <a:ext cx="7734300" cy="6399152"/>
          </a:xfrm>
          <a:custGeom>
            <a:avLst/>
            <a:gdLst>
              <a:gd name="connsiteX0" fmla="*/ 0 w 7734300"/>
              <a:gd name="connsiteY0" fmla="*/ 0 h 6399152"/>
              <a:gd name="connsiteX1" fmla="*/ 7734300 w 7734300"/>
              <a:gd name="connsiteY1" fmla="*/ 0 h 6399152"/>
              <a:gd name="connsiteX2" fmla="*/ 7734300 w 7734300"/>
              <a:gd name="connsiteY2" fmla="*/ 5797156 h 6399152"/>
              <a:gd name="connsiteX3" fmla="*/ 7132304 w 7734300"/>
              <a:gd name="connsiteY3" fmla="*/ 6399152 h 6399152"/>
              <a:gd name="connsiteX4" fmla="*/ 0 w 7734300"/>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4300" h="6399152">
                <a:moveTo>
                  <a:pt x="0" y="0"/>
                </a:moveTo>
                <a:lnTo>
                  <a:pt x="7734300" y="0"/>
                </a:lnTo>
                <a:lnTo>
                  <a:pt x="7734300" y="5797156"/>
                </a:lnTo>
                <a:cubicBezTo>
                  <a:pt x="7734300" y="6129629"/>
                  <a:pt x="7464777" y="6399152"/>
                  <a:pt x="7132304" y="6399152"/>
                </a:cubicBezTo>
                <a:lnTo>
                  <a:pt x="0" y="6399152"/>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311896" y="3099816"/>
            <a:ext cx="3273552" cy="2953512"/>
          </a:xfrm>
        </p:spPr>
        <p:txBody>
          <a:bodyPr>
            <a:normAutofit/>
          </a:bodyPr>
          <a:lstStyle>
            <a:lvl1pPr marL="0" indent="0">
              <a:buNone/>
              <a:defRPr sz="16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lvl1pPr>
              <a:defRPr>
                <a:solidFill>
                  <a:schemeClr val="tx1"/>
                </a:solidFill>
                <a:effectLst/>
              </a:defRPr>
            </a:lvl1pPr>
          </a:lstStyle>
          <a:p>
            <a:fld id="{7007E99A-2976-4D79-B66C-833B4C12E9C9}"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71614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Content Photo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111854"/>
            <a:ext cx="3945468" cy="138988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5584372" y="5111854"/>
            <a:ext cx="6168356" cy="1389888"/>
          </a:xfrm>
        </p:spPr>
        <p:txBody>
          <a:bodyPr>
            <a:norm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815B30A2-D0D1-DED2-1133-A673CEA16AE9}"/>
              </a:ext>
            </a:extLst>
          </p:cNvPr>
          <p:cNvSpPr>
            <a:spLocks noGrp="1"/>
          </p:cNvSpPr>
          <p:nvPr>
            <p:ph type="pic" sz="quarter" idx="15" hasCustomPrompt="1"/>
          </p:nvPr>
        </p:nvSpPr>
        <p:spPr>
          <a:xfrm>
            <a:off x="0" y="0"/>
            <a:ext cx="11750040" cy="4724868"/>
          </a:xfrm>
          <a:custGeom>
            <a:avLst/>
            <a:gdLst>
              <a:gd name="connsiteX0" fmla="*/ 0 w 11750040"/>
              <a:gd name="connsiteY0" fmla="*/ 0 h 4724868"/>
              <a:gd name="connsiteX1" fmla="*/ 11750040 w 11750040"/>
              <a:gd name="connsiteY1" fmla="*/ 0 h 4724868"/>
              <a:gd name="connsiteX2" fmla="*/ 11750040 w 11750040"/>
              <a:gd name="connsiteY2" fmla="*/ 4122872 h 4724868"/>
              <a:gd name="connsiteX3" fmla="*/ 11148044 w 11750040"/>
              <a:gd name="connsiteY3" fmla="*/ 4724868 h 4724868"/>
              <a:gd name="connsiteX4" fmla="*/ 0 w 11750040"/>
              <a:gd name="connsiteY4" fmla="*/ 4724868 h 4724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50040" h="4724868">
                <a:moveTo>
                  <a:pt x="0" y="0"/>
                </a:moveTo>
                <a:lnTo>
                  <a:pt x="11750040" y="0"/>
                </a:lnTo>
                <a:lnTo>
                  <a:pt x="11750040" y="4122872"/>
                </a:lnTo>
                <a:cubicBezTo>
                  <a:pt x="11750040" y="4455345"/>
                  <a:pt x="11480517" y="4724868"/>
                  <a:pt x="11148044" y="4724868"/>
                </a:cubicBezTo>
                <a:lnTo>
                  <a:pt x="0" y="4724868"/>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49DDD7D-A4A9-4042-8D3D-AF897B76225E}"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434004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Content Photo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4162318"/>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4162318"/>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0696DEB7-ADC8-3E90-7A63-F11D6535D0E4}"/>
              </a:ext>
            </a:extLst>
          </p:cNvPr>
          <p:cNvSpPr>
            <a:spLocks noGrp="1"/>
          </p:cNvSpPr>
          <p:nvPr>
            <p:ph type="pic" sz="quarter" idx="15" hasCustomPrompt="1"/>
          </p:nvPr>
        </p:nvSpPr>
        <p:spPr>
          <a:xfrm>
            <a:off x="0" y="0"/>
            <a:ext cx="11750040" cy="3806246"/>
          </a:xfrm>
          <a:custGeom>
            <a:avLst/>
            <a:gdLst>
              <a:gd name="connsiteX0" fmla="*/ 0 w 11733150"/>
              <a:gd name="connsiteY0" fmla="*/ 0 h 3806246"/>
              <a:gd name="connsiteX1" fmla="*/ 11733150 w 11733150"/>
              <a:gd name="connsiteY1" fmla="*/ 0 h 3806246"/>
              <a:gd name="connsiteX2" fmla="*/ 11733150 w 11733150"/>
              <a:gd name="connsiteY2" fmla="*/ 3204250 h 3806246"/>
              <a:gd name="connsiteX3" fmla="*/ 11131154 w 11733150"/>
              <a:gd name="connsiteY3" fmla="*/ 3806246 h 3806246"/>
              <a:gd name="connsiteX4" fmla="*/ 0 w 11733150"/>
              <a:gd name="connsiteY4" fmla="*/ 3806246 h 38062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3806246">
                <a:moveTo>
                  <a:pt x="0" y="0"/>
                </a:moveTo>
                <a:lnTo>
                  <a:pt x="11733150" y="0"/>
                </a:lnTo>
                <a:lnTo>
                  <a:pt x="11733150" y="3204250"/>
                </a:lnTo>
                <a:cubicBezTo>
                  <a:pt x="11733150" y="3536723"/>
                  <a:pt x="11463627" y="3806246"/>
                  <a:pt x="11131154" y="3806246"/>
                </a:cubicBezTo>
                <a:lnTo>
                  <a:pt x="0" y="380624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03EA3D79-61FB-48D3-96EC-9D73986E2DB4}"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028074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7269480" y="411480"/>
            <a:ext cx="4361688" cy="3968496"/>
          </a:xfrm>
        </p:spPr>
        <p:txBody>
          <a:bodyPr vert="horz" lIns="91440" tIns="45720" rIns="91440" bIns="45720" rtlCol="0" anchor="t">
            <a:normAutofit/>
          </a:bodyPr>
          <a:lstStyle>
            <a:lvl1pPr>
              <a:defRPr lang="en-US" sz="48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7269480"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1" name="Picture Placeholder 6">
            <a:extLst>
              <a:ext uri="{FF2B5EF4-FFF2-40B4-BE49-F238E27FC236}">
                <a16:creationId xmlns:a16="http://schemas.microsoft.com/office/drawing/2014/main" id="{1D6AB98B-BD95-F9FC-BB22-1A89B6EE3246}"/>
              </a:ext>
            </a:extLst>
          </p:cNvPr>
          <p:cNvSpPr>
            <a:spLocks noGrp="1"/>
          </p:cNvSpPr>
          <p:nvPr>
            <p:ph type="pic" sz="quarter" idx="13" hasCustomPrompt="1"/>
          </p:nvPr>
        </p:nvSpPr>
        <p:spPr>
          <a:xfrm>
            <a:off x="0" y="0"/>
            <a:ext cx="6604503" cy="6399152"/>
          </a:xfrm>
          <a:custGeom>
            <a:avLst/>
            <a:gdLst>
              <a:gd name="connsiteX0" fmla="*/ 0 w 6604503"/>
              <a:gd name="connsiteY0" fmla="*/ 0 h 6399152"/>
              <a:gd name="connsiteX1" fmla="*/ 6604503 w 6604503"/>
              <a:gd name="connsiteY1" fmla="*/ 0 h 6399152"/>
              <a:gd name="connsiteX2" fmla="*/ 6604503 w 6604503"/>
              <a:gd name="connsiteY2" fmla="*/ 5797156 h 6399152"/>
              <a:gd name="connsiteX3" fmla="*/ 6002507 w 6604503"/>
              <a:gd name="connsiteY3" fmla="*/ 6399152 h 6399152"/>
              <a:gd name="connsiteX4" fmla="*/ 0 w 6604503"/>
              <a:gd name="connsiteY4" fmla="*/ 639915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4503" h="6399152">
                <a:moveTo>
                  <a:pt x="0" y="0"/>
                </a:moveTo>
                <a:lnTo>
                  <a:pt x="6604503" y="0"/>
                </a:lnTo>
                <a:lnTo>
                  <a:pt x="6604503" y="5797156"/>
                </a:lnTo>
                <a:cubicBezTo>
                  <a:pt x="6604503" y="6129629"/>
                  <a:pt x="6334980" y="6399152"/>
                  <a:pt x="6002507" y="6399152"/>
                </a:cubicBezTo>
                <a:lnTo>
                  <a:pt x="0" y="6399152"/>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5B3B0F7F-6AD6-4AF0-8BB1-D49CE0F9F622}" type="datetime1">
              <a:rPr lang="en-US" smtClean="0"/>
              <a:t>12/11/2025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88248486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Content Photo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21733" y="561425"/>
            <a:ext cx="2953618" cy="1892808"/>
          </a:xfrm>
        </p:spPr>
        <p:txBody>
          <a:bodyPr anchor="t">
            <a:normAutofit/>
          </a:bodyPr>
          <a:lstStyle>
            <a:lvl1pPr>
              <a:defRPr sz="3200"/>
            </a:lvl1pPr>
          </a:lstStyle>
          <a:p>
            <a:r>
              <a:rPr lang="en-US" dirty="0"/>
              <a:t>Click to edit Master title style</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3977640" y="561425"/>
            <a:ext cx="7772400" cy="2240280"/>
          </a:xfrm>
        </p:spPr>
        <p:txBody>
          <a:bodyPr>
            <a:normAutofit/>
          </a:bodyPr>
          <a:lstStyle>
            <a:lvl1pPr marL="285750" indent="-285750">
              <a:buFont typeface="Arial" panose="020B0604020202020204" pitchFamily="34" charset="0"/>
              <a:buChar char="•"/>
              <a:defRPr sz="1800"/>
            </a:lvl1pPr>
            <a:lvl2pPr marL="514350" indent="-285750">
              <a:buFont typeface="Arial" panose="020B0604020202020204" pitchFamily="34" charset="0"/>
              <a:buChar char="•"/>
              <a:defRPr sz="1600"/>
            </a:lvl2pPr>
            <a:lvl3pPr marL="742950" indent="-285750">
              <a:buFont typeface="Arial" panose="020B0604020202020204" pitchFamily="34" charset="0"/>
              <a:buChar char="•"/>
              <a:defRPr sz="1400"/>
            </a:lvl3pPr>
            <a:lvl4pPr marL="857250" indent="-171450">
              <a:buFont typeface="Arial" panose="020B0604020202020204" pitchFamily="34" charset="0"/>
              <a:buChar char="•"/>
              <a:defRPr sz="1400"/>
            </a:lvl4pPr>
            <a:lvl5pPr marL="1085850" indent="-171450">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20558516-7088-BB33-D6DC-15ED4C60CBAF}"/>
              </a:ext>
            </a:extLst>
          </p:cNvPr>
          <p:cNvSpPr>
            <a:spLocks noGrp="1"/>
          </p:cNvSpPr>
          <p:nvPr>
            <p:ph type="pic" sz="quarter" idx="15" hasCustomPrompt="1"/>
          </p:nvPr>
        </p:nvSpPr>
        <p:spPr>
          <a:xfrm>
            <a:off x="441960" y="3067414"/>
            <a:ext cx="11750040" cy="3790586"/>
          </a:xfrm>
          <a:custGeom>
            <a:avLst/>
            <a:gdLst>
              <a:gd name="connsiteX0" fmla="*/ 603695 w 11750040"/>
              <a:gd name="connsiteY0" fmla="*/ 0 h 3790586"/>
              <a:gd name="connsiteX1" fmla="*/ 11750040 w 11750040"/>
              <a:gd name="connsiteY1" fmla="*/ 0 h 3790586"/>
              <a:gd name="connsiteX2" fmla="*/ 11750040 w 11750040"/>
              <a:gd name="connsiteY2" fmla="*/ 3790586 h 3790586"/>
              <a:gd name="connsiteX3" fmla="*/ 0 w 11750040"/>
              <a:gd name="connsiteY3" fmla="*/ 3790586 h 3790586"/>
              <a:gd name="connsiteX4" fmla="*/ 0 w 11750040"/>
              <a:gd name="connsiteY4" fmla="*/ 603695 h 3790586"/>
              <a:gd name="connsiteX5" fmla="*/ 603695 w 11750040"/>
              <a:gd name="connsiteY5" fmla="*/ 0 h 379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50040" h="3790586">
                <a:moveTo>
                  <a:pt x="603695" y="0"/>
                </a:moveTo>
                <a:lnTo>
                  <a:pt x="11750040" y="0"/>
                </a:lnTo>
                <a:lnTo>
                  <a:pt x="11750040" y="3790586"/>
                </a:lnTo>
                <a:lnTo>
                  <a:pt x="0" y="3790586"/>
                </a:lnTo>
                <a:lnTo>
                  <a:pt x="0" y="603695"/>
                </a:lnTo>
                <a:cubicBezTo>
                  <a:pt x="0" y="270283"/>
                  <a:pt x="270283" y="0"/>
                  <a:pt x="603695" y="0"/>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137160" y="40460"/>
            <a:ext cx="3494314" cy="338328"/>
          </a:xfrm>
        </p:spPr>
        <p:txBody>
          <a:bodyPr/>
          <a:lstStyle/>
          <a:p>
            <a:fld id="{5E407E80-9270-4600-9E83-876C054EC0ED}"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876521" y="40460"/>
            <a:ext cx="2805405"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632162" y="40460"/>
            <a:ext cx="429207" cy="338328"/>
          </a:xfrm>
        </p:spPr>
        <p:txBody>
          <a:bodyPr/>
          <a:lstStyle/>
          <a:p>
            <a:fld id="{CC057153-B650-4DEB-B370-79DDCFDCE934}" type="slidenum">
              <a:rPr lang="en-US" smtClean="0"/>
              <a:t>‹#›</a:t>
            </a:fld>
            <a:endParaRPr lang="en-US" dirty="0"/>
          </a:p>
        </p:txBody>
      </p:sp>
    </p:spTree>
    <p:extLst>
      <p:ext uri="{BB962C8B-B14F-4D97-AF65-F5344CB8AC3E}">
        <p14:creationId xmlns:p14="http://schemas.microsoft.com/office/powerpoint/2010/main" val="9366214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Content Photo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603504"/>
            <a:ext cx="11155680" cy="970463"/>
          </a:xfrm>
        </p:spPr>
        <p:txBody>
          <a:bodyPr anchor="ctr"/>
          <a:lstStyle/>
          <a:p>
            <a:r>
              <a:rPr lang="en-US" dirty="0"/>
              <a:t>Click to edit Master title style</a:t>
            </a:r>
          </a:p>
        </p:txBody>
      </p:sp>
      <p:sp>
        <p:nvSpPr>
          <p:cNvPr id="9" name="Picture Placeholder 8">
            <a:extLst>
              <a:ext uri="{FF2B5EF4-FFF2-40B4-BE49-F238E27FC236}">
                <a16:creationId xmlns:a16="http://schemas.microsoft.com/office/drawing/2014/main" id="{19C22D85-D675-737B-9F54-B9D7FC819199}"/>
              </a:ext>
            </a:extLst>
          </p:cNvPr>
          <p:cNvSpPr>
            <a:spLocks noGrp="1"/>
          </p:cNvSpPr>
          <p:nvPr>
            <p:ph type="pic" sz="quarter" idx="15" hasCustomPrompt="1"/>
          </p:nvPr>
        </p:nvSpPr>
        <p:spPr>
          <a:xfrm>
            <a:off x="0" y="1828800"/>
            <a:ext cx="6707699" cy="5029200"/>
          </a:xfrm>
          <a:custGeom>
            <a:avLst/>
            <a:gdLst>
              <a:gd name="connsiteX0" fmla="*/ 0 w 6707699"/>
              <a:gd name="connsiteY0" fmla="*/ 0 h 5029200"/>
              <a:gd name="connsiteX1" fmla="*/ 6129259 w 6707699"/>
              <a:gd name="connsiteY1" fmla="*/ 0 h 5029200"/>
              <a:gd name="connsiteX2" fmla="*/ 6707699 w 6707699"/>
              <a:gd name="connsiteY2" fmla="*/ 578440 h 5029200"/>
              <a:gd name="connsiteX3" fmla="*/ 6707699 w 6707699"/>
              <a:gd name="connsiteY3" fmla="*/ 5029200 h 5029200"/>
              <a:gd name="connsiteX4" fmla="*/ 0 w 6707699"/>
              <a:gd name="connsiteY4" fmla="*/ 5029200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7699" h="5029200">
                <a:moveTo>
                  <a:pt x="0" y="0"/>
                </a:moveTo>
                <a:lnTo>
                  <a:pt x="6129259" y="0"/>
                </a:lnTo>
                <a:cubicBezTo>
                  <a:pt x="6448723" y="0"/>
                  <a:pt x="6707699" y="258976"/>
                  <a:pt x="6707699" y="578440"/>
                </a:cubicBezTo>
                <a:lnTo>
                  <a:pt x="6707699" y="5029200"/>
                </a:lnTo>
                <a:lnTo>
                  <a:pt x="0" y="5029200"/>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C1897688-419F-6EB2-5CC1-DC14924E5FC3}"/>
              </a:ext>
            </a:extLst>
          </p:cNvPr>
          <p:cNvSpPr>
            <a:spLocks noGrp="1"/>
          </p:cNvSpPr>
          <p:nvPr>
            <p:ph sz="quarter" idx="14"/>
          </p:nvPr>
        </p:nvSpPr>
        <p:spPr>
          <a:xfrm>
            <a:off x="7389302" y="1828800"/>
            <a:ext cx="4196146" cy="45037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7389302" y="6492240"/>
            <a:ext cx="1280160" cy="338328"/>
          </a:xfrm>
        </p:spPr>
        <p:txBody>
          <a:bodyPr/>
          <a:lstStyle/>
          <a:p>
            <a:fld id="{7A043757-40C8-48EB-A459-80D3B00F0BCB}"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8669462" y="6492240"/>
            <a:ext cx="2888554" cy="338328"/>
          </a:xfrm>
        </p:spPr>
        <p:txBody>
          <a:bodyPr/>
          <a:lstStyle/>
          <a:p>
            <a:r>
              <a:rPr lang="en-US" dirty="0"/>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51800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Content Photo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48639"/>
            <a:ext cx="4855464" cy="1453896"/>
          </a:xfrm>
        </p:spPr>
        <p:txBody>
          <a:bodyPr anchor="t"/>
          <a:lstStyle/>
          <a:p>
            <a:r>
              <a:rPr lang="en-US" dirty="0"/>
              <a:t>Click to edit Master title style</a:t>
            </a:r>
          </a:p>
        </p:txBody>
      </p:sp>
      <p:sp>
        <p:nvSpPr>
          <p:cNvPr id="11" name="Picture Placeholder 8">
            <a:extLst>
              <a:ext uri="{FF2B5EF4-FFF2-40B4-BE49-F238E27FC236}">
                <a16:creationId xmlns:a16="http://schemas.microsoft.com/office/drawing/2014/main" id="{C202BC3A-8633-9F03-1586-99447DA1CFF3}"/>
              </a:ext>
            </a:extLst>
          </p:cNvPr>
          <p:cNvSpPr>
            <a:spLocks noGrp="1"/>
          </p:cNvSpPr>
          <p:nvPr>
            <p:ph type="pic" sz="quarter" idx="15" hasCustomPrompt="1"/>
          </p:nvPr>
        </p:nvSpPr>
        <p:spPr>
          <a:xfrm>
            <a:off x="0" y="2293496"/>
            <a:ext cx="5285232" cy="4564504"/>
          </a:xfrm>
          <a:custGeom>
            <a:avLst/>
            <a:gdLst>
              <a:gd name="connsiteX0" fmla="*/ 0 w 5285232"/>
              <a:gd name="connsiteY0" fmla="*/ 0 h 4564504"/>
              <a:gd name="connsiteX1" fmla="*/ 4706792 w 5285232"/>
              <a:gd name="connsiteY1" fmla="*/ 0 h 4564504"/>
              <a:gd name="connsiteX2" fmla="*/ 5285232 w 5285232"/>
              <a:gd name="connsiteY2" fmla="*/ 578440 h 4564504"/>
              <a:gd name="connsiteX3" fmla="*/ 5285232 w 5285232"/>
              <a:gd name="connsiteY3" fmla="*/ 4564504 h 4564504"/>
              <a:gd name="connsiteX4" fmla="*/ 0 w 5285232"/>
              <a:gd name="connsiteY4" fmla="*/ 4564504 h 4564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232" h="4564504">
                <a:moveTo>
                  <a:pt x="0" y="0"/>
                </a:moveTo>
                <a:lnTo>
                  <a:pt x="4706792" y="0"/>
                </a:lnTo>
                <a:cubicBezTo>
                  <a:pt x="5026256" y="0"/>
                  <a:pt x="5285232" y="258976"/>
                  <a:pt x="5285232" y="578440"/>
                </a:cubicBezTo>
                <a:lnTo>
                  <a:pt x="5285232" y="4564504"/>
                </a:lnTo>
                <a:lnTo>
                  <a:pt x="0" y="4564504"/>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6096000" y="549275"/>
            <a:ext cx="5585925" cy="57832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6096000" y="6492240"/>
            <a:ext cx="2651760" cy="338328"/>
          </a:xfrm>
        </p:spPr>
        <p:txBody>
          <a:bodyPr/>
          <a:lstStyle/>
          <a:p>
            <a:fld id="{D0304CB2-AF95-4B6C-81FD-EF29E4F12940}" type="datetime1">
              <a:rPr lang="en-US" smtClean="0"/>
              <a:t>12/11/2025</a:t>
            </a:fld>
            <a:endParaRPr lang="en-US" dirty="0"/>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1662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Content Photo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8" y="550218"/>
            <a:ext cx="3827439" cy="1453896"/>
          </a:xfrm>
        </p:spPr>
        <p:txBody>
          <a:bodyPr anchor="t">
            <a:normAutofit/>
          </a:bodyPr>
          <a:lstStyle>
            <a:lvl1pPr>
              <a:defRPr sz="3200"/>
            </a:lvl1pPr>
          </a:lstStyle>
          <a:p>
            <a:r>
              <a:rPr lang="en-US" dirty="0"/>
              <a:t>Click to edit Master title style</a:t>
            </a:r>
          </a:p>
        </p:txBody>
      </p:sp>
      <p:sp>
        <p:nvSpPr>
          <p:cNvPr id="10" name="Picture Placeholder 8">
            <a:extLst>
              <a:ext uri="{FF2B5EF4-FFF2-40B4-BE49-F238E27FC236}">
                <a16:creationId xmlns:a16="http://schemas.microsoft.com/office/drawing/2014/main" id="{E211327B-3880-6494-1C8F-EEE1BF913B81}"/>
              </a:ext>
            </a:extLst>
          </p:cNvPr>
          <p:cNvSpPr>
            <a:spLocks noGrp="1"/>
          </p:cNvSpPr>
          <p:nvPr>
            <p:ph type="pic" sz="quarter" idx="15" hasCustomPrompt="1"/>
          </p:nvPr>
        </p:nvSpPr>
        <p:spPr>
          <a:xfrm>
            <a:off x="0" y="2293494"/>
            <a:ext cx="4176819" cy="4564506"/>
          </a:xfrm>
          <a:custGeom>
            <a:avLst/>
            <a:gdLst>
              <a:gd name="connsiteX0" fmla="*/ 0 w 4176819"/>
              <a:gd name="connsiteY0" fmla="*/ 0 h 4564506"/>
              <a:gd name="connsiteX1" fmla="*/ 3598379 w 4176819"/>
              <a:gd name="connsiteY1" fmla="*/ 0 h 4564506"/>
              <a:gd name="connsiteX2" fmla="*/ 4176819 w 4176819"/>
              <a:gd name="connsiteY2" fmla="*/ 578440 h 4564506"/>
              <a:gd name="connsiteX3" fmla="*/ 4176819 w 4176819"/>
              <a:gd name="connsiteY3" fmla="*/ 4564506 h 4564506"/>
              <a:gd name="connsiteX4" fmla="*/ 0 w 4176819"/>
              <a:gd name="connsiteY4" fmla="*/ 4564506 h 4564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6819" h="4564506">
                <a:moveTo>
                  <a:pt x="0" y="0"/>
                </a:moveTo>
                <a:lnTo>
                  <a:pt x="3598379" y="0"/>
                </a:lnTo>
                <a:cubicBezTo>
                  <a:pt x="3917843" y="0"/>
                  <a:pt x="4176819" y="258976"/>
                  <a:pt x="4176819" y="578440"/>
                </a:cubicBezTo>
                <a:lnTo>
                  <a:pt x="4176819" y="4564506"/>
                </a:lnTo>
                <a:lnTo>
                  <a:pt x="0" y="4564506"/>
                </a:ln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8" name="Content Placeholder 7">
            <a:extLst>
              <a:ext uri="{FF2B5EF4-FFF2-40B4-BE49-F238E27FC236}">
                <a16:creationId xmlns:a16="http://schemas.microsoft.com/office/drawing/2014/main" id="{83F7B03F-5EDA-605B-1A2E-F48896E48939}"/>
              </a:ext>
            </a:extLst>
          </p:cNvPr>
          <p:cNvSpPr>
            <a:spLocks noGrp="1"/>
          </p:cNvSpPr>
          <p:nvPr>
            <p:ph sz="quarter" idx="14"/>
          </p:nvPr>
        </p:nvSpPr>
        <p:spPr>
          <a:xfrm>
            <a:off x="5120787" y="549275"/>
            <a:ext cx="6561138" cy="57881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5115073" y="6492240"/>
            <a:ext cx="2843784" cy="338328"/>
          </a:xfrm>
        </p:spPr>
        <p:txBody>
          <a:bodyPr/>
          <a:lstStyle/>
          <a:p>
            <a:fld id="{FD636673-28CE-4CCE-80FB-7124C935A31A}"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966810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ig Number">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6EF0D11-5ED9-D2C8-48DF-CDDD85CEAC2D}"/>
              </a:ext>
            </a:extLst>
          </p:cNvPr>
          <p:cNvSpPr/>
          <p:nvPr/>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1389888" y="4809744"/>
            <a:ext cx="9345168" cy="1225296"/>
          </a:xfrm>
        </p:spPr>
        <p:txBody>
          <a:bodyPr anchor="t">
            <a:normAutofit/>
          </a:bodyPr>
          <a:lstStyle>
            <a:lvl1pPr algn="ctr">
              <a:lnSpc>
                <a:spcPct val="120000"/>
              </a:lnSpc>
              <a:defRPr sz="2800">
                <a:solidFill>
                  <a:schemeClr val="tx2"/>
                </a:solidFill>
                <a:latin typeface="+mn-lt"/>
              </a:defRPr>
            </a:lvl1pPr>
          </a:lstStyle>
          <a:p>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493776" y="603504"/>
            <a:ext cx="11201400" cy="4206240"/>
          </a:xfrm>
        </p:spPr>
        <p:txBody>
          <a:bodyPr anchor="b">
            <a:normAutofit/>
          </a:bodyPr>
          <a:lstStyle>
            <a:lvl1pPr marL="0" indent="0" algn="ctr">
              <a:lnSpc>
                <a:spcPct val="90000"/>
              </a:lnSpc>
              <a:buNone/>
              <a:defRPr sz="27800">
                <a:solidFill>
                  <a:schemeClr val="accent1">
                    <a:lumMod val="75000"/>
                  </a:schemeClr>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E8802264-EF96-4074-A671-AB5D99F5E332}" type="datetime1">
              <a:rPr lang="en-US" smtClean="0"/>
              <a:t>12/11/2025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482878469"/>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ig Number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490472"/>
          </a:xfrm>
        </p:spPr>
        <p:txBody>
          <a:bodyPr vert="horz" lIns="91440" tIns="45720" rIns="91440" bIns="45720" rtlCol="0" anchor="t">
            <a:normAutofit/>
          </a:bodyPr>
          <a:lstStyle>
            <a:lvl1pPr>
              <a:lnSpc>
                <a:spcPct val="120000"/>
              </a:lnSpc>
              <a:defRPr lang="en-US" sz="2800" dirty="0">
                <a:solidFill>
                  <a:schemeClr val="tx2"/>
                </a:solidFill>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FB84F615-9106-410C-834A-3DBE51A81CC1}" type="datetime1">
              <a:rPr lang="en-US" smtClean="0"/>
              <a:t>12/11/2025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p:txBody>
          <a:bodyPr/>
          <a:lstStyle>
            <a:lvl1pPr>
              <a:defRPr>
                <a:solidFill>
                  <a:schemeClr val="tx2"/>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39870571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ig Number 3">
    <p:bg>
      <p:bgRef idx="1001">
        <a:schemeClr val="bg1"/>
      </p:bgRef>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0EA1A10B-111C-8469-40F7-C3551BB027D0}"/>
              </a:ext>
            </a:extLst>
          </p:cNvPr>
          <p:cNvSpPr/>
          <p:nvPr/>
        </p:nvSpPr>
        <p:spPr>
          <a:xfrm>
            <a:off x="1" y="4783948"/>
            <a:ext cx="11762231" cy="2074052"/>
          </a:xfrm>
          <a:custGeom>
            <a:avLst/>
            <a:gdLst>
              <a:gd name="connsiteX0" fmla="*/ 0 w 11762231"/>
              <a:gd name="connsiteY0" fmla="*/ 0 h 2074052"/>
              <a:gd name="connsiteX1" fmla="*/ 112775 w 11762231"/>
              <a:gd name="connsiteY1" fmla="*/ 0 h 2074052"/>
              <a:gd name="connsiteX2" fmla="*/ 11102489 w 11762231"/>
              <a:gd name="connsiteY2" fmla="*/ 0 h 2074052"/>
              <a:gd name="connsiteX3" fmla="*/ 11437005 w 11762231"/>
              <a:gd name="connsiteY3" fmla="*/ 0 h 2074052"/>
              <a:gd name="connsiteX4" fmla="*/ 11762231 w 11762231"/>
              <a:gd name="connsiteY4" fmla="*/ 325226 h 2074052"/>
              <a:gd name="connsiteX5" fmla="*/ 11762231 w 11762231"/>
              <a:gd name="connsiteY5" fmla="*/ 2074052 h 2074052"/>
              <a:gd name="connsiteX6" fmla="*/ 11427715 w 11762231"/>
              <a:gd name="connsiteY6" fmla="*/ 2074052 h 2074052"/>
              <a:gd name="connsiteX7" fmla="*/ 112775 w 11762231"/>
              <a:gd name="connsiteY7" fmla="*/ 2074052 h 2074052"/>
              <a:gd name="connsiteX8" fmla="*/ 0 w 11762231"/>
              <a:gd name="connsiteY8" fmla="*/ 2074052 h 207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62231" h="2074052">
                <a:moveTo>
                  <a:pt x="0" y="0"/>
                </a:moveTo>
                <a:lnTo>
                  <a:pt x="112775" y="0"/>
                </a:lnTo>
                <a:lnTo>
                  <a:pt x="11102489" y="0"/>
                </a:lnTo>
                <a:lnTo>
                  <a:pt x="11437005" y="0"/>
                </a:lnTo>
                <a:cubicBezTo>
                  <a:pt x="11616622" y="0"/>
                  <a:pt x="11762231" y="145609"/>
                  <a:pt x="11762231" y="325226"/>
                </a:cubicBezTo>
                <a:lnTo>
                  <a:pt x="11762231" y="2074052"/>
                </a:lnTo>
                <a:lnTo>
                  <a:pt x="11427715" y="2074052"/>
                </a:lnTo>
                <a:lnTo>
                  <a:pt x="112775" y="2074052"/>
                </a:lnTo>
                <a:lnTo>
                  <a:pt x="0" y="2074052"/>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33C62E16-021E-429D-57AF-0AC1B2666E43}"/>
              </a:ext>
            </a:extLst>
          </p:cNvPr>
          <p:cNvSpPr>
            <a:spLocks noGrp="1"/>
          </p:cNvSpPr>
          <p:nvPr>
            <p:ph type="title"/>
          </p:nvPr>
        </p:nvSpPr>
        <p:spPr>
          <a:xfrm>
            <a:off x="621792" y="4873752"/>
            <a:ext cx="8439912" cy="1591056"/>
          </a:xfrm>
        </p:spPr>
        <p:txBody>
          <a:bodyPr vert="horz" lIns="91440" tIns="45720" rIns="91440" bIns="45720" rtlCol="0" anchor="ctr">
            <a:normAutofit/>
          </a:bodyPr>
          <a:lstStyle>
            <a:lvl1pPr>
              <a:lnSpc>
                <a:spcPct val="120000"/>
              </a:lnSpc>
              <a:defRPr lang="en-US" sz="2800" dirty="0">
                <a:latin typeface="+mn-lt"/>
              </a:defRPr>
            </a:lvl1pPr>
          </a:lstStyle>
          <a:p>
            <a:pPr lvl="0"/>
            <a:r>
              <a:rPr lang="en-US" dirty="0"/>
              <a:t>Click to edit Master title style</a:t>
            </a:r>
          </a:p>
        </p:txBody>
      </p:sp>
      <p:sp>
        <p:nvSpPr>
          <p:cNvPr id="7" name="Content Placeholder 6">
            <a:extLst>
              <a:ext uri="{FF2B5EF4-FFF2-40B4-BE49-F238E27FC236}">
                <a16:creationId xmlns:a16="http://schemas.microsoft.com/office/drawing/2014/main" id="{8D5285B4-939B-FC12-E19A-F30DFE493F08}"/>
              </a:ext>
            </a:extLst>
          </p:cNvPr>
          <p:cNvSpPr>
            <a:spLocks noGrp="1"/>
          </p:cNvSpPr>
          <p:nvPr>
            <p:ph sz="quarter" idx="13" hasCustomPrompt="1"/>
          </p:nvPr>
        </p:nvSpPr>
        <p:spPr>
          <a:xfrm>
            <a:off x="539496" y="420624"/>
            <a:ext cx="11100816" cy="4334256"/>
          </a:xfrm>
        </p:spPr>
        <p:txBody>
          <a:bodyPr vert="horz" lIns="91440" tIns="45720" rIns="91440" bIns="45720" rtlCol="0" anchor="b">
            <a:normAutofit/>
          </a:bodyPr>
          <a:lstStyle>
            <a:lvl1pPr marL="0" indent="0">
              <a:lnSpc>
                <a:spcPct val="90000"/>
              </a:lnSpc>
              <a:buNone/>
              <a:defRPr lang="en-US" sz="27800" dirty="0">
                <a:solidFill>
                  <a:schemeClr val="accent1"/>
                </a:solidFill>
                <a:latin typeface="+mj-lt"/>
              </a:defRPr>
            </a:lvl1pPr>
          </a:lstStyle>
          <a:p>
            <a:pPr lvl="0"/>
            <a:r>
              <a:rPr lang="en-US" dirty="0"/>
              <a:t>##%</a:t>
            </a:r>
          </a:p>
        </p:txBody>
      </p:sp>
      <p:sp>
        <p:nvSpPr>
          <p:cNvPr id="3" name="Date Placeholder 2">
            <a:extLst>
              <a:ext uri="{FF2B5EF4-FFF2-40B4-BE49-F238E27FC236}">
                <a16:creationId xmlns:a16="http://schemas.microsoft.com/office/drawing/2014/main" id="{0C53913C-4E7F-A6E2-8028-C03CFD32F302}"/>
              </a:ext>
            </a:extLst>
          </p:cNvPr>
          <p:cNvSpPr>
            <a:spLocks noGrp="1"/>
          </p:cNvSpPr>
          <p:nvPr>
            <p:ph type="dt" sz="half" idx="10"/>
          </p:nvPr>
        </p:nvSpPr>
        <p:spPr/>
        <p:txBody>
          <a:bodyPr/>
          <a:lstStyle>
            <a:lvl1pPr>
              <a:defRPr>
                <a:solidFill>
                  <a:schemeClr val="tx2"/>
                </a:solidFill>
              </a:defRPr>
            </a:lvl1pPr>
          </a:lstStyle>
          <a:p>
            <a:fld id="{1D5A920F-C91E-4FD9-A8A8-AC96444816EA}" type="datetime1">
              <a:rPr lang="en-US" smtClean="0"/>
              <a:t>12/11/2025</a:t>
            </a:fld>
            <a:endParaRPr lang="en-US" dirty="0"/>
          </a:p>
        </p:txBody>
      </p:sp>
      <p:sp>
        <p:nvSpPr>
          <p:cNvPr id="4" name="Footer Placeholder 3">
            <a:extLst>
              <a:ext uri="{FF2B5EF4-FFF2-40B4-BE49-F238E27FC236}">
                <a16:creationId xmlns:a16="http://schemas.microsoft.com/office/drawing/2014/main" id="{F0225984-1615-5B69-4A65-E3A7E6508DE7}"/>
              </a:ext>
            </a:extLst>
          </p:cNvPr>
          <p:cNvSpPr>
            <a:spLocks noGrp="1"/>
          </p:cNvSpPr>
          <p:nvPr>
            <p:ph type="ftr" sz="quarter" idx="11"/>
          </p:nvPr>
        </p:nvSpPr>
        <p:spPr>
          <a:xfrm>
            <a:off x="8430768" y="6492240"/>
            <a:ext cx="2660904" cy="338328"/>
          </a:xfrm>
        </p:spPr>
        <p:txBody>
          <a:bodyPr/>
          <a:lstStyle>
            <a:lvl1pPr>
              <a:defRPr>
                <a:solidFill>
                  <a:schemeClr val="tx2"/>
                </a:solidFill>
              </a:defRPr>
            </a:lvl1pPr>
          </a:lstStyle>
          <a:p>
            <a:r>
              <a:rPr lang="en-US" dirty="0"/>
              <a:t>Sample Footer Text</a:t>
            </a:r>
          </a:p>
        </p:txBody>
      </p:sp>
      <p:sp>
        <p:nvSpPr>
          <p:cNvPr id="5" name="Slide Number Placeholder 4">
            <a:extLst>
              <a:ext uri="{FF2B5EF4-FFF2-40B4-BE49-F238E27FC236}">
                <a16:creationId xmlns:a16="http://schemas.microsoft.com/office/drawing/2014/main" id="{26A6A07C-51B6-897B-8C81-FBA62CFE4176}"/>
              </a:ext>
            </a:extLst>
          </p:cNvPr>
          <p:cNvSpPr>
            <a:spLocks noGrp="1"/>
          </p:cNvSpPr>
          <p:nvPr>
            <p:ph type="sldNum" sz="quarter" idx="12"/>
          </p:nvPr>
        </p:nvSpPr>
        <p:spPr>
          <a:xfrm>
            <a:off x="11183112" y="6492240"/>
            <a:ext cx="457200" cy="338328"/>
          </a:xfrm>
        </p:spPr>
        <p:txBody>
          <a:bodyPr/>
          <a:lstStyle>
            <a:lvl1pPr>
              <a:defRPr>
                <a:solidFill>
                  <a:schemeClr val="tx2"/>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1024282655"/>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83FF91DA-BC67-4FFF-80B3-6A83720BA580}" type="datetime1">
              <a:rPr lang="en-US" smtClean="0"/>
              <a:t>12/11/2025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987552"/>
            <a:ext cx="10149840" cy="4846320"/>
          </a:xfrm>
        </p:spPr>
        <p:txBody>
          <a:bodyPr anchor="ctr">
            <a:normAutofit/>
          </a:bodyPr>
          <a:lstStyle>
            <a:lvl1pPr marL="0" indent="0">
              <a:lnSpc>
                <a:spcPct val="110000"/>
              </a:lnSpc>
              <a:buNone/>
              <a:defRPr sz="4400" b="0" cap="all" baseline="0">
                <a:solidFill>
                  <a:schemeClr val="accent1"/>
                </a:solidFill>
              </a:defRPr>
            </a:lvl1pPr>
            <a:lvl2pPr marL="228600" indent="0">
              <a:lnSpc>
                <a:spcPct val="110000"/>
              </a:lnSpc>
              <a:buNone/>
              <a:defRPr sz="4000" b="0" cap="all" baseline="0">
                <a:solidFill>
                  <a:schemeClr val="accent1"/>
                </a:solidFill>
              </a:defRPr>
            </a:lvl2pPr>
            <a:lvl3pPr marL="457200" indent="0">
              <a:lnSpc>
                <a:spcPct val="110000"/>
              </a:lnSpc>
              <a:buNone/>
              <a:defRPr sz="3600" b="0" cap="all" baseline="0">
                <a:solidFill>
                  <a:schemeClr val="accent1"/>
                </a:solidFill>
              </a:defRPr>
            </a:lvl3pPr>
            <a:lvl4pPr marL="685800" indent="0">
              <a:lnSpc>
                <a:spcPct val="110000"/>
              </a:lnSpc>
              <a:buNone/>
              <a:defRPr sz="3200" b="0" cap="all" baseline="0">
                <a:solidFill>
                  <a:schemeClr val="accent1"/>
                </a:solidFill>
              </a:defRPr>
            </a:lvl4pPr>
            <a:lvl5pPr marL="914400" indent="0">
              <a:lnSpc>
                <a:spcPct val="110000"/>
              </a:lnSpc>
              <a:buNone/>
              <a:defRPr sz="2800" b="0" cap="all"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621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accent1"/>
                </a:solidFill>
              </a:defRPr>
            </a:lvl1pPr>
          </a:lstStyle>
          <a:p>
            <a:fld id="{15565DD7-EB64-4BFE-B850-4043488A7CD8}" type="datetime1">
              <a:rPr lang="en-US" smtClean="0"/>
              <a:t>12/11/2025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accent1"/>
                </a:solidFill>
              </a:defRPr>
            </a:lvl1pPr>
          </a:lstStyle>
          <a:p>
            <a:r>
              <a:rPr lang="en-US"/>
              <a:t>Sample Footer Text</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accent1"/>
                </a:solidFill>
              </a:defRPr>
            </a:lvl1p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630936"/>
            <a:ext cx="8449056" cy="5605272"/>
          </a:xfrm>
        </p:spPr>
        <p:txBody>
          <a:bodyPr anchor="ctr">
            <a:normAutofit/>
          </a:bodyPr>
          <a:lstStyle>
            <a:lvl1pPr marL="0" indent="0">
              <a:lnSpc>
                <a:spcPct val="110000"/>
              </a:lnSpc>
              <a:buNone/>
              <a:defRPr sz="5400" b="0" cap="none" baseline="0">
                <a:solidFill>
                  <a:schemeClr val="accent1"/>
                </a:solidFill>
              </a:defRPr>
            </a:lvl1pPr>
            <a:lvl2pPr marL="228600" indent="0">
              <a:lnSpc>
                <a:spcPct val="110000"/>
              </a:lnSpc>
              <a:buNone/>
              <a:defRPr sz="4800" b="0" cap="none" baseline="0">
                <a:solidFill>
                  <a:schemeClr val="accent1"/>
                </a:solidFill>
              </a:defRPr>
            </a:lvl2pPr>
            <a:lvl3pPr marL="457200" indent="0">
              <a:lnSpc>
                <a:spcPct val="110000"/>
              </a:lnSpc>
              <a:buNone/>
              <a:defRPr sz="4400" b="0" cap="none" baseline="0">
                <a:solidFill>
                  <a:schemeClr val="accent1"/>
                </a:solidFill>
              </a:defRPr>
            </a:lvl3pPr>
            <a:lvl4pPr marL="685800" indent="0">
              <a:lnSpc>
                <a:spcPct val="110000"/>
              </a:lnSpc>
              <a:buNone/>
              <a:defRPr sz="4000" b="0" cap="none" baseline="0">
                <a:solidFill>
                  <a:schemeClr val="accent1"/>
                </a:solidFill>
              </a:defRPr>
            </a:lvl4pPr>
            <a:lvl5pPr marL="914400" indent="0">
              <a:lnSpc>
                <a:spcPct val="110000"/>
              </a:lnSpc>
              <a:buNone/>
              <a:defRPr sz="3600" b="0" cap="none" baseline="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341886"/>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tatement 3">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60B29AE-EBEF-71CC-AE38-3B2CD14FCA19}"/>
              </a:ext>
            </a:extLst>
          </p:cNvPr>
          <p:cNvSpPr/>
          <p:nvPr/>
        </p:nvSpPr>
        <p:spPr>
          <a:xfrm rot="5400000" flipV="1">
            <a:off x="-2566724" y="2566724"/>
            <a:ext cx="6399213" cy="1265765"/>
          </a:xfrm>
          <a:custGeom>
            <a:avLst/>
            <a:gdLst>
              <a:gd name="connsiteX0" fmla="*/ 0 w 6399213"/>
              <a:gd name="connsiteY0" fmla="*/ 0 h 1265765"/>
              <a:gd name="connsiteX1" fmla="*/ 0 w 6399213"/>
              <a:gd name="connsiteY1" fmla="*/ 1265765 h 1265765"/>
              <a:gd name="connsiteX2" fmla="*/ 5982881 w 6399213"/>
              <a:gd name="connsiteY2" fmla="*/ 1265765 h 1265765"/>
              <a:gd name="connsiteX3" fmla="*/ 6399213 w 6399213"/>
              <a:gd name="connsiteY3" fmla="*/ 849433 h 1265765"/>
              <a:gd name="connsiteX4" fmla="*/ 6399213 w 6399213"/>
              <a:gd name="connsiteY4" fmla="*/ 0 h 1265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213" h="1265765">
                <a:moveTo>
                  <a:pt x="0" y="0"/>
                </a:moveTo>
                <a:lnTo>
                  <a:pt x="0" y="1265765"/>
                </a:lnTo>
                <a:lnTo>
                  <a:pt x="5982881" y="1265765"/>
                </a:lnTo>
                <a:cubicBezTo>
                  <a:pt x="6212815" y="1265765"/>
                  <a:pt x="6399213" y="1079367"/>
                  <a:pt x="6399213" y="849433"/>
                </a:cubicBezTo>
                <a:lnTo>
                  <a:pt x="6399213"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6BE2C979-2DBB-4FF5-B773-BBC906FD5969}" type="datetime1">
              <a:rPr lang="en-US" smtClean="0"/>
              <a:t>12/11/2025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798217" y="877824"/>
            <a:ext cx="8046720" cy="5065776"/>
          </a:xfrm>
        </p:spPr>
        <p:txBody>
          <a:bodyPr anchor="ctr">
            <a:normAutofit/>
          </a:bodyPr>
          <a:lstStyle>
            <a:lvl1pPr marL="0" indent="0">
              <a:lnSpc>
                <a:spcPct val="110000"/>
              </a:lnSpc>
              <a:buNone/>
              <a:defRPr sz="5400" b="0"/>
            </a:lvl1pPr>
            <a:lvl2pPr marL="228600" indent="0">
              <a:lnSpc>
                <a:spcPct val="110000"/>
              </a:lnSpc>
              <a:buNone/>
              <a:defRPr sz="4800" b="0"/>
            </a:lvl2pPr>
            <a:lvl3pPr marL="457200" indent="0">
              <a:lnSpc>
                <a:spcPct val="110000"/>
              </a:lnSpc>
              <a:buNone/>
              <a:defRPr sz="4400" b="0"/>
            </a:lvl3pPr>
            <a:lvl4pPr marL="685800" indent="0">
              <a:lnSpc>
                <a:spcPct val="110000"/>
              </a:lnSpc>
              <a:buNone/>
              <a:defRPr sz="4000" b="0"/>
            </a:lvl4pPr>
            <a:lvl5pPr marL="914400" indent="0">
              <a:lnSpc>
                <a:spcPct val="110000"/>
              </a:lnSpc>
              <a:buNone/>
              <a:defRPr sz="3600" b="0"/>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842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hoto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11480"/>
            <a:ext cx="4590288" cy="3739896"/>
          </a:xfrm>
        </p:spPr>
        <p:txBody>
          <a:bodyPr vert="horz" lIns="91440" tIns="45720" rIns="91440" bIns="45720" rtlCol="0" anchor="t">
            <a:normAutofit/>
          </a:bodyPr>
          <a:lstStyle>
            <a:lvl1pPr>
              <a:defRPr lang="en-US" sz="5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4873752"/>
            <a:ext cx="4206240" cy="1380744"/>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15" name="Picture Placeholder 6">
            <a:extLst>
              <a:ext uri="{FF2B5EF4-FFF2-40B4-BE49-F238E27FC236}">
                <a16:creationId xmlns:a16="http://schemas.microsoft.com/office/drawing/2014/main" id="{3D161DAC-42AF-C3D9-37A1-04B90F30DEED}"/>
              </a:ext>
            </a:extLst>
          </p:cNvPr>
          <p:cNvSpPr>
            <a:spLocks noGrp="1"/>
          </p:cNvSpPr>
          <p:nvPr>
            <p:ph type="pic" sz="quarter" idx="13" hasCustomPrompt="1"/>
          </p:nvPr>
        </p:nvSpPr>
        <p:spPr>
          <a:xfrm>
            <a:off x="5586160" y="0"/>
            <a:ext cx="6605841" cy="6399152"/>
          </a:xfrm>
          <a:custGeom>
            <a:avLst/>
            <a:gdLst>
              <a:gd name="connsiteX0" fmla="*/ 0 w 6605841"/>
              <a:gd name="connsiteY0" fmla="*/ 0 h 6399152"/>
              <a:gd name="connsiteX1" fmla="*/ 6605841 w 6605841"/>
              <a:gd name="connsiteY1" fmla="*/ 0 h 6399152"/>
              <a:gd name="connsiteX2" fmla="*/ 6605841 w 6605841"/>
              <a:gd name="connsiteY2" fmla="*/ 6399152 h 6399152"/>
              <a:gd name="connsiteX3" fmla="*/ 601995 w 6605841"/>
              <a:gd name="connsiteY3" fmla="*/ 6399152 h 6399152"/>
              <a:gd name="connsiteX4" fmla="*/ 0 w 6605841"/>
              <a:gd name="connsiteY4" fmla="*/ 5797156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05841" h="6399152">
                <a:moveTo>
                  <a:pt x="0" y="0"/>
                </a:moveTo>
                <a:lnTo>
                  <a:pt x="6605841" y="0"/>
                </a:lnTo>
                <a:lnTo>
                  <a:pt x="6605841" y="6399152"/>
                </a:lnTo>
                <a:lnTo>
                  <a:pt x="601995" y="6399152"/>
                </a:lnTo>
                <a:cubicBezTo>
                  <a:pt x="269522" y="6399152"/>
                  <a:pt x="0" y="6129629"/>
                  <a:pt x="0" y="5797156"/>
                </a:cubicBez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effectLst/>
              </a:defRPr>
            </a:lvl1pPr>
          </a:lstStyle>
          <a:p>
            <a:fld id="{016F69B6-6D5E-4363-B374-18E94027D1E6}" type="datetime1">
              <a:rPr lang="en-US" smtClean="0"/>
              <a:t>12/11/2025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743032550"/>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tatement 4">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EC059F-651D-D540-DF60-D6361D9C716B}"/>
              </a:ext>
            </a:extLst>
          </p:cNvPr>
          <p:cNvSpPr/>
          <p:nvPr/>
        </p:nvSpPr>
        <p:spPr>
          <a:xfrm flipV="1">
            <a:off x="1" y="6099048"/>
            <a:ext cx="10487111" cy="758952"/>
          </a:xfrm>
          <a:custGeom>
            <a:avLst/>
            <a:gdLst>
              <a:gd name="connsiteX0" fmla="*/ 0 w 10487111"/>
              <a:gd name="connsiteY0" fmla="*/ 758952 h 758952"/>
              <a:gd name="connsiteX1" fmla="*/ 10070779 w 10487111"/>
              <a:gd name="connsiteY1" fmla="*/ 758952 h 758952"/>
              <a:gd name="connsiteX2" fmla="*/ 10487111 w 10487111"/>
              <a:gd name="connsiteY2" fmla="*/ 342620 h 758952"/>
              <a:gd name="connsiteX3" fmla="*/ 10487111 w 10487111"/>
              <a:gd name="connsiteY3" fmla="*/ 0 h 758952"/>
              <a:gd name="connsiteX4" fmla="*/ 0 w 10487111"/>
              <a:gd name="connsiteY4" fmla="*/ 0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87111" h="758952">
                <a:moveTo>
                  <a:pt x="0" y="758952"/>
                </a:moveTo>
                <a:lnTo>
                  <a:pt x="10070779" y="758952"/>
                </a:lnTo>
                <a:cubicBezTo>
                  <a:pt x="10300713" y="758952"/>
                  <a:pt x="10487111" y="572554"/>
                  <a:pt x="10487111" y="342620"/>
                </a:cubicBezTo>
                <a:lnTo>
                  <a:pt x="10487111"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p>
            <a:fld id="{4F5984F2-69E3-42EA-A769-C3221255F524}" type="datetime1">
              <a:rPr lang="en-US" smtClean="0"/>
              <a:t>12/11/2025</a:t>
            </a:fld>
            <a:endParaRPr lang="en-US" dirty="0"/>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70683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98206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429768" y="1596767"/>
            <a:ext cx="9848088" cy="3767328"/>
          </a:xfrm>
        </p:spPr>
        <p:txBody>
          <a:bodyPr anchor="b">
            <a:normAutofit/>
          </a:bodyPr>
          <a:lstStyle>
            <a:lvl1pPr marL="0" indent="0">
              <a:lnSpc>
                <a:spcPct val="110000"/>
              </a:lnSpc>
              <a:buNone/>
              <a:defRPr sz="6000" b="0">
                <a:solidFill>
                  <a:schemeClr val="accent1"/>
                </a:solidFill>
              </a:defRPr>
            </a:lvl1pPr>
            <a:lvl2pPr marL="228600" indent="0">
              <a:lnSpc>
                <a:spcPct val="110000"/>
              </a:lnSpc>
              <a:buNone/>
              <a:defRPr sz="5400" b="0">
                <a:solidFill>
                  <a:schemeClr val="accent1"/>
                </a:solidFill>
              </a:defRPr>
            </a:lvl2pPr>
            <a:lvl3pPr marL="457200" indent="0">
              <a:lnSpc>
                <a:spcPct val="110000"/>
              </a:lnSpc>
              <a:buNone/>
              <a:defRPr sz="4800" b="0">
                <a:solidFill>
                  <a:schemeClr val="accent1"/>
                </a:solidFill>
              </a:defRPr>
            </a:lvl3pPr>
            <a:lvl4pPr marL="685800" indent="0">
              <a:lnSpc>
                <a:spcPct val="110000"/>
              </a:lnSpc>
              <a:buNone/>
              <a:defRPr sz="4400" b="0">
                <a:solidFill>
                  <a:schemeClr val="accent1"/>
                </a:solidFill>
              </a:defRPr>
            </a:lvl4pPr>
            <a:lvl5pPr marL="914400" indent="0">
              <a:lnSpc>
                <a:spcPct val="110000"/>
              </a:lnSpc>
              <a:buNone/>
              <a:defRPr sz="40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46157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1618488" y="5376672"/>
            <a:ext cx="9079992" cy="466344"/>
          </a:xfrm>
        </p:spPr>
        <p:txBody>
          <a:bodyPr anchor="t">
            <a:normAutofit/>
          </a:bodyPr>
          <a:lstStyle>
            <a:lvl1pPr>
              <a:lnSpc>
                <a:spcPct val="120000"/>
              </a:lnSpc>
              <a:defRPr sz="2200">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3621600-2F49-4BDF-9F00-79A81477383F}" type="datetime1">
              <a:rPr lang="en-US" smtClean="0"/>
              <a:t>12/11/2025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1499616" y="1527048"/>
            <a:ext cx="9198864" cy="2871216"/>
          </a:xfrm>
        </p:spPr>
        <p:txBody>
          <a:bodyPr anchor="ctr">
            <a:normAutofit/>
          </a:bodyPr>
          <a:lstStyle>
            <a:lvl1pPr marL="137160" indent="-137160">
              <a:lnSpc>
                <a:spcPct val="11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6689200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2">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3AF1DAFD-6C43-776A-EDEF-047653131661}"/>
              </a:ext>
            </a:extLst>
          </p:cNvPr>
          <p:cNvSpPr/>
          <p:nvPr/>
        </p:nvSpPr>
        <p:spPr>
          <a:xfrm flipV="1">
            <a:off x="0" y="823828"/>
            <a:ext cx="11385608" cy="6034172"/>
          </a:xfrm>
          <a:custGeom>
            <a:avLst/>
            <a:gdLst>
              <a:gd name="connsiteX0" fmla="*/ 0 w 11385608"/>
              <a:gd name="connsiteY0" fmla="*/ 6034172 h 6034172"/>
              <a:gd name="connsiteX1" fmla="*/ 10969276 w 11385608"/>
              <a:gd name="connsiteY1" fmla="*/ 6034172 h 6034172"/>
              <a:gd name="connsiteX2" fmla="*/ 11385608 w 11385608"/>
              <a:gd name="connsiteY2" fmla="*/ 5617840 h 6034172"/>
              <a:gd name="connsiteX3" fmla="*/ 11385608 w 11385608"/>
              <a:gd name="connsiteY3" fmla="*/ 0 h 6034172"/>
              <a:gd name="connsiteX4" fmla="*/ 0 w 11385608"/>
              <a:gd name="connsiteY4" fmla="*/ 0 h 6034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6034172">
                <a:moveTo>
                  <a:pt x="0" y="6034172"/>
                </a:moveTo>
                <a:lnTo>
                  <a:pt x="10969276" y="6034172"/>
                </a:lnTo>
                <a:cubicBezTo>
                  <a:pt x="11199210" y="6034172"/>
                  <a:pt x="11385608" y="5847774"/>
                  <a:pt x="11385608" y="5617840"/>
                </a:cubicBezTo>
                <a:lnTo>
                  <a:pt x="11385608" y="0"/>
                </a:lnTo>
                <a:lnTo>
                  <a:pt x="0" y="0"/>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148072"/>
            <a:ext cx="8366760" cy="1188720"/>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A2123558-A89A-4F39-900D-C4A4FDA1B2E7}" type="datetime1">
              <a:rPr lang="en-US" smtClean="0"/>
              <a:t>12/11/2025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783080"/>
            <a:ext cx="8503920" cy="3209544"/>
          </a:xfrm>
        </p:spPr>
        <p:txBody>
          <a:bodyPr anchor="t">
            <a:normAutofit/>
          </a:bodyPr>
          <a:lstStyle>
            <a:lvl1pPr marL="137160" indent="-137160">
              <a:lnSpc>
                <a:spcPct val="100000"/>
              </a:lnSpc>
              <a:spcBef>
                <a:spcPts val="0"/>
              </a:spcBef>
              <a:buNone/>
              <a:defRPr sz="40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35434500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3">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25BDAC2-53C5-6F8B-7446-54D1152EB91B}"/>
              </a:ext>
            </a:extLst>
          </p:cNvPr>
          <p:cNvSpPr/>
          <p:nvPr/>
        </p:nvSpPr>
        <p:spPr>
          <a:xfrm>
            <a:off x="0" y="0"/>
            <a:ext cx="11385608" cy="5084064"/>
          </a:xfrm>
          <a:custGeom>
            <a:avLst/>
            <a:gdLst>
              <a:gd name="connsiteX0" fmla="*/ 0 w 11385608"/>
              <a:gd name="connsiteY0" fmla="*/ 0 h 5084064"/>
              <a:gd name="connsiteX1" fmla="*/ 11385608 w 11385608"/>
              <a:gd name="connsiteY1" fmla="*/ 0 h 5084064"/>
              <a:gd name="connsiteX2" fmla="*/ 11385608 w 11385608"/>
              <a:gd name="connsiteY2" fmla="*/ 4562110 h 5084064"/>
              <a:gd name="connsiteX3" fmla="*/ 10863655 w 11385608"/>
              <a:gd name="connsiteY3" fmla="*/ 5084064 h 5084064"/>
              <a:gd name="connsiteX4" fmla="*/ 0 w 11385608"/>
              <a:gd name="connsiteY4" fmla="*/ 5084064 h 5084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5608" h="5084064">
                <a:moveTo>
                  <a:pt x="0" y="0"/>
                </a:moveTo>
                <a:lnTo>
                  <a:pt x="11385608" y="0"/>
                </a:lnTo>
                <a:lnTo>
                  <a:pt x="11385608" y="4562110"/>
                </a:lnTo>
                <a:cubicBezTo>
                  <a:pt x="11385608" y="4850377"/>
                  <a:pt x="11151922" y="5084064"/>
                  <a:pt x="10863655" y="5084064"/>
                </a:cubicBezTo>
                <a:lnTo>
                  <a:pt x="0" y="5084064"/>
                </a:lnTo>
                <a:close/>
              </a:path>
            </a:pathLst>
          </a:custGeom>
          <a:solidFill>
            <a:schemeClr val="bg2"/>
          </a:solidFill>
          <a:ln w="254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EDE6"/>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66928" y="5449824"/>
            <a:ext cx="9546336" cy="905256"/>
          </a:xfrm>
        </p:spPr>
        <p:txBody>
          <a:bodyPr anchor="ctr">
            <a:normAutofit/>
          </a:bodyPr>
          <a:lstStyle>
            <a:lvl1pPr>
              <a:lnSpc>
                <a:spcPct val="120000"/>
              </a:lnSpc>
              <a:defRPr sz="1800" b="1">
                <a:latin typeface="+mn-lt"/>
              </a:defRPr>
            </a:lvl1pPr>
          </a:lstStyle>
          <a:p>
            <a:r>
              <a:rPr lang="en-US" dirty="0"/>
              <a:t>Quote Author</a:t>
            </a:r>
          </a:p>
        </p:txBody>
      </p:sp>
      <p:sp>
        <p:nvSpPr>
          <p:cNvPr id="3" name="Date Placeholder 2">
            <a:extLst>
              <a:ext uri="{FF2B5EF4-FFF2-40B4-BE49-F238E27FC236}">
                <a16:creationId xmlns:a16="http://schemas.microsoft.com/office/drawing/2014/main" id="{7450CCE4-9136-9EA6-8630-92DA75F38F3D}"/>
              </a:ext>
            </a:extLst>
          </p:cNvPr>
          <p:cNvSpPr>
            <a:spLocks noGrp="1"/>
          </p:cNvSpPr>
          <p:nvPr>
            <p:ph type="dt" sz="half" idx="10"/>
          </p:nvPr>
        </p:nvSpPr>
        <p:spPr/>
        <p:txBody>
          <a:bodyPr/>
          <a:lstStyle/>
          <a:p>
            <a:fld id="{5342020B-CB60-4281-A570-6300974B7A2E}" type="datetime1">
              <a:rPr lang="en-US" smtClean="0"/>
              <a:t>12/11/2025</a:t>
            </a:fld>
            <a:endParaRPr lang="en-US" dirty="0"/>
          </a:p>
        </p:txBody>
      </p:sp>
      <p:sp>
        <p:nvSpPr>
          <p:cNvPr id="4" name="Footer Placeholder 3">
            <a:extLst>
              <a:ext uri="{FF2B5EF4-FFF2-40B4-BE49-F238E27FC236}">
                <a16:creationId xmlns:a16="http://schemas.microsoft.com/office/drawing/2014/main" id="{CB66F519-3A11-8ACC-F11B-0C5B8388C6E7}"/>
              </a:ext>
            </a:extLst>
          </p:cNvPr>
          <p:cNvSpPr>
            <a:spLocks noGrp="1"/>
          </p:cNvSpPr>
          <p:nvPr>
            <p:ph type="ftr" sz="quarter" idx="11"/>
          </p:nvPr>
        </p:nvSpPr>
        <p:spPr>
          <a:xfrm>
            <a:off x="8668512" y="6492240"/>
            <a:ext cx="2660904" cy="338328"/>
          </a:xfrm>
        </p:spPr>
        <p:txBody>
          <a:bodyPr/>
          <a:lstStyle/>
          <a:p>
            <a:r>
              <a:rPr lang="en-US" dirty="0"/>
              <a:t>Sample Footer Text</a:t>
            </a:r>
          </a:p>
        </p:txBody>
      </p:sp>
      <p:sp>
        <p:nvSpPr>
          <p:cNvPr id="5" name="Slide Number Placeholder 4">
            <a:extLst>
              <a:ext uri="{FF2B5EF4-FFF2-40B4-BE49-F238E27FC236}">
                <a16:creationId xmlns:a16="http://schemas.microsoft.com/office/drawing/2014/main" id="{3B677173-46BB-8B19-DE87-86D46A98F540}"/>
              </a:ext>
            </a:extLst>
          </p:cNvPr>
          <p:cNvSpPr>
            <a:spLocks noGrp="1"/>
          </p:cNvSpPr>
          <p:nvPr>
            <p:ph type="sldNum" sz="quarter" idx="12"/>
          </p:nvPr>
        </p:nvSpPr>
        <p:spPr>
          <a:xfrm>
            <a:off x="11420856" y="6492240"/>
            <a:ext cx="457200" cy="338328"/>
          </a:xfrm>
        </p:spPr>
        <p:txBody>
          <a:bodyPr/>
          <a:lstStyle/>
          <a:p>
            <a:fld id="{CC057153-B650-4DEB-B370-79DDCFDCE934}" type="slidenum">
              <a:rPr lang="en-US" smtClean="0"/>
              <a:pPr/>
              <a:t>‹#›</a:t>
            </a:fld>
            <a:endParaRPr lang="en-US" dirty="0"/>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530352"/>
            <a:ext cx="9683496" cy="3950208"/>
          </a:xfrm>
        </p:spPr>
        <p:txBody>
          <a:bodyPr anchor="ctr">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Tree>
    <p:extLst>
      <p:ext uri="{BB962C8B-B14F-4D97-AF65-F5344CB8AC3E}">
        <p14:creationId xmlns:p14="http://schemas.microsoft.com/office/powerpoint/2010/main" val="1221760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B7014-5970-11E5-11F0-6B902283689F}"/>
              </a:ext>
            </a:extLst>
          </p:cNvPr>
          <p:cNvSpPr>
            <a:spLocks noGrp="1"/>
          </p:cNvSpPr>
          <p:nvPr>
            <p:ph type="title" hasCustomPrompt="1"/>
          </p:nvPr>
        </p:nvSpPr>
        <p:spPr>
          <a:xfrm>
            <a:off x="557784" y="4965192"/>
            <a:ext cx="8339328" cy="1289304"/>
          </a:xfrm>
        </p:spPr>
        <p:txBody>
          <a:bodyPr anchor="ctr">
            <a:normAutofit/>
          </a:bodyPr>
          <a:lstStyle>
            <a:lvl1pPr>
              <a:lnSpc>
                <a:spcPct val="120000"/>
              </a:lnSpc>
              <a:defRPr sz="1800" b="0">
                <a:latin typeface="+mn-lt"/>
              </a:defRPr>
            </a:lvl1pPr>
          </a:lstStyle>
          <a:p>
            <a:r>
              <a:rPr lang="en-US" dirty="0"/>
              <a:t>Quote Author</a:t>
            </a:r>
          </a:p>
        </p:txBody>
      </p:sp>
      <p:sp>
        <p:nvSpPr>
          <p:cNvPr id="7" name="Content Placeholder 6">
            <a:extLst>
              <a:ext uri="{FF2B5EF4-FFF2-40B4-BE49-F238E27FC236}">
                <a16:creationId xmlns:a16="http://schemas.microsoft.com/office/drawing/2014/main" id="{63EF4BD9-B936-0E90-F933-A03D5E185561}"/>
              </a:ext>
            </a:extLst>
          </p:cNvPr>
          <p:cNvSpPr>
            <a:spLocks noGrp="1"/>
          </p:cNvSpPr>
          <p:nvPr>
            <p:ph sz="quarter" idx="13" hasCustomPrompt="1"/>
          </p:nvPr>
        </p:nvSpPr>
        <p:spPr>
          <a:xfrm>
            <a:off x="429768" y="1033272"/>
            <a:ext cx="8467344" cy="3931920"/>
          </a:xfrm>
        </p:spPr>
        <p:txBody>
          <a:bodyPr anchor="b">
            <a:normAutofit/>
          </a:bodyPr>
          <a:lstStyle>
            <a:lvl1pPr marL="137160" indent="-137160">
              <a:lnSpc>
                <a:spcPct val="110000"/>
              </a:lnSpc>
              <a:spcBef>
                <a:spcPts val="0"/>
              </a:spcBef>
              <a:buNone/>
              <a:defRPr sz="4400">
                <a:solidFill>
                  <a:schemeClr val="accent1"/>
                </a:solidFill>
                <a:latin typeface="+mj-lt"/>
              </a:defRPr>
            </a:lvl1pPr>
          </a:lstStyle>
          <a:p>
            <a:pPr lvl="0"/>
            <a:r>
              <a:rPr lang="en-US" dirty="0"/>
              <a:t>Click to edit Quote</a:t>
            </a:r>
          </a:p>
        </p:txBody>
      </p:sp>
      <p:sp>
        <p:nvSpPr>
          <p:cNvPr id="6" name="Date Placeholder 5">
            <a:extLst>
              <a:ext uri="{FF2B5EF4-FFF2-40B4-BE49-F238E27FC236}">
                <a16:creationId xmlns:a16="http://schemas.microsoft.com/office/drawing/2014/main" id="{1554EA42-18F1-82AE-02C3-B2B2A57AD709}"/>
              </a:ext>
            </a:extLst>
          </p:cNvPr>
          <p:cNvSpPr>
            <a:spLocks noGrp="1"/>
          </p:cNvSpPr>
          <p:nvPr>
            <p:ph type="dt" sz="half" idx="14"/>
          </p:nvPr>
        </p:nvSpPr>
        <p:spPr/>
        <p:txBody>
          <a:bodyPr/>
          <a:lstStyle/>
          <a:p>
            <a:fld id="{F55215D8-97AA-4B85-B7A0-A02F39368DA3}" type="datetime1">
              <a:rPr lang="en-US" smtClean="0"/>
              <a:t>12/11/2025</a:t>
            </a:fld>
            <a:endParaRPr lang="en-US" dirty="0"/>
          </a:p>
        </p:txBody>
      </p:sp>
      <p:sp>
        <p:nvSpPr>
          <p:cNvPr id="9" name="Footer Placeholder 8">
            <a:extLst>
              <a:ext uri="{FF2B5EF4-FFF2-40B4-BE49-F238E27FC236}">
                <a16:creationId xmlns:a16="http://schemas.microsoft.com/office/drawing/2014/main" id="{A8AE5996-C1E5-AFF0-1C20-EFDC8711799D}"/>
              </a:ext>
            </a:extLst>
          </p:cNvPr>
          <p:cNvSpPr>
            <a:spLocks noGrp="1"/>
          </p:cNvSpPr>
          <p:nvPr>
            <p:ph type="ftr" sz="quarter" idx="15"/>
          </p:nvPr>
        </p:nvSpPr>
        <p:spPr/>
        <p:txBody>
          <a:bodyPr/>
          <a:lstStyle/>
          <a:p>
            <a:r>
              <a:rPr lang="en-US"/>
              <a:t>Sample Footer Text</a:t>
            </a:r>
            <a:endParaRPr lang="en-US" dirty="0"/>
          </a:p>
        </p:txBody>
      </p:sp>
      <p:sp>
        <p:nvSpPr>
          <p:cNvPr id="10" name="Slide Number Placeholder 9">
            <a:extLst>
              <a:ext uri="{FF2B5EF4-FFF2-40B4-BE49-F238E27FC236}">
                <a16:creationId xmlns:a16="http://schemas.microsoft.com/office/drawing/2014/main" id="{4A8ACF18-7D60-FEE3-1B8D-6E5F51611A84}"/>
              </a:ext>
            </a:extLst>
          </p:cNvPr>
          <p:cNvSpPr>
            <a:spLocks noGrp="1"/>
          </p:cNvSpPr>
          <p:nvPr>
            <p:ph type="sldNum" sz="quarter" idx="16"/>
          </p:nvPr>
        </p:nvSpPr>
        <p:spPr/>
        <p:txBody>
          <a:body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303017900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429767" y="294248"/>
            <a:ext cx="11164825" cy="958480"/>
          </a:xfrm>
        </p:spPr>
        <p:txBody>
          <a:bodyPr/>
          <a:lstStyle/>
          <a:p>
            <a:r>
              <a:rPr lang="en-US" dirty="0"/>
              <a:t>Click to edit Master title style</a:t>
            </a:r>
          </a:p>
        </p:txBody>
      </p:sp>
      <p:sp>
        <p:nvSpPr>
          <p:cNvPr id="9" name="Text Placeholder 8">
            <a:extLst>
              <a:ext uri="{FF2B5EF4-FFF2-40B4-BE49-F238E27FC236}">
                <a16:creationId xmlns:a16="http://schemas.microsoft.com/office/drawing/2014/main" id="{778C515B-8D5A-0268-9044-7B2013C87E02}"/>
              </a:ext>
            </a:extLst>
          </p:cNvPr>
          <p:cNvSpPr>
            <a:spLocks noGrp="1"/>
          </p:cNvSpPr>
          <p:nvPr>
            <p:ph type="body" sz="quarter" idx="13"/>
          </p:nvPr>
        </p:nvSpPr>
        <p:spPr>
          <a:xfrm>
            <a:off x="429767" y="2020825"/>
            <a:ext cx="5212208" cy="428472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13C7061A-8ED7-8B72-BD2B-2DF67F8C7A75}"/>
              </a:ext>
            </a:extLst>
          </p:cNvPr>
          <p:cNvSpPr>
            <a:spLocks noGrp="1"/>
          </p:cNvSpPr>
          <p:nvPr>
            <p:ph type="body" sz="quarter" idx="14"/>
          </p:nvPr>
        </p:nvSpPr>
        <p:spPr>
          <a:xfrm>
            <a:off x="6381622" y="2020822"/>
            <a:ext cx="5212208" cy="42847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5B15CE14-1FF6-4074-BE8F-BABA3B0759C8}" type="datetime1">
              <a:rPr lang="en-US" smtClean="0"/>
              <a:t>12/11/2025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312642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429768" y="276166"/>
            <a:ext cx="11164824" cy="9765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429767"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0">
            <a:extLst>
              <a:ext uri="{FF2B5EF4-FFF2-40B4-BE49-F238E27FC236}">
                <a16:creationId xmlns:a16="http://schemas.microsoft.com/office/drawing/2014/main" id="{A211279F-0D05-3637-19CD-29468F4DD2F3}"/>
              </a:ext>
            </a:extLst>
          </p:cNvPr>
          <p:cNvSpPr>
            <a:spLocks noGrp="1"/>
          </p:cNvSpPr>
          <p:nvPr>
            <p:ph type="body" sz="quarter" idx="13"/>
          </p:nvPr>
        </p:nvSpPr>
        <p:spPr>
          <a:xfrm>
            <a:off x="430213" y="2021134"/>
            <a:ext cx="5211762" cy="43431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382512" y="1380744"/>
            <a:ext cx="5212080"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ext Placeholder 12">
            <a:extLst>
              <a:ext uri="{FF2B5EF4-FFF2-40B4-BE49-F238E27FC236}">
                <a16:creationId xmlns:a16="http://schemas.microsoft.com/office/drawing/2014/main" id="{F1B170DE-636A-B1A9-2EAB-C426DBFB3E51}"/>
              </a:ext>
            </a:extLst>
          </p:cNvPr>
          <p:cNvSpPr>
            <a:spLocks noGrp="1"/>
          </p:cNvSpPr>
          <p:nvPr>
            <p:ph type="body" sz="quarter" idx="14"/>
          </p:nvPr>
        </p:nvSpPr>
        <p:spPr>
          <a:xfrm>
            <a:off x="6381750" y="2020888"/>
            <a:ext cx="521335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68971389-0C57-4856-A530-D0CC79ABF97F}" type="datetime1">
              <a:rPr lang="en-US" smtClean="0"/>
              <a:t>12/11/2025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248685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3B13EFD-DF71-4A7D-9C47-1BBDB138B295}" type="datetime1">
              <a:rPr lang="en-US" smtClean="0"/>
              <a:t>12/11/2025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809558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766BE319-9B1C-4A02-A60F-55C05B841F00}" type="datetime1">
              <a:rPr lang="en-US" smtClean="0"/>
              <a:t>12/11/2025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510520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429768" y="553616"/>
            <a:ext cx="3595634" cy="1757505"/>
          </a:xfrm>
        </p:spPr>
        <p:txBody>
          <a:bodyPr anchor="t">
            <a:normAutofit/>
          </a:bodyPr>
          <a:lstStyle>
            <a:lvl1pPr>
              <a:defRPr sz="2800"/>
            </a:lvl1pPr>
          </a:lstStyle>
          <a:p>
            <a:r>
              <a:rPr lang="en-US" dirty="0"/>
              <a:t>Click to edit Master title style</a:t>
            </a:r>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429769" y="2311121"/>
            <a:ext cx="3309608" cy="3993263"/>
          </a:xfrm>
        </p:spPr>
        <p:txBody>
          <a:bodyPr anchor="t">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6995" y="553616"/>
            <a:ext cx="6466741" cy="575256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60EF397E-666B-470F-A253-6BE6BC97EEBE}" type="datetime1">
              <a:rPr lang="en-US" smtClean="0"/>
              <a:t>12/11/2025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9322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hoto 4">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5276088"/>
            <a:ext cx="11347704" cy="786384"/>
          </a:xfrm>
        </p:spPr>
        <p:txBody>
          <a:bodyPr vert="horz" lIns="91440" tIns="45720" rIns="91440" bIns="45720" rtlCol="0" anchor="b">
            <a:normAutofit/>
          </a:bodyPr>
          <a:lstStyle>
            <a:lvl1pPr>
              <a:defRPr lang="en-US" sz="44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980176"/>
            <a:ext cx="11347704" cy="53035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dirty="0"/>
              <a:t>Click to edit Master subtitle style</a:t>
            </a:r>
          </a:p>
        </p:txBody>
      </p:sp>
      <p:sp>
        <p:nvSpPr>
          <p:cNvPr id="9" name="Picture Placeholder 8">
            <a:extLst>
              <a:ext uri="{FF2B5EF4-FFF2-40B4-BE49-F238E27FC236}">
                <a16:creationId xmlns:a16="http://schemas.microsoft.com/office/drawing/2014/main" id="{A9E06FED-92D3-C4D6-28D7-600D842F7AC3}"/>
              </a:ext>
            </a:extLst>
          </p:cNvPr>
          <p:cNvSpPr>
            <a:spLocks noGrp="1"/>
          </p:cNvSpPr>
          <p:nvPr>
            <p:ph type="pic" sz="quarter" idx="13" hasCustomPrompt="1"/>
          </p:nvPr>
        </p:nvSpPr>
        <p:spPr>
          <a:xfrm>
            <a:off x="0" y="0"/>
            <a:ext cx="11733150" cy="5135804"/>
          </a:xfrm>
          <a:custGeom>
            <a:avLst/>
            <a:gdLst>
              <a:gd name="connsiteX0" fmla="*/ 0 w 11733150"/>
              <a:gd name="connsiteY0" fmla="*/ 0 h 5135804"/>
              <a:gd name="connsiteX1" fmla="*/ 11733150 w 11733150"/>
              <a:gd name="connsiteY1" fmla="*/ 0 h 5135804"/>
              <a:gd name="connsiteX2" fmla="*/ 11733150 w 11733150"/>
              <a:gd name="connsiteY2" fmla="*/ 4533808 h 5135804"/>
              <a:gd name="connsiteX3" fmla="*/ 11131154 w 11733150"/>
              <a:gd name="connsiteY3" fmla="*/ 5135804 h 5135804"/>
              <a:gd name="connsiteX4" fmla="*/ 0 w 11733150"/>
              <a:gd name="connsiteY4" fmla="*/ 5135804 h 5135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3150" h="5135804">
                <a:moveTo>
                  <a:pt x="0" y="0"/>
                </a:moveTo>
                <a:lnTo>
                  <a:pt x="11733150" y="0"/>
                </a:lnTo>
                <a:lnTo>
                  <a:pt x="11733150" y="4533808"/>
                </a:lnTo>
                <a:cubicBezTo>
                  <a:pt x="11733150" y="4866281"/>
                  <a:pt x="11463627" y="5135804"/>
                  <a:pt x="11131154" y="5135804"/>
                </a:cubicBezTo>
                <a:lnTo>
                  <a:pt x="0" y="5135804"/>
                </a:lnTo>
                <a:close/>
              </a:path>
            </a:pathLst>
          </a:custGeom>
          <a:blipFill dpi="0" rotWithShape="1">
            <a:blip r:embed="rId2">
              <a:alphaModFix amt="75000"/>
            </a:blip>
            <a:srcRect/>
            <a:stretch>
              <a:fillRect/>
            </a:stretch>
          </a:blipFill>
        </p:spPr>
        <p:txBody>
          <a:bodyPr wrap="square">
            <a:noAutofit/>
          </a:bodyPr>
          <a:lstStyle>
            <a:lvl1pPr marL="0" indent="0">
              <a:buNone/>
              <a:defRPr/>
            </a:lvl1pPr>
          </a:lstStyle>
          <a:p>
            <a:r>
              <a:rPr lang="en-US" dirty="0"/>
              <a:t>.</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a:xfrm>
            <a:off x="137160" y="6519672"/>
            <a:ext cx="3494314" cy="365125"/>
          </a:xfrm>
        </p:spPr>
        <p:txBody>
          <a:bodyPr/>
          <a:lstStyle>
            <a:lvl1pPr>
              <a:defRPr>
                <a:solidFill>
                  <a:schemeClr val="tx2"/>
                </a:solidFill>
                <a:effectLst/>
              </a:defRPr>
            </a:lvl1pPr>
          </a:lstStyle>
          <a:p>
            <a:fld id="{4DEE5A9B-1189-4B03-AA34-8ABCB3EDCE59}" type="datetime1">
              <a:rPr lang="en-US" smtClean="0"/>
              <a:t>12/11/2025</a:t>
            </a:fld>
            <a:endParaRPr lang="en-US" dirty="0"/>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a:xfrm>
            <a:off x="8876521" y="6519672"/>
            <a:ext cx="2805405" cy="365125"/>
          </a:xfrm>
        </p:spPr>
        <p:txBody>
          <a:bodyPr/>
          <a:lstStyle>
            <a:lvl1pPr>
              <a:defRPr>
                <a:solidFill>
                  <a:schemeClr val="tx2"/>
                </a:solidFill>
                <a:effectLst/>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a:xfrm>
            <a:off x="11632162" y="6519672"/>
            <a:ext cx="429207" cy="365125"/>
          </a:xfrm>
        </p:spPr>
        <p:txBody>
          <a:bodyPr/>
          <a:lstStyle>
            <a:lvl1pPr>
              <a:defRPr>
                <a:solidFill>
                  <a:schemeClr val="tx2"/>
                </a:solidFill>
                <a:effectLst/>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206055287"/>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429768" y="557784"/>
            <a:ext cx="3713996" cy="2212313"/>
          </a:xfrm>
        </p:spPr>
        <p:txBody>
          <a:bodyPr anchor="t">
            <a:normAutofit/>
          </a:bodyPr>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429767" y="2826137"/>
            <a:ext cx="3310128"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Picture Placeholder 8">
            <a:extLst>
              <a:ext uri="{FF2B5EF4-FFF2-40B4-BE49-F238E27FC236}">
                <a16:creationId xmlns:a16="http://schemas.microsoft.com/office/drawing/2014/main" id="{FA23F0E6-EDAF-3A7F-5EC8-F911E9AE48EF}"/>
              </a:ext>
            </a:extLst>
          </p:cNvPr>
          <p:cNvSpPr>
            <a:spLocks noGrp="1"/>
          </p:cNvSpPr>
          <p:nvPr>
            <p:ph type="pic" sz="quarter" idx="13" hasCustomPrompt="1"/>
          </p:nvPr>
        </p:nvSpPr>
        <p:spPr>
          <a:xfrm>
            <a:off x="4502843" y="0"/>
            <a:ext cx="7689157" cy="6399152"/>
          </a:xfrm>
          <a:custGeom>
            <a:avLst/>
            <a:gdLst>
              <a:gd name="connsiteX0" fmla="*/ 0 w 7689157"/>
              <a:gd name="connsiteY0" fmla="*/ 0 h 6399152"/>
              <a:gd name="connsiteX1" fmla="*/ 7689157 w 7689157"/>
              <a:gd name="connsiteY1" fmla="*/ 0 h 6399152"/>
              <a:gd name="connsiteX2" fmla="*/ 7689157 w 7689157"/>
              <a:gd name="connsiteY2" fmla="*/ 6399152 h 6399152"/>
              <a:gd name="connsiteX3" fmla="*/ 578440 w 7689157"/>
              <a:gd name="connsiteY3" fmla="*/ 6399152 h 6399152"/>
              <a:gd name="connsiteX4" fmla="*/ 0 w 7689157"/>
              <a:gd name="connsiteY4" fmla="*/ 5820712 h 6399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89157" h="6399152">
                <a:moveTo>
                  <a:pt x="0" y="0"/>
                </a:moveTo>
                <a:lnTo>
                  <a:pt x="7689157" y="0"/>
                </a:lnTo>
                <a:lnTo>
                  <a:pt x="7689157" y="6399152"/>
                </a:lnTo>
                <a:lnTo>
                  <a:pt x="578440" y="6399152"/>
                </a:lnTo>
                <a:cubicBezTo>
                  <a:pt x="258976" y="6399152"/>
                  <a:pt x="0" y="6140176"/>
                  <a:pt x="0" y="5820712"/>
                </a:cubicBezTo>
                <a:close/>
              </a:path>
            </a:pathLst>
          </a:custGeom>
          <a:blipFill dpi="0" rotWithShape="1">
            <a:blip r:embed="rId2">
              <a:alphaModFix amt="70000"/>
            </a:blip>
            <a:srcRect/>
            <a:stretch>
              <a:fillRect/>
            </a:stretch>
          </a:blipFill>
        </p:spPr>
        <p:txBody>
          <a:bodyPr wrap="square">
            <a:noAutofit/>
          </a:bodyPr>
          <a:lstStyle>
            <a:lvl1pPr marL="0" indent="0">
              <a:buNone/>
              <a:defRPr/>
            </a:lvl1pPr>
          </a:lstStyle>
          <a:p>
            <a:r>
              <a:rPr lang="en-US" dirty="0"/>
              <a:t>.</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EB2249CC-ABEB-43E4-956A-E3EA25785381}" type="datetime1">
              <a:rPr lang="en-US" smtClean="0"/>
              <a:t>12/11/2025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477499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429768"/>
            <a:ext cx="10890374" cy="1627632"/>
          </a:xfrm>
        </p:spPr>
        <p:txBody>
          <a:bodyPr anchor="t">
            <a:normAutofit/>
          </a:bodyPr>
          <a:lstStyle>
            <a:lvl1pPr>
              <a:defRPr sz="6600">
                <a:solidFill>
                  <a:schemeClr val="accent1"/>
                </a:solidFill>
              </a:defRPr>
            </a:lvl1pPr>
          </a:lstStyle>
          <a:p>
            <a:r>
              <a:rPr lang="en-US" dirty="0"/>
              <a:t>Click to edit Master title style</a:t>
            </a:r>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429768" y="3264408"/>
            <a:ext cx="10890374" cy="28346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F1FE689B-95F7-4D9F-8FA3-5EAD5F062125}"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440098545"/>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429768" y="1627318"/>
            <a:ext cx="8430768" cy="1842020"/>
          </a:xfrm>
        </p:spPr>
        <p:txBody>
          <a:bodyPr anchor="b">
            <a:normAutofit/>
          </a:bodyPr>
          <a:lstStyle>
            <a:lvl1pPr>
              <a:defRPr sz="6000">
                <a:solidFill>
                  <a:schemeClr val="accent1"/>
                </a:solidFill>
              </a:defRPr>
            </a:lvl1pPr>
          </a:lstStyle>
          <a:p>
            <a:r>
              <a:rPr lang="en-US" dirty="0"/>
              <a:t>Click to edit Master title style</a:t>
            </a:r>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429768" y="3622673"/>
            <a:ext cx="8430768" cy="1828800"/>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3B9EC20F-E1D8-4943-B054-6F2B6C10D630}" type="datetime1">
              <a:rPr lang="en-US" smtClean="0"/>
              <a:t>12/11/2025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26590689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93776"/>
            <a:ext cx="8028432" cy="4325112"/>
          </a:xfrm>
        </p:spPr>
        <p:txBody>
          <a:bodyPr vert="horz" lIns="91440" tIns="45720" rIns="91440" bIns="45720" rtlCol="0" anchor="t">
            <a:normAutofit/>
          </a:bodyPr>
          <a:lstStyle>
            <a:lvl1pPr>
              <a:defRPr lang="en-US" sz="80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065776"/>
            <a:ext cx="5431536" cy="118872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FED32A50-3A67-42D0-AFC3-9798A621A2DF}" type="datetime1">
              <a:rPr lang="en-US" smtClean="0"/>
              <a:t>12/11/2025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404772684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1408176" y="1536192"/>
            <a:ext cx="9171432" cy="2615184"/>
          </a:xfrm>
        </p:spPr>
        <p:txBody>
          <a:bodyPr anchor="ctr">
            <a:normAutofit/>
          </a:bodyPr>
          <a:lstStyle>
            <a:lvl1pPr algn="ctr">
              <a:defRPr sz="5400">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1408176" y="5111496"/>
            <a:ext cx="9171432" cy="1143000"/>
          </a:xfrm>
        </p:spPr>
        <p:txBody>
          <a:bodyPr anchor="t">
            <a:normAutofit/>
          </a:bodyPr>
          <a:lstStyle>
            <a:lvl1pPr marL="0" indent="0" algn="ctr">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B65698FC-C9DA-44B4-AC6C-01EEA7EAAA4C}" type="datetime1">
              <a:rPr lang="en-US" smtClean="0"/>
              <a:t>12/11/2025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313270178"/>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3">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429768" y="438912"/>
            <a:ext cx="11494008" cy="4654296"/>
          </a:xfrm>
        </p:spPr>
        <p:txBody>
          <a:bodyPr vert="horz" lIns="91440" tIns="45720" rIns="91440" bIns="45720" rtlCol="0" anchor="t">
            <a:normAutofit/>
          </a:bodyPr>
          <a:lstStyle>
            <a:lvl1pPr>
              <a:defRPr lang="en-US" sz="12500" dirty="0">
                <a:solidFill>
                  <a:schemeClr val="tx2"/>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429768" y="5170516"/>
            <a:ext cx="4800600" cy="1083980"/>
          </a:xfrm>
        </p:spPr>
        <p:txBody>
          <a:bodyPr vert="horz" lIns="91440" tIns="45720" rIns="91440" bIns="45720" rtlCol="0" anchor="b">
            <a:normAutofit/>
          </a:bodyPr>
          <a:lstStyle>
            <a:lvl1pPr marL="0" indent="0">
              <a:buNone/>
              <a:defRPr lang="en-US" dirty="0">
                <a:solidFill>
                  <a:schemeClr val="tx2"/>
                </a:solidFill>
              </a:defRPr>
            </a:lvl1pPr>
          </a:lstStyle>
          <a:p>
            <a:pPr lvl="0"/>
            <a:r>
              <a:rPr lang="en-US" dirty="0"/>
              <a:t>Click to edit Master subtitle style</a:t>
            </a:r>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lvl1pPr>
              <a:defRPr>
                <a:solidFill>
                  <a:schemeClr val="tx2"/>
                </a:solidFill>
              </a:defRPr>
            </a:lvl1pPr>
          </a:lstStyle>
          <a:p>
            <a:fld id="{29ECA0D2-D30D-4484-8941-E31C1541BC59}" type="datetime1">
              <a:rPr lang="en-US" smtClean="0"/>
              <a:t>12/11/2025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lvl1pPr>
              <a:defRPr>
                <a:solidFill>
                  <a:schemeClr val="tx2"/>
                </a:solidFill>
              </a:defRPr>
            </a:lvl1pPr>
          </a:lstStyle>
          <a:p>
            <a:r>
              <a:rPr lang="en-US"/>
              <a:t>Sample Footer Text</a:t>
            </a:r>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lvl1pPr>
              <a:defRPr>
                <a:solidFill>
                  <a:schemeClr val="tx2"/>
                </a:solidFill>
              </a:defRPr>
            </a:lvl1pPr>
          </a:lstStyle>
          <a:p>
            <a:fld id="{CC057153-B650-4DEB-B370-79DDCFDCE934}" type="slidenum">
              <a:rPr lang="en-US" smtClean="0"/>
              <a:pPr/>
              <a:t>‹#›</a:t>
            </a:fld>
            <a:endParaRPr lang="en-US"/>
          </a:p>
        </p:txBody>
      </p:sp>
    </p:spTree>
    <p:extLst>
      <p:ext uri="{BB962C8B-B14F-4D97-AF65-F5344CB8AC3E}">
        <p14:creationId xmlns:p14="http://schemas.microsoft.com/office/powerpoint/2010/main" val="3018636775"/>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7A12A6-507C-2714-2F24-09ADE11584C5}"/>
              </a:ext>
            </a:extLst>
          </p:cNvPr>
          <p:cNvSpPr/>
          <p:nvPr/>
        </p:nvSpPr>
        <p:spPr>
          <a:xfrm>
            <a:off x="0" y="0"/>
            <a:ext cx="12192000" cy="6858000"/>
          </a:xfrm>
          <a:prstGeom prst="rect">
            <a:avLst/>
          </a:prstGeom>
          <a:solidFill>
            <a:schemeClr val="accent3">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429768" y="1810512"/>
            <a:ext cx="8961120" cy="4654296"/>
          </a:xfrm>
        </p:spPr>
        <p:txBody>
          <a:bodyPr anchor="b">
            <a:normAutofit/>
          </a:bodyPr>
          <a:lstStyle>
            <a:lvl1pPr>
              <a:defRPr sz="6000">
                <a:solidFill>
                  <a:schemeClr val="accent1"/>
                </a:solidFill>
              </a:defRPr>
            </a:lvl1pPr>
          </a:lstStyle>
          <a:p>
            <a:r>
              <a:rPr lang="en-US" dirty="0"/>
              <a:t>Click to edit Master title style</a:t>
            </a:r>
          </a:p>
        </p:txBody>
      </p:sp>
      <p:sp>
        <p:nvSpPr>
          <p:cNvPr id="4" name="Date Placeholder 3">
            <a:extLst>
              <a:ext uri="{FF2B5EF4-FFF2-40B4-BE49-F238E27FC236}">
                <a16:creationId xmlns:a16="http://schemas.microsoft.com/office/drawing/2014/main" id="{8F845713-EE4C-7615-B812-531C14CF0CA2}"/>
              </a:ext>
            </a:extLst>
          </p:cNvPr>
          <p:cNvSpPr>
            <a:spLocks noGrp="1"/>
          </p:cNvSpPr>
          <p:nvPr>
            <p:ph type="dt" sz="half" idx="10"/>
          </p:nvPr>
        </p:nvSpPr>
        <p:spPr/>
        <p:txBody>
          <a:bodyPr/>
          <a:lstStyle>
            <a:lvl1pPr>
              <a:defRPr>
                <a:solidFill>
                  <a:schemeClr val="accent1"/>
                </a:solidFill>
              </a:defRPr>
            </a:lvl1pPr>
          </a:lstStyle>
          <a:p>
            <a:fld id="{BFA793B8-7270-4493-83ED-C07D34603133}" type="datetime1">
              <a:rPr lang="en-US" smtClean="0"/>
              <a:t>12/11/2025</a:t>
            </a:fld>
            <a:endParaRPr lang="en-US" dirty="0"/>
          </a:p>
        </p:txBody>
      </p:sp>
      <p:sp>
        <p:nvSpPr>
          <p:cNvPr id="5" name="Footer Placeholder 4">
            <a:extLst>
              <a:ext uri="{FF2B5EF4-FFF2-40B4-BE49-F238E27FC236}">
                <a16:creationId xmlns:a16="http://schemas.microsoft.com/office/drawing/2014/main" id="{9F1849E7-8E94-3B02-239C-AAB481596BFD}"/>
              </a:ext>
            </a:extLst>
          </p:cNvPr>
          <p:cNvSpPr>
            <a:spLocks noGrp="1"/>
          </p:cNvSpPr>
          <p:nvPr>
            <p:ph type="ftr" sz="quarter" idx="11"/>
          </p:nvPr>
        </p:nvSpPr>
        <p:spPr/>
        <p:txBody>
          <a:bodyPr/>
          <a:lstStyle>
            <a:lvl1pPr>
              <a:defRPr>
                <a:solidFill>
                  <a:schemeClr val="accent1"/>
                </a:solidFill>
              </a:defRPr>
            </a:lvl1pPr>
          </a:lstStyle>
          <a:p>
            <a:r>
              <a:rPr lang="en-US"/>
              <a:t>Sample Footer Text</a:t>
            </a:r>
          </a:p>
        </p:txBody>
      </p:sp>
      <p:sp>
        <p:nvSpPr>
          <p:cNvPr id="6" name="Slide Number Placeholder 5">
            <a:extLst>
              <a:ext uri="{FF2B5EF4-FFF2-40B4-BE49-F238E27FC236}">
                <a16:creationId xmlns:a16="http://schemas.microsoft.com/office/drawing/2014/main" id="{70644BD7-C050-D052-8408-65ADAAF674FF}"/>
              </a:ext>
            </a:extLst>
          </p:cNvPr>
          <p:cNvSpPr>
            <a:spLocks noGrp="1"/>
          </p:cNvSpPr>
          <p:nvPr>
            <p:ph type="sldNum" sz="quarter" idx="12"/>
          </p:nvPr>
        </p:nvSpPr>
        <p:spPr/>
        <p:txBody>
          <a:bodyPr/>
          <a:lstStyle>
            <a:lvl1pPr>
              <a:defRPr>
                <a:solidFill>
                  <a:schemeClr val="accent1"/>
                </a:solidFill>
              </a:defRPr>
            </a:lvl1pPr>
          </a:lstStyle>
          <a:p>
            <a:fld id="{84145AC3-CC88-4C8A-A6CE-8D44921B6A23}" type="slidenum">
              <a:rPr lang="en-US" smtClean="0"/>
              <a:pPr/>
              <a:t>‹#›</a:t>
            </a:fld>
            <a:endParaRPr lang="en-US"/>
          </a:p>
        </p:txBody>
      </p:sp>
    </p:spTree>
    <p:extLst>
      <p:ext uri="{BB962C8B-B14F-4D97-AF65-F5344CB8AC3E}">
        <p14:creationId xmlns:p14="http://schemas.microsoft.com/office/powerpoint/2010/main" val="350377943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429768" y="283464"/>
            <a:ext cx="10652760" cy="96926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429768" y="1380744"/>
            <a:ext cx="10652760" cy="49011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429768" y="6492240"/>
            <a:ext cx="2843784" cy="338328"/>
          </a:xfrm>
          <a:prstGeom prst="rect">
            <a:avLst/>
          </a:prstGeom>
        </p:spPr>
        <p:txBody>
          <a:bodyPr vert="horz" lIns="91440" tIns="45720" rIns="91440" bIns="45720" rtlCol="0" anchor="ctr"/>
          <a:lstStyle>
            <a:lvl1pPr algn="l">
              <a:defRPr sz="800">
                <a:solidFill>
                  <a:schemeClr val="tx1"/>
                </a:solidFill>
              </a:defRPr>
            </a:lvl1pPr>
          </a:lstStyle>
          <a:p>
            <a:fld id="{F7F99000-8DC5-4FAA-962C-D38BB4F2BF7D}" type="datetime1">
              <a:rPr lang="en-US" smtClean="0"/>
              <a:t>12/11/2025</a:t>
            </a:fld>
            <a:endParaRPr lang="en-US" dirty="0"/>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97112" y="6492240"/>
            <a:ext cx="2660904" cy="338328"/>
          </a:xfrm>
          <a:prstGeom prst="rect">
            <a:avLst/>
          </a:prstGeom>
        </p:spPr>
        <p:txBody>
          <a:bodyPr vert="horz" lIns="91440" tIns="45720" rIns="91440" bIns="45720" rtlCol="0" anchor="ctr"/>
          <a:lstStyle>
            <a:lvl1pPr algn="r">
              <a:defRPr sz="800">
                <a:solidFill>
                  <a:schemeClr val="tx1"/>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49456" y="6492240"/>
            <a:ext cx="457200" cy="338328"/>
          </a:xfrm>
          <a:prstGeom prst="rect">
            <a:avLst/>
          </a:prstGeom>
        </p:spPr>
        <p:txBody>
          <a:bodyPr vert="horz" lIns="91440" tIns="45720" rIns="91440" bIns="45720" rtlCol="0" anchor="ctr"/>
          <a:lstStyle>
            <a:lvl1pPr algn="r">
              <a:defRPr sz="800">
                <a:solidFill>
                  <a:schemeClr val="tx1"/>
                </a:solidFill>
              </a:defRPr>
            </a:lvl1pPr>
          </a:lstStyle>
          <a:p>
            <a:fld id="{CC057153-B650-4DEB-B370-79DDCFDCE934}" type="slidenum">
              <a:rPr lang="en-US" smtClean="0"/>
              <a:pPr/>
              <a:t>‹#›</a:t>
            </a:fld>
            <a:endParaRPr lang="en-US" dirty="0"/>
          </a:p>
        </p:txBody>
      </p:sp>
    </p:spTree>
    <p:extLst>
      <p:ext uri="{BB962C8B-B14F-4D97-AF65-F5344CB8AC3E}">
        <p14:creationId xmlns:p14="http://schemas.microsoft.com/office/powerpoint/2010/main" val="466224955"/>
      </p:ext>
    </p:extLst>
  </p:cSld>
  <p:clrMap bg1="lt1" tx1="dk1" bg2="lt2" tx2="dk2" accent1="accent1" accent2="accent2" accent3="accent3" accent4="accent4" accent5="accent5" accent6="accent6" hlink="hlink" folHlink="folHlink"/>
  <p:sldLayoutIdLst>
    <p:sldLayoutId id="2147483803" r:id="rId1"/>
    <p:sldLayoutId id="2147483802" r:id="rId2"/>
    <p:sldLayoutId id="2147483804"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 id="2147483768" r:id="rId19"/>
    <p:sldLayoutId id="2147483769" r:id="rId20"/>
    <p:sldLayoutId id="2147483770" r:id="rId21"/>
    <p:sldLayoutId id="2147483771" r:id="rId22"/>
    <p:sldLayoutId id="2147483772" r:id="rId23"/>
    <p:sldLayoutId id="2147483773" r:id="rId24"/>
    <p:sldLayoutId id="2147483774" r:id="rId25"/>
    <p:sldLayoutId id="2147483775"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 id="2147483786" r:id="rId37"/>
    <p:sldLayoutId id="2147483787" r:id="rId38"/>
    <p:sldLayoutId id="2147483788" r:id="rId39"/>
    <p:sldLayoutId id="2147483789" r:id="rId40"/>
    <p:sldLayoutId id="2147483790" r:id="rId41"/>
    <p:sldLayoutId id="2147483791" r:id="rId42"/>
    <p:sldLayoutId id="2147483792" r:id="rId43"/>
    <p:sldLayoutId id="2147483793" r:id="rId44"/>
    <p:sldLayoutId id="2147483794" r:id="rId45"/>
    <p:sldLayoutId id="2147483795" r:id="rId46"/>
    <p:sldLayoutId id="2147483796" r:id="rId47"/>
    <p:sldLayoutId id="2147483797" r:id="rId48"/>
    <p:sldLayoutId id="2147483798" r:id="rId49"/>
    <p:sldLayoutId id="2147483799" r:id="rId50"/>
    <p:sldLayoutId id="2147483800" r:id="rId51"/>
    <p:sldLayoutId id="2147483801" r:id="rId52"/>
  </p:sldLayoutIdLst>
  <p:hf sldNum="0" hdr="0" ftr="0" dt="0"/>
  <p:txStyles>
    <p:titleStyle>
      <a:lvl1pPr algn="l" defTabSz="914400" rtl="0" eaLnBrk="1" latinLnBrk="0" hangingPunct="1">
        <a:lnSpc>
          <a:spcPct val="90000"/>
        </a:lnSpc>
        <a:spcBef>
          <a:spcPct val="0"/>
        </a:spcBef>
        <a:buNone/>
        <a:defRPr sz="3200" b="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pcwire.com/2024/05/10/harvard-google-use-ai-to-help-produce-astonishing-3d-map-of-brain-tissue/"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pcwire.com/2024/05/10/harvard-google-use-ai-to-help-produce-astonishing-3d-map-of-brain-tissue/"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org/doi/10.1126/science.adk4858" TargetMode="External"/><Relationship Id="rId2" Type="http://schemas.openxmlformats.org/officeDocument/2006/relationships/hyperlink" Target="https://www.science.org/doi/10.1126/science.adk4858#F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hpcwire.com/2024/05/10/harvard-google-use-ai-to-help-produce-astonishing-3d-map-of-brain-tissue/"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C4181-ADC5-B30D-280B-B743E26F845C}"/>
              </a:ext>
            </a:extLst>
          </p:cNvPr>
          <p:cNvSpPr>
            <a:spLocks noGrp="1"/>
          </p:cNvSpPr>
          <p:nvPr>
            <p:ph type="ctrTitle"/>
          </p:nvPr>
        </p:nvSpPr>
        <p:spPr>
          <a:xfrm>
            <a:off x="429768" y="411480"/>
            <a:ext cx="5330952" cy="3739896"/>
          </a:xfrm>
        </p:spPr>
        <p:txBody>
          <a:bodyPr anchor="t">
            <a:normAutofit fontScale="90000"/>
          </a:bodyPr>
          <a:lstStyle/>
          <a:p>
            <a:r>
              <a:rPr lang="en-US" sz="5700" dirty="0"/>
              <a:t>The amazing details of the Human  brain</a:t>
            </a:r>
            <a:br>
              <a:rPr lang="en-US" sz="5700" dirty="0"/>
            </a:br>
            <a:endParaRPr lang="en-US" sz="5700" dirty="0"/>
          </a:p>
        </p:txBody>
      </p:sp>
      <p:sp>
        <p:nvSpPr>
          <p:cNvPr id="3" name="Subtitle 2">
            <a:extLst>
              <a:ext uri="{FF2B5EF4-FFF2-40B4-BE49-F238E27FC236}">
                <a16:creationId xmlns:a16="http://schemas.microsoft.com/office/drawing/2014/main" id="{762BD217-C836-5363-C4EE-9DA6449F0CB1}"/>
              </a:ext>
            </a:extLst>
          </p:cNvPr>
          <p:cNvSpPr>
            <a:spLocks noGrp="1"/>
          </p:cNvSpPr>
          <p:nvPr>
            <p:ph type="subTitle" idx="1"/>
          </p:nvPr>
        </p:nvSpPr>
        <p:spPr>
          <a:xfrm>
            <a:off x="429768" y="4873752"/>
            <a:ext cx="4517136" cy="1380744"/>
          </a:xfrm>
        </p:spPr>
        <p:txBody>
          <a:bodyPr anchor="b">
            <a:normAutofit fontScale="85000" lnSpcReduction="10000"/>
          </a:bodyPr>
          <a:lstStyle/>
          <a:p>
            <a:r>
              <a:rPr lang="en-US" dirty="0"/>
              <a:t>A  small 1 mm3 sample from a human brain has been sliced and photographed with fantastic results.  The sample has a volume similar a large grain of salt  found on those large pretzels sold at fairs, malls or convince stores.</a:t>
            </a:r>
          </a:p>
        </p:txBody>
      </p:sp>
      <p:pic>
        <p:nvPicPr>
          <p:cNvPr id="4" name="Picture Placeholder 3" descr="A close-up of a nerve cell&#10;&#10;AI-generated content may be incorrect.">
            <a:extLst>
              <a:ext uri="{FF2B5EF4-FFF2-40B4-BE49-F238E27FC236}">
                <a16:creationId xmlns:a16="http://schemas.microsoft.com/office/drawing/2014/main" id="{64263E56-AFC3-5FA8-D61A-36347282AE46}"/>
              </a:ext>
            </a:extLst>
          </p:cNvPr>
          <p:cNvPicPr>
            <a:picLocks noGrp="1" noChangeAspect="1"/>
          </p:cNvPicPr>
          <p:nvPr>
            <p:ph type="pic" sz="quarter" idx="13"/>
          </p:nvPr>
        </p:nvPicPr>
        <p:blipFill>
          <a:blip r:embed="rId2"/>
          <a:srcRect l="14244" r="14244"/>
          <a:stretch>
            <a:fillRect/>
          </a:stretch>
        </p:blipFill>
        <p:spPr>
          <a:xfrm>
            <a:off x="6431282" y="229393"/>
            <a:ext cx="5675312" cy="6399213"/>
          </a:xfrm>
          <a:prstGeom prst="rect">
            <a:avLst/>
          </a:prstGeom>
        </p:spPr>
      </p:pic>
    </p:spTree>
    <p:extLst>
      <p:ext uri="{BB962C8B-B14F-4D97-AF65-F5344CB8AC3E}">
        <p14:creationId xmlns:p14="http://schemas.microsoft.com/office/powerpoint/2010/main" val="2198574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EB27-68E5-C25C-EC66-459E5A15F3BE}"/>
              </a:ext>
            </a:extLst>
          </p:cNvPr>
          <p:cNvSpPr>
            <a:spLocks noGrp="1"/>
          </p:cNvSpPr>
          <p:nvPr>
            <p:ph type="title"/>
          </p:nvPr>
        </p:nvSpPr>
        <p:spPr>
          <a:xfrm>
            <a:off x="429768" y="320040"/>
            <a:ext cx="6858000" cy="932688"/>
          </a:xfrm>
        </p:spPr>
        <p:txBody>
          <a:bodyPr anchor="b">
            <a:normAutofit/>
          </a:bodyPr>
          <a:lstStyle/>
          <a:p>
            <a:r>
              <a:rPr lang="en-US" dirty="0"/>
              <a:t>Hunan Brain Sample Details </a:t>
            </a:r>
          </a:p>
        </p:txBody>
      </p:sp>
      <p:sp>
        <p:nvSpPr>
          <p:cNvPr id="3" name="Content Placeholder 2">
            <a:extLst>
              <a:ext uri="{FF2B5EF4-FFF2-40B4-BE49-F238E27FC236}">
                <a16:creationId xmlns:a16="http://schemas.microsoft.com/office/drawing/2014/main" id="{51B74A47-19DD-1CF9-1F6C-5C4EA72A3FBC}"/>
              </a:ext>
            </a:extLst>
          </p:cNvPr>
          <p:cNvSpPr>
            <a:spLocks noGrp="1"/>
          </p:cNvSpPr>
          <p:nvPr>
            <p:ph sz="quarter" idx="14"/>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429768" y="1380744"/>
            <a:ext cx="6482309" cy="4983480"/>
          </a:xfrm>
        </p:spPr>
        <p:txBody>
          <a:bodyPr>
            <a:normAutofit/>
          </a:bodyPr>
          <a:lstStyle/>
          <a:p>
            <a:pPr marL="0" indent="0">
              <a:spcBef>
                <a:spcPts val="2500"/>
              </a:spcBef>
              <a:buFont typeface="Arial" panose="020B0604020202020204" pitchFamily="34" charset="0"/>
              <a:buNone/>
            </a:pPr>
            <a:r>
              <a:rPr lang="en-US" sz="1400" b="1" dirty="0"/>
              <a:t>Sample not a cube but has volume of 1 mm3</a:t>
            </a:r>
          </a:p>
          <a:p>
            <a:pPr marL="0" lvl="1" indent="0">
              <a:buFont typeface="Arial" panose="020B0604020202020204" pitchFamily="34" charset="0"/>
              <a:buNone/>
            </a:pPr>
            <a:r>
              <a:rPr lang="en-US" sz="1400" dirty="0"/>
              <a:t>The sample is irregular in shape but has a thickness or 170 micrometers a thickness similar to the width of three fine human hairs.  (arm hair)​. The sample was sliced in 5300 slices and photographed. </a:t>
            </a:r>
          </a:p>
          <a:p>
            <a:pPr marL="0" indent="0">
              <a:spcBef>
                <a:spcPts val="2500"/>
              </a:spcBef>
              <a:buNone/>
            </a:pPr>
            <a:r>
              <a:rPr lang="en-US" sz="1400" b="1" dirty="0"/>
              <a:t>The Photographic data set is 1.4 petabytes.  (1,400 trillion bytes)</a:t>
            </a:r>
          </a:p>
          <a:p>
            <a:pPr marL="0" lvl="1" indent="0">
              <a:buNone/>
            </a:pPr>
            <a:r>
              <a:rPr lang="en-US" sz="1400" dirty="0"/>
              <a:t>A person would need the memory of 1400 of the most expensive (1 TB) iPhones to hold the sample data</a:t>
            </a:r>
          </a:p>
          <a:p>
            <a:pPr marL="0" indent="0">
              <a:spcBef>
                <a:spcPts val="2500"/>
              </a:spcBef>
              <a:buFont typeface="Arial" panose="020B0604020202020204" pitchFamily="34" charset="0"/>
              <a:buNone/>
            </a:pPr>
            <a:r>
              <a:rPr lang="en-US" sz="1400" b="1" dirty="0"/>
              <a:t>The human brain is about 1350 cm3</a:t>
            </a:r>
          </a:p>
          <a:p>
            <a:pPr marL="0" lvl="1" indent="0">
              <a:buFont typeface="Arial" panose="020B0604020202020204" pitchFamily="34" charset="0"/>
              <a:buNone/>
            </a:pPr>
            <a:r>
              <a:rPr lang="en-US" sz="1400" dirty="0"/>
              <a:t>Numbers for the sample could be extrapolated by a factor of 1,350,000 if one were to look at the whole brain. almost 2 billion I-phones to hold the data but it would take close to a 50 to 100 million man  years to collect the data.  </a:t>
            </a:r>
          </a:p>
        </p:txBody>
      </p:sp>
      <p:sp>
        <p:nvSpPr>
          <p:cNvPr id="4" name="Rectangle 1">
            <a:extLst>
              <a:ext uri="{FF2B5EF4-FFF2-40B4-BE49-F238E27FC236}">
                <a16:creationId xmlns:a16="http://schemas.microsoft.com/office/drawing/2014/main" id="{3F17DE01-4EDD-96AD-E9EC-F2EFC272D67A}"/>
              </a:ext>
            </a:extLst>
          </p:cNvPr>
          <p:cNvSpPr>
            <a:spLocks noChangeArrowheads="1"/>
          </p:cNvSpPr>
          <p:nvPr/>
        </p:nvSpPr>
        <p:spPr bwMode="auto">
          <a:xfrm>
            <a:off x="78659" y="657089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https://www.hpcwire.com/2024/05/10/harvard-google-use-ai-to-help-produce-astonishing-3d-map-of-brain-tissue/</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9">
            <a:extLst>
              <a:ext uri="{FF2B5EF4-FFF2-40B4-BE49-F238E27FC236}">
                <a16:creationId xmlns:a16="http://schemas.microsoft.com/office/drawing/2014/main" id="{81C6C9B2-2FB7-AFEF-FEAB-CC3B190CF07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close-up of a nerve cell&#10;&#10;AI-generated content may be incorrect.">
            <a:extLst>
              <a:ext uri="{FF2B5EF4-FFF2-40B4-BE49-F238E27FC236}">
                <a16:creationId xmlns:a16="http://schemas.microsoft.com/office/drawing/2014/main" id="{FF91E5FB-FEBB-9D71-B2F6-6830A21448CD}"/>
              </a:ext>
            </a:extLst>
          </p:cNvPr>
          <p:cNvPicPr>
            <a:picLocks noChangeAspect="1"/>
          </p:cNvPicPr>
          <p:nvPr/>
        </p:nvPicPr>
        <p:blipFill>
          <a:blip r:embed="rId3"/>
          <a:stretch>
            <a:fillRect/>
          </a:stretch>
        </p:blipFill>
        <p:spPr>
          <a:xfrm>
            <a:off x="7057955" y="1380744"/>
            <a:ext cx="4530822" cy="3653374"/>
          </a:xfrm>
          <a:prstGeom prst="rect">
            <a:avLst/>
          </a:prstGeom>
        </p:spPr>
      </p:pic>
      <p:sp>
        <p:nvSpPr>
          <p:cNvPr id="12" name="TextBox 11">
            <a:extLst>
              <a:ext uri="{FF2B5EF4-FFF2-40B4-BE49-F238E27FC236}">
                <a16:creationId xmlns:a16="http://schemas.microsoft.com/office/drawing/2014/main" id="{89F8A867-309B-F106-F637-68CCFD06E482}"/>
              </a:ext>
            </a:extLst>
          </p:cNvPr>
          <p:cNvSpPr txBox="1"/>
          <p:nvPr/>
        </p:nvSpPr>
        <p:spPr>
          <a:xfrm>
            <a:off x="1644838" y="5340842"/>
            <a:ext cx="10117394" cy="923330"/>
          </a:xfrm>
          <a:prstGeom prst="rect">
            <a:avLst/>
          </a:prstGeom>
          <a:noFill/>
        </p:spPr>
        <p:txBody>
          <a:bodyPr wrap="square" rtlCol="0">
            <a:spAutoFit/>
          </a:bodyPr>
          <a:lstStyle/>
          <a:p>
            <a:r>
              <a:rPr lang="en-US" dirty="0"/>
              <a:t>A single neuron (white) shown with 5,600 of the axons (blue) that connect to it. The synapses that make these connections are shown in green. Credit: Google Research &amp; Lichtman Lab (Harvard University). Renderings by D. Berger (Harvard University)</a:t>
            </a:r>
          </a:p>
        </p:txBody>
      </p:sp>
    </p:spTree>
    <p:extLst>
      <p:ext uri="{BB962C8B-B14F-4D97-AF65-F5344CB8AC3E}">
        <p14:creationId xmlns:p14="http://schemas.microsoft.com/office/powerpoint/2010/main" val="2921079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180EB-54E1-2415-5904-C85968814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6A841-5696-8EE0-82FA-36DDBCFAD3B5}"/>
              </a:ext>
            </a:extLst>
          </p:cNvPr>
          <p:cNvSpPr>
            <a:spLocks noGrp="1"/>
          </p:cNvSpPr>
          <p:nvPr>
            <p:ph type="title"/>
          </p:nvPr>
        </p:nvSpPr>
        <p:spPr>
          <a:xfrm>
            <a:off x="429768" y="320040"/>
            <a:ext cx="6858000" cy="932688"/>
          </a:xfrm>
        </p:spPr>
        <p:txBody>
          <a:bodyPr anchor="b">
            <a:normAutofit/>
          </a:bodyPr>
          <a:lstStyle/>
          <a:p>
            <a:r>
              <a:rPr lang="en-US" dirty="0"/>
              <a:t>Hunan Brain Sample Details </a:t>
            </a:r>
          </a:p>
        </p:txBody>
      </p:sp>
      <p:sp>
        <p:nvSpPr>
          <p:cNvPr id="3" name="Content Placeholder 2">
            <a:extLst>
              <a:ext uri="{FF2B5EF4-FFF2-40B4-BE49-F238E27FC236}">
                <a16:creationId xmlns:a16="http://schemas.microsoft.com/office/drawing/2014/main" id="{7C9238ED-395A-12A3-C154-0A96E45517AC}"/>
              </a:ext>
            </a:extLst>
          </p:cNvPr>
          <p:cNvSpPr>
            <a:spLocks noGrp="1"/>
          </p:cNvSpPr>
          <p:nvPr>
            <p:ph sz="quarter" idx="14"/>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429768" y="1380744"/>
            <a:ext cx="6482309" cy="4983480"/>
          </a:xfrm>
        </p:spPr>
        <p:txBody>
          <a:bodyPr>
            <a:normAutofit/>
          </a:bodyPr>
          <a:lstStyle/>
          <a:p>
            <a:pPr marL="0" indent="0">
              <a:spcBef>
                <a:spcPts val="2500"/>
              </a:spcBef>
              <a:buFont typeface="Arial" panose="020B0604020202020204" pitchFamily="34" charset="0"/>
              <a:buNone/>
            </a:pPr>
            <a:r>
              <a:rPr lang="en-US" sz="1400" b="1" dirty="0"/>
              <a:t>Sample not a cube but has volume of 1 mm3</a:t>
            </a:r>
          </a:p>
          <a:p>
            <a:pPr marL="0" lvl="1" indent="0">
              <a:buFont typeface="Arial" panose="020B0604020202020204" pitchFamily="34" charset="0"/>
              <a:buNone/>
            </a:pPr>
            <a:r>
              <a:rPr lang="en-US" sz="1400" dirty="0"/>
              <a:t>The sample is irregular in shape but has a thickness or 170 micrometers a thickness similar to the width of three fine human hairs.  (arm hair)​. The sample was sliced in 5300 slices and photographed. </a:t>
            </a:r>
          </a:p>
          <a:p>
            <a:pPr marL="0" indent="0">
              <a:spcBef>
                <a:spcPts val="2500"/>
              </a:spcBef>
              <a:buNone/>
            </a:pPr>
            <a:r>
              <a:rPr lang="en-US" sz="1400" b="1" dirty="0"/>
              <a:t>The Photographic data set is 1.4 petabytes.  (1,400 trillion bytes)</a:t>
            </a:r>
          </a:p>
          <a:p>
            <a:pPr marL="0" lvl="1" indent="0">
              <a:buNone/>
            </a:pPr>
            <a:r>
              <a:rPr lang="en-US" sz="1400" dirty="0"/>
              <a:t>A person would need the memory of 1400 of the most expensive (1 TB) iPhones to hold the sample data</a:t>
            </a:r>
          </a:p>
          <a:p>
            <a:pPr marL="0" indent="0">
              <a:spcBef>
                <a:spcPts val="2500"/>
              </a:spcBef>
              <a:buFont typeface="Arial" panose="020B0604020202020204" pitchFamily="34" charset="0"/>
              <a:buNone/>
            </a:pPr>
            <a:r>
              <a:rPr lang="en-US" sz="1400" b="1" dirty="0"/>
              <a:t>The human brain is about 1350 cm3</a:t>
            </a:r>
          </a:p>
          <a:p>
            <a:pPr marL="0" lvl="1" indent="0">
              <a:buFont typeface="Arial" panose="020B0604020202020204" pitchFamily="34" charset="0"/>
              <a:buNone/>
            </a:pPr>
            <a:r>
              <a:rPr lang="en-US" sz="1400" dirty="0"/>
              <a:t>Numbers for the sample could be extrapolated by a factor of 1,350,000 if one were to look at the whole brain. almost 2 billion I-phones to hold the data but it would take close to a 5 to 10 million man  years to collect the data.  </a:t>
            </a:r>
          </a:p>
        </p:txBody>
      </p:sp>
      <p:sp>
        <p:nvSpPr>
          <p:cNvPr id="4" name="Rectangle 1">
            <a:extLst>
              <a:ext uri="{FF2B5EF4-FFF2-40B4-BE49-F238E27FC236}">
                <a16:creationId xmlns:a16="http://schemas.microsoft.com/office/drawing/2014/main" id="{71F5622F-78DC-B353-79C4-883FEA18DB95}"/>
              </a:ext>
            </a:extLst>
          </p:cNvPr>
          <p:cNvSpPr>
            <a:spLocks noChangeArrowheads="1"/>
          </p:cNvSpPr>
          <p:nvPr/>
        </p:nvSpPr>
        <p:spPr bwMode="auto">
          <a:xfrm>
            <a:off x="78659" y="657089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https://www.hpcwire.com/2024/05/10/harvard-google-use-ai-to-help-produce-astonishing-3d-map-of-brain-tissue/</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9">
            <a:extLst>
              <a:ext uri="{FF2B5EF4-FFF2-40B4-BE49-F238E27FC236}">
                <a16:creationId xmlns:a16="http://schemas.microsoft.com/office/drawing/2014/main" id="{AAB2A71F-01B1-E524-42B8-B2E50E485DF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close-up of a nerve cell&#10;&#10;AI-generated content may be incorrect.">
            <a:extLst>
              <a:ext uri="{FF2B5EF4-FFF2-40B4-BE49-F238E27FC236}">
                <a16:creationId xmlns:a16="http://schemas.microsoft.com/office/drawing/2014/main" id="{E1361912-9B1F-48FD-2B5B-A6721AE97417}"/>
              </a:ext>
            </a:extLst>
          </p:cNvPr>
          <p:cNvPicPr>
            <a:picLocks noChangeAspect="1"/>
          </p:cNvPicPr>
          <p:nvPr/>
        </p:nvPicPr>
        <p:blipFill>
          <a:blip r:embed="rId3"/>
          <a:stretch>
            <a:fillRect/>
          </a:stretch>
        </p:blipFill>
        <p:spPr>
          <a:xfrm>
            <a:off x="7057955" y="1380744"/>
            <a:ext cx="4530822" cy="3653374"/>
          </a:xfrm>
          <a:prstGeom prst="rect">
            <a:avLst/>
          </a:prstGeom>
        </p:spPr>
      </p:pic>
      <p:sp>
        <p:nvSpPr>
          <p:cNvPr id="12" name="TextBox 11">
            <a:extLst>
              <a:ext uri="{FF2B5EF4-FFF2-40B4-BE49-F238E27FC236}">
                <a16:creationId xmlns:a16="http://schemas.microsoft.com/office/drawing/2014/main" id="{00C914AD-DFF4-5CD3-18B6-22FE7FE1C290}"/>
              </a:ext>
            </a:extLst>
          </p:cNvPr>
          <p:cNvSpPr txBox="1"/>
          <p:nvPr/>
        </p:nvSpPr>
        <p:spPr>
          <a:xfrm>
            <a:off x="1644838" y="5340842"/>
            <a:ext cx="10117394" cy="923330"/>
          </a:xfrm>
          <a:prstGeom prst="rect">
            <a:avLst/>
          </a:prstGeom>
          <a:noFill/>
        </p:spPr>
        <p:txBody>
          <a:bodyPr wrap="square" rtlCol="0">
            <a:spAutoFit/>
          </a:bodyPr>
          <a:lstStyle/>
          <a:p>
            <a:r>
              <a:rPr lang="en-US" dirty="0"/>
              <a:t>A single neuron (white) shown with 5,600 of the axons (blue) that connect to it. The synapses that make these connections are shown in green. Credit: Google Research &amp; Lichtman Lab (Harvard University). Renderings by D. Berger (Harvard University)</a:t>
            </a:r>
          </a:p>
        </p:txBody>
      </p:sp>
    </p:spTree>
    <p:extLst>
      <p:ext uri="{BB962C8B-B14F-4D97-AF65-F5344CB8AC3E}">
        <p14:creationId xmlns:p14="http://schemas.microsoft.com/office/powerpoint/2010/main" val="2932423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43A53-C36B-9483-9ABC-D86CCF97057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97EAC9-2B6D-325F-CB0B-3DD169264543}"/>
              </a:ext>
            </a:extLst>
          </p:cNvPr>
          <p:cNvSpPr>
            <a:spLocks noGrp="1"/>
          </p:cNvSpPr>
          <p:nvPr>
            <p:ph idx="1"/>
          </p:nvPr>
        </p:nvSpPr>
        <p:spPr/>
        <p:txBody>
          <a:bodyPr/>
          <a:lstStyle/>
          <a:p>
            <a:endParaRPr lang="en-US"/>
          </a:p>
        </p:txBody>
      </p:sp>
      <p:pic>
        <p:nvPicPr>
          <p:cNvPr id="5" name="Picture 4" descr="A close-up of different types of textures&#10;&#10;AI-generated content may be incorrect.">
            <a:extLst>
              <a:ext uri="{FF2B5EF4-FFF2-40B4-BE49-F238E27FC236}">
                <a16:creationId xmlns:a16="http://schemas.microsoft.com/office/drawing/2014/main" id="{2C2A7ACD-20C6-B09C-7F45-52E0834E5AC8}"/>
              </a:ext>
            </a:extLst>
          </p:cNvPr>
          <p:cNvPicPr>
            <a:picLocks noChangeAspect="1"/>
          </p:cNvPicPr>
          <p:nvPr/>
        </p:nvPicPr>
        <p:blipFill>
          <a:blip r:embed="rId2"/>
          <a:stretch>
            <a:fillRect/>
          </a:stretch>
        </p:blipFill>
        <p:spPr>
          <a:xfrm>
            <a:off x="672262" y="511401"/>
            <a:ext cx="11089970" cy="5835197"/>
          </a:xfrm>
          <a:prstGeom prst="rect">
            <a:avLst/>
          </a:prstGeom>
        </p:spPr>
      </p:pic>
    </p:spTree>
    <p:extLst>
      <p:ext uri="{BB962C8B-B14F-4D97-AF65-F5344CB8AC3E}">
        <p14:creationId xmlns:p14="http://schemas.microsoft.com/office/powerpoint/2010/main" val="394360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0FA36-6500-BF67-BEE1-CBA3DC1C806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AE04E469-B814-0707-D4EE-378903329779}"/>
              </a:ext>
            </a:extLst>
          </p:cNvPr>
          <p:cNvSpPr txBox="1"/>
          <p:nvPr/>
        </p:nvSpPr>
        <p:spPr>
          <a:xfrm>
            <a:off x="371789" y="973394"/>
            <a:ext cx="11471004" cy="4247317"/>
          </a:xfrm>
          <a:prstGeom prst="rect">
            <a:avLst/>
          </a:prstGeom>
          <a:noFill/>
        </p:spPr>
        <p:txBody>
          <a:bodyPr wrap="square" rtlCol="0">
            <a:spAutoFit/>
          </a:bodyPr>
          <a:lstStyle/>
          <a:p>
            <a:r>
              <a:rPr lang="en-US" b="1" dirty="0"/>
              <a:t>Fig. 1. H01 dataset, image acquisition, and alignment.</a:t>
            </a:r>
            <a:endParaRPr lang="en-US" dirty="0"/>
          </a:p>
          <a:p>
            <a:r>
              <a:rPr lang="en-US" dirty="0"/>
              <a:t>(</a:t>
            </a:r>
            <a:r>
              <a:rPr lang="en-US" b="1" dirty="0"/>
              <a:t>A</a:t>
            </a:r>
            <a:r>
              <a:rPr lang="en-US" dirty="0"/>
              <a:t>) A fresh human surgical cerebral cortex sample was rapidly preserved, stained, embedded in resin, sectioned at ~33 nm, collected on tape, and imaged using the ATUM–multibeam SEM (ATUM-</a:t>
            </a:r>
            <a:r>
              <a:rPr lang="en-US" dirty="0" err="1"/>
              <a:t>mSEM</a:t>
            </a:r>
            <a:r>
              <a:rPr lang="en-US" dirty="0"/>
              <a:t>) method. The Zeiss </a:t>
            </a:r>
            <a:r>
              <a:rPr lang="en-US" dirty="0" err="1"/>
              <a:t>mSEM</a:t>
            </a:r>
            <a:r>
              <a:rPr lang="en-US" dirty="0"/>
              <a:t> electron microscope uses 61 beams that image a hexagonal area of ~10,000 μm</a:t>
            </a:r>
            <a:r>
              <a:rPr lang="en-US" baseline="30000" dirty="0"/>
              <a:t>2</a:t>
            </a:r>
            <a:r>
              <a:rPr lang="en-US" dirty="0"/>
              <a:t> simultaneously, which allows for large areas to be imaged rapidly. For each section, all of the resulting tiles were then stitched together (left); this section is ~4.5 mm</a:t>
            </a:r>
            <a:r>
              <a:rPr lang="en-US" baseline="30000" dirty="0"/>
              <a:t>2</a:t>
            </a:r>
            <a:r>
              <a:rPr lang="en-US" dirty="0"/>
              <a:t> in area and was imaged with 4 × 4 nm</a:t>
            </a:r>
            <a:r>
              <a:rPr lang="en-US" baseline="30000" dirty="0"/>
              <a:t>2</a:t>
            </a:r>
            <a:r>
              <a:rPr lang="en-US" dirty="0"/>
              <a:t> pixels. Image of synapse is shown at right. Given the necessity of some overlap between the stitched tiles, this single section required the collection of &gt;300 gigabytes of data. (</a:t>
            </a:r>
            <a:r>
              <a:rPr lang="en-US" b="1" dirty="0"/>
              <a:t>B</a:t>
            </a:r>
            <a:r>
              <a:rPr lang="en-US" dirty="0"/>
              <a:t>) Fine-scale alignment with optical flow. Left: an </a:t>
            </a:r>
            <a:r>
              <a:rPr lang="en-US" i="1" dirty="0"/>
              <a:t>x</a:t>
            </a:r>
            <a:r>
              <a:rPr lang="en-US" dirty="0"/>
              <a:t>–</a:t>
            </a:r>
            <a:r>
              <a:rPr lang="en-US" i="1" dirty="0"/>
              <a:t>y</a:t>
            </a:r>
            <a:r>
              <a:rPr lang="en-US" dirty="0"/>
              <a:t> cross-section of the initial coarsely aligned </a:t>
            </a:r>
            <a:r>
              <a:rPr lang="en-US" dirty="0" err="1"/>
              <a:t>subvolume</a:t>
            </a:r>
            <a:r>
              <a:rPr lang="en-US" dirty="0"/>
              <a:t> exhibits drift and jitter. Center: two adjacent XY sections, z (green) and z-1, are overlaid to illustrate their misalignment. Image patch–based cross-correlation computes an </a:t>
            </a:r>
            <a:r>
              <a:rPr lang="en-US" i="1" dirty="0"/>
              <a:t>x</a:t>
            </a:r>
            <a:r>
              <a:rPr lang="en-US" dirty="0"/>
              <a:t>–</a:t>
            </a:r>
            <a:r>
              <a:rPr lang="en-US" i="1" dirty="0"/>
              <a:t>y</a:t>
            </a:r>
            <a:r>
              <a:rPr lang="en-US" dirty="0"/>
              <a:t> flow field between them. Red and blue intensities, which indicate the respective horizontal and vertical flow components, were used to warp one of the sections, improving their alignment (relax and warp overlay). Right: </a:t>
            </a:r>
            <a:r>
              <a:rPr lang="en-US" i="1" dirty="0"/>
              <a:t>x</a:t>
            </a:r>
            <a:r>
              <a:rPr lang="en-US" dirty="0"/>
              <a:t>–</a:t>
            </a:r>
            <a:r>
              <a:rPr lang="en-US" i="1" dirty="0"/>
              <a:t>z</a:t>
            </a:r>
            <a:r>
              <a:rPr lang="en-US" dirty="0"/>
              <a:t> view of the same </a:t>
            </a:r>
            <a:r>
              <a:rPr lang="en-US" dirty="0" err="1"/>
              <a:t>subvolume</a:t>
            </a:r>
            <a:r>
              <a:rPr lang="en-US" dirty="0"/>
              <a:t> with flow realignment applied.</a:t>
            </a:r>
          </a:p>
          <a:p>
            <a:r>
              <a:rPr lang="en-US" dirty="0"/>
              <a:t>Aa </a:t>
            </a:r>
          </a:p>
        </p:txBody>
      </p:sp>
      <p:sp>
        <p:nvSpPr>
          <p:cNvPr id="9" name="Rectangle 3">
            <a:extLst>
              <a:ext uri="{FF2B5EF4-FFF2-40B4-BE49-F238E27FC236}">
                <a16:creationId xmlns:a16="http://schemas.microsoft.com/office/drawing/2014/main" id="{09D92181-01EC-D818-59E8-6096CC931908}"/>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roboto" panose="02000000000000000000" pitchFamily="2" charset="0"/>
              </a:rPr>
              <a:t>A </a:t>
            </a:r>
            <a:r>
              <a:rPr kumimoji="0" lang="en-US" altLang="en-US" sz="1000" b="1" i="0" u="none" strike="noStrike" cap="none" normalizeH="0" baseline="0" dirty="0" err="1">
                <a:ln>
                  <a:noFill/>
                </a:ln>
                <a:solidFill>
                  <a:srgbClr val="FFFFFF"/>
                </a:solidFill>
                <a:effectLst/>
                <a:latin typeface="roboto" panose="02000000000000000000" pitchFamily="2" charset="0"/>
              </a:rPr>
              <a:t>petavoxel</a:t>
            </a:r>
            <a:r>
              <a:rPr kumimoji="0" lang="en-US" altLang="en-US" sz="1000" b="1" i="0" u="none" strike="noStrike" cap="none" normalizeH="0" baseline="0" dirty="0">
                <a:ln>
                  <a:noFill/>
                </a:ln>
                <a:solidFill>
                  <a:srgbClr val="FFFFFF"/>
                </a:solidFill>
                <a:effectLst/>
                <a:latin typeface="roboto" panose="02000000000000000000" pitchFamily="2" charset="0"/>
              </a:rPr>
              <a:t> fragment of human cerebral cortex reconstructed at nanoscale resolution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FFFF"/>
                </a:solidFill>
                <a:effectLst/>
                <a:latin typeface="roboto" panose="02000000000000000000" pitchFamily="2" charset="0"/>
              </a:rPr>
              <a:t>Fig. 1</a:t>
            </a:r>
            <a:endParaRPr kumimoji="0" lang="en-US"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1" i="0" u="none" strike="noStrike" cap="none" normalizeH="0" baseline="0" dirty="0">
                <a:ln>
                  <a:noFill/>
                </a:ln>
                <a:solidFill>
                  <a:srgbClr val="FFFFFF"/>
                </a:solidFill>
                <a:effectLst/>
                <a:latin typeface="roboto" panose="02000000000000000000" pitchFamily="2" charset="0"/>
                <a:hlinkClick r:id="rId2" tooltip="Go to figure location within the article"/>
              </a:rPr>
              <a:t>GO TO FIGURE LOCATION WITHIN THE ARTICLE</a:t>
            </a:r>
            <a:endParaRPr kumimoji="0" lang="en-US" altLang="en-US" sz="1000" b="0" i="0" u="none" strike="noStrike" cap="none" normalizeH="0" baseline="0" dirty="0">
              <a:ln>
                <a:noFill/>
              </a:ln>
              <a:solidFill>
                <a:srgbClr val="FFFFFF"/>
              </a:solidFill>
              <a:effectLst/>
              <a:latin typeface="roboto"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1" i="0" u="none" strike="noStrike" cap="none" normalizeH="0" baseline="0" dirty="0">
                <a:ln>
                  <a:noFill/>
                </a:ln>
                <a:solidFill>
                  <a:srgbClr val="262626"/>
                </a:solidFill>
                <a:effectLst/>
              </a:rPr>
              <a:t>Fig. 1</a:t>
            </a:r>
            <a:r>
              <a:rPr kumimoji="0" lang="en-US" altLang="en-US" sz="1800" b="1" i="0" u="none" strike="noStrike" cap="none" normalizeH="0" baseline="0" dirty="0">
                <a:ln>
                  <a:noFill/>
                </a:ln>
                <a:solidFill>
                  <a:srgbClr val="262626"/>
                </a:solidFill>
                <a:effectLst/>
                <a:latin typeface="Arial" panose="020B0604020202020204" pitchFamily="34" charset="0"/>
              </a:rPr>
              <a:t>. H01 dataset, image acquisition, and alignment.</a:t>
            </a:r>
            <a:endParaRPr kumimoji="0" lang="en-US" altLang="en-US" sz="1800" b="0" i="0" u="none" strike="noStrike" cap="none" normalizeH="0" baseline="0" dirty="0">
              <a:ln>
                <a:noFill/>
              </a:ln>
              <a:solidFill>
                <a:srgbClr val="70707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707070"/>
                </a:solidFill>
                <a:effectLst/>
                <a:latin typeface="Arial" panose="020B0604020202020204" pitchFamily="34" charset="0"/>
              </a:rPr>
              <a:t>(</a:t>
            </a:r>
            <a:r>
              <a:rPr kumimoji="0" lang="en-US" altLang="en-US" sz="1800" b="1" i="0" u="none" strike="noStrike" cap="none" normalizeH="0" baseline="0" dirty="0">
                <a:ln>
                  <a:noFill/>
                </a:ln>
                <a:solidFill>
                  <a:srgbClr val="707070"/>
                </a:solidFill>
                <a:effectLst/>
                <a:latin typeface="Arial" panose="020B0604020202020204" pitchFamily="34" charset="0"/>
              </a:rPr>
              <a:t>A</a:t>
            </a:r>
            <a:r>
              <a:rPr kumimoji="0" lang="en-US" altLang="en-US" sz="1800" b="0" i="0" u="none" strike="noStrike" cap="none" normalizeH="0" baseline="0" dirty="0">
                <a:ln>
                  <a:noFill/>
                </a:ln>
                <a:solidFill>
                  <a:srgbClr val="707070"/>
                </a:solidFill>
                <a:effectLst/>
                <a:latin typeface="Arial" panose="020B0604020202020204" pitchFamily="34" charset="0"/>
              </a:rPr>
              <a:t>) A fresh human surgical cerebral cortex sample was rapidly preserved, stained, embedded in resin, sectioned at ~33 nm, collected on tape, and imaged using the ATUM–multibeam SEM (ATUM-</a:t>
            </a:r>
            <a:r>
              <a:rPr kumimoji="0" lang="en-US" altLang="en-US" sz="1800" b="0" i="0" u="none" strike="noStrike" cap="none" normalizeH="0" baseline="0" dirty="0" err="1">
                <a:ln>
                  <a:noFill/>
                </a:ln>
                <a:solidFill>
                  <a:srgbClr val="707070"/>
                </a:solidFill>
                <a:effectLst/>
                <a:latin typeface="Arial" panose="020B0604020202020204" pitchFamily="34" charset="0"/>
              </a:rPr>
              <a:t>mSEM</a:t>
            </a:r>
            <a:r>
              <a:rPr kumimoji="0" lang="en-US" altLang="en-US" sz="1800" b="0" i="0" u="none" strike="noStrike" cap="none" normalizeH="0" baseline="0" dirty="0">
                <a:ln>
                  <a:noFill/>
                </a:ln>
                <a:solidFill>
                  <a:srgbClr val="707070"/>
                </a:solidFill>
                <a:effectLst/>
                <a:latin typeface="Arial" panose="020B0604020202020204" pitchFamily="34" charset="0"/>
              </a:rPr>
              <a:t>) method. The Zeiss </a:t>
            </a:r>
            <a:r>
              <a:rPr kumimoji="0" lang="en-US" altLang="en-US" sz="1800" b="0" i="0" u="none" strike="noStrike" cap="none" normalizeH="0" baseline="0" dirty="0" err="1">
                <a:ln>
                  <a:noFill/>
                </a:ln>
                <a:solidFill>
                  <a:srgbClr val="707070"/>
                </a:solidFill>
                <a:effectLst/>
                <a:latin typeface="Arial" panose="020B0604020202020204" pitchFamily="34" charset="0"/>
              </a:rPr>
              <a:t>mSEM</a:t>
            </a:r>
            <a:r>
              <a:rPr kumimoji="0" lang="en-US" altLang="en-US" sz="1800" b="0" i="0" u="none" strike="noStrike" cap="none" normalizeH="0" baseline="0" dirty="0">
                <a:ln>
                  <a:noFill/>
                </a:ln>
                <a:solidFill>
                  <a:srgbClr val="707070"/>
                </a:solidFill>
                <a:effectLst/>
                <a:latin typeface="Arial" panose="020B0604020202020204" pitchFamily="34" charset="0"/>
              </a:rPr>
              <a:t> electron microscope uses 61 beams that image a hexagonal area of ~10,000 μm</a:t>
            </a:r>
            <a:r>
              <a:rPr kumimoji="0" lang="en-US" altLang="en-US" sz="700" b="0" i="0" u="none" strike="noStrike" cap="none" normalizeH="0" baseline="30000" dirty="0">
                <a:ln>
                  <a:noFill/>
                </a:ln>
                <a:solidFill>
                  <a:srgbClr val="707070"/>
                </a:solidFill>
                <a:effectLst/>
                <a:latin typeface="Arial" panose="020B0604020202020204" pitchFamily="34" charset="0"/>
              </a:rPr>
              <a:t>2</a:t>
            </a:r>
            <a:r>
              <a:rPr kumimoji="0" lang="en-US" altLang="en-US" sz="800" b="0" i="0" u="none" strike="noStrike" cap="none" normalizeH="0" baseline="0" dirty="0">
                <a:ln>
                  <a:noFill/>
                </a:ln>
                <a:solidFill>
                  <a:srgbClr val="707070"/>
                </a:solidFill>
                <a:effectLst/>
                <a:latin typeface="Arial" panose="020B0604020202020204" pitchFamily="34" charset="0"/>
              </a:rPr>
              <a:t> </a:t>
            </a:r>
            <a:r>
              <a:rPr kumimoji="0" lang="en-US" altLang="en-US" sz="1800" b="0" i="0" u="none" strike="noStrike" cap="none" normalizeH="0" baseline="0" dirty="0">
                <a:ln>
                  <a:noFill/>
                </a:ln>
                <a:solidFill>
                  <a:srgbClr val="707070"/>
                </a:solidFill>
                <a:effectLst/>
                <a:latin typeface="Arial" panose="020B0604020202020204" pitchFamily="34" charset="0"/>
              </a:rPr>
              <a:t>simultaneously, which allows for large areas to be imaged rapidly. For each section, all of the resulting tiles were then stitched together (left); this section is ~4.5 mm</a:t>
            </a:r>
            <a:r>
              <a:rPr kumimoji="0" lang="en-US" altLang="en-US" sz="700" b="0" i="0" u="none" strike="noStrike" cap="none" normalizeH="0" baseline="30000" dirty="0">
                <a:ln>
                  <a:noFill/>
                </a:ln>
                <a:solidFill>
                  <a:srgbClr val="707070"/>
                </a:solidFill>
                <a:effectLst/>
                <a:latin typeface="Arial" panose="020B0604020202020204" pitchFamily="34" charset="0"/>
              </a:rPr>
              <a:t>2</a:t>
            </a:r>
            <a:r>
              <a:rPr kumimoji="0" lang="en-US" altLang="en-US" sz="800" b="0" i="0" u="none" strike="noStrike" cap="none" normalizeH="0" baseline="0" dirty="0">
                <a:ln>
                  <a:noFill/>
                </a:ln>
                <a:solidFill>
                  <a:srgbClr val="707070"/>
                </a:solidFill>
                <a:effectLst/>
                <a:latin typeface="Arial" panose="020B0604020202020204" pitchFamily="34" charset="0"/>
              </a:rPr>
              <a:t> </a:t>
            </a:r>
            <a:r>
              <a:rPr kumimoji="0" lang="en-US" altLang="en-US" sz="1800" b="0" i="0" u="none" strike="noStrike" cap="none" normalizeH="0" baseline="0" dirty="0">
                <a:ln>
                  <a:noFill/>
                </a:ln>
                <a:solidFill>
                  <a:srgbClr val="707070"/>
                </a:solidFill>
                <a:effectLst/>
                <a:latin typeface="Arial" panose="020B0604020202020204" pitchFamily="34" charset="0"/>
              </a:rPr>
              <a:t>in area and was imaged with 4 × 4 nm</a:t>
            </a:r>
            <a:r>
              <a:rPr kumimoji="0" lang="en-US" altLang="en-US" sz="700" b="0" i="0" u="none" strike="noStrike" cap="none" normalizeH="0" baseline="30000" dirty="0">
                <a:ln>
                  <a:noFill/>
                </a:ln>
                <a:solidFill>
                  <a:srgbClr val="707070"/>
                </a:solidFill>
                <a:effectLst/>
                <a:latin typeface="Arial" panose="020B0604020202020204" pitchFamily="34" charset="0"/>
              </a:rPr>
              <a:t>2</a:t>
            </a:r>
            <a:r>
              <a:rPr kumimoji="0" lang="en-US" altLang="en-US" sz="800" b="0" i="0" u="none" strike="noStrike" cap="none" normalizeH="0" baseline="0" dirty="0">
                <a:ln>
                  <a:noFill/>
                </a:ln>
                <a:solidFill>
                  <a:srgbClr val="707070"/>
                </a:solidFill>
                <a:effectLst/>
                <a:latin typeface="Arial" panose="020B0604020202020204" pitchFamily="34" charset="0"/>
              </a:rPr>
              <a:t> </a:t>
            </a:r>
            <a:r>
              <a:rPr kumimoji="0" lang="en-US" altLang="en-US" sz="1800" b="0" i="0" u="none" strike="noStrike" cap="none" normalizeH="0" baseline="0" dirty="0">
                <a:ln>
                  <a:noFill/>
                </a:ln>
                <a:solidFill>
                  <a:srgbClr val="707070"/>
                </a:solidFill>
                <a:effectLst/>
                <a:latin typeface="Arial" panose="020B0604020202020204" pitchFamily="34" charset="0"/>
              </a:rPr>
              <a:t>pixels. Image of synapse is shown at right. Given the necessity of some overlap between the stitched tiles, this single section required the collection of &gt;300 gigabytes of data. (</a:t>
            </a:r>
            <a:r>
              <a:rPr kumimoji="0" lang="en-US" altLang="en-US" sz="1800" b="1" i="0" u="none" strike="noStrike" cap="none" normalizeH="0" baseline="0" dirty="0">
                <a:ln>
                  <a:noFill/>
                </a:ln>
                <a:solidFill>
                  <a:srgbClr val="707070"/>
                </a:solidFill>
                <a:effectLst/>
                <a:latin typeface="Arial" panose="020B0604020202020204" pitchFamily="34" charset="0"/>
              </a:rPr>
              <a:t>B</a:t>
            </a:r>
            <a:r>
              <a:rPr kumimoji="0" lang="en-US" altLang="en-US" sz="1800" b="0" i="0" u="none" strike="noStrike" cap="none" normalizeH="0" baseline="0" dirty="0">
                <a:ln>
                  <a:noFill/>
                </a:ln>
                <a:solidFill>
                  <a:srgbClr val="707070"/>
                </a:solidFill>
                <a:effectLst/>
                <a:latin typeface="Arial" panose="020B0604020202020204" pitchFamily="34" charset="0"/>
              </a:rPr>
              <a:t>) Fine-scale alignment with optical flow. Left: an </a:t>
            </a:r>
            <a:r>
              <a:rPr kumimoji="0" lang="en-US" altLang="en-US" sz="1800" b="0" i="1" u="none" strike="noStrike" cap="none" normalizeH="0" baseline="0" dirty="0">
                <a:ln>
                  <a:noFill/>
                </a:ln>
                <a:solidFill>
                  <a:srgbClr val="707070"/>
                </a:solidFill>
                <a:effectLst/>
                <a:latin typeface="Arial" panose="020B0604020202020204" pitchFamily="34" charset="0"/>
              </a:rPr>
              <a:t>x</a:t>
            </a:r>
            <a:r>
              <a:rPr kumimoji="0" lang="en-US" altLang="en-US" sz="1800" b="0" i="0" u="none" strike="noStrike" cap="none" normalizeH="0" baseline="0" dirty="0">
                <a:ln>
                  <a:noFill/>
                </a:ln>
                <a:solidFill>
                  <a:srgbClr val="707070"/>
                </a:solidFill>
                <a:effectLst/>
                <a:latin typeface="Arial" panose="020B0604020202020204" pitchFamily="34" charset="0"/>
              </a:rPr>
              <a:t>–</a:t>
            </a:r>
            <a:r>
              <a:rPr kumimoji="0" lang="en-US" altLang="en-US" sz="1800" b="0" i="1" u="none" strike="noStrike" cap="none" normalizeH="0" baseline="0" dirty="0">
                <a:ln>
                  <a:noFill/>
                </a:ln>
                <a:solidFill>
                  <a:srgbClr val="707070"/>
                </a:solidFill>
                <a:effectLst/>
                <a:latin typeface="Arial" panose="020B0604020202020204" pitchFamily="34" charset="0"/>
              </a:rPr>
              <a:t>y</a:t>
            </a:r>
            <a:r>
              <a:rPr kumimoji="0" lang="en-US" altLang="en-US" sz="1800" b="0" i="0" u="none" strike="noStrike" cap="none" normalizeH="0" baseline="0" dirty="0">
                <a:ln>
                  <a:noFill/>
                </a:ln>
                <a:solidFill>
                  <a:srgbClr val="707070"/>
                </a:solidFill>
                <a:effectLst/>
                <a:latin typeface="Arial" panose="020B0604020202020204" pitchFamily="34" charset="0"/>
              </a:rPr>
              <a:t> cross-section of the initial coarsely aligned </a:t>
            </a:r>
            <a:r>
              <a:rPr kumimoji="0" lang="en-US" altLang="en-US" sz="1800" b="0" i="0" u="none" strike="noStrike" cap="none" normalizeH="0" baseline="0" dirty="0" err="1">
                <a:ln>
                  <a:noFill/>
                </a:ln>
                <a:solidFill>
                  <a:srgbClr val="707070"/>
                </a:solidFill>
                <a:effectLst/>
                <a:latin typeface="Arial" panose="020B0604020202020204" pitchFamily="34" charset="0"/>
              </a:rPr>
              <a:t>subvolume</a:t>
            </a:r>
            <a:r>
              <a:rPr kumimoji="0" lang="en-US" altLang="en-US" sz="1800" b="0" i="0" u="none" strike="noStrike" cap="none" normalizeH="0" baseline="0" dirty="0">
                <a:ln>
                  <a:noFill/>
                </a:ln>
                <a:solidFill>
                  <a:srgbClr val="707070"/>
                </a:solidFill>
                <a:effectLst/>
                <a:latin typeface="Arial" panose="020B0604020202020204" pitchFamily="34" charset="0"/>
              </a:rPr>
              <a:t> exhibits drift and jitter. Center: two adjacent XY sections, z (green) and z-1, are overlaid to illustrate their misalignment. Image patch–based cross-correlation computes an </a:t>
            </a:r>
            <a:r>
              <a:rPr kumimoji="0" lang="en-US" altLang="en-US" sz="1800" b="0" i="1" u="none" strike="noStrike" cap="none" normalizeH="0" baseline="0" dirty="0">
                <a:ln>
                  <a:noFill/>
                </a:ln>
                <a:solidFill>
                  <a:srgbClr val="707070"/>
                </a:solidFill>
                <a:effectLst/>
                <a:latin typeface="Arial" panose="020B0604020202020204" pitchFamily="34" charset="0"/>
              </a:rPr>
              <a:t>x</a:t>
            </a:r>
            <a:r>
              <a:rPr kumimoji="0" lang="en-US" altLang="en-US" sz="1800" b="0" i="0" u="none" strike="noStrike" cap="none" normalizeH="0" baseline="0" dirty="0">
                <a:ln>
                  <a:noFill/>
                </a:ln>
                <a:solidFill>
                  <a:srgbClr val="707070"/>
                </a:solidFill>
                <a:effectLst/>
                <a:latin typeface="Arial" panose="020B0604020202020204" pitchFamily="34" charset="0"/>
              </a:rPr>
              <a:t>–</a:t>
            </a:r>
            <a:r>
              <a:rPr kumimoji="0" lang="en-US" altLang="en-US" sz="1800" b="0" i="1" u="none" strike="noStrike" cap="none" normalizeH="0" baseline="0" dirty="0">
                <a:ln>
                  <a:noFill/>
                </a:ln>
                <a:solidFill>
                  <a:srgbClr val="707070"/>
                </a:solidFill>
                <a:effectLst/>
                <a:latin typeface="Arial" panose="020B0604020202020204" pitchFamily="34" charset="0"/>
              </a:rPr>
              <a:t>y</a:t>
            </a:r>
            <a:r>
              <a:rPr kumimoji="0" lang="en-US" altLang="en-US" sz="1800" b="0" i="0" u="none" strike="noStrike" cap="none" normalizeH="0" baseline="0" dirty="0">
                <a:ln>
                  <a:noFill/>
                </a:ln>
                <a:solidFill>
                  <a:srgbClr val="707070"/>
                </a:solidFill>
                <a:effectLst/>
                <a:latin typeface="Arial" panose="020B0604020202020204" pitchFamily="34" charset="0"/>
              </a:rPr>
              <a:t> flow field between them. Red and blue intensities, which indicate the respective horizontal and vertical flow components, were used to warp one of the sections, improving their alignment (relax and warp overlay). Right: </a:t>
            </a:r>
            <a:r>
              <a:rPr kumimoji="0" lang="en-US" altLang="en-US" sz="1800" b="0" i="1" u="none" strike="noStrike" cap="none" normalizeH="0" baseline="0" dirty="0">
                <a:ln>
                  <a:noFill/>
                </a:ln>
                <a:solidFill>
                  <a:srgbClr val="707070"/>
                </a:solidFill>
                <a:effectLst/>
                <a:latin typeface="Arial" panose="020B0604020202020204" pitchFamily="34" charset="0"/>
              </a:rPr>
              <a:t>x</a:t>
            </a:r>
            <a:r>
              <a:rPr kumimoji="0" lang="en-US" altLang="en-US" sz="1800" b="0" i="0" u="none" strike="noStrike" cap="none" normalizeH="0" baseline="0" dirty="0">
                <a:ln>
                  <a:noFill/>
                </a:ln>
                <a:solidFill>
                  <a:srgbClr val="707070"/>
                </a:solidFill>
                <a:effectLst/>
                <a:latin typeface="Arial" panose="020B0604020202020204" pitchFamily="34" charset="0"/>
              </a:rPr>
              <a:t>–</a:t>
            </a:r>
            <a:r>
              <a:rPr kumimoji="0" lang="en-US" altLang="en-US" sz="1800" b="0" i="1" u="none" strike="noStrike" cap="none" normalizeH="0" baseline="0" dirty="0">
                <a:ln>
                  <a:noFill/>
                </a:ln>
                <a:solidFill>
                  <a:srgbClr val="707070"/>
                </a:solidFill>
                <a:effectLst/>
                <a:latin typeface="Arial" panose="020B0604020202020204" pitchFamily="34" charset="0"/>
              </a:rPr>
              <a:t>z</a:t>
            </a:r>
            <a:r>
              <a:rPr kumimoji="0" lang="en-US" altLang="en-US" sz="1800" b="0" i="0" u="none" strike="noStrike" cap="none" normalizeH="0" baseline="0" dirty="0">
                <a:ln>
                  <a:noFill/>
                </a:ln>
                <a:solidFill>
                  <a:srgbClr val="707070"/>
                </a:solidFill>
                <a:effectLst/>
                <a:latin typeface="Arial" panose="020B0604020202020204" pitchFamily="34" charset="0"/>
              </a:rPr>
              <a:t> view of the same </a:t>
            </a:r>
            <a:r>
              <a:rPr kumimoji="0" lang="en-US" altLang="en-US" sz="1800" b="0" i="0" u="none" strike="noStrike" cap="none" normalizeH="0" baseline="0" dirty="0" err="1">
                <a:ln>
                  <a:noFill/>
                </a:ln>
                <a:solidFill>
                  <a:srgbClr val="707070"/>
                </a:solidFill>
                <a:effectLst/>
                <a:latin typeface="Arial" panose="020B0604020202020204" pitchFamily="34" charset="0"/>
              </a:rPr>
              <a:t>subvolume</a:t>
            </a:r>
            <a:r>
              <a:rPr kumimoji="0" lang="en-US" altLang="en-US" sz="1800" b="0" i="0" u="none" strike="noStrike" cap="none" normalizeH="0" baseline="0" dirty="0">
                <a:ln>
                  <a:noFill/>
                </a:ln>
                <a:solidFill>
                  <a:srgbClr val="707070"/>
                </a:solidFill>
                <a:effectLst/>
                <a:latin typeface="Arial" panose="020B0604020202020204" pitchFamily="34" charset="0"/>
              </a:rPr>
              <a:t> with flow realignment applied.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17A91753-3E26-977C-1A0F-51F5E740FB8D}"/>
              </a:ext>
            </a:extLst>
          </p:cNvPr>
          <p:cNvSpPr txBox="1"/>
          <p:nvPr/>
        </p:nvSpPr>
        <p:spPr>
          <a:xfrm>
            <a:off x="663191" y="5737609"/>
            <a:ext cx="10451900" cy="369332"/>
          </a:xfrm>
          <a:prstGeom prst="rect">
            <a:avLst/>
          </a:prstGeom>
          <a:noFill/>
        </p:spPr>
        <p:txBody>
          <a:bodyPr wrap="none" rtlCol="0">
            <a:spAutoFit/>
          </a:bodyPr>
          <a:lstStyle/>
          <a:p>
            <a:r>
              <a:rPr lang="en-US" dirty="0">
                <a:hlinkClick r:id="rId3"/>
              </a:rPr>
              <a:t>A </a:t>
            </a:r>
            <a:r>
              <a:rPr lang="en-US" dirty="0" err="1">
                <a:hlinkClick r:id="rId3"/>
              </a:rPr>
              <a:t>petavoxel</a:t>
            </a:r>
            <a:r>
              <a:rPr lang="en-US" dirty="0">
                <a:hlinkClick r:id="rId3"/>
              </a:rPr>
              <a:t> fragment of human cerebral cortex reconstructed at nanoscale resolution | Science</a:t>
            </a:r>
            <a:endParaRPr lang="en-US" dirty="0"/>
          </a:p>
        </p:txBody>
      </p:sp>
    </p:spTree>
    <p:extLst>
      <p:ext uri="{BB962C8B-B14F-4D97-AF65-F5344CB8AC3E}">
        <p14:creationId xmlns:p14="http://schemas.microsoft.com/office/powerpoint/2010/main" val="240140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33C7-2391-9FAD-4BFD-0D09FDF1B7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283A8-0898-A5EB-CB93-840A47D0AC1E}"/>
              </a:ext>
            </a:extLst>
          </p:cNvPr>
          <p:cNvSpPr>
            <a:spLocks noGrp="1"/>
          </p:cNvSpPr>
          <p:nvPr>
            <p:ph type="title"/>
          </p:nvPr>
        </p:nvSpPr>
        <p:spPr>
          <a:xfrm>
            <a:off x="429768" y="320040"/>
            <a:ext cx="6858000" cy="932688"/>
          </a:xfrm>
        </p:spPr>
        <p:txBody>
          <a:bodyPr anchor="b">
            <a:normAutofit/>
          </a:bodyPr>
          <a:lstStyle/>
          <a:p>
            <a:r>
              <a:rPr lang="en-US" dirty="0"/>
              <a:t>Hunan Brain Sample Details </a:t>
            </a:r>
          </a:p>
        </p:txBody>
      </p:sp>
      <p:sp>
        <p:nvSpPr>
          <p:cNvPr id="3" name="Content Placeholder 2">
            <a:extLst>
              <a:ext uri="{FF2B5EF4-FFF2-40B4-BE49-F238E27FC236}">
                <a16:creationId xmlns:a16="http://schemas.microsoft.com/office/drawing/2014/main" id="{374AFCAB-3DF0-84C7-A9BD-8D046D07114C}"/>
              </a:ext>
            </a:extLst>
          </p:cNvPr>
          <p:cNvSpPr>
            <a:spLocks noGrp="1"/>
          </p:cNvSpPr>
          <p:nvPr>
            <p:ph sz="quarter" idx="14"/>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429768" y="1380744"/>
            <a:ext cx="6482309" cy="4983480"/>
          </a:xfrm>
        </p:spPr>
        <p:txBody>
          <a:bodyPr>
            <a:normAutofit/>
          </a:bodyPr>
          <a:lstStyle/>
          <a:p>
            <a:pPr marL="0" indent="0">
              <a:spcBef>
                <a:spcPts val="2500"/>
              </a:spcBef>
              <a:buFont typeface="Arial" panose="020B0604020202020204" pitchFamily="34" charset="0"/>
              <a:buNone/>
            </a:pPr>
            <a:r>
              <a:rPr lang="en-US" sz="1400" b="1" dirty="0"/>
              <a:t>Sample contains 57,000</a:t>
            </a:r>
          </a:p>
          <a:p>
            <a:pPr marL="0" lvl="1" indent="0">
              <a:buNone/>
            </a:pPr>
            <a:r>
              <a:rPr lang="en-US" dirty="0"/>
              <a:t>It contains about 57,000 cells or 77 billion for whole brain, </a:t>
            </a:r>
          </a:p>
          <a:p>
            <a:pPr marL="0" lvl="1" indent="0">
              <a:buNone/>
            </a:pPr>
            <a:endParaRPr lang="en-US" sz="1400" dirty="0"/>
          </a:p>
          <a:p>
            <a:pPr marL="0" indent="0">
              <a:spcBef>
                <a:spcPts val="2500"/>
              </a:spcBef>
              <a:buNone/>
            </a:pPr>
            <a:r>
              <a:rPr lang="en-US" sz="1400" b="1" dirty="0"/>
              <a:t>Sample contains 230 mm of blood vessels.</a:t>
            </a:r>
          </a:p>
          <a:p>
            <a:pPr marL="0" lvl="1" indent="0">
              <a:buNone/>
            </a:pPr>
            <a:r>
              <a:rPr lang="en-US" dirty="0"/>
              <a:t>230 mm is about 9 inches or 191 miles for the brain.  </a:t>
            </a:r>
          </a:p>
          <a:p>
            <a:pPr marL="0" lvl="1" indent="0">
              <a:buNone/>
            </a:pPr>
            <a:endParaRPr lang="en-US" sz="1100" b="1" dirty="0"/>
          </a:p>
          <a:p>
            <a:pPr marL="0" lvl="1" indent="0">
              <a:buNone/>
            </a:pPr>
            <a:r>
              <a:rPr lang="en-US" sz="1400" b="1" dirty="0"/>
              <a:t>Synapses</a:t>
            </a:r>
          </a:p>
          <a:p>
            <a:pPr marL="0" lvl="1" indent="0">
              <a:buNone/>
            </a:pPr>
            <a:r>
              <a:rPr lang="en-US" dirty="0"/>
              <a:t>Adjusting for the measured false discovery, false-negative, and excitatory or inhibitory misclassification rates, we estimate that the H01 volume contains a total of 102.5 million (67.1%) (137 trillion </a:t>
            </a:r>
            <a:r>
              <a:rPr lang="en-US"/>
              <a:t>for entire brain) excitatory </a:t>
            </a:r>
            <a:r>
              <a:rPr lang="en-US" dirty="0"/>
              <a:t>synapses and 50.3 million (32.9%) inhibitory synapses.</a:t>
            </a:r>
          </a:p>
          <a:p>
            <a:pPr marL="0" lvl="1" indent="0">
              <a:buNone/>
            </a:pPr>
            <a:endParaRPr lang="en-US" sz="1400" dirty="0"/>
          </a:p>
        </p:txBody>
      </p:sp>
      <p:sp>
        <p:nvSpPr>
          <p:cNvPr id="4" name="Rectangle 1">
            <a:extLst>
              <a:ext uri="{FF2B5EF4-FFF2-40B4-BE49-F238E27FC236}">
                <a16:creationId xmlns:a16="http://schemas.microsoft.com/office/drawing/2014/main" id="{1F06D28F-F5D2-C630-3827-CFD6403B6176}"/>
              </a:ext>
            </a:extLst>
          </p:cNvPr>
          <p:cNvSpPr>
            <a:spLocks noChangeArrowheads="1"/>
          </p:cNvSpPr>
          <p:nvPr/>
        </p:nvSpPr>
        <p:spPr bwMode="auto">
          <a:xfrm>
            <a:off x="78659" y="6570896"/>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https://www.hpcwire.com/2024/05/10/harvard-google-use-ai-to-help-produce-astonishing-3d-map-of-brain-tissue/</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AutoShape 9">
            <a:extLst>
              <a:ext uri="{FF2B5EF4-FFF2-40B4-BE49-F238E27FC236}">
                <a16:creationId xmlns:a16="http://schemas.microsoft.com/office/drawing/2014/main" id="{D335776E-4CAC-10B5-08E4-43B22A520EE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descr="A close-up of a nerve cell&#10;&#10;AI-generated content may be incorrect.">
            <a:extLst>
              <a:ext uri="{FF2B5EF4-FFF2-40B4-BE49-F238E27FC236}">
                <a16:creationId xmlns:a16="http://schemas.microsoft.com/office/drawing/2014/main" id="{66B4FD6C-3BB3-69AF-87F7-4683BCCE5AE5}"/>
              </a:ext>
            </a:extLst>
          </p:cNvPr>
          <p:cNvPicPr>
            <a:picLocks noChangeAspect="1"/>
          </p:cNvPicPr>
          <p:nvPr/>
        </p:nvPicPr>
        <p:blipFill>
          <a:blip r:embed="rId3"/>
          <a:stretch>
            <a:fillRect/>
          </a:stretch>
        </p:blipFill>
        <p:spPr>
          <a:xfrm>
            <a:off x="7057955" y="1380744"/>
            <a:ext cx="4530822" cy="3653374"/>
          </a:xfrm>
          <a:prstGeom prst="rect">
            <a:avLst/>
          </a:prstGeom>
        </p:spPr>
      </p:pic>
    </p:spTree>
    <p:extLst>
      <p:ext uri="{BB962C8B-B14F-4D97-AF65-F5344CB8AC3E}">
        <p14:creationId xmlns:p14="http://schemas.microsoft.com/office/powerpoint/2010/main" val="2004877917"/>
      </p:ext>
    </p:extLst>
  </p:cSld>
  <p:clrMapOvr>
    <a:masterClrMapping/>
  </p:clrMapOvr>
</p:sld>
</file>

<file path=ppt/theme/theme1.xml><?xml version="1.0" encoding="utf-8"?>
<a:theme xmlns:a="http://schemas.openxmlformats.org/drawingml/2006/main" name="Oasis">
  <a:themeElements>
    <a:clrScheme name="Oasis">
      <a:dk1>
        <a:srgbClr val="131313"/>
      </a:dk1>
      <a:lt1>
        <a:sysClr val="window" lastClr="FFFFFF"/>
      </a:lt1>
      <a:dk2>
        <a:srgbClr val="2D2A27"/>
      </a:dk2>
      <a:lt2>
        <a:srgbClr val="F0EBE6"/>
      </a:lt2>
      <a:accent1>
        <a:srgbClr val="9F7667"/>
      </a:accent1>
      <a:accent2>
        <a:srgbClr val="BE8856"/>
      </a:accent2>
      <a:accent3>
        <a:srgbClr val="BD9075"/>
      </a:accent3>
      <a:accent4>
        <a:srgbClr val="939081"/>
      </a:accent4>
      <a:accent5>
        <a:srgbClr val="A16D4C"/>
      </a:accent5>
      <a:accent6>
        <a:srgbClr val="8C8662"/>
      </a:accent6>
      <a:hlink>
        <a:srgbClr val="A57361"/>
      </a:hlink>
      <a:folHlink>
        <a:srgbClr val="8C8662"/>
      </a:folHlink>
    </a:clrScheme>
    <a:fontScheme name="Oasis Font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asis" id="{F87D57D1-6595-40EA-BD1E-F0C34D0EF910}" vid="{ECA7DBCD-4BC8-40F2-8EF4-7A6D942FA19B}"/>
    </a:ext>
  </a:extLst>
</a:theme>
</file>

<file path=docProps/app.xml><?xml version="1.0" encoding="utf-8"?>
<Properties xmlns="http://schemas.openxmlformats.org/officeDocument/2006/extended-properties" xmlns:vt="http://schemas.openxmlformats.org/officeDocument/2006/docPropsVTypes">
  <TotalTime>90</TotalTime>
  <Words>1128</Words>
  <Application>Microsoft Office PowerPoint</Application>
  <PresentationFormat>Widescreen</PresentationFormat>
  <Paragraphs>39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Neue Haas Grotesk Text Pro</vt:lpstr>
      <vt:lpstr>roboto</vt:lpstr>
      <vt:lpstr>Oasis</vt:lpstr>
      <vt:lpstr>The amazing details of the Human  brain </vt:lpstr>
      <vt:lpstr>Hunan Brain Sample Details </vt:lpstr>
      <vt:lpstr>Hunan Brain Sample Details </vt:lpstr>
      <vt:lpstr>PowerPoint Presentation</vt:lpstr>
      <vt:lpstr>PowerPoint Presentation</vt:lpstr>
      <vt:lpstr>Hunan Brain Sample Details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cp:revision>
  <dcterms:created xsi:type="dcterms:W3CDTF">2025-12-11T17:50:43Z</dcterms:created>
  <dcterms:modified xsi:type="dcterms:W3CDTF">2025-12-11T19:20:45Z</dcterms:modified>
</cp:coreProperties>
</file>