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701" r:id="rId2"/>
    <p:sldId id="684" r:id="rId3"/>
    <p:sldId id="685" r:id="rId4"/>
    <p:sldId id="702" r:id="rId5"/>
    <p:sldId id="703" r:id="rId6"/>
    <p:sldId id="704" r:id="rId7"/>
    <p:sldId id="705" r:id="rId8"/>
    <p:sldId id="706" r:id="rId9"/>
    <p:sldId id="729" r:id="rId10"/>
    <p:sldId id="712" r:id="rId11"/>
    <p:sldId id="730" r:id="rId12"/>
    <p:sldId id="731" r:id="rId13"/>
    <p:sldId id="732" r:id="rId14"/>
    <p:sldId id="733" r:id="rId15"/>
    <p:sldId id="734" r:id="rId16"/>
    <p:sldId id="735" r:id="rId17"/>
    <p:sldId id="736" r:id="rId18"/>
    <p:sldId id="737" r:id="rId19"/>
    <p:sldId id="713" r:id="rId20"/>
    <p:sldId id="739" r:id="rId21"/>
    <p:sldId id="753" r:id="rId22"/>
    <p:sldId id="738" r:id="rId23"/>
    <p:sldId id="716" r:id="rId24"/>
    <p:sldId id="740" r:id="rId25"/>
    <p:sldId id="717" r:id="rId26"/>
    <p:sldId id="743" r:id="rId27"/>
    <p:sldId id="746" r:id="rId28"/>
    <p:sldId id="745" r:id="rId29"/>
    <p:sldId id="719" r:id="rId30"/>
    <p:sldId id="755" r:id="rId31"/>
    <p:sldId id="720" r:id="rId32"/>
    <p:sldId id="747" r:id="rId33"/>
    <p:sldId id="748" r:id="rId34"/>
    <p:sldId id="726" r:id="rId35"/>
    <p:sldId id="724" r:id="rId36"/>
    <p:sldId id="728" r:id="rId37"/>
    <p:sldId id="750" r:id="rId38"/>
    <p:sldId id="751" r:id="rId39"/>
    <p:sldId id="752" r:id="rId40"/>
    <p:sldId id="649" r:id="rId41"/>
    <p:sldId id="694" r:id="rId42"/>
    <p:sldId id="695" r:id="rId43"/>
    <p:sldId id="696" r:id="rId44"/>
    <p:sldId id="697" r:id="rId45"/>
    <p:sldId id="698" r:id="rId46"/>
    <p:sldId id="699" r:id="rId47"/>
    <p:sldId id="310" r:id="rId48"/>
    <p:sldId id="383" r:id="rId49"/>
    <p:sldId id="756"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97" autoAdjust="0"/>
    <p:restoredTop sz="94660"/>
  </p:normalViewPr>
  <p:slideViewPr>
    <p:cSldViewPr snapToGrid="0">
      <p:cViewPr varScale="1">
        <p:scale>
          <a:sx n="61" d="100"/>
          <a:sy n="61" d="100"/>
        </p:scale>
        <p:origin x="354" y="28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9E5310-B1FD-4F16-B10E-540EBC53AFBF}" type="datetimeFigureOut">
              <a:rPr lang="en-US" smtClean="0"/>
              <a:t>2/14/2026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E0DE69-A13F-42AE-9DFB-37B011B768EF}" type="slidenum">
              <a:rPr lang="en-US" smtClean="0"/>
              <a:t>‹#›</a:t>
            </a:fld>
            <a:endParaRPr lang="en-US"/>
          </a:p>
        </p:txBody>
      </p:sp>
    </p:spTree>
    <p:extLst>
      <p:ext uri="{BB962C8B-B14F-4D97-AF65-F5344CB8AC3E}">
        <p14:creationId xmlns:p14="http://schemas.microsoft.com/office/powerpoint/2010/main" val="3860880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23570-64EA-FFD0-5EE4-A06A9B05E2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223383-3686-95C5-D0C7-34FB6705F5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193003-4116-AF52-948B-6C893535F81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9669EBE-2652-64D8-1775-B1212285A127}"/>
              </a:ext>
            </a:extLst>
          </p:cNvPr>
          <p:cNvSpPr>
            <a:spLocks noGrp="1"/>
          </p:cNvSpPr>
          <p:nvPr>
            <p:ph type="sldNum" sz="quarter" idx="5"/>
          </p:nvPr>
        </p:nvSpPr>
        <p:spPr/>
        <p:txBody>
          <a:bodyPr/>
          <a:lstStyle/>
          <a:p>
            <a:fld id="{5B29E8E3-AFE1-43BA-A6FC-C25B886F828C}" type="slidenum">
              <a:rPr lang="en-US" smtClean="0"/>
              <a:t>47</a:t>
            </a:fld>
            <a:endParaRPr lang="en-US"/>
          </a:p>
        </p:txBody>
      </p:sp>
    </p:spTree>
    <p:extLst>
      <p:ext uri="{BB962C8B-B14F-4D97-AF65-F5344CB8AC3E}">
        <p14:creationId xmlns:p14="http://schemas.microsoft.com/office/powerpoint/2010/main" val="4183526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5ED95-D7FB-C299-D00F-3BDB6A3474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2C6DE5-1FD5-8B48-9BB7-D65D511AC2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993382-9146-55D8-ED61-F6E9B3C6E87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ED09284-424B-8569-EF65-5D2575DE6383}"/>
              </a:ext>
            </a:extLst>
          </p:cNvPr>
          <p:cNvSpPr>
            <a:spLocks noGrp="1"/>
          </p:cNvSpPr>
          <p:nvPr>
            <p:ph type="sldNum" sz="quarter" idx="5"/>
          </p:nvPr>
        </p:nvSpPr>
        <p:spPr/>
        <p:txBody>
          <a:bodyPr/>
          <a:lstStyle/>
          <a:p>
            <a:fld id="{5B29E8E3-AFE1-43BA-A6FC-C25B886F828C}" type="slidenum">
              <a:rPr lang="en-US" smtClean="0"/>
              <a:t>48</a:t>
            </a:fld>
            <a:endParaRPr lang="en-US"/>
          </a:p>
        </p:txBody>
      </p:sp>
    </p:spTree>
    <p:extLst>
      <p:ext uri="{BB962C8B-B14F-4D97-AF65-F5344CB8AC3E}">
        <p14:creationId xmlns:p14="http://schemas.microsoft.com/office/powerpoint/2010/main" val="1614236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57D69D-EAFD-BF5E-7518-AD6D83DC3A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5E382F-EDCE-1CCF-E287-CF0ED361CC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37CB40-F9BE-6590-D269-088F74CA53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C5079A-4253-6E07-04C2-B11EA12F6BC9}"/>
              </a:ext>
            </a:extLst>
          </p:cNvPr>
          <p:cNvSpPr>
            <a:spLocks noGrp="1"/>
          </p:cNvSpPr>
          <p:nvPr>
            <p:ph type="sldNum" sz="quarter" idx="5"/>
          </p:nvPr>
        </p:nvSpPr>
        <p:spPr/>
        <p:txBody>
          <a:bodyPr/>
          <a:lstStyle/>
          <a:p>
            <a:fld id="{5B29E8E3-AFE1-43BA-A6FC-C25B886F828C}" type="slidenum">
              <a:rPr lang="en-US" smtClean="0"/>
              <a:t>49</a:t>
            </a:fld>
            <a:endParaRPr lang="en-US"/>
          </a:p>
        </p:txBody>
      </p:sp>
    </p:spTree>
    <p:extLst>
      <p:ext uri="{BB962C8B-B14F-4D97-AF65-F5344CB8AC3E}">
        <p14:creationId xmlns:p14="http://schemas.microsoft.com/office/powerpoint/2010/main" val="2478236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D0F14-B16D-0C08-0420-708E0DA602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D05EB8-7CFA-B75F-C6B9-996F99B206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25DC61-8FF7-0691-2FA8-64565BB7109B}"/>
              </a:ext>
            </a:extLst>
          </p:cNvPr>
          <p:cNvSpPr>
            <a:spLocks noGrp="1"/>
          </p:cNvSpPr>
          <p:nvPr>
            <p:ph type="dt" sz="half" idx="10"/>
          </p:nvPr>
        </p:nvSpPr>
        <p:spPr/>
        <p:txBody>
          <a:bodyPr/>
          <a:lstStyle/>
          <a:p>
            <a:fld id="{DA038CFD-C811-4165-B077-0E7D930D4EB4}" type="datetimeFigureOut">
              <a:rPr lang="en-US" smtClean="0"/>
              <a:t>2/14/2026</a:t>
            </a:fld>
            <a:endParaRPr lang="en-US"/>
          </a:p>
        </p:txBody>
      </p:sp>
      <p:sp>
        <p:nvSpPr>
          <p:cNvPr id="5" name="Footer Placeholder 4">
            <a:extLst>
              <a:ext uri="{FF2B5EF4-FFF2-40B4-BE49-F238E27FC236}">
                <a16:creationId xmlns:a16="http://schemas.microsoft.com/office/drawing/2014/main" id="{419C9FCA-FA03-4F0D-16B7-62CD2E1194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CB509A-CD1A-5375-44E1-08AEF030A98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494242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EA412-E010-C1FE-6E57-944AC8B09A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64F1BE-9C88-0E1E-198F-4A7F6B4D2E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5003F9-DF5C-2C34-420B-443777CC509B}"/>
              </a:ext>
            </a:extLst>
          </p:cNvPr>
          <p:cNvSpPr>
            <a:spLocks noGrp="1"/>
          </p:cNvSpPr>
          <p:nvPr>
            <p:ph type="dt" sz="half" idx="10"/>
          </p:nvPr>
        </p:nvSpPr>
        <p:spPr/>
        <p:txBody>
          <a:bodyPr/>
          <a:lstStyle/>
          <a:p>
            <a:fld id="{DA038CFD-C811-4165-B077-0E7D930D4EB4}" type="datetimeFigureOut">
              <a:rPr lang="en-US" smtClean="0"/>
              <a:t>2/14/2026</a:t>
            </a:fld>
            <a:endParaRPr lang="en-US"/>
          </a:p>
        </p:txBody>
      </p:sp>
      <p:sp>
        <p:nvSpPr>
          <p:cNvPr id="5" name="Footer Placeholder 4">
            <a:extLst>
              <a:ext uri="{FF2B5EF4-FFF2-40B4-BE49-F238E27FC236}">
                <a16:creationId xmlns:a16="http://schemas.microsoft.com/office/drawing/2014/main" id="{76FFFB9F-363D-F9EE-DFFE-1856243B3E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363324-0FD9-F14F-8950-FE964BC1D3D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841073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937697-9031-DDAA-875B-8102FE5C82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297564-22A5-63F9-6B12-36BD5B82EE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1FB213-14D2-15D4-04D0-CDA0D41F3C98}"/>
              </a:ext>
            </a:extLst>
          </p:cNvPr>
          <p:cNvSpPr>
            <a:spLocks noGrp="1"/>
          </p:cNvSpPr>
          <p:nvPr>
            <p:ph type="dt" sz="half" idx="10"/>
          </p:nvPr>
        </p:nvSpPr>
        <p:spPr/>
        <p:txBody>
          <a:bodyPr/>
          <a:lstStyle/>
          <a:p>
            <a:fld id="{DA038CFD-C811-4165-B077-0E7D930D4EB4}" type="datetimeFigureOut">
              <a:rPr lang="en-US" smtClean="0"/>
              <a:t>2/14/2026</a:t>
            </a:fld>
            <a:endParaRPr lang="en-US"/>
          </a:p>
        </p:txBody>
      </p:sp>
      <p:sp>
        <p:nvSpPr>
          <p:cNvPr id="5" name="Footer Placeholder 4">
            <a:extLst>
              <a:ext uri="{FF2B5EF4-FFF2-40B4-BE49-F238E27FC236}">
                <a16:creationId xmlns:a16="http://schemas.microsoft.com/office/drawing/2014/main" id="{321E8957-9673-B7D4-883A-A03FC6A7E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4EAD78-D01A-14FC-D73C-FC0BAF9DE3E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30355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39BF8-92F8-A1AE-8DD6-00347FCB59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5D32CC-2EC0-42CE-AB68-4C6168D4EB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06101C-DCB1-EC3A-3A38-7B620F003FB7}"/>
              </a:ext>
            </a:extLst>
          </p:cNvPr>
          <p:cNvSpPr>
            <a:spLocks noGrp="1"/>
          </p:cNvSpPr>
          <p:nvPr>
            <p:ph type="dt" sz="half" idx="10"/>
          </p:nvPr>
        </p:nvSpPr>
        <p:spPr/>
        <p:txBody>
          <a:bodyPr/>
          <a:lstStyle/>
          <a:p>
            <a:fld id="{DA038CFD-C811-4165-B077-0E7D930D4EB4}" type="datetimeFigureOut">
              <a:rPr lang="en-US" smtClean="0"/>
              <a:t>2/14/2026</a:t>
            </a:fld>
            <a:endParaRPr lang="en-US"/>
          </a:p>
        </p:txBody>
      </p:sp>
      <p:sp>
        <p:nvSpPr>
          <p:cNvPr id="5" name="Footer Placeholder 4">
            <a:extLst>
              <a:ext uri="{FF2B5EF4-FFF2-40B4-BE49-F238E27FC236}">
                <a16:creationId xmlns:a16="http://schemas.microsoft.com/office/drawing/2014/main" id="{DA78F6AB-F8AF-0ECF-36C4-38ED90DBAB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7DB85B-8CC3-4C19-45E2-75719CDD84D1}"/>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299555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62816-87FD-E285-AEB0-B741AF6087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C290AC-2AF7-C57F-780E-3864DEA680F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80C91A-E10C-966C-29C1-6BEC9FE24B47}"/>
              </a:ext>
            </a:extLst>
          </p:cNvPr>
          <p:cNvSpPr>
            <a:spLocks noGrp="1"/>
          </p:cNvSpPr>
          <p:nvPr>
            <p:ph type="dt" sz="half" idx="10"/>
          </p:nvPr>
        </p:nvSpPr>
        <p:spPr/>
        <p:txBody>
          <a:bodyPr/>
          <a:lstStyle/>
          <a:p>
            <a:fld id="{DA038CFD-C811-4165-B077-0E7D930D4EB4}" type="datetimeFigureOut">
              <a:rPr lang="en-US" smtClean="0"/>
              <a:t>2/14/2026</a:t>
            </a:fld>
            <a:endParaRPr lang="en-US"/>
          </a:p>
        </p:txBody>
      </p:sp>
      <p:sp>
        <p:nvSpPr>
          <p:cNvPr id="5" name="Footer Placeholder 4">
            <a:extLst>
              <a:ext uri="{FF2B5EF4-FFF2-40B4-BE49-F238E27FC236}">
                <a16:creationId xmlns:a16="http://schemas.microsoft.com/office/drawing/2014/main" id="{D936531A-2E1D-D51A-4FBD-0ED4050D68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4E8D28-8DE6-36E3-E94A-D6C53B8B88D4}"/>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94401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F4705-5EB9-412E-3FD3-CD2771715B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D003E0-E8A3-F6DF-8D37-7152E0D751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C4C091-263C-1399-89F6-987FB25D89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195F82-E19C-EC67-9EE2-A5F9F3554F04}"/>
              </a:ext>
            </a:extLst>
          </p:cNvPr>
          <p:cNvSpPr>
            <a:spLocks noGrp="1"/>
          </p:cNvSpPr>
          <p:nvPr>
            <p:ph type="dt" sz="half" idx="10"/>
          </p:nvPr>
        </p:nvSpPr>
        <p:spPr/>
        <p:txBody>
          <a:bodyPr/>
          <a:lstStyle/>
          <a:p>
            <a:fld id="{DA038CFD-C811-4165-B077-0E7D930D4EB4}" type="datetimeFigureOut">
              <a:rPr lang="en-US" smtClean="0"/>
              <a:t>2/14/2026</a:t>
            </a:fld>
            <a:endParaRPr lang="en-US"/>
          </a:p>
        </p:txBody>
      </p:sp>
      <p:sp>
        <p:nvSpPr>
          <p:cNvPr id="6" name="Footer Placeholder 5">
            <a:extLst>
              <a:ext uri="{FF2B5EF4-FFF2-40B4-BE49-F238E27FC236}">
                <a16:creationId xmlns:a16="http://schemas.microsoft.com/office/drawing/2014/main" id="{8517754D-2FD8-B0BB-7182-45FFEF105F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3A4DE6-0CEE-75CE-8478-106F9AF0D12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6871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CE9CD-E2B2-7CE0-C19A-B7BB432AEA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B9A943-5BF8-5486-154B-F490592F32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8B7DED-D487-87B1-D62D-40609B8FE4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3359E3-1C90-54CE-875B-29C9DEEBE9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95702D-BAFF-FCD7-7A39-C80347D987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08FD1C-50E1-CC5C-C7D7-A1318D33AFF3}"/>
              </a:ext>
            </a:extLst>
          </p:cNvPr>
          <p:cNvSpPr>
            <a:spLocks noGrp="1"/>
          </p:cNvSpPr>
          <p:nvPr>
            <p:ph type="dt" sz="half" idx="10"/>
          </p:nvPr>
        </p:nvSpPr>
        <p:spPr/>
        <p:txBody>
          <a:bodyPr/>
          <a:lstStyle/>
          <a:p>
            <a:fld id="{DA038CFD-C811-4165-B077-0E7D930D4EB4}" type="datetimeFigureOut">
              <a:rPr lang="en-US" smtClean="0"/>
              <a:t>2/14/2026</a:t>
            </a:fld>
            <a:endParaRPr lang="en-US"/>
          </a:p>
        </p:txBody>
      </p:sp>
      <p:sp>
        <p:nvSpPr>
          <p:cNvPr id="8" name="Footer Placeholder 7">
            <a:extLst>
              <a:ext uri="{FF2B5EF4-FFF2-40B4-BE49-F238E27FC236}">
                <a16:creationId xmlns:a16="http://schemas.microsoft.com/office/drawing/2014/main" id="{9F53510A-7787-E5E9-8151-D59A69A3B8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1D926F-B0F9-57CA-32CD-DFAD898354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792829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3C78-F088-3011-81D8-6A03D9B6F4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6760B7-0785-7694-7932-199B0CD4710C}"/>
              </a:ext>
            </a:extLst>
          </p:cNvPr>
          <p:cNvSpPr>
            <a:spLocks noGrp="1"/>
          </p:cNvSpPr>
          <p:nvPr>
            <p:ph type="dt" sz="half" idx="10"/>
          </p:nvPr>
        </p:nvSpPr>
        <p:spPr/>
        <p:txBody>
          <a:bodyPr/>
          <a:lstStyle/>
          <a:p>
            <a:fld id="{DA038CFD-C811-4165-B077-0E7D930D4EB4}" type="datetimeFigureOut">
              <a:rPr lang="en-US" smtClean="0"/>
              <a:t>2/14/2026</a:t>
            </a:fld>
            <a:endParaRPr lang="en-US"/>
          </a:p>
        </p:txBody>
      </p:sp>
      <p:sp>
        <p:nvSpPr>
          <p:cNvPr id="4" name="Footer Placeholder 3">
            <a:extLst>
              <a:ext uri="{FF2B5EF4-FFF2-40B4-BE49-F238E27FC236}">
                <a16:creationId xmlns:a16="http://schemas.microsoft.com/office/drawing/2014/main" id="{91B5B0FE-3BC9-6597-BB0E-A9FD1563BE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F1AA90-4B9A-B533-B817-EF8D264B448F}"/>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171805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207932-778A-5D2F-C4CF-3E6189F5A0CC}"/>
              </a:ext>
            </a:extLst>
          </p:cNvPr>
          <p:cNvSpPr>
            <a:spLocks noGrp="1"/>
          </p:cNvSpPr>
          <p:nvPr>
            <p:ph type="dt" sz="half" idx="10"/>
          </p:nvPr>
        </p:nvSpPr>
        <p:spPr/>
        <p:txBody>
          <a:bodyPr/>
          <a:lstStyle/>
          <a:p>
            <a:fld id="{DA038CFD-C811-4165-B077-0E7D930D4EB4}" type="datetimeFigureOut">
              <a:rPr lang="en-US" smtClean="0"/>
              <a:t>2/14/2026</a:t>
            </a:fld>
            <a:endParaRPr lang="en-US"/>
          </a:p>
        </p:txBody>
      </p:sp>
      <p:sp>
        <p:nvSpPr>
          <p:cNvPr id="3" name="Footer Placeholder 2">
            <a:extLst>
              <a:ext uri="{FF2B5EF4-FFF2-40B4-BE49-F238E27FC236}">
                <a16:creationId xmlns:a16="http://schemas.microsoft.com/office/drawing/2014/main" id="{A2A8A2DE-578D-9A87-741D-FC64A50406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76BF24-5B1F-27B7-F78F-3B7EE76BC84A}"/>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92843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4259B-1CBA-F29E-E470-3032CE247B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BAA0B4-48CB-9D4A-4B84-03B160761F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DF8951-272B-B61E-26F5-2A33F6F777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CA7B62-5C6F-C829-FF92-E8C42AB97E45}"/>
              </a:ext>
            </a:extLst>
          </p:cNvPr>
          <p:cNvSpPr>
            <a:spLocks noGrp="1"/>
          </p:cNvSpPr>
          <p:nvPr>
            <p:ph type="dt" sz="half" idx="10"/>
          </p:nvPr>
        </p:nvSpPr>
        <p:spPr/>
        <p:txBody>
          <a:bodyPr/>
          <a:lstStyle/>
          <a:p>
            <a:fld id="{DA038CFD-C811-4165-B077-0E7D930D4EB4}" type="datetimeFigureOut">
              <a:rPr lang="en-US" smtClean="0"/>
              <a:t>2/14/2026</a:t>
            </a:fld>
            <a:endParaRPr lang="en-US"/>
          </a:p>
        </p:txBody>
      </p:sp>
      <p:sp>
        <p:nvSpPr>
          <p:cNvPr id="6" name="Footer Placeholder 5">
            <a:extLst>
              <a:ext uri="{FF2B5EF4-FFF2-40B4-BE49-F238E27FC236}">
                <a16:creationId xmlns:a16="http://schemas.microsoft.com/office/drawing/2014/main" id="{052F046C-FA99-2512-ACF4-788FCDE4EF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620B91-DF6D-F849-3DFA-55FF8B5F51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40933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2BEF6-85F0-0F5A-2EAD-3FC943C131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C2D98C-4CA1-73F6-2320-AE4C32EAB5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46C524-3093-5D87-B409-165B53ABAB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434550-EA6B-58C7-7C54-CEECB62DF2C4}"/>
              </a:ext>
            </a:extLst>
          </p:cNvPr>
          <p:cNvSpPr>
            <a:spLocks noGrp="1"/>
          </p:cNvSpPr>
          <p:nvPr>
            <p:ph type="dt" sz="half" idx="10"/>
          </p:nvPr>
        </p:nvSpPr>
        <p:spPr/>
        <p:txBody>
          <a:bodyPr/>
          <a:lstStyle/>
          <a:p>
            <a:fld id="{DA038CFD-C811-4165-B077-0E7D930D4EB4}" type="datetimeFigureOut">
              <a:rPr lang="en-US" smtClean="0"/>
              <a:t>2/14/2026</a:t>
            </a:fld>
            <a:endParaRPr lang="en-US"/>
          </a:p>
        </p:txBody>
      </p:sp>
      <p:sp>
        <p:nvSpPr>
          <p:cNvPr id="6" name="Footer Placeholder 5">
            <a:extLst>
              <a:ext uri="{FF2B5EF4-FFF2-40B4-BE49-F238E27FC236}">
                <a16:creationId xmlns:a16="http://schemas.microsoft.com/office/drawing/2014/main" id="{6ECB1773-7D1D-3329-BD2A-A940EDDEE1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52076B-4E16-21BD-6D38-CF90A5C50329}"/>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036517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FFF33C-E123-AB2E-6EAE-03703D6776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48D68C-E4A2-9E21-0FF3-52D33E74A2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C63F4F-6623-2D70-E77D-FF37188B26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A038CFD-C811-4165-B077-0E7D930D4EB4}" type="datetimeFigureOut">
              <a:rPr lang="en-US" smtClean="0"/>
              <a:t>2/14/2026</a:t>
            </a:fld>
            <a:endParaRPr lang="en-US"/>
          </a:p>
        </p:txBody>
      </p:sp>
      <p:sp>
        <p:nvSpPr>
          <p:cNvPr id="5" name="Footer Placeholder 4">
            <a:extLst>
              <a:ext uri="{FF2B5EF4-FFF2-40B4-BE49-F238E27FC236}">
                <a16:creationId xmlns:a16="http://schemas.microsoft.com/office/drawing/2014/main" id="{4A11B0A9-59A9-8281-5E24-104CA411D8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3E4AC1B-C322-394C-61CF-F72181A49F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D51266-7D67-4839-AF90-836683A59A4E}" type="slidenum">
              <a:rPr lang="en-US" smtClean="0"/>
              <a:t>‹#›</a:t>
            </a:fld>
            <a:endParaRPr lang="en-US"/>
          </a:p>
        </p:txBody>
      </p:sp>
    </p:spTree>
    <p:extLst>
      <p:ext uri="{BB962C8B-B14F-4D97-AF65-F5344CB8AC3E}">
        <p14:creationId xmlns:p14="http://schemas.microsoft.com/office/powerpoint/2010/main" val="776913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www.biblegateway.com/passage/?search=Eph%201&amp;version=NIV#en-NIV-29208" TargetMode="External"/><Relationship Id="rId2" Type="http://schemas.openxmlformats.org/officeDocument/2006/relationships/hyperlink" Target="https://www.biblegateway.com/passage/?search=Eph%201&amp;version=NIV#fen-NIV-29208a" TargetMode="External"/><Relationship Id="rId1" Type="http://schemas.openxmlformats.org/officeDocument/2006/relationships/slideLayout" Target="../slideLayouts/slideLayout2.xml"/><Relationship Id="rId4" Type="http://schemas.openxmlformats.org/officeDocument/2006/relationships/hyperlink" Target="https://www.biblegateway.com/passage/?search=Col%201&amp;version=NIV#fen-NIV-29468a"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www.biblegateway.com/passage/?search=Eph%201&amp;version=NIV#en-NIV-29218"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F76F2-025B-96D4-6671-29418E1888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72DDBD-D9D8-E0DB-E816-DBF9B1367876}"/>
              </a:ext>
            </a:extLst>
          </p:cNvPr>
          <p:cNvSpPr>
            <a:spLocks noGrp="1"/>
          </p:cNvSpPr>
          <p:nvPr>
            <p:ph type="ctrTitle"/>
          </p:nvPr>
        </p:nvSpPr>
        <p:spPr/>
        <p:txBody>
          <a:bodyPr/>
          <a:lstStyle/>
          <a:p>
            <a:r>
              <a:rPr lang="en-US" dirty="0"/>
              <a:t>How to Live</a:t>
            </a:r>
          </a:p>
        </p:txBody>
      </p:sp>
      <p:sp>
        <p:nvSpPr>
          <p:cNvPr id="3" name="Subtitle 2">
            <a:extLst>
              <a:ext uri="{FF2B5EF4-FFF2-40B4-BE49-F238E27FC236}">
                <a16:creationId xmlns:a16="http://schemas.microsoft.com/office/drawing/2014/main" id="{76115874-4383-30ED-3C5B-F646BF3C4361}"/>
              </a:ext>
            </a:extLst>
          </p:cNvPr>
          <p:cNvSpPr>
            <a:spLocks noGrp="1"/>
          </p:cNvSpPr>
          <p:nvPr>
            <p:ph type="subTitle" idx="1"/>
          </p:nvPr>
        </p:nvSpPr>
        <p:spPr/>
        <p:txBody>
          <a:bodyPr>
            <a:normAutofit fontScale="85000" lnSpcReduction="10000"/>
          </a:bodyPr>
          <a:lstStyle/>
          <a:p>
            <a:r>
              <a:rPr lang="en-US" sz="6000" dirty="0"/>
              <a:t>Ephesians 5 /6</a:t>
            </a:r>
          </a:p>
          <a:p>
            <a:r>
              <a:rPr lang="en-US" sz="6000" i="1" dirty="0"/>
              <a:t>And the parallels to Colossians </a:t>
            </a:r>
          </a:p>
        </p:txBody>
      </p:sp>
      <p:pic>
        <p:nvPicPr>
          <p:cNvPr id="4" name="Picture 3" descr="A cross on a hill with sun rays shining through clouds&#10;&#10;AI-generated content may be incorrect.">
            <a:extLst>
              <a:ext uri="{FF2B5EF4-FFF2-40B4-BE49-F238E27FC236}">
                <a16:creationId xmlns:a16="http://schemas.microsoft.com/office/drawing/2014/main" id="{19AE4C40-FA57-09F1-25AA-B789FE995E7E}"/>
              </a:ext>
            </a:extLst>
          </p:cNvPr>
          <p:cNvPicPr>
            <a:picLocks noChangeAspect="1"/>
          </p:cNvPicPr>
          <p:nvPr/>
        </p:nvPicPr>
        <p:blipFill>
          <a:blip r:embed="rId2"/>
          <a:stretch>
            <a:fillRect/>
          </a:stretch>
        </p:blipFill>
        <p:spPr>
          <a:xfrm>
            <a:off x="0" y="227238"/>
            <a:ext cx="3007360" cy="3007360"/>
          </a:xfrm>
          <a:prstGeom prst="rect">
            <a:avLst/>
          </a:prstGeom>
        </p:spPr>
      </p:pic>
    </p:spTree>
    <p:extLst>
      <p:ext uri="{BB962C8B-B14F-4D97-AF65-F5344CB8AC3E}">
        <p14:creationId xmlns:p14="http://schemas.microsoft.com/office/powerpoint/2010/main" val="284650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B6787-95EE-9BF4-B965-D59B042C6F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D71A14-DE66-A39E-7B91-964D4C0FEEC3}"/>
              </a:ext>
            </a:extLst>
          </p:cNvPr>
          <p:cNvSpPr>
            <a:spLocks noGrp="1"/>
          </p:cNvSpPr>
          <p:nvPr>
            <p:ph type="title"/>
          </p:nvPr>
        </p:nvSpPr>
        <p:spPr>
          <a:xfrm>
            <a:off x="345440" y="365125"/>
            <a:ext cx="11008360" cy="1325563"/>
          </a:xfrm>
        </p:spPr>
        <p:txBody>
          <a:bodyPr/>
          <a:lstStyle/>
          <a:p>
            <a:r>
              <a:rPr lang="en-US" b="1" dirty="0"/>
              <a:t>Immorality</a:t>
            </a:r>
            <a:r>
              <a:rPr lang="en-US" dirty="0"/>
              <a:t> </a:t>
            </a:r>
          </a:p>
        </p:txBody>
      </p:sp>
      <p:sp>
        <p:nvSpPr>
          <p:cNvPr id="3" name="Content Placeholder 2">
            <a:extLst>
              <a:ext uri="{FF2B5EF4-FFF2-40B4-BE49-F238E27FC236}">
                <a16:creationId xmlns:a16="http://schemas.microsoft.com/office/drawing/2014/main" id="{7C0F0F19-FE02-8E47-483C-903C52FE754D}"/>
              </a:ext>
            </a:extLst>
          </p:cNvPr>
          <p:cNvSpPr>
            <a:spLocks noGrp="1"/>
          </p:cNvSpPr>
          <p:nvPr>
            <p:ph sz="half" idx="1"/>
          </p:nvPr>
        </p:nvSpPr>
        <p:spPr>
          <a:xfrm>
            <a:off x="838200" y="1825625"/>
            <a:ext cx="10866120" cy="4351338"/>
          </a:xfrm>
        </p:spPr>
        <p:txBody>
          <a:bodyPr>
            <a:normAutofit/>
          </a:bodyPr>
          <a:lstStyle/>
          <a:p>
            <a:r>
              <a:rPr lang="en-US" sz="4400" b="1" dirty="0"/>
              <a:t>Eph 5 </a:t>
            </a:r>
            <a:r>
              <a:rPr lang="en-US" sz="4400" b="1" baseline="30000" dirty="0"/>
              <a:t>3 </a:t>
            </a:r>
            <a:r>
              <a:rPr lang="en-US" sz="4400" dirty="0"/>
              <a:t>But among you there must not be even a hint of sexual immorality, or of any kind of impurity, or of greed, because these are improper for God’s holy people. </a:t>
            </a:r>
            <a:r>
              <a:rPr lang="en-US" sz="4400" b="1" baseline="30000" dirty="0"/>
              <a:t>4 </a:t>
            </a:r>
            <a:r>
              <a:rPr lang="en-US" sz="4400" dirty="0"/>
              <a:t>Nor should there be obscenity, foolish talk or coarse joking, which are out of place, but rather thanksgiving.</a:t>
            </a:r>
          </a:p>
        </p:txBody>
      </p:sp>
    </p:spTree>
    <p:extLst>
      <p:ext uri="{BB962C8B-B14F-4D97-AF65-F5344CB8AC3E}">
        <p14:creationId xmlns:p14="http://schemas.microsoft.com/office/powerpoint/2010/main" val="1890965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8F925-3174-BD17-1D7D-F2FA9CD01D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115384-C2B4-2466-7504-56060B3149CF}"/>
              </a:ext>
            </a:extLst>
          </p:cNvPr>
          <p:cNvSpPr>
            <a:spLocks noGrp="1"/>
          </p:cNvSpPr>
          <p:nvPr>
            <p:ph type="title"/>
          </p:nvPr>
        </p:nvSpPr>
        <p:spPr>
          <a:xfrm>
            <a:off x="345440" y="365125"/>
            <a:ext cx="11008360" cy="1325563"/>
          </a:xfrm>
        </p:spPr>
        <p:txBody>
          <a:bodyPr/>
          <a:lstStyle/>
          <a:p>
            <a:r>
              <a:rPr lang="en-US" b="1" dirty="0">
                <a:solidFill>
                  <a:schemeClr val="accent6">
                    <a:lumMod val="75000"/>
                  </a:schemeClr>
                </a:solidFill>
              </a:rPr>
              <a:t>Immorality</a:t>
            </a:r>
            <a:r>
              <a:rPr lang="en-US" dirty="0">
                <a:solidFill>
                  <a:schemeClr val="accent6">
                    <a:lumMod val="75000"/>
                  </a:schemeClr>
                </a:solidFill>
              </a:rPr>
              <a:t> </a:t>
            </a:r>
          </a:p>
        </p:txBody>
      </p:sp>
      <p:sp>
        <p:nvSpPr>
          <p:cNvPr id="3" name="Content Placeholder 2">
            <a:extLst>
              <a:ext uri="{FF2B5EF4-FFF2-40B4-BE49-F238E27FC236}">
                <a16:creationId xmlns:a16="http://schemas.microsoft.com/office/drawing/2014/main" id="{5599175E-EF2C-97FE-D355-5C9901E94A1B}"/>
              </a:ext>
            </a:extLst>
          </p:cNvPr>
          <p:cNvSpPr>
            <a:spLocks noGrp="1"/>
          </p:cNvSpPr>
          <p:nvPr>
            <p:ph sz="half" idx="1"/>
          </p:nvPr>
        </p:nvSpPr>
        <p:spPr>
          <a:xfrm>
            <a:off x="695960" y="1825625"/>
            <a:ext cx="11008360" cy="4351338"/>
          </a:xfrm>
        </p:spPr>
        <p:txBody>
          <a:bodyPr>
            <a:normAutofit lnSpcReduction="10000"/>
          </a:bodyPr>
          <a:lstStyle/>
          <a:p>
            <a:r>
              <a:rPr lang="en-US" sz="4400" b="1" dirty="0">
                <a:solidFill>
                  <a:schemeClr val="accent6">
                    <a:lumMod val="75000"/>
                  </a:schemeClr>
                </a:solidFill>
              </a:rPr>
              <a:t>Col 3  </a:t>
            </a:r>
            <a:r>
              <a:rPr lang="en-US" sz="3600" b="1" baseline="30000" dirty="0">
                <a:solidFill>
                  <a:schemeClr val="accent6">
                    <a:lumMod val="75000"/>
                  </a:schemeClr>
                </a:solidFill>
              </a:rPr>
              <a:t>5 </a:t>
            </a:r>
            <a:r>
              <a:rPr lang="en-US" sz="3600" dirty="0">
                <a:solidFill>
                  <a:schemeClr val="accent6">
                    <a:lumMod val="75000"/>
                  </a:schemeClr>
                </a:solidFill>
              </a:rPr>
              <a:t>Put to death, therefore, whatever belongs to your earthly nature: sexual immorality, impurity, lust, evil desires and greed, which is idolatry. </a:t>
            </a:r>
            <a:r>
              <a:rPr lang="en-US" sz="3600" b="1" baseline="30000" dirty="0">
                <a:solidFill>
                  <a:schemeClr val="accent6">
                    <a:lumMod val="75000"/>
                  </a:schemeClr>
                </a:solidFill>
              </a:rPr>
              <a:t>6 </a:t>
            </a:r>
            <a:r>
              <a:rPr lang="en-US" sz="3600" dirty="0">
                <a:solidFill>
                  <a:schemeClr val="accent6">
                    <a:lumMod val="75000"/>
                  </a:schemeClr>
                </a:solidFill>
              </a:rPr>
              <a:t>Because of these, the </a:t>
            </a:r>
            <a:r>
              <a:rPr lang="en-US" sz="3600" b="1" dirty="0">
                <a:solidFill>
                  <a:srgbClr val="FF0000"/>
                </a:solidFill>
              </a:rPr>
              <a:t>wrath</a:t>
            </a:r>
            <a:r>
              <a:rPr lang="en-US" sz="3600" dirty="0">
                <a:solidFill>
                  <a:schemeClr val="accent6">
                    <a:lumMod val="75000"/>
                  </a:schemeClr>
                </a:solidFill>
              </a:rPr>
              <a:t> of God is coming. </a:t>
            </a:r>
            <a:r>
              <a:rPr lang="en-US" sz="3600" b="1" baseline="30000" dirty="0">
                <a:solidFill>
                  <a:schemeClr val="accent6">
                    <a:lumMod val="75000"/>
                  </a:schemeClr>
                </a:solidFill>
              </a:rPr>
              <a:t>7 </a:t>
            </a:r>
            <a:r>
              <a:rPr lang="en-US" sz="3600" dirty="0">
                <a:solidFill>
                  <a:schemeClr val="accent6">
                    <a:lumMod val="75000"/>
                  </a:schemeClr>
                </a:solidFill>
              </a:rPr>
              <a:t>You used to walk in these ways, in the life you once lived. </a:t>
            </a:r>
            <a:r>
              <a:rPr lang="en-US" sz="3600" b="1" baseline="30000" dirty="0">
                <a:solidFill>
                  <a:schemeClr val="accent6">
                    <a:lumMod val="75000"/>
                  </a:schemeClr>
                </a:solidFill>
              </a:rPr>
              <a:t>8 </a:t>
            </a:r>
            <a:r>
              <a:rPr lang="en-US" sz="3600" dirty="0">
                <a:solidFill>
                  <a:schemeClr val="accent6">
                    <a:lumMod val="75000"/>
                  </a:schemeClr>
                </a:solidFill>
              </a:rPr>
              <a:t>But now you must also rid yourselves of all such things as these: anger, rage, malice, slander, and filthy language from your lips. </a:t>
            </a:r>
            <a:r>
              <a:rPr lang="en-US" sz="3600" b="1" baseline="30000" dirty="0">
                <a:solidFill>
                  <a:schemeClr val="accent6">
                    <a:lumMod val="75000"/>
                  </a:schemeClr>
                </a:solidFill>
              </a:rPr>
              <a:t>9 </a:t>
            </a:r>
            <a:r>
              <a:rPr lang="en-US" sz="3600" dirty="0">
                <a:solidFill>
                  <a:schemeClr val="accent6">
                    <a:lumMod val="75000"/>
                  </a:schemeClr>
                </a:solidFill>
              </a:rPr>
              <a:t>Do not lie to each other, since you have taken off your old self with its practices</a:t>
            </a:r>
          </a:p>
        </p:txBody>
      </p:sp>
    </p:spTree>
    <p:extLst>
      <p:ext uri="{BB962C8B-B14F-4D97-AF65-F5344CB8AC3E}">
        <p14:creationId xmlns:p14="http://schemas.microsoft.com/office/powerpoint/2010/main" val="855412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B6CC3-C9CF-7130-E75E-9161B6EE52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8F4B4B-578A-2C52-BB12-614B81A8B537}"/>
              </a:ext>
            </a:extLst>
          </p:cNvPr>
          <p:cNvSpPr>
            <a:spLocks noGrp="1"/>
          </p:cNvSpPr>
          <p:nvPr>
            <p:ph type="title"/>
          </p:nvPr>
        </p:nvSpPr>
        <p:spPr>
          <a:xfrm>
            <a:off x="345440" y="365125"/>
            <a:ext cx="11008360" cy="1325563"/>
          </a:xfrm>
        </p:spPr>
        <p:txBody>
          <a:bodyPr/>
          <a:lstStyle/>
          <a:p>
            <a:r>
              <a:rPr lang="en-US" b="1" dirty="0"/>
              <a:t>God’s Wrath Against Sinful Humanity</a:t>
            </a:r>
            <a:endParaRPr lang="en-US" dirty="0"/>
          </a:p>
        </p:txBody>
      </p:sp>
      <p:sp>
        <p:nvSpPr>
          <p:cNvPr id="3" name="Content Placeholder 2">
            <a:extLst>
              <a:ext uri="{FF2B5EF4-FFF2-40B4-BE49-F238E27FC236}">
                <a16:creationId xmlns:a16="http://schemas.microsoft.com/office/drawing/2014/main" id="{262DED95-6565-D176-5580-8775EA771D50}"/>
              </a:ext>
            </a:extLst>
          </p:cNvPr>
          <p:cNvSpPr>
            <a:spLocks noGrp="1"/>
          </p:cNvSpPr>
          <p:nvPr>
            <p:ph sz="half" idx="1"/>
          </p:nvPr>
        </p:nvSpPr>
        <p:spPr>
          <a:xfrm>
            <a:off x="695960" y="1825625"/>
            <a:ext cx="11008360" cy="4351338"/>
          </a:xfrm>
        </p:spPr>
        <p:txBody>
          <a:bodyPr>
            <a:normAutofit/>
          </a:bodyPr>
          <a:lstStyle/>
          <a:p>
            <a:r>
              <a:rPr lang="en-US" sz="4400" b="1" dirty="0"/>
              <a:t>Rom 1  </a:t>
            </a:r>
            <a:r>
              <a:rPr lang="en-US" sz="3600" b="1" baseline="30000" dirty="0"/>
              <a:t>18 </a:t>
            </a:r>
            <a:r>
              <a:rPr lang="en-US" sz="3600" dirty="0"/>
              <a:t>The </a:t>
            </a:r>
            <a:r>
              <a:rPr lang="en-US" sz="3600" b="1" dirty="0">
                <a:solidFill>
                  <a:srgbClr val="FF0000"/>
                </a:solidFill>
              </a:rPr>
              <a:t>wrath</a:t>
            </a:r>
            <a:r>
              <a:rPr lang="en-US" sz="3600" dirty="0"/>
              <a:t> of God is being revealed from heaven against all the godlessness and wickedness of people, who suppress the truth by their wickedness, </a:t>
            </a:r>
            <a:r>
              <a:rPr lang="en-US" sz="3600" b="1" baseline="30000" dirty="0"/>
              <a:t>19 </a:t>
            </a:r>
            <a:r>
              <a:rPr lang="en-US" sz="3600" dirty="0"/>
              <a:t>since what may be known about God is plain to them, because God has made it plain to them.</a:t>
            </a:r>
          </a:p>
        </p:txBody>
      </p:sp>
    </p:spTree>
    <p:extLst>
      <p:ext uri="{BB962C8B-B14F-4D97-AF65-F5344CB8AC3E}">
        <p14:creationId xmlns:p14="http://schemas.microsoft.com/office/powerpoint/2010/main" val="188641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07C1D-E497-27B9-ED3C-DC4155A1DF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C70CDF-FE23-FF77-0D38-E47C78D363FE}"/>
              </a:ext>
            </a:extLst>
          </p:cNvPr>
          <p:cNvSpPr>
            <a:spLocks noGrp="1"/>
          </p:cNvSpPr>
          <p:nvPr>
            <p:ph type="title"/>
          </p:nvPr>
        </p:nvSpPr>
        <p:spPr>
          <a:xfrm>
            <a:off x="345440" y="365125"/>
            <a:ext cx="11008360" cy="1325563"/>
          </a:xfrm>
        </p:spPr>
        <p:txBody>
          <a:bodyPr/>
          <a:lstStyle/>
          <a:p>
            <a:r>
              <a:rPr lang="en-US" b="1" dirty="0"/>
              <a:t>God’s Wrath Against Sinful Humanity</a:t>
            </a:r>
            <a:endParaRPr lang="en-US" dirty="0"/>
          </a:p>
        </p:txBody>
      </p:sp>
      <p:sp>
        <p:nvSpPr>
          <p:cNvPr id="3" name="Content Placeholder 2">
            <a:extLst>
              <a:ext uri="{FF2B5EF4-FFF2-40B4-BE49-F238E27FC236}">
                <a16:creationId xmlns:a16="http://schemas.microsoft.com/office/drawing/2014/main" id="{B68037E7-EEEB-169F-BC68-F36485E498D1}"/>
              </a:ext>
            </a:extLst>
          </p:cNvPr>
          <p:cNvSpPr>
            <a:spLocks noGrp="1"/>
          </p:cNvSpPr>
          <p:nvPr>
            <p:ph sz="half" idx="1"/>
          </p:nvPr>
        </p:nvSpPr>
        <p:spPr>
          <a:xfrm>
            <a:off x="695960" y="1825625"/>
            <a:ext cx="11008360" cy="4351338"/>
          </a:xfrm>
        </p:spPr>
        <p:txBody>
          <a:bodyPr>
            <a:normAutofit/>
          </a:bodyPr>
          <a:lstStyle/>
          <a:p>
            <a:r>
              <a:rPr lang="en-US" sz="4400" b="1" dirty="0"/>
              <a:t>Rom 1 </a:t>
            </a:r>
            <a:r>
              <a:rPr lang="en-US" sz="3600" b="1" dirty="0"/>
              <a:t> </a:t>
            </a:r>
            <a:r>
              <a:rPr lang="en-US" sz="3600" b="1" baseline="30000" dirty="0"/>
              <a:t>20 </a:t>
            </a:r>
            <a:r>
              <a:rPr lang="en-US" sz="3600" dirty="0"/>
              <a:t>For since the creation of the world God’s invisible qualities—his eternal power and divine nature—have been clearly seen, being understood from what has been made, so that people are without excuse.</a:t>
            </a:r>
          </a:p>
        </p:txBody>
      </p:sp>
    </p:spTree>
    <p:extLst>
      <p:ext uri="{BB962C8B-B14F-4D97-AF65-F5344CB8AC3E}">
        <p14:creationId xmlns:p14="http://schemas.microsoft.com/office/powerpoint/2010/main" val="2225847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8E8EB-BE5C-9417-2D14-5C702F49F3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D6D803-D29F-90B6-87B9-3099BC60BD6B}"/>
              </a:ext>
            </a:extLst>
          </p:cNvPr>
          <p:cNvSpPr>
            <a:spLocks noGrp="1"/>
          </p:cNvSpPr>
          <p:nvPr>
            <p:ph type="title"/>
          </p:nvPr>
        </p:nvSpPr>
        <p:spPr>
          <a:xfrm>
            <a:off x="345440" y="365125"/>
            <a:ext cx="11008360" cy="1325563"/>
          </a:xfrm>
        </p:spPr>
        <p:txBody>
          <a:bodyPr/>
          <a:lstStyle/>
          <a:p>
            <a:r>
              <a:rPr lang="en-US" b="1" dirty="0"/>
              <a:t>God’s Wrath Against Sinful Humanity</a:t>
            </a:r>
            <a:endParaRPr lang="en-US" dirty="0"/>
          </a:p>
        </p:txBody>
      </p:sp>
      <p:sp>
        <p:nvSpPr>
          <p:cNvPr id="3" name="Content Placeholder 2">
            <a:extLst>
              <a:ext uri="{FF2B5EF4-FFF2-40B4-BE49-F238E27FC236}">
                <a16:creationId xmlns:a16="http://schemas.microsoft.com/office/drawing/2014/main" id="{A73F36C8-5D40-1C1A-4DBD-66C773D04893}"/>
              </a:ext>
            </a:extLst>
          </p:cNvPr>
          <p:cNvSpPr>
            <a:spLocks noGrp="1"/>
          </p:cNvSpPr>
          <p:nvPr>
            <p:ph sz="half" idx="1"/>
          </p:nvPr>
        </p:nvSpPr>
        <p:spPr>
          <a:xfrm>
            <a:off x="695960" y="1825625"/>
            <a:ext cx="11008360" cy="4351338"/>
          </a:xfrm>
        </p:spPr>
        <p:txBody>
          <a:bodyPr>
            <a:normAutofit/>
          </a:bodyPr>
          <a:lstStyle/>
          <a:p>
            <a:r>
              <a:rPr lang="en-US" sz="4400" b="1" dirty="0"/>
              <a:t>Rom 1 </a:t>
            </a:r>
            <a:r>
              <a:rPr lang="en-US" sz="3600" b="1" dirty="0"/>
              <a:t> </a:t>
            </a:r>
            <a:r>
              <a:rPr lang="en-US" sz="3600" b="1" baseline="30000" dirty="0"/>
              <a:t>21 </a:t>
            </a:r>
            <a:r>
              <a:rPr lang="en-US" sz="3600" dirty="0"/>
              <a:t>For </a:t>
            </a:r>
            <a:r>
              <a:rPr lang="en-US" sz="3600" i="1" u="sng" dirty="0"/>
              <a:t>although they knew </a:t>
            </a:r>
            <a:r>
              <a:rPr lang="en-US" sz="3600" i="1" dirty="0"/>
              <a:t>God</a:t>
            </a:r>
            <a:r>
              <a:rPr lang="en-US" sz="3600" dirty="0"/>
              <a:t>, they neither glorified him as God nor gave thanks to him, </a:t>
            </a:r>
            <a:r>
              <a:rPr lang="en-US" sz="3600" i="1" u="sng" dirty="0"/>
              <a:t>but their thinking became futile and their foolish hearts were darkened</a:t>
            </a:r>
            <a:r>
              <a:rPr lang="en-US" sz="3600" dirty="0"/>
              <a:t>. </a:t>
            </a:r>
            <a:r>
              <a:rPr lang="en-US" sz="3600" b="1" baseline="30000" dirty="0"/>
              <a:t>22 </a:t>
            </a:r>
            <a:r>
              <a:rPr lang="en-US" sz="3600" dirty="0"/>
              <a:t>Although they claimed to be wise, they became fools </a:t>
            </a:r>
            <a:r>
              <a:rPr lang="en-US" sz="3600" b="1" baseline="30000" dirty="0"/>
              <a:t>23 </a:t>
            </a:r>
            <a:r>
              <a:rPr lang="en-US" sz="3600" dirty="0"/>
              <a:t>and exchanged the glory of the immortal God for images made to look like a mortal human being and birds and animals and reptiles.</a:t>
            </a:r>
          </a:p>
        </p:txBody>
      </p:sp>
    </p:spTree>
    <p:extLst>
      <p:ext uri="{BB962C8B-B14F-4D97-AF65-F5344CB8AC3E}">
        <p14:creationId xmlns:p14="http://schemas.microsoft.com/office/powerpoint/2010/main" val="1329194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1618A-D8BB-69D7-D979-7C1D75BB22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384D02-98C3-558A-C9BA-DE538221BA1F}"/>
              </a:ext>
            </a:extLst>
          </p:cNvPr>
          <p:cNvSpPr>
            <a:spLocks noGrp="1"/>
          </p:cNvSpPr>
          <p:nvPr>
            <p:ph type="title"/>
          </p:nvPr>
        </p:nvSpPr>
        <p:spPr>
          <a:xfrm>
            <a:off x="345440" y="365125"/>
            <a:ext cx="11008360" cy="1325563"/>
          </a:xfrm>
        </p:spPr>
        <p:txBody>
          <a:bodyPr/>
          <a:lstStyle/>
          <a:p>
            <a:r>
              <a:rPr lang="en-US" b="1" dirty="0"/>
              <a:t>God’s Wrath Against Sinful Humanity</a:t>
            </a:r>
            <a:endParaRPr lang="en-US" dirty="0"/>
          </a:p>
        </p:txBody>
      </p:sp>
      <p:sp>
        <p:nvSpPr>
          <p:cNvPr id="3" name="Content Placeholder 2">
            <a:extLst>
              <a:ext uri="{FF2B5EF4-FFF2-40B4-BE49-F238E27FC236}">
                <a16:creationId xmlns:a16="http://schemas.microsoft.com/office/drawing/2014/main" id="{7585D095-222D-C770-F2AD-926AB3A9C22B}"/>
              </a:ext>
            </a:extLst>
          </p:cNvPr>
          <p:cNvSpPr>
            <a:spLocks noGrp="1"/>
          </p:cNvSpPr>
          <p:nvPr>
            <p:ph sz="half" idx="1"/>
          </p:nvPr>
        </p:nvSpPr>
        <p:spPr>
          <a:xfrm>
            <a:off x="695960" y="1825625"/>
            <a:ext cx="11008360" cy="4351338"/>
          </a:xfrm>
        </p:spPr>
        <p:txBody>
          <a:bodyPr>
            <a:normAutofit/>
          </a:bodyPr>
          <a:lstStyle/>
          <a:p>
            <a:r>
              <a:rPr lang="en-US" sz="4400" b="1" dirty="0"/>
              <a:t>Rom 1 </a:t>
            </a:r>
            <a:r>
              <a:rPr lang="en-US" sz="3600" b="1" dirty="0"/>
              <a:t> </a:t>
            </a:r>
            <a:r>
              <a:rPr lang="en-US" sz="3600" b="1" baseline="30000" dirty="0"/>
              <a:t>24 </a:t>
            </a:r>
            <a:r>
              <a:rPr lang="en-US" sz="3600" dirty="0"/>
              <a:t>Therefore God gave them over in the sinful desires of their hearts to sexual impurity for the degrading of their bodies with one another. </a:t>
            </a:r>
            <a:r>
              <a:rPr lang="en-US" sz="3600" b="1" baseline="30000" dirty="0"/>
              <a:t>25 </a:t>
            </a:r>
            <a:r>
              <a:rPr lang="en-US" sz="3600" dirty="0"/>
              <a:t>They exchanged the truth about God for a lie, and worshiped and served created things rather than the Creator—who is forever praised. Amen</a:t>
            </a:r>
          </a:p>
        </p:txBody>
      </p:sp>
    </p:spTree>
    <p:extLst>
      <p:ext uri="{BB962C8B-B14F-4D97-AF65-F5344CB8AC3E}">
        <p14:creationId xmlns:p14="http://schemas.microsoft.com/office/powerpoint/2010/main" val="552218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02244-B05B-53AD-7BEB-AC35666DDB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5E3823-785C-9F73-52CC-A4F4E49E6A1C}"/>
              </a:ext>
            </a:extLst>
          </p:cNvPr>
          <p:cNvSpPr>
            <a:spLocks noGrp="1"/>
          </p:cNvSpPr>
          <p:nvPr>
            <p:ph type="title"/>
          </p:nvPr>
        </p:nvSpPr>
        <p:spPr>
          <a:xfrm>
            <a:off x="345440" y="365125"/>
            <a:ext cx="11008360" cy="1325563"/>
          </a:xfrm>
        </p:spPr>
        <p:txBody>
          <a:bodyPr/>
          <a:lstStyle/>
          <a:p>
            <a:r>
              <a:rPr lang="en-US" b="1" dirty="0"/>
              <a:t>God’s Wrath Against Sinful Humanity</a:t>
            </a:r>
            <a:endParaRPr lang="en-US" dirty="0"/>
          </a:p>
        </p:txBody>
      </p:sp>
      <p:sp>
        <p:nvSpPr>
          <p:cNvPr id="3" name="Content Placeholder 2">
            <a:extLst>
              <a:ext uri="{FF2B5EF4-FFF2-40B4-BE49-F238E27FC236}">
                <a16:creationId xmlns:a16="http://schemas.microsoft.com/office/drawing/2014/main" id="{AFF4C3C6-028C-CE03-7BCB-EA73D1B025C3}"/>
              </a:ext>
            </a:extLst>
          </p:cNvPr>
          <p:cNvSpPr>
            <a:spLocks noGrp="1"/>
          </p:cNvSpPr>
          <p:nvPr>
            <p:ph sz="half" idx="1"/>
          </p:nvPr>
        </p:nvSpPr>
        <p:spPr>
          <a:xfrm>
            <a:off x="695960" y="1825625"/>
            <a:ext cx="11008360" cy="4351338"/>
          </a:xfrm>
        </p:spPr>
        <p:txBody>
          <a:bodyPr>
            <a:normAutofit/>
          </a:bodyPr>
          <a:lstStyle/>
          <a:p>
            <a:r>
              <a:rPr lang="en-US" sz="4400" b="1" dirty="0"/>
              <a:t>Rom 1 </a:t>
            </a:r>
            <a:r>
              <a:rPr lang="en-US" sz="3600" b="1" dirty="0"/>
              <a:t> </a:t>
            </a:r>
            <a:r>
              <a:rPr lang="en-US" sz="3600" b="1" baseline="30000" dirty="0"/>
              <a:t>26 </a:t>
            </a:r>
            <a:r>
              <a:rPr lang="en-US" sz="3600" dirty="0"/>
              <a:t>Because of this, God gave them over to shameful lusts. Even their women exchanged natural sexual relations for unnatural ones. </a:t>
            </a:r>
            <a:r>
              <a:rPr lang="en-US" sz="3600" b="1" baseline="30000" dirty="0"/>
              <a:t>27 </a:t>
            </a:r>
            <a:r>
              <a:rPr lang="en-US" sz="3600" dirty="0"/>
              <a:t>In the same way the men also abandoned natural relations with women and were inflamed with lust for one another. Men committed shameful acts with other men, and received in themselves the due penalty for their error.</a:t>
            </a:r>
          </a:p>
        </p:txBody>
      </p:sp>
    </p:spTree>
    <p:extLst>
      <p:ext uri="{BB962C8B-B14F-4D97-AF65-F5344CB8AC3E}">
        <p14:creationId xmlns:p14="http://schemas.microsoft.com/office/powerpoint/2010/main" val="3828235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AACFA-F39F-DF27-9951-CC94474922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E84FCB-13F4-37AC-A1DC-C9F8DB875E08}"/>
              </a:ext>
            </a:extLst>
          </p:cNvPr>
          <p:cNvSpPr>
            <a:spLocks noGrp="1"/>
          </p:cNvSpPr>
          <p:nvPr>
            <p:ph type="title"/>
          </p:nvPr>
        </p:nvSpPr>
        <p:spPr>
          <a:xfrm>
            <a:off x="345440" y="365125"/>
            <a:ext cx="11008360" cy="1325563"/>
          </a:xfrm>
        </p:spPr>
        <p:txBody>
          <a:bodyPr/>
          <a:lstStyle/>
          <a:p>
            <a:r>
              <a:rPr lang="en-US" b="1" dirty="0"/>
              <a:t>God’s Wrath Against Sinful Humanity</a:t>
            </a:r>
            <a:endParaRPr lang="en-US" dirty="0"/>
          </a:p>
        </p:txBody>
      </p:sp>
      <p:sp>
        <p:nvSpPr>
          <p:cNvPr id="3" name="Content Placeholder 2">
            <a:extLst>
              <a:ext uri="{FF2B5EF4-FFF2-40B4-BE49-F238E27FC236}">
                <a16:creationId xmlns:a16="http://schemas.microsoft.com/office/drawing/2014/main" id="{A32DBC16-85DA-6B4F-14D8-72DC70A86393}"/>
              </a:ext>
            </a:extLst>
          </p:cNvPr>
          <p:cNvSpPr>
            <a:spLocks noGrp="1"/>
          </p:cNvSpPr>
          <p:nvPr>
            <p:ph sz="half" idx="1"/>
          </p:nvPr>
        </p:nvSpPr>
        <p:spPr>
          <a:xfrm>
            <a:off x="591820" y="1690688"/>
            <a:ext cx="11008360" cy="4351338"/>
          </a:xfrm>
        </p:spPr>
        <p:txBody>
          <a:bodyPr>
            <a:normAutofit lnSpcReduction="10000"/>
          </a:bodyPr>
          <a:lstStyle/>
          <a:p>
            <a:r>
              <a:rPr lang="en-US" sz="4400" b="1" dirty="0"/>
              <a:t>Rom 1 </a:t>
            </a:r>
            <a:r>
              <a:rPr lang="en-US" sz="3600" b="1" dirty="0"/>
              <a:t> </a:t>
            </a:r>
            <a:r>
              <a:rPr lang="en-US" sz="3600" b="1" baseline="30000" dirty="0"/>
              <a:t>28 </a:t>
            </a:r>
            <a:r>
              <a:rPr lang="en-US" sz="3600" dirty="0"/>
              <a:t>Furthermore, just as they did not think it worthwhile to retain the knowledge of God, so God gave them over to a depraved mind, so that they do what ought not to be done. </a:t>
            </a:r>
            <a:r>
              <a:rPr lang="en-US" sz="3600" b="1" baseline="30000" dirty="0"/>
              <a:t>29 </a:t>
            </a:r>
            <a:r>
              <a:rPr lang="en-US" sz="3600" dirty="0"/>
              <a:t>They have become filled with every kind of wickedness, evil, greed and depravity. They are full of envy, murder, strife, deceit and malice. They are gossips, </a:t>
            </a:r>
            <a:r>
              <a:rPr lang="en-US" sz="3600" b="1" baseline="30000" dirty="0"/>
              <a:t>30 </a:t>
            </a:r>
            <a:r>
              <a:rPr lang="en-US" sz="3600" dirty="0"/>
              <a:t>slanderers, God-haters, insolent, arrogant and boastful; they invent ways of doing evil; they disobey their parents.</a:t>
            </a:r>
          </a:p>
        </p:txBody>
      </p:sp>
    </p:spTree>
    <p:extLst>
      <p:ext uri="{BB962C8B-B14F-4D97-AF65-F5344CB8AC3E}">
        <p14:creationId xmlns:p14="http://schemas.microsoft.com/office/powerpoint/2010/main" val="1403495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006D6-A680-E801-B723-39D1B70715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4AA522-2B23-623D-1EA8-7BB81496F849}"/>
              </a:ext>
            </a:extLst>
          </p:cNvPr>
          <p:cNvSpPr>
            <a:spLocks noGrp="1"/>
          </p:cNvSpPr>
          <p:nvPr>
            <p:ph type="title"/>
          </p:nvPr>
        </p:nvSpPr>
        <p:spPr>
          <a:xfrm>
            <a:off x="345440" y="365125"/>
            <a:ext cx="11008360" cy="1325563"/>
          </a:xfrm>
        </p:spPr>
        <p:txBody>
          <a:bodyPr/>
          <a:lstStyle/>
          <a:p>
            <a:r>
              <a:rPr lang="en-US" b="1" dirty="0"/>
              <a:t>God’s Wrath Against Sinful Humanity</a:t>
            </a:r>
            <a:endParaRPr lang="en-US" dirty="0"/>
          </a:p>
        </p:txBody>
      </p:sp>
      <p:sp>
        <p:nvSpPr>
          <p:cNvPr id="3" name="Content Placeholder 2">
            <a:extLst>
              <a:ext uri="{FF2B5EF4-FFF2-40B4-BE49-F238E27FC236}">
                <a16:creationId xmlns:a16="http://schemas.microsoft.com/office/drawing/2014/main" id="{2EF80586-5041-A5CF-A920-AEFC06B0092B}"/>
              </a:ext>
            </a:extLst>
          </p:cNvPr>
          <p:cNvSpPr>
            <a:spLocks noGrp="1"/>
          </p:cNvSpPr>
          <p:nvPr>
            <p:ph sz="half" idx="1"/>
          </p:nvPr>
        </p:nvSpPr>
        <p:spPr>
          <a:xfrm>
            <a:off x="591820" y="1690688"/>
            <a:ext cx="11008360" cy="4351338"/>
          </a:xfrm>
        </p:spPr>
        <p:txBody>
          <a:bodyPr>
            <a:normAutofit/>
          </a:bodyPr>
          <a:lstStyle/>
          <a:p>
            <a:r>
              <a:rPr lang="en-US" sz="4400" b="1" dirty="0"/>
              <a:t>Rom 1 </a:t>
            </a:r>
            <a:r>
              <a:rPr lang="en-US" sz="3600" b="1" dirty="0"/>
              <a:t> </a:t>
            </a:r>
            <a:r>
              <a:rPr lang="en-US" sz="4000" b="1" baseline="30000" dirty="0"/>
              <a:t>31 </a:t>
            </a:r>
            <a:r>
              <a:rPr lang="en-US" sz="4000" dirty="0"/>
              <a:t>they have no understanding, no fidelity, no love, no mercy. </a:t>
            </a:r>
            <a:r>
              <a:rPr lang="en-US" sz="4000" b="1" baseline="30000" dirty="0"/>
              <a:t>32 </a:t>
            </a:r>
            <a:r>
              <a:rPr lang="en-US" sz="4000" dirty="0"/>
              <a:t>Although they know God’s righteous decree that those who do such things deserve death, they not only continue to do these very things but also approve of those who practice them.</a:t>
            </a:r>
          </a:p>
        </p:txBody>
      </p:sp>
    </p:spTree>
    <p:extLst>
      <p:ext uri="{BB962C8B-B14F-4D97-AF65-F5344CB8AC3E}">
        <p14:creationId xmlns:p14="http://schemas.microsoft.com/office/powerpoint/2010/main" val="3641794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4D075-59E3-F257-BE33-355A342A0BA1}"/>
              </a:ext>
            </a:extLst>
          </p:cNvPr>
          <p:cNvSpPr>
            <a:spLocks noGrp="1"/>
          </p:cNvSpPr>
          <p:nvPr>
            <p:ph type="title"/>
          </p:nvPr>
        </p:nvSpPr>
        <p:spPr>
          <a:xfrm>
            <a:off x="345440" y="365125"/>
            <a:ext cx="12192000" cy="1325563"/>
          </a:xfrm>
        </p:spPr>
        <p:txBody>
          <a:bodyPr/>
          <a:lstStyle/>
          <a:p>
            <a:r>
              <a:rPr lang="en-US" dirty="0"/>
              <a:t>Plain language about impending wrath.</a:t>
            </a:r>
          </a:p>
        </p:txBody>
      </p:sp>
      <p:sp>
        <p:nvSpPr>
          <p:cNvPr id="3" name="Content Placeholder 2">
            <a:extLst>
              <a:ext uri="{FF2B5EF4-FFF2-40B4-BE49-F238E27FC236}">
                <a16:creationId xmlns:a16="http://schemas.microsoft.com/office/drawing/2014/main" id="{E4689CCD-525D-BF76-4A05-418251AF8EAD}"/>
              </a:ext>
            </a:extLst>
          </p:cNvPr>
          <p:cNvSpPr>
            <a:spLocks noGrp="1"/>
          </p:cNvSpPr>
          <p:nvPr>
            <p:ph sz="half" idx="1"/>
          </p:nvPr>
        </p:nvSpPr>
        <p:spPr>
          <a:xfrm>
            <a:off x="838200" y="1825625"/>
            <a:ext cx="10866120" cy="4351338"/>
          </a:xfrm>
        </p:spPr>
        <p:txBody>
          <a:bodyPr>
            <a:normAutofit lnSpcReduction="10000"/>
          </a:bodyPr>
          <a:lstStyle/>
          <a:p>
            <a:r>
              <a:rPr lang="en-US" sz="4000" b="1" dirty="0"/>
              <a:t>EPH 5 </a:t>
            </a:r>
            <a:r>
              <a:rPr lang="en-US" sz="4000" dirty="0"/>
              <a:t>. </a:t>
            </a:r>
            <a:r>
              <a:rPr lang="en-US" sz="4000" b="1" baseline="30000" dirty="0"/>
              <a:t>5 </a:t>
            </a:r>
            <a:r>
              <a:rPr lang="en-US" sz="4000" dirty="0"/>
              <a:t>For of this you can be sure: No immoral, impure or greedy person—such a person is an idolater—has any inheritance in the kingdom of Christ and of God. </a:t>
            </a:r>
            <a:r>
              <a:rPr lang="en-US" sz="4000" b="1" baseline="30000" dirty="0"/>
              <a:t>6 </a:t>
            </a:r>
            <a:r>
              <a:rPr lang="en-US" sz="4000" dirty="0"/>
              <a:t>Let no one deceive you with empty words, for because of such things </a:t>
            </a:r>
            <a:r>
              <a:rPr lang="en-US" sz="4000" dirty="0">
                <a:solidFill>
                  <a:schemeClr val="accent6">
                    <a:lumMod val="75000"/>
                  </a:schemeClr>
                </a:solidFill>
              </a:rPr>
              <a:t>God’s </a:t>
            </a:r>
            <a:r>
              <a:rPr lang="en-US" sz="4000" dirty="0">
                <a:solidFill>
                  <a:srgbClr val="FF0000"/>
                </a:solidFill>
              </a:rPr>
              <a:t>wrath</a:t>
            </a:r>
            <a:r>
              <a:rPr lang="en-US" sz="4000" dirty="0">
                <a:solidFill>
                  <a:schemeClr val="accent6">
                    <a:lumMod val="75000"/>
                  </a:schemeClr>
                </a:solidFill>
              </a:rPr>
              <a:t> comes on those who are disobedient. </a:t>
            </a:r>
            <a:r>
              <a:rPr lang="en-US" sz="4000" b="1" baseline="30000" dirty="0"/>
              <a:t>7 </a:t>
            </a:r>
            <a:r>
              <a:rPr lang="en-US" sz="4000" dirty="0"/>
              <a:t>Therefore do not be partners with them</a:t>
            </a:r>
            <a:r>
              <a:rPr lang="en-US" sz="3200" dirty="0"/>
              <a:t>.</a:t>
            </a:r>
          </a:p>
        </p:txBody>
      </p:sp>
    </p:spTree>
    <p:extLst>
      <p:ext uri="{BB962C8B-B14F-4D97-AF65-F5344CB8AC3E}">
        <p14:creationId xmlns:p14="http://schemas.microsoft.com/office/powerpoint/2010/main" val="2342269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D4AB2-4070-8C4E-165E-5BFE4DD3AD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56DAEE-2C10-374E-3675-E4EB82D028EC}"/>
              </a:ext>
            </a:extLst>
          </p:cNvPr>
          <p:cNvSpPr>
            <a:spLocks noGrp="1"/>
          </p:cNvSpPr>
          <p:nvPr>
            <p:ph type="ctrTitle"/>
          </p:nvPr>
        </p:nvSpPr>
        <p:spPr/>
        <p:txBody>
          <a:bodyPr/>
          <a:lstStyle/>
          <a:p>
            <a:r>
              <a:rPr lang="en-US" dirty="0"/>
              <a:t>How to Live</a:t>
            </a:r>
          </a:p>
        </p:txBody>
      </p:sp>
      <p:sp>
        <p:nvSpPr>
          <p:cNvPr id="3" name="Subtitle 2">
            <a:extLst>
              <a:ext uri="{FF2B5EF4-FFF2-40B4-BE49-F238E27FC236}">
                <a16:creationId xmlns:a16="http://schemas.microsoft.com/office/drawing/2014/main" id="{8EB8E913-C123-6CD7-D7B1-F085AAFC7C6A}"/>
              </a:ext>
            </a:extLst>
          </p:cNvPr>
          <p:cNvSpPr>
            <a:spLocks noGrp="1"/>
          </p:cNvSpPr>
          <p:nvPr>
            <p:ph type="subTitle" idx="1"/>
          </p:nvPr>
        </p:nvSpPr>
        <p:spPr>
          <a:xfrm>
            <a:off x="646385" y="3602038"/>
            <a:ext cx="11335407" cy="1655762"/>
          </a:xfrm>
        </p:spPr>
        <p:txBody>
          <a:bodyPr>
            <a:noAutofit/>
          </a:bodyPr>
          <a:lstStyle/>
          <a:p>
            <a:r>
              <a:rPr lang="en-US" sz="4000" dirty="0"/>
              <a:t>Ephesians 5</a:t>
            </a:r>
          </a:p>
          <a:p>
            <a:r>
              <a:rPr lang="en-US" sz="4000" i="1" dirty="0"/>
              <a:t>And the parallels to Colossians</a:t>
            </a:r>
          </a:p>
          <a:p>
            <a:r>
              <a:rPr lang="en-US" sz="4000" i="1" dirty="0"/>
              <a:t>As mentions before approximately 55 verses of  Colossians and  Ephesians have a similarity.</a:t>
            </a:r>
          </a:p>
        </p:txBody>
      </p:sp>
      <p:pic>
        <p:nvPicPr>
          <p:cNvPr id="4" name="Picture 3" descr="A cross on a hill with sun rays shining through clouds&#10;&#10;AI-generated content may be incorrect.">
            <a:extLst>
              <a:ext uri="{FF2B5EF4-FFF2-40B4-BE49-F238E27FC236}">
                <a16:creationId xmlns:a16="http://schemas.microsoft.com/office/drawing/2014/main" id="{EEB0E94D-C0FC-0C85-9739-542A1A43CA72}"/>
              </a:ext>
            </a:extLst>
          </p:cNvPr>
          <p:cNvPicPr>
            <a:picLocks noChangeAspect="1"/>
          </p:cNvPicPr>
          <p:nvPr/>
        </p:nvPicPr>
        <p:blipFill>
          <a:blip r:embed="rId2"/>
          <a:stretch>
            <a:fillRect/>
          </a:stretch>
        </p:blipFill>
        <p:spPr>
          <a:xfrm>
            <a:off x="0" y="227238"/>
            <a:ext cx="3007360" cy="3007360"/>
          </a:xfrm>
          <a:prstGeom prst="rect">
            <a:avLst/>
          </a:prstGeom>
        </p:spPr>
      </p:pic>
    </p:spTree>
    <p:extLst>
      <p:ext uri="{BB962C8B-B14F-4D97-AF65-F5344CB8AC3E}">
        <p14:creationId xmlns:p14="http://schemas.microsoft.com/office/powerpoint/2010/main" val="804181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6D3D1-E91A-2EB0-EDA3-CACA1838D3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A17F8F-C853-DAF0-ABBF-D64C371D2509}"/>
              </a:ext>
            </a:extLst>
          </p:cNvPr>
          <p:cNvSpPr>
            <a:spLocks noGrp="1"/>
          </p:cNvSpPr>
          <p:nvPr>
            <p:ph type="title"/>
          </p:nvPr>
        </p:nvSpPr>
        <p:spPr/>
        <p:txBody>
          <a:bodyPr/>
          <a:lstStyle/>
          <a:p>
            <a:r>
              <a:rPr lang="en-US" dirty="0"/>
              <a:t>Children of Light</a:t>
            </a:r>
          </a:p>
        </p:txBody>
      </p:sp>
      <p:sp>
        <p:nvSpPr>
          <p:cNvPr id="6" name="TextBox 5">
            <a:extLst>
              <a:ext uri="{FF2B5EF4-FFF2-40B4-BE49-F238E27FC236}">
                <a16:creationId xmlns:a16="http://schemas.microsoft.com/office/drawing/2014/main" id="{5BE72152-F4D4-7197-8D28-1A77FC3BE664}"/>
              </a:ext>
            </a:extLst>
          </p:cNvPr>
          <p:cNvSpPr txBox="1"/>
          <p:nvPr/>
        </p:nvSpPr>
        <p:spPr>
          <a:xfrm>
            <a:off x="838200" y="1959527"/>
            <a:ext cx="9819290" cy="3970318"/>
          </a:xfrm>
          <a:prstGeom prst="rect">
            <a:avLst/>
          </a:prstGeom>
          <a:noFill/>
        </p:spPr>
        <p:txBody>
          <a:bodyPr wrap="square">
            <a:spAutoFit/>
          </a:bodyPr>
          <a:lstStyle/>
          <a:p>
            <a:r>
              <a:rPr lang="en-US" sz="3600" b="1" i="0" dirty="0">
                <a:solidFill>
                  <a:srgbClr val="000000"/>
                </a:solidFill>
                <a:effectLst/>
                <a:latin typeface="system-ui"/>
              </a:rPr>
              <a:t>EPH 5 </a:t>
            </a:r>
            <a:r>
              <a:rPr lang="en-US" sz="3600" b="1" i="0" baseline="30000" dirty="0">
                <a:solidFill>
                  <a:srgbClr val="000000"/>
                </a:solidFill>
                <a:effectLst/>
                <a:latin typeface="system-ui"/>
              </a:rPr>
              <a:t>8 </a:t>
            </a:r>
            <a:r>
              <a:rPr lang="en-US" sz="3600" b="0" i="0" dirty="0">
                <a:solidFill>
                  <a:srgbClr val="000000"/>
                </a:solidFill>
                <a:effectLst/>
                <a:latin typeface="system-ui"/>
              </a:rPr>
              <a:t>For you were once darkness, but now you are light in the Lord. Live as </a:t>
            </a:r>
            <a:r>
              <a:rPr lang="en-US" sz="3600" b="0" i="0" u="sng" dirty="0">
                <a:solidFill>
                  <a:srgbClr val="000000"/>
                </a:solidFill>
                <a:effectLst/>
                <a:latin typeface="system-ui"/>
              </a:rPr>
              <a:t>children of light </a:t>
            </a:r>
            <a:r>
              <a:rPr lang="en-US" sz="3600" b="1" i="0" baseline="30000" dirty="0">
                <a:solidFill>
                  <a:srgbClr val="000000"/>
                </a:solidFill>
                <a:effectLst/>
                <a:latin typeface="system-ui"/>
              </a:rPr>
              <a:t>9 </a:t>
            </a:r>
            <a:r>
              <a:rPr lang="en-US" sz="3600" b="0" i="0" dirty="0">
                <a:solidFill>
                  <a:srgbClr val="000000"/>
                </a:solidFill>
                <a:effectLst/>
                <a:latin typeface="system-ui"/>
              </a:rPr>
              <a:t>(for the fruit of the light consists in all goodness, righteousness and truth) </a:t>
            </a:r>
            <a:r>
              <a:rPr lang="en-US" sz="3600" b="1" i="0" baseline="30000" dirty="0">
                <a:solidFill>
                  <a:srgbClr val="000000"/>
                </a:solidFill>
                <a:effectLst/>
                <a:latin typeface="system-ui"/>
              </a:rPr>
              <a:t>10 </a:t>
            </a:r>
            <a:r>
              <a:rPr lang="en-US" sz="3600" b="0" i="0" dirty="0">
                <a:solidFill>
                  <a:srgbClr val="000000"/>
                </a:solidFill>
                <a:effectLst/>
                <a:latin typeface="system-ui"/>
              </a:rPr>
              <a:t>and </a:t>
            </a:r>
            <a:r>
              <a:rPr lang="en-US" sz="3600" b="0" i="0" dirty="0">
                <a:solidFill>
                  <a:schemeClr val="accent6">
                    <a:lumMod val="75000"/>
                  </a:schemeClr>
                </a:solidFill>
                <a:effectLst/>
                <a:latin typeface="system-ui"/>
              </a:rPr>
              <a:t>find out what pleases the Lord</a:t>
            </a:r>
            <a:r>
              <a:rPr lang="en-US" sz="3600" b="0" i="0" dirty="0">
                <a:solidFill>
                  <a:srgbClr val="000000"/>
                </a:solidFill>
                <a:effectLst/>
                <a:latin typeface="system-ui"/>
              </a:rPr>
              <a:t>. </a:t>
            </a:r>
            <a:r>
              <a:rPr lang="en-US" sz="3600" b="1" i="0" baseline="30000" dirty="0">
                <a:solidFill>
                  <a:srgbClr val="000000"/>
                </a:solidFill>
                <a:effectLst/>
                <a:latin typeface="system-ui"/>
              </a:rPr>
              <a:t>11 </a:t>
            </a:r>
            <a:r>
              <a:rPr lang="en-US" sz="3600" b="0" i="0" dirty="0">
                <a:solidFill>
                  <a:srgbClr val="000000"/>
                </a:solidFill>
                <a:effectLst/>
                <a:latin typeface="system-ui"/>
              </a:rPr>
              <a:t>Have nothing to do with the fruitless deeds of darkness, but rather expose them.</a:t>
            </a:r>
            <a:endParaRPr lang="en-US" sz="3600" dirty="0"/>
          </a:p>
        </p:txBody>
      </p:sp>
    </p:spTree>
    <p:extLst>
      <p:ext uri="{BB962C8B-B14F-4D97-AF65-F5344CB8AC3E}">
        <p14:creationId xmlns:p14="http://schemas.microsoft.com/office/powerpoint/2010/main" val="1700881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7EC3D-DFA8-6469-ADF8-DB32B82B04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78FBE0-556A-2F55-00C8-4476ECC826B5}"/>
              </a:ext>
            </a:extLst>
          </p:cNvPr>
          <p:cNvSpPr>
            <a:spLocks noGrp="1"/>
          </p:cNvSpPr>
          <p:nvPr>
            <p:ph type="title"/>
          </p:nvPr>
        </p:nvSpPr>
        <p:spPr/>
        <p:txBody>
          <a:bodyPr/>
          <a:lstStyle/>
          <a:p>
            <a:r>
              <a:rPr lang="en-US" dirty="0"/>
              <a:t>Children of Light</a:t>
            </a:r>
          </a:p>
        </p:txBody>
      </p:sp>
      <p:sp>
        <p:nvSpPr>
          <p:cNvPr id="6" name="TextBox 5">
            <a:extLst>
              <a:ext uri="{FF2B5EF4-FFF2-40B4-BE49-F238E27FC236}">
                <a16:creationId xmlns:a16="http://schemas.microsoft.com/office/drawing/2014/main" id="{02B8D336-214B-26EB-40B9-2CE281DF752E}"/>
              </a:ext>
            </a:extLst>
          </p:cNvPr>
          <p:cNvSpPr txBox="1"/>
          <p:nvPr/>
        </p:nvSpPr>
        <p:spPr>
          <a:xfrm>
            <a:off x="838200" y="1414562"/>
            <a:ext cx="9819290" cy="5078313"/>
          </a:xfrm>
          <a:prstGeom prst="rect">
            <a:avLst/>
          </a:prstGeom>
          <a:noFill/>
        </p:spPr>
        <p:txBody>
          <a:bodyPr wrap="square">
            <a:spAutoFit/>
          </a:bodyPr>
          <a:lstStyle/>
          <a:p>
            <a:pPr algn="ctr"/>
            <a:r>
              <a:rPr lang="en-US" sz="3600" b="1" i="0" dirty="0">
                <a:solidFill>
                  <a:schemeClr val="accent6">
                    <a:lumMod val="75000"/>
                  </a:schemeClr>
                </a:solidFill>
                <a:effectLst/>
                <a:latin typeface="system-ui"/>
              </a:rPr>
              <a:t>Col 1  </a:t>
            </a:r>
            <a:r>
              <a:rPr lang="en-US" sz="3600" dirty="0">
                <a:solidFill>
                  <a:schemeClr val="accent6">
                    <a:lumMod val="75000"/>
                  </a:schemeClr>
                </a:solidFill>
              </a:rPr>
              <a:t> </a:t>
            </a:r>
            <a:r>
              <a:rPr lang="en-US" sz="3600" b="1" baseline="30000" dirty="0">
                <a:solidFill>
                  <a:schemeClr val="accent6">
                    <a:lumMod val="75000"/>
                  </a:schemeClr>
                </a:solidFill>
              </a:rPr>
              <a:t>10 </a:t>
            </a:r>
            <a:r>
              <a:rPr lang="en-US" sz="3600" dirty="0">
                <a:solidFill>
                  <a:schemeClr val="accent6">
                    <a:lumMod val="75000"/>
                  </a:schemeClr>
                </a:solidFill>
              </a:rPr>
              <a:t>so that you may live a life worthy of the Lord and please him in every way: bearing fruit in every good work, growing in the knowledge of God, </a:t>
            </a:r>
            <a:r>
              <a:rPr lang="en-US" sz="3600" b="1" baseline="30000" dirty="0">
                <a:solidFill>
                  <a:schemeClr val="accent6">
                    <a:lumMod val="75000"/>
                  </a:schemeClr>
                </a:solidFill>
              </a:rPr>
              <a:t>11 </a:t>
            </a:r>
            <a:r>
              <a:rPr lang="en-US" sz="3600" dirty="0">
                <a:solidFill>
                  <a:schemeClr val="accent6">
                    <a:lumMod val="75000"/>
                  </a:schemeClr>
                </a:solidFill>
              </a:rPr>
              <a:t>being strengthened with all power according to his glorious might so that you may have great </a:t>
            </a:r>
            <a:r>
              <a:rPr lang="en-US" sz="3600" i="1" u="sng" dirty="0">
                <a:solidFill>
                  <a:schemeClr val="accent6">
                    <a:lumMod val="75000"/>
                  </a:schemeClr>
                </a:solidFill>
              </a:rPr>
              <a:t>endurance</a:t>
            </a:r>
            <a:r>
              <a:rPr lang="en-US" sz="3600" dirty="0">
                <a:solidFill>
                  <a:schemeClr val="accent6">
                    <a:lumMod val="75000"/>
                  </a:schemeClr>
                </a:solidFill>
              </a:rPr>
              <a:t> and </a:t>
            </a:r>
            <a:r>
              <a:rPr lang="en-US" sz="3600" i="1" u="sng" dirty="0">
                <a:solidFill>
                  <a:schemeClr val="accent6">
                    <a:lumMod val="75000"/>
                  </a:schemeClr>
                </a:solidFill>
              </a:rPr>
              <a:t>patience</a:t>
            </a:r>
            <a:r>
              <a:rPr lang="en-US" sz="3600" dirty="0">
                <a:solidFill>
                  <a:schemeClr val="accent6">
                    <a:lumMod val="75000"/>
                  </a:schemeClr>
                </a:solidFill>
              </a:rPr>
              <a:t>, </a:t>
            </a:r>
            <a:r>
              <a:rPr lang="en-US" sz="3600" b="1" baseline="30000" dirty="0">
                <a:solidFill>
                  <a:schemeClr val="accent6">
                    <a:lumMod val="75000"/>
                  </a:schemeClr>
                </a:solidFill>
              </a:rPr>
              <a:t>12 </a:t>
            </a:r>
            <a:r>
              <a:rPr lang="en-US" sz="3600" dirty="0">
                <a:solidFill>
                  <a:schemeClr val="accent6">
                    <a:lumMod val="75000"/>
                  </a:schemeClr>
                </a:solidFill>
              </a:rPr>
              <a:t>and giving joyful thanks to the Father, who has qualified you to share in the inheritance of his holy people in the </a:t>
            </a:r>
            <a:r>
              <a:rPr lang="en-US" sz="3600" i="1" u="sng" dirty="0">
                <a:solidFill>
                  <a:schemeClr val="accent6">
                    <a:lumMod val="75000"/>
                  </a:schemeClr>
                </a:solidFill>
              </a:rPr>
              <a:t>kingdom of light</a:t>
            </a:r>
            <a:r>
              <a:rPr lang="en-US" sz="3600" dirty="0">
                <a:solidFill>
                  <a:schemeClr val="accent6">
                    <a:lumMod val="75000"/>
                  </a:schemeClr>
                </a:solidFill>
              </a:rPr>
              <a:t>. </a:t>
            </a:r>
            <a:r>
              <a:rPr lang="en-US" sz="3600" b="1" baseline="30000" dirty="0">
                <a:solidFill>
                  <a:schemeClr val="accent6">
                    <a:lumMod val="75000"/>
                  </a:schemeClr>
                </a:solidFill>
              </a:rPr>
              <a:t>13</a:t>
            </a:r>
            <a:endParaRPr lang="en-US" sz="3600" dirty="0">
              <a:solidFill>
                <a:schemeClr val="accent6">
                  <a:lumMod val="75000"/>
                </a:schemeClr>
              </a:solidFill>
            </a:endParaRPr>
          </a:p>
        </p:txBody>
      </p:sp>
    </p:spTree>
    <p:extLst>
      <p:ext uri="{BB962C8B-B14F-4D97-AF65-F5344CB8AC3E}">
        <p14:creationId xmlns:p14="http://schemas.microsoft.com/office/powerpoint/2010/main" val="1492202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0BA486-5976-220B-317D-7BB233DA42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A64E40-94FF-7D14-813C-4C2012CA5200}"/>
              </a:ext>
            </a:extLst>
          </p:cNvPr>
          <p:cNvSpPr>
            <a:spLocks noGrp="1"/>
          </p:cNvSpPr>
          <p:nvPr>
            <p:ph type="title"/>
          </p:nvPr>
        </p:nvSpPr>
        <p:spPr/>
        <p:txBody>
          <a:bodyPr/>
          <a:lstStyle/>
          <a:p>
            <a:r>
              <a:rPr lang="en-US" dirty="0"/>
              <a:t>Children of Light</a:t>
            </a:r>
          </a:p>
        </p:txBody>
      </p:sp>
      <p:sp>
        <p:nvSpPr>
          <p:cNvPr id="6" name="TextBox 5">
            <a:extLst>
              <a:ext uri="{FF2B5EF4-FFF2-40B4-BE49-F238E27FC236}">
                <a16:creationId xmlns:a16="http://schemas.microsoft.com/office/drawing/2014/main" id="{56C14E59-E977-7708-3B91-FDBF5608E59A}"/>
              </a:ext>
            </a:extLst>
          </p:cNvPr>
          <p:cNvSpPr txBox="1"/>
          <p:nvPr/>
        </p:nvSpPr>
        <p:spPr>
          <a:xfrm>
            <a:off x="838200" y="1959527"/>
            <a:ext cx="9819290" cy="2308324"/>
          </a:xfrm>
          <a:prstGeom prst="rect">
            <a:avLst/>
          </a:prstGeom>
          <a:noFill/>
        </p:spPr>
        <p:txBody>
          <a:bodyPr wrap="square">
            <a:spAutoFit/>
          </a:bodyPr>
          <a:lstStyle/>
          <a:p>
            <a:r>
              <a:rPr lang="en-US" sz="3600" b="1" i="0" baseline="30000" dirty="0">
                <a:solidFill>
                  <a:srgbClr val="000000"/>
                </a:solidFill>
                <a:effectLst/>
                <a:latin typeface="system-ui"/>
              </a:rPr>
              <a:t>12 </a:t>
            </a:r>
            <a:r>
              <a:rPr lang="en-US" sz="3600" b="0" i="0" dirty="0">
                <a:solidFill>
                  <a:srgbClr val="000000"/>
                </a:solidFill>
                <a:effectLst/>
                <a:latin typeface="system-ui"/>
              </a:rPr>
              <a:t>It is shameful even to mention what the disobedient do in secret. </a:t>
            </a:r>
            <a:r>
              <a:rPr lang="en-US" sz="3600" b="1" i="0" baseline="30000" dirty="0">
                <a:solidFill>
                  <a:srgbClr val="000000"/>
                </a:solidFill>
                <a:effectLst/>
                <a:latin typeface="system-ui"/>
              </a:rPr>
              <a:t>13 </a:t>
            </a:r>
            <a:r>
              <a:rPr lang="en-US" sz="3600" b="0" i="0" dirty="0">
                <a:solidFill>
                  <a:srgbClr val="000000"/>
                </a:solidFill>
                <a:effectLst/>
                <a:latin typeface="system-ui"/>
              </a:rPr>
              <a:t>But everything exposed by the light becomes visible—and everything that is illuminated becomes a light. </a:t>
            </a:r>
            <a:endParaRPr lang="en-US" sz="3600" dirty="0"/>
          </a:p>
        </p:txBody>
      </p:sp>
    </p:spTree>
    <p:extLst>
      <p:ext uri="{BB962C8B-B14F-4D97-AF65-F5344CB8AC3E}">
        <p14:creationId xmlns:p14="http://schemas.microsoft.com/office/powerpoint/2010/main" val="3482639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9DF053-1728-1846-A159-773A97D7E9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C80CB1-4528-91D9-1407-F8BA9F40E860}"/>
              </a:ext>
            </a:extLst>
          </p:cNvPr>
          <p:cNvSpPr>
            <a:spLocks noGrp="1"/>
          </p:cNvSpPr>
          <p:nvPr>
            <p:ph type="title"/>
          </p:nvPr>
        </p:nvSpPr>
        <p:spPr/>
        <p:txBody>
          <a:bodyPr/>
          <a:lstStyle/>
          <a:p>
            <a:r>
              <a:rPr lang="en-US" dirty="0"/>
              <a:t>Children of Light</a:t>
            </a:r>
          </a:p>
        </p:txBody>
      </p:sp>
      <p:sp>
        <p:nvSpPr>
          <p:cNvPr id="3" name="TextBox 2">
            <a:extLst>
              <a:ext uri="{FF2B5EF4-FFF2-40B4-BE49-F238E27FC236}">
                <a16:creationId xmlns:a16="http://schemas.microsoft.com/office/drawing/2014/main" id="{60EFADFE-9173-D87C-7D6E-0E9BBFDF4BDD}"/>
              </a:ext>
            </a:extLst>
          </p:cNvPr>
          <p:cNvSpPr txBox="1"/>
          <p:nvPr/>
        </p:nvSpPr>
        <p:spPr>
          <a:xfrm>
            <a:off x="977463" y="1923393"/>
            <a:ext cx="10376338" cy="3539430"/>
          </a:xfrm>
          <a:prstGeom prst="rect">
            <a:avLst/>
          </a:prstGeom>
          <a:noFill/>
        </p:spPr>
        <p:txBody>
          <a:bodyPr wrap="square" rtlCol="0">
            <a:spAutoFit/>
          </a:bodyPr>
          <a:lstStyle/>
          <a:p>
            <a:r>
              <a:rPr lang="en-US" sz="3200" dirty="0"/>
              <a:t>The dead verses alive paradigm has now been exchanged for the </a:t>
            </a:r>
            <a:r>
              <a:rPr lang="en-US" sz="3200" dirty="0">
                <a:solidFill>
                  <a:schemeClr val="accent6">
                    <a:lumMod val="75000"/>
                  </a:schemeClr>
                </a:solidFill>
              </a:rPr>
              <a:t>darkness verses light</a:t>
            </a:r>
            <a:r>
              <a:rPr lang="en-US" sz="3200" dirty="0"/>
              <a:t>.  In the beginning  light overcame the darkness of chaos Gen 1 while Jesus makes the proclamation the he is the light of the world. John 8.   Paul will go on to describe deeds of light verses darkness and our obligation to expose darkness in view of the light. </a:t>
            </a:r>
          </a:p>
          <a:p>
            <a:endParaRPr lang="en-US" sz="3200" dirty="0"/>
          </a:p>
        </p:txBody>
      </p:sp>
    </p:spTree>
    <p:extLst>
      <p:ext uri="{BB962C8B-B14F-4D97-AF65-F5344CB8AC3E}">
        <p14:creationId xmlns:p14="http://schemas.microsoft.com/office/powerpoint/2010/main" val="31523765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BE15E-AA22-B0F9-54B8-B98170FD0B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AA603F-C886-6AAF-DDFD-E464E5E3E18F}"/>
              </a:ext>
            </a:extLst>
          </p:cNvPr>
          <p:cNvSpPr>
            <a:spLocks noGrp="1"/>
          </p:cNvSpPr>
          <p:nvPr>
            <p:ph type="title"/>
          </p:nvPr>
        </p:nvSpPr>
        <p:spPr/>
        <p:txBody>
          <a:bodyPr/>
          <a:lstStyle/>
          <a:p>
            <a:r>
              <a:rPr lang="en-US" dirty="0"/>
              <a:t>Children of Light 1 Peter 1:9</a:t>
            </a:r>
          </a:p>
        </p:txBody>
      </p:sp>
      <p:sp>
        <p:nvSpPr>
          <p:cNvPr id="3" name="TextBox 2">
            <a:extLst>
              <a:ext uri="{FF2B5EF4-FFF2-40B4-BE49-F238E27FC236}">
                <a16:creationId xmlns:a16="http://schemas.microsoft.com/office/drawing/2014/main" id="{0C8C9045-3671-A3B3-500B-E9290414985E}"/>
              </a:ext>
            </a:extLst>
          </p:cNvPr>
          <p:cNvSpPr txBox="1"/>
          <p:nvPr/>
        </p:nvSpPr>
        <p:spPr>
          <a:xfrm>
            <a:off x="693683" y="1690688"/>
            <a:ext cx="10376338" cy="3970318"/>
          </a:xfrm>
          <a:prstGeom prst="rect">
            <a:avLst/>
          </a:prstGeom>
          <a:noFill/>
        </p:spPr>
        <p:txBody>
          <a:bodyPr wrap="square" rtlCol="0">
            <a:spAutoFit/>
          </a:bodyPr>
          <a:lstStyle/>
          <a:p>
            <a:r>
              <a:rPr lang="en-US" sz="3600" b="1" baseline="30000" dirty="0"/>
              <a:t>9 </a:t>
            </a:r>
            <a:r>
              <a:rPr lang="en-US" sz="3600" dirty="0"/>
              <a:t>But you are a chosen people, a royal priesthood, a holy nation, God’s special possession, that you may declare the praises of him who called you out of </a:t>
            </a:r>
            <a:r>
              <a:rPr lang="en-US" sz="3600" i="1" u="sng" dirty="0">
                <a:solidFill>
                  <a:schemeClr val="accent5">
                    <a:lumMod val="75000"/>
                  </a:schemeClr>
                </a:solidFill>
              </a:rPr>
              <a:t>darkness into his wonderful light</a:t>
            </a:r>
            <a:r>
              <a:rPr lang="en-US" sz="3600" dirty="0"/>
              <a:t>. </a:t>
            </a:r>
            <a:r>
              <a:rPr lang="en-US" sz="3600" b="1" baseline="30000" dirty="0"/>
              <a:t>10 </a:t>
            </a:r>
            <a:r>
              <a:rPr lang="en-US" sz="3600" dirty="0"/>
              <a:t>Once you were not a people, but now you are the people of God; once you had not received mercy, but now you have received mercy.</a:t>
            </a:r>
          </a:p>
        </p:txBody>
      </p:sp>
    </p:spTree>
    <p:extLst>
      <p:ext uri="{BB962C8B-B14F-4D97-AF65-F5344CB8AC3E}">
        <p14:creationId xmlns:p14="http://schemas.microsoft.com/office/powerpoint/2010/main" val="4892584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1E8FB-C3B9-1972-AD80-C13E33F22F32}"/>
              </a:ext>
            </a:extLst>
          </p:cNvPr>
          <p:cNvSpPr>
            <a:spLocks noGrp="1"/>
          </p:cNvSpPr>
          <p:nvPr>
            <p:ph type="title"/>
          </p:nvPr>
        </p:nvSpPr>
        <p:spPr/>
        <p:txBody>
          <a:bodyPr/>
          <a:lstStyle/>
          <a:p>
            <a:r>
              <a:rPr lang="en-US" dirty="0"/>
              <a:t>John 1   light</a:t>
            </a:r>
          </a:p>
        </p:txBody>
      </p:sp>
      <p:sp>
        <p:nvSpPr>
          <p:cNvPr id="3" name="Content Placeholder 2">
            <a:extLst>
              <a:ext uri="{FF2B5EF4-FFF2-40B4-BE49-F238E27FC236}">
                <a16:creationId xmlns:a16="http://schemas.microsoft.com/office/drawing/2014/main" id="{26878BCA-D3DD-B6BC-66DF-0CCCEDB7A71F}"/>
              </a:ext>
            </a:extLst>
          </p:cNvPr>
          <p:cNvSpPr>
            <a:spLocks noGrp="1"/>
          </p:cNvSpPr>
          <p:nvPr>
            <p:ph sz="half" idx="1"/>
          </p:nvPr>
        </p:nvSpPr>
        <p:spPr>
          <a:xfrm>
            <a:off x="441434" y="1825625"/>
            <a:ext cx="11750566" cy="4351338"/>
          </a:xfrm>
        </p:spPr>
        <p:txBody>
          <a:bodyPr>
            <a:normAutofit fontScale="92500"/>
          </a:bodyPr>
          <a:lstStyle/>
          <a:p>
            <a:r>
              <a:rPr lang="en-US" dirty="0"/>
              <a:t>“</a:t>
            </a:r>
            <a:r>
              <a:rPr lang="en-US" sz="3600" b="1" baseline="30000" dirty="0"/>
              <a:t>4 </a:t>
            </a:r>
            <a:r>
              <a:rPr lang="en-US" sz="3600" dirty="0"/>
              <a:t>In him was life, and that life was the light of all mankind. </a:t>
            </a:r>
            <a:r>
              <a:rPr lang="en-US" sz="3600" b="1" baseline="30000" dirty="0"/>
              <a:t>5 </a:t>
            </a:r>
            <a:r>
              <a:rPr lang="en-US" sz="3600" dirty="0"/>
              <a:t>The light shines in the darkness, and the darkness has not overcome it</a:t>
            </a:r>
          </a:p>
          <a:p>
            <a:r>
              <a:rPr lang="en-US" sz="3600" b="1" baseline="30000" dirty="0"/>
              <a:t>9 </a:t>
            </a:r>
            <a:r>
              <a:rPr lang="en-US" sz="3600" dirty="0"/>
              <a:t>The true light that gives light to everyone was coming into the world. </a:t>
            </a:r>
            <a:r>
              <a:rPr lang="en-US" sz="3600" b="1" baseline="30000" dirty="0"/>
              <a:t>10 </a:t>
            </a:r>
            <a:r>
              <a:rPr lang="en-US" sz="3600" dirty="0"/>
              <a:t>He was in the world, and though the world was made through him, the world did not recognize him. </a:t>
            </a:r>
            <a:r>
              <a:rPr lang="en-US" sz="3600" b="1" baseline="30000" dirty="0"/>
              <a:t>11 </a:t>
            </a:r>
            <a:r>
              <a:rPr lang="en-US" sz="3600" dirty="0"/>
              <a:t>He came to that which was his own, but his own did not receive him. </a:t>
            </a:r>
            <a:r>
              <a:rPr lang="en-US" sz="3600" b="1" baseline="30000" dirty="0"/>
              <a:t>12 </a:t>
            </a:r>
            <a:r>
              <a:rPr lang="en-US" sz="3600" dirty="0"/>
              <a:t>Yet to all who did receive him, to those who believed in his name, he gave the right to become children of God—</a:t>
            </a:r>
          </a:p>
        </p:txBody>
      </p:sp>
    </p:spTree>
    <p:extLst>
      <p:ext uri="{BB962C8B-B14F-4D97-AF65-F5344CB8AC3E}">
        <p14:creationId xmlns:p14="http://schemas.microsoft.com/office/powerpoint/2010/main" val="41222056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8A262B-676A-F0AD-E83C-61B6714EFC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781E23-EEC4-6D3D-85B3-87F983857777}"/>
              </a:ext>
            </a:extLst>
          </p:cNvPr>
          <p:cNvSpPr>
            <a:spLocks noGrp="1"/>
          </p:cNvSpPr>
          <p:nvPr>
            <p:ph type="title"/>
          </p:nvPr>
        </p:nvSpPr>
        <p:spPr/>
        <p:txBody>
          <a:bodyPr/>
          <a:lstStyle/>
          <a:p>
            <a:r>
              <a:rPr lang="en-US" dirty="0"/>
              <a:t>John 1   light</a:t>
            </a:r>
          </a:p>
        </p:txBody>
      </p:sp>
      <p:sp>
        <p:nvSpPr>
          <p:cNvPr id="3" name="Content Placeholder 2">
            <a:extLst>
              <a:ext uri="{FF2B5EF4-FFF2-40B4-BE49-F238E27FC236}">
                <a16:creationId xmlns:a16="http://schemas.microsoft.com/office/drawing/2014/main" id="{1C86A4C2-FB6B-9804-5212-B8D18BBE7C16}"/>
              </a:ext>
            </a:extLst>
          </p:cNvPr>
          <p:cNvSpPr>
            <a:spLocks noGrp="1"/>
          </p:cNvSpPr>
          <p:nvPr>
            <p:ph sz="half" idx="1"/>
          </p:nvPr>
        </p:nvSpPr>
        <p:spPr>
          <a:xfrm>
            <a:off x="441434" y="1825625"/>
            <a:ext cx="11750566" cy="4351338"/>
          </a:xfrm>
        </p:spPr>
        <p:txBody>
          <a:bodyPr>
            <a:normAutofit fontScale="92500"/>
          </a:bodyPr>
          <a:lstStyle/>
          <a:p>
            <a:r>
              <a:rPr lang="en-US" dirty="0"/>
              <a:t>“</a:t>
            </a:r>
            <a:r>
              <a:rPr lang="en-US" sz="3600" b="1" baseline="30000" dirty="0"/>
              <a:t>4 </a:t>
            </a:r>
            <a:r>
              <a:rPr lang="en-US" sz="3600" dirty="0"/>
              <a:t>In him was life, and that life was the light of all mankind. </a:t>
            </a:r>
            <a:r>
              <a:rPr lang="en-US" sz="3600" b="1" baseline="30000" dirty="0"/>
              <a:t>5 </a:t>
            </a:r>
            <a:r>
              <a:rPr lang="en-US" sz="3600" dirty="0"/>
              <a:t>The light shines in the darkness, and the darkness has not overcome it</a:t>
            </a:r>
          </a:p>
          <a:p>
            <a:r>
              <a:rPr lang="en-US" sz="3600" b="1" baseline="30000" dirty="0"/>
              <a:t>9 </a:t>
            </a:r>
            <a:r>
              <a:rPr lang="en-US" sz="3600" dirty="0"/>
              <a:t>The true light that gives light to everyone was coming into the world. </a:t>
            </a:r>
            <a:r>
              <a:rPr lang="en-US" sz="3600" b="1" baseline="30000" dirty="0"/>
              <a:t>10 </a:t>
            </a:r>
            <a:r>
              <a:rPr lang="en-US" sz="3600" dirty="0"/>
              <a:t>He was in the world, and though the world was made through him, the world did not recognize him. </a:t>
            </a:r>
            <a:r>
              <a:rPr lang="en-US" sz="3600" b="1" baseline="30000" dirty="0"/>
              <a:t>11 </a:t>
            </a:r>
            <a:r>
              <a:rPr lang="en-US" sz="3600" dirty="0"/>
              <a:t>He came to that which was his own, but his own did not receive him. </a:t>
            </a:r>
            <a:r>
              <a:rPr lang="en-US" sz="3600" b="1" baseline="30000" dirty="0"/>
              <a:t>12 </a:t>
            </a:r>
            <a:r>
              <a:rPr lang="en-US" sz="3600" dirty="0"/>
              <a:t>Yet to all who did receive him, to those who believed in his name, he gave the right to become children of God—</a:t>
            </a:r>
          </a:p>
        </p:txBody>
      </p:sp>
    </p:spTree>
    <p:extLst>
      <p:ext uri="{BB962C8B-B14F-4D97-AF65-F5344CB8AC3E}">
        <p14:creationId xmlns:p14="http://schemas.microsoft.com/office/powerpoint/2010/main" val="27469689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5B213-3A58-0282-0B5A-7F3E9EAE6D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80F378-1469-3BBE-0354-5EDB435B7E5D}"/>
              </a:ext>
            </a:extLst>
          </p:cNvPr>
          <p:cNvSpPr>
            <a:spLocks noGrp="1"/>
          </p:cNvSpPr>
          <p:nvPr>
            <p:ph type="title"/>
          </p:nvPr>
        </p:nvSpPr>
        <p:spPr/>
        <p:txBody>
          <a:bodyPr/>
          <a:lstStyle/>
          <a:p>
            <a:r>
              <a:rPr lang="en-US" dirty="0"/>
              <a:t>John 8   light</a:t>
            </a:r>
          </a:p>
        </p:txBody>
      </p:sp>
      <p:sp>
        <p:nvSpPr>
          <p:cNvPr id="3" name="Content Placeholder 2">
            <a:extLst>
              <a:ext uri="{FF2B5EF4-FFF2-40B4-BE49-F238E27FC236}">
                <a16:creationId xmlns:a16="http://schemas.microsoft.com/office/drawing/2014/main" id="{FA271A9D-7278-2F3C-2A50-F2605B32A8FE}"/>
              </a:ext>
            </a:extLst>
          </p:cNvPr>
          <p:cNvSpPr>
            <a:spLocks noGrp="1"/>
          </p:cNvSpPr>
          <p:nvPr>
            <p:ph sz="half" idx="1"/>
          </p:nvPr>
        </p:nvSpPr>
        <p:spPr>
          <a:xfrm>
            <a:off x="441434" y="1825625"/>
            <a:ext cx="11750566" cy="4351338"/>
          </a:xfrm>
        </p:spPr>
        <p:txBody>
          <a:bodyPr>
            <a:normAutofit/>
          </a:bodyPr>
          <a:lstStyle/>
          <a:p>
            <a:r>
              <a:rPr lang="en-US" sz="4000" b="1" baseline="30000" dirty="0"/>
              <a:t>12 </a:t>
            </a:r>
            <a:r>
              <a:rPr lang="en-US" sz="4000" dirty="0"/>
              <a:t>When Jesus spoke again to the people, he said, “I am the light of the world. Whoever follows me will never walk in darkness, but will have the light of life.”</a:t>
            </a:r>
          </a:p>
        </p:txBody>
      </p:sp>
    </p:spTree>
    <p:extLst>
      <p:ext uri="{BB962C8B-B14F-4D97-AF65-F5344CB8AC3E}">
        <p14:creationId xmlns:p14="http://schemas.microsoft.com/office/powerpoint/2010/main" val="18955687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C17C9-2A05-8753-400B-A0BF5CE54D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392267-E27A-5A07-745B-F55CDCDF225F}"/>
              </a:ext>
            </a:extLst>
          </p:cNvPr>
          <p:cNvSpPr>
            <a:spLocks noGrp="1"/>
          </p:cNvSpPr>
          <p:nvPr>
            <p:ph type="title"/>
          </p:nvPr>
        </p:nvSpPr>
        <p:spPr/>
        <p:txBody>
          <a:bodyPr/>
          <a:lstStyle/>
          <a:p>
            <a:r>
              <a:rPr lang="en-US" dirty="0"/>
              <a:t>Col  1:13   light</a:t>
            </a:r>
          </a:p>
        </p:txBody>
      </p:sp>
      <p:sp>
        <p:nvSpPr>
          <p:cNvPr id="3" name="Content Placeholder 2">
            <a:extLst>
              <a:ext uri="{FF2B5EF4-FFF2-40B4-BE49-F238E27FC236}">
                <a16:creationId xmlns:a16="http://schemas.microsoft.com/office/drawing/2014/main" id="{C2AED028-5E0B-1016-1B08-5CC49EF05455}"/>
              </a:ext>
            </a:extLst>
          </p:cNvPr>
          <p:cNvSpPr>
            <a:spLocks noGrp="1"/>
          </p:cNvSpPr>
          <p:nvPr>
            <p:ph sz="half" idx="1"/>
          </p:nvPr>
        </p:nvSpPr>
        <p:spPr>
          <a:xfrm>
            <a:off x="441434" y="1825625"/>
            <a:ext cx="11750566" cy="4351338"/>
          </a:xfrm>
        </p:spPr>
        <p:txBody>
          <a:bodyPr>
            <a:normAutofit/>
          </a:bodyPr>
          <a:lstStyle/>
          <a:p>
            <a:r>
              <a:rPr lang="en-US" b="1" baseline="30000" dirty="0">
                <a:solidFill>
                  <a:schemeClr val="accent6">
                    <a:lumMod val="75000"/>
                  </a:schemeClr>
                </a:solidFill>
              </a:rPr>
              <a:t>13 </a:t>
            </a:r>
            <a:r>
              <a:rPr lang="en-US" dirty="0">
                <a:solidFill>
                  <a:schemeClr val="accent6">
                    <a:lumMod val="75000"/>
                  </a:schemeClr>
                </a:solidFill>
              </a:rPr>
              <a:t>For he has </a:t>
            </a:r>
            <a:r>
              <a:rPr lang="en-US" i="1" u="sng" dirty="0">
                <a:solidFill>
                  <a:schemeClr val="accent6">
                    <a:lumMod val="75000"/>
                  </a:schemeClr>
                </a:solidFill>
              </a:rPr>
              <a:t>rescued us from the dominion of darkness </a:t>
            </a:r>
            <a:r>
              <a:rPr lang="en-US" dirty="0">
                <a:solidFill>
                  <a:schemeClr val="accent6">
                    <a:lumMod val="75000"/>
                  </a:schemeClr>
                </a:solidFill>
              </a:rPr>
              <a:t>and brought us into the kingdom of the Son he loves, </a:t>
            </a:r>
            <a:r>
              <a:rPr lang="en-US" b="1" baseline="30000" dirty="0">
                <a:solidFill>
                  <a:schemeClr val="accent6">
                    <a:lumMod val="75000"/>
                  </a:schemeClr>
                </a:solidFill>
              </a:rPr>
              <a:t>14 </a:t>
            </a:r>
            <a:r>
              <a:rPr lang="en-US" dirty="0">
                <a:solidFill>
                  <a:schemeClr val="accent6">
                    <a:lumMod val="75000"/>
                  </a:schemeClr>
                </a:solidFill>
              </a:rPr>
              <a:t>in whom we have redemption, the forgiveness of sins.</a:t>
            </a:r>
            <a:endParaRPr lang="en-US" sz="3600" dirty="0">
              <a:solidFill>
                <a:schemeClr val="accent6">
                  <a:lumMod val="75000"/>
                </a:schemeClr>
              </a:solidFill>
            </a:endParaRPr>
          </a:p>
        </p:txBody>
      </p:sp>
    </p:spTree>
    <p:extLst>
      <p:ext uri="{BB962C8B-B14F-4D97-AF65-F5344CB8AC3E}">
        <p14:creationId xmlns:p14="http://schemas.microsoft.com/office/powerpoint/2010/main" val="41574290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908A1-5B2B-1CF8-43A7-F59E82FF64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95FC94-544A-BB10-F0BD-0E1F81653B31}"/>
              </a:ext>
            </a:extLst>
          </p:cNvPr>
          <p:cNvSpPr>
            <a:spLocks noGrp="1"/>
          </p:cNvSpPr>
          <p:nvPr>
            <p:ph type="title"/>
          </p:nvPr>
        </p:nvSpPr>
        <p:spPr/>
        <p:txBody>
          <a:bodyPr/>
          <a:lstStyle/>
          <a:p>
            <a:r>
              <a:rPr lang="en-US" dirty="0"/>
              <a:t>Time is precious /Encounters are limited</a:t>
            </a:r>
          </a:p>
        </p:txBody>
      </p:sp>
      <p:sp>
        <p:nvSpPr>
          <p:cNvPr id="3" name="Content Placeholder 2">
            <a:extLst>
              <a:ext uri="{FF2B5EF4-FFF2-40B4-BE49-F238E27FC236}">
                <a16:creationId xmlns:a16="http://schemas.microsoft.com/office/drawing/2014/main" id="{D7B4E8DC-B51F-8891-4C91-C9FB752F9551}"/>
              </a:ext>
            </a:extLst>
          </p:cNvPr>
          <p:cNvSpPr>
            <a:spLocks noGrp="1"/>
          </p:cNvSpPr>
          <p:nvPr>
            <p:ph sz="half" idx="1"/>
          </p:nvPr>
        </p:nvSpPr>
        <p:spPr>
          <a:xfrm>
            <a:off x="838200" y="1825625"/>
            <a:ext cx="10118272" cy="4351338"/>
          </a:xfrm>
        </p:spPr>
        <p:txBody>
          <a:bodyPr>
            <a:normAutofit/>
          </a:bodyPr>
          <a:lstStyle/>
          <a:p>
            <a:r>
              <a:rPr lang="en-US" sz="4800" b="1" dirty="0"/>
              <a:t>EPH 5 </a:t>
            </a:r>
            <a:r>
              <a:rPr lang="en-US" sz="4800" b="1" baseline="30000" dirty="0"/>
              <a:t>16 </a:t>
            </a:r>
            <a:r>
              <a:rPr lang="en-US" sz="4800" dirty="0"/>
              <a:t>making the most of every opportunity, because the days are evil. </a:t>
            </a:r>
            <a:r>
              <a:rPr lang="en-US" sz="4800" b="1" baseline="30000" dirty="0"/>
              <a:t>17 </a:t>
            </a:r>
            <a:r>
              <a:rPr lang="en-US" sz="4800" dirty="0"/>
              <a:t>Therefore do not be foolish, but </a:t>
            </a:r>
            <a:r>
              <a:rPr lang="en-US" sz="4800" dirty="0">
                <a:solidFill>
                  <a:schemeClr val="accent5">
                    <a:lumMod val="75000"/>
                  </a:schemeClr>
                </a:solidFill>
              </a:rPr>
              <a:t>understand what the Lord’s will is</a:t>
            </a:r>
            <a:r>
              <a:rPr lang="en-US" sz="4800" dirty="0"/>
              <a:t>.</a:t>
            </a:r>
          </a:p>
        </p:txBody>
      </p:sp>
    </p:spTree>
    <p:extLst>
      <p:ext uri="{BB962C8B-B14F-4D97-AF65-F5344CB8AC3E}">
        <p14:creationId xmlns:p14="http://schemas.microsoft.com/office/powerpoint/2010/main" val="1664539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F609B-E0BC-5EC2-6C4D-91A8FE8E77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E94E57-F37A-6574-F554-6D863869FC93}"/>
              </a:ext>
            </a:extLst>
          </p:cNvPr>
          <p:cNvSpPr>
            <a:spLocks noGrp="1"/>
          </p:cNvSpPr>
          <p:nvPr>
            <p:ph type="ctrTitle"/>
          </p:nvPr>
        </p:nvSpPr>
        <p:spPr>
          <a:xfrm>
            <a:off x="2264979" y="-187498"/>
            <a:ext cx="9144000" cy="2387600"/>
          </a:xfrm>
        </p:spPr>
        <p:txBody>
          <a:bodyPr/>
          <a:lstStyle/>
          <a:p>
            <a:r>
              <a:rPr lang="en-US" dirty="0"/>
              <a:t>How to Live</a:t>
            </a:r>
          </a:p>
        </p:txBody>
      </p:sp>
      <p:sp>
        <p:nvSpPr>
          <p:cNvPr id="3" name="Subtitle 2">
            <a:extLst>
              <a:ext uri="{FF2B5EF4-FFF2-40B4-BE49-F238E27FC236}">
                <a16:creationId xmlns:a16="http://schemas.microsoft.com/office/drawing/2014/main" id="{DBF6F46A-F08B-C754-F862-1DD172BF19BC}"/>
              </a:ext>
            </a:extLst>
          </p:cNvPr>
          <p:cNvSpPr>
            <a:spLocks noGrp="1"/>
          </p:cNvSpPr>
          <p:nvPr>
            <p:ph type="subTitle" idx="1"/>
          </p:nvPr>
        </p:nvSpPr>
        <p:spPr>
          <a:xfrm>
            <a:off x="520262" y="2614838"/>
            <a:ext cx="10888717" cy="1655762"/>
          </a:xfrm>
        </p:spPr>
        <p:txBody>
          <a:bodyPr>
            <a:noAutofit/>
          </a:bodyPr>
          <a:lstStyle/>
          <a:p>
            <a:r>
              <a:rPr lang="en-US" sz="3200" dirty="0"/>
              <a:t>Ephesians 5</a:t>
            </a:r>
          </a:p>
          <a:p>
            <a:pPr algn="l"/>
            <a:r>
              <a:rPr lang="en-US" sz="3200" i="1" dirty="0"/>
              <a:t>And the parallels to Colossians</a:t>
            </a:r>
          </a:p>
          <a:p>
            <a:pPr algn="l"/>
            <a:r>
              <a:rPr lang="en-US" sz="3200" i="1" dirty="0"/>
              <a:t>As mentioned before about 55 verses of  Colossians and  Ephesians have a connection . </a:t>
            </a:r>
            <a:r>
              <a:rPr lang="en-US" sz="3200" b="1" i="1" u="sng" dirty="0"/>
              <a:t>Heavenly  realms </a:t>
            </a:r>
            <a:r>
              <a:rPr lang="en-US" sz="3200" i="1" dirty="0"/>
              <a:t>seems to be distinct to  Ephesians  (or Laodiceans or any church) but does not resonate in Colossians.  Many other themes such as Christan living are repeated and resonate between he two letters. Ephesians stands superlative in  realms distinctions. </a:t>
            </a:r>
          </a:p>
        </p:txBody>
      </p:sp>
      <p:pic>
        <p:nvPicPr>
          <p:cNvPr id="4" name="Picture 3" descr="A cross on a hill with sun rays shining through clouds&#10;&#10;AI-generated content may be incorrect.">
            <a:extLst>
              <a:ext uri="{FF2B5EF4-FFF2-40B4-BE49-F238E27FC236}">
                <a16:creationId xmlns:a16="http://schemas.microsoft.com/office/drawing/2014/main" id="{5033040B-FF02-FA8D-89BF-F62D3DE0A2F5}"/>
              </a:ext>
            </a:extLst>
          </p:cNvPr>
          <p:cNvPicPr>
            <a:picLocks noChangeAspect="1"/>
          </p:cNvPicPr>
          <p:nvPr/>
        </p:nvPicPr>
        <p:blipFill>
          <a:blip r:embed="rId2"/>
          <a:stretch>
            <a:fillRect/>
          </a:stretch>
        </p:blipFill>
        <p:spPr>
          <a:xfrm>
            <a:off x="0" y="227238"/>
            <a:ext cx="3007360" cy="3007360"/>
          </a:xfrm>
          <a:prstGeom prst="rect">
            <a:avLst/>
          </a:prstGeom>
        </p:spPr>
      </p:pic>
    </p:spTree>
    <p:extLst>
      <p:ext uri="{BB962C8B-B14F-4D97-AF65-F5344CB8AC3E}">
        <p14:creationId xmlns:p14="http://schemas.microsoft.com/office/powerpoint/2010/main" val="7100139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A5400-7BCB-E7D9-266D-AC0231A00B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3E1DBC-D2D6-D34E-4390-9FC0F6D972AE}"/>
              </a:ext>
            </a:extLst>
          </p:cNvPr>
          <p:cNvSpPr>
            <a:spLocks noGrp="1"/>
          </p:cNvSpPr>
          <p:nvPr>
            <p:ph type="title"/>
          </p:nvPr>
        </p:nvSpPr>
        <p:spPr/>
        <p:txBody>
          <a:bodyPr/>
          <a:lstStyle/>
          <a:p>
            <a:r>
              <a:rPr lang="en-US" dirty="0"/>
              <a:t>Children of Light</a:t>
            </a:r>
          </a:p>
        </p:txBody>
      </p:sp>
      <p:sp>
        <p:nvSpPr>
          <p:cNvPr id="6" name="TextBox 5">
            <a:extLst>
              <a:ext uri="{FF2B5EF4-FFF2-40B4-BE49-F238E27FC236}">
                <a16:creationId xmlns:a16="http://schemas.microsoft.com/office/drawing/2014/main" id="{D53351C7-8FE0-8E4F-3793-BB80AFE561C3}"/>
              </a:ext>
            </a:extLst>
          </p:cNvPr>
          <p:cNvSpPr txBox="1"/>
          <p:nvPr/>
        </p:nvSpPr>
        <p:spPr>
          <a:xfrm>
            <a:off x="838200" y="1566237"/>
            <a:ext cx="9819290" cy="5078313"/>
          </a:xfrm>
          <a:prstGeom prst="rect">
            <a:avLst/>
          </a:prstGeom>
          <a:noFill/>
        </p:spPr>
        <p:txBody>
          <a:bodyPr wrap="square">
            <a:spAutoFit/>
          </a:bodyPr>
          <a:lstStyle/>
          <a:p>
            <a:r>
              <a:rPr lang="en-US" sz="3600" b="1" i="0" dirty="0">
                <a:solidFill>
                  <a:srgbClr val="000000"/>
                </a:solidFill>
                <a:effectLst/>
                <a:latin typeface="system-ui"/>
              </a:rPr>
              <a:t>EPH 5 </a:t>
            </a:r>
            <a:r>
              <a:rPr lang="en-US" sz="3600" b="1" i="0" baseline="30000" dirty="0">
                <a:solidFill>
                  <a:srgbClr val="000000"/>
                </a:solidFill>
                <a:effectLst/>
                <a:latin typeface="system-ui"/>
              </a:rPr>
              <a:t>8 </a:t>
            </a:r>
            <a:r>
              <a:rPr lang="en-US" sz="3600" b="0" i="0" dirty="0">
                <a:solidFill>
                  <a:srgbClr val="000000"/>
                </a:solidFill>
                <a:effectLst/>
                <a:latin typeface="system-ui"/>
              </a:rPr>
              <a:t>For you were once darkness, but now you are light in the Lord. Live as </a:t>
            </a:r>
            <a:r>
              <a:rPr lang="en-US" sz="3600" b="0" i="0" u="sng" dirty="0">
                <a:solidFill>
                  <a:srgbClr val="000000"/>
                </a:solidFill>
                <a:effectLst/>
                <a:latin typeface="system-ui"/>
              </a:rPr>
              <a:t>children of light </a:t>
            </a:r>
            <a:r>
              <a:rPr lang="en-US" sz="3600" b="1" i="0" baseline="30000" dirty="0">
                <a:solidFill>
                  <a:srgbClr val="000000"/>
                </a:solidFill>
                <a:effectLst/>
                <a:latin typeface="system-ui"/>
              </a:rPr>
              <a:t>9 </a:t>
            </a:r>
            <a:r>
              <a:rPr lang="en-US" sz="3600" b="0" i="0" dirty="0">
                <a:solidFill>
                  <a:srgbClr val="000000"/>
                </a:solidFill>
                <a:effectLst/>
                <a:latin typeface="system-ui"/>
              </a:rPr>
              <a:t>(for the fruit of the light consists in all goodness, righteousness and truth) </a:t>
            </a:r>
            <a:r>
              <a:rPr lang="en-US" sz="3600" b="1" i="0" baseline="30000" dirty="0">
                <a:solidFill>
                  <a:srgbClr val="000000"/>
                </a:solidFill>
                <a:effectLst/>
                <a:latin typeface="system-ui"/>
              </a:rPr>
              <a:t>10 </a:t>
            </a:r>
            <a:r>
              <a:rPr lang="en-US" sz="3600" b="0" i="0" dirty="0">
                <a:solidFill>
                  <a:srgbClr val="000000"/>
                </a:solidFill>
                <a:effectLst/>
                <a:latin typeface="system-ui"/>
              </a:rPr>
              <a:t>and </a:t>
            </a:r>
            <a:r>
              <a:rPr lang="en-US" sz="3600" b="0" i="0" dirty="0">
                <a:solidFill>
                  <a:schemeClr val="accent6">
                    <a:lumMod val="75000"/>
                  </a:schemeClr>
                </a:solidFill>
                <a:effectLst/>
                <a:latin typeface="system-ui"/>
              </a:rPr>
              <a:t>find out what pleases the Lord</a:t>
            </a:r>
            <a:r>
              <a:rPr lang="en-US" sz="3600" b="0" i="0" dirty="0">
                <a:solidFill>
                  <a:srgbClr val="000000"/>
                </a:solidFill>
                <a:effectLst/>
                <a:latin typeface="system-ui"/>
              </a:rPr>
              <a:t>. </a:t>
            </a:r>
            <a:r>
              <a:rPr lang="en-US" sz="3600" b="1" i="0" baseline="30000" dirty="0">
                <a:solidFill>
                  <a:srgbClr val="000000"/>
                </a:solidFill>
                <a:effectLst/>
                <a:latin typeface="system-ui"/>
              </a:rPr>
              <a:t>11 </a:t>
            </a:r>
            <a:r>
              <a:rPr lang="en-US" sz="3600" b="0" i="0" dirty="0">
                <a:solidFill>
                  <a:srgbClr val="000000"/>
                </a:solidFill>
                <a:effectLst/>
                <a:latin typeface="system-ui"/>
              </a:rPr>
              <a:t>Have nothing to do with the fruitless deeds of darkness, but rather expose them.</a:t>
            </a:r>
          </a:p>
          <a:p>
            <a:r>
              <a:rPr lang="en-US" sz="3600" dirty="0">
                <a:solidFill>
                  <a:srgbClr val="000000"/>
                </a:solidFill>
                <a:latin typeface="system-ui"/>
              </a:rPr>
              <a:t>   slide repeated to emphasized LEARING and DOING God’s will</a:t>
            </a:r>
            <a:endParaRPr lang="en-US" sz="3600" dirty="0"/>
          </a:p>
        </p:txBody>
      </p:sp>
    </p:spTree>
    <p:extLst>
      <p:ext uri="{BB962C8B-B14F-4D97-AF65-F5344CB8AC3E}">
        <p14:creationId xmlns:p14="http://schemas.microsoft.com/office/powerpoint/2010/main" val="31693748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5B2E7-3E9A-DFCF-41AC-AE1D7A292CBA}"/>
              </a:ext>
            </a:extLst>
          </p:cNvPr>
          <p:cNvSpPr>
            <a:spLocks noGrp="1"/>
          </p:cNvSpPr>
          <p:nvPr>
            <p:ph type="title"/>
          </p:nvPr>
        </p:nvSpPr>
        <p:spPr/>
        <p:txBody>
          <a:bodyPr/>
          <a:lstStyle/>
          <a:p>
            <a:pPr algn="ctr"/>
            <a:r>
              <a:rPr lang="en-US" dirty="0"/>
              <a:t>Lifestyle Decisions Eph 5:18-20 </a:t>
            </a:r>
          </a:p>
        </p:txBody>
      </p:sp>
      <p:sp>
        <p:nvSpPr>
          <p:cNvPr id="3" name="Content Placeholder 2">
            <a:extLst>
              <a:ext uri="{FF2B5EF4-FFF2-40B4-BE49-F238E27FC236}">
                <a16:creationId xmlns:a16="http://schemas.microsoft.com/office/drawing/2014/main" id="{8696F4E0-708A-6358-B117-1B7A1D14DFA2}"/>
              </a:ext>
            </a:extLst>
          </p:cNvPr>
          <p:cNvSpPr>
            <a:spLocks noGrp="1"/>
          </p:cNvSpPr>
          <p:nvPr>
            <p:ph sz="half" idx="1"/>
          </p:nvPr>
        </p:nvSpPr>
        <p:spPr>
          <a:xfrm>
            <a:off x="838200" y="1825625"/>
            <a:ext cx="10118272" cy="4351338"/>
          </a:xfrm>
        </p:spPr>
        <p:txBody>
          <a:bodyPr>
            <a:noAutofit/>
          </a:bodyPr>
          <a:lstStyle/>
          <a:p>
            <a:r>
              <a:rPr lang="en-US" sz="4000" b="1" baseline="30000" dirty="0"/>
              <a:t>18 </a:t>
            </a:r>
            <a:r>
              <a:rPr lang="en-US" sz="4000" dirty="0"/>
              <a:t>Do not get drunk on wine, which leads to debauchery. Instead, be filled with the Spirit, </a:t>
            </a:r>
            <a:r>
              <a:rPr lang="en-US" sz="4000" b="1" baseline="30000" dirty="0"/>
              <a:t>19 </a:t>
            </a:r>
            <a:r>
              <a:rPr lang="en-US" sz="4000" dirty="0"/>
              <a:t>speaking to one another with psalms, hymns, and songs from the Spirit. Sing and make music from your heart to the Lord, </a:t>
            </a:r>
            <a:r>
              <a:rPr lang="en-US" sz="4000" b="1" baseline="30000" dirty="0"/>
              <a:t>20 </a:t>
            </a:r>
            <a:r>
              <a:rPr lang="en-US" sz="4000" dirty="0"/>
              <a:t>always giving thanks to God the Father for everything, in the name of our Lord Jesus Christ</a:t>
            </a:r>
          </a:p>
        </p:txBody>
      </p:sp>
    </p:spTree>
    <p:extLst>
      <p:ext uri="{BB962C8B-B14F-4D97-AF65-F5344CB8AC3E}">
        <p14:creationId xmlns:p14="http://schemas.microsoft.com/office/powerpoint/2010/main" val="26298287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7D3EA-18E2-0B2E-B91A-611DB95208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893A23-77BF-86A9-B95B-BEBDDD8E3410}"/>
              </a:ext>
            </a:extLst>
          </p:cNvPr>
          <p:cNvSpPr>
            <a:spLocks noGrp="1"/>
          </p:cNvSpPr>
          <p:nvPr>
            <p:ph type="title"/>
          </p:nvPr>
        </p:nvSpPr>
        <p:spPr/>
        <p:txBody>
          <a:bodyPr/>
          <a:lstStyle/>
          <a:p>
            <a:pPr algn="ctr"/>
            <a:r>
              <a:rPr lang="en-US" dirty="0">
                <a:solidFill>
                  <a:schemeClr val="accent6">
                    <a:lumMod val="75000"/>
                  </a:schemeClr>
                </a:solidFill>
              </a:rPr>
              <a:t>Lifestyle Decisions Col 3:16-17</a:t>
            </a:r>
          </a:p>
        </p:txBody>
      </p:sp>
      <p:sp>
        <p:nvSpPr>
          <p:cNvPr id="3" name="Content Placeholder 2">
            <a:extLst>
              <a:ext uri="{FF2B5EF4-FFF2-40B4-BE49-F238E27FC236}">
                <a16:creationId xmlns:a16="http://schemas.microsoft.com/office/drawing/2014/main" id="{F6747E10-1249-9703-8020-FBC604FB5856}"/>
              </a:ext>
            </a:extLst>
          </p:cNvPr>
          <p:cNvSpPr>
            <a:spLocks noGrp="1"/>
          </p:cNvSpPr>
          <p:nvPr>
            <p:ph sz="half" idx="1"/>
          </p:nvPr>
        </p:nvSpPr>
        <p:spPr>
          <a:xfrm>
            <a:off x="838200" y="1825625"/>
            <a:ext cx="10118272" cy="4351338"/>
          </a:xfrm>
        </p:spPr>
        <p:txBody>
          <a:bodyPr>
            <a:noAutofit/>
          </a:bodyPr>
          <a:lstStyle/>
          <a:p>
            <a:r>
              <a:rPr lang="en-US" sz="3600" b="1" baseline="30000" dirty="0">
                <a:solidFill>
                  <a:schemeClr val="accent6">
                    <a:lumMod val="75000"/>
                  </a:schemeClr>
                </a:solidFill>
              </a:rPr>
              <a:t>16 </a:t>
            </a:r>
            <a:r>
              <a:rPr lang="en-US" sz="3600" dirty="0">
                <a:solidFill>
                  <a:schemeClr val="accent6">
                    <a:lumMod val="75000"/>
                  </a:schemeClr>
                </a:solidFill>
              </a:rPr>
              <a:t>Let the message of Christ dwell among you richly as you teach and admonish one another with all wisdom through </a:t>
            </a:r>
            <a:r>
              <a:rPr lang="en-US" sz="3600" b="1" dirty="0">
                <a:solidFill>
                  <a:schemeClr val="accent6">
                    <a:lumMod val="75000"/>
                  </a:schemeClr>
                </a:solidFill>
              </a:rPr>
              <a:t>psalms, hymns, and songs from the Spirit</a:t>
            </a:r>
            <a:r>
              <a:rPr lang="en-US" sz="3600" dirty="0">
                <a:solidFill>
                  <a:schemeClr val="accent6">
                    <a:lumMod val="75000"/>
                  </a:schemeClr>
                </a:solidFill>
              </a:rPr>
              <a:t>, singing to God with gratitude in your hearts. </a:t>
            </a:r>
            <a:r>
              <a:rPr lang="en-US" sz="3600" b="1" baseline="30000" dirty="0">
                <a:solidFill>
                  <a:schemeClr val="accent6">
                    <a:lumMod val="75000"/>
                  </a:schemeClr>
                </a:solidFill>
              </a:rPr>
              <a:t>17 </a:t>
            </a:r>
            <a:r>
              <a:rPr lang="en-US" sz="3600" dirty="0">
                <a:solidFill>
                  <a:schemeClr val="accent6">
                    <a:lumMod val="75000"/>
                  </a:schemeClr>
                </a:solidFill>
              </a:rPr>
              <a:t>And whatever you do, whether in word or deed, do it all in the name of the Lord Jesus, giving thanks to God the Father</a:t>
            </a:r>
          </a:p>
        </p:txBody>
      </p:sp>
    </p:spTree>
    <p:extLst>
      <p:ext uri="{BB962C8B-B14F-4D97-AF65-F5344CB8AC3E}">
        <p14:creationId xmlns:p14="http://schemas.microsoft.com/office/powerpoint/2010/main" val="40809784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764135-3B80-119F-1343-672B1F9EE1A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BF6C14-5EF6-0723-3BD5-F46322693A70}"/>
              </a:ext>
            </a:extLst>
          </p:cNvPr>
          <p:cNvSpPr>
            <a:spLocks noGrp="1"/>
          </p:cNvSpPr>
          <p:nvPr>
            <p:ph sz="half" idx="1"/>
          </p:nvPr>
        </p:nvSpPr>
        <p:spPr>
          <a:xfrm>
            <a:off x="914401" y="655450"/>
            <a:ext cx="11120282" cy="4844469"/>
          </a:xfrm>
        </p:spPr>
        <p:txBody>
          <a:bodyPr>
            <a:noAutofit/>
          </a:bodyPr>
          <a:lstStyle/>
          <a:p>
            <a:r>
              <a:rPr lang="en-US" sz="3200" b="1" dirty="0">
                <a:solidFill>
                  <a:schemeClr val="accent6">
                    <a:lumMod val="75000"/>
                  </a:schemeClr>
                </a:solidFill>
              </a:rPr>
              <a:t>   </a:t>
            </a:r>
            <a:r>
              <a:rPr lang="en-US" sz="4000" b="1" dirty="0">
                <a:solidFill>
                  <a:schemeClr val="accent6">
                    <a:lumMod val="75000"/>
                  </a:schemeClr>
                </a:solidFill>
              </a:rPr>
              <a:t>The  small Church not defined in Colossians</a:t>
            </a:r>
          </a:p>
          <a:p>
            <a:r>
              <a:rPr lang="en-US" sz="3600" b="1" dirty="0">
                <a:solidFill>
                  <a:schemeClr val="accent6">
                    <a:lumMod val="75000"/>
                  </a:schemeClr>
                </a:solidFill>
              </a:rPr>
              <a:t>COL 3 </a:t>
            </a:r>
            <a:r>
              <a:rPr lang="en-US" sz="3600" b="1" baseline="30000" dirty="0">
                <a:solidFill>
                  <a:schemeClr val="accent6">
                    <a:lumMod val="75000"/>
                  </a:schemeClr>
                </a:solidFill>
              </a:rPr>
              <a:t>18 </a:t>
            </a:r>
            <a:r>
              <a:rPr lang="en-US" sz="3600" dirty="0">
                <a:solidFill>
                  <a:schemeClr val="accent6">
                    <a:lumMod val="75000"/>
                  </a:schemeClr>
                </a:solidFill>
              </a:rPr>
              <a:t>Wives, submit yourselves to your husbands, as is fitting in the Lord.</a:t>
            </a:r>
          </a:p>
          <a:p>
            <a:r>
              <a:rPr lang="en-US" sz="3600" b="1" baseline="30000" dirty="0">
                <a:solidFill>
                  <a:schemeClr val="accent6">
                    <a:lumMod val="75000"/>
                  </a:schemeClr>
                </a:solidFill>
              </a:rPr>
              <a:t>19 </a:t>
            </a:r>
            <a:r>
              <a:rPr lang="en-US" sz="3600" dirty="0">
                <a:solidFill>
                  <a:schemeClr val="accent6">
                    <a:lumMod val="75000"/>
                  </a:schemeClr>
                </a:solidFill>
              </a:rPr>
              <a:t>Husbands, love your wives and do not be harsh with them.</a:t>
            </a:r>
          </a:p>
          <a:p>
            <a:r>
              <a:rPr lang="en-US" sz="3600" b="1" baseline="30000" dirty="0">
                <a:solidFill>
                  <a:schemeClr val="accent6">
                    <a:lumMod val="75000"/>
                  </a:schemeClr>
                </a:solidFill>
              </a:rPr>
              <a:t>20 </a:t>
            </a:r>
            <a:r>
              <a:rPr lang="en-US" sz="3600" dirty="0">
                <a:solidFill>
                  <a:schemeClr val="accent6">
                    <a:lumMod val="75000"/>
                  </a:schemeClr>
                </a:solidFill>
              </a:rPr>
              <a:t>Children, obey your parents in everything, for this pleases the Lord.</a:t>
            </a:r>
          </a:p>
          <a:p>
            <a:r>
              <a:rPr lang="en-US" sz="3600" b="1" baseline="30000" dirty="0">
                <a:solidFill>
                  <a:schemeClr val="accent6">
                    <a:lumMod val="75000"/>
                  </a:schemeClr>
                </a:solidFill>
              </a:rPr>
              <a:t>21 </a:t>
            </a:r>
            <a:r>
              <a:rPr lang="en-US" sz="3600" dirty="0">
                <a:solidFill>
                  <a:schemeClr val="accent6">
                    <a:lumMod val="75000"/>
                  </a:schemeClr>
                </a:solidFill>
              </a:rPr>
              <a:t>Fathers, do not embitter your children, or they will become discouraged.</a:t>
            </a:r>
          </a:p>
          <a:p>
            <a:pPr marL="0" indent="0">
              <a:buNone/>
            </a:pPr>
            <a:endParaRPr lang="en-US" sz="3600" dirty="0"/>
          </a:p>
        </p:txBody>
      </p:sp>
    </p:spTree>
    <p:extLst>
      <p:ext uri="{BB962C8B-B14F-4D97-AF65-F5344CB8AC3E}">
        <p14:creationId xmlns:p14="http://schemas.microsoft.com/office/powerpoint/2010/main" val="37093382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4EA43-DB4E-F6EF-BD7E-E7BDE94AAB9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459682-32F3-181F-FBC3-22A7ED5B61FB}"/>
              </a:ext>
            </a:extLst>
          </p:cNvPr>
          <p:cNvSpPr>
            <a:spLocks noGrp="1"/>
          </p:cNvSpPr>
          <p:nvPr>
            <p:ph sz="half" idx="1"/>
          </p:nvPr>
        </p:nvSpPr>
        <p:spPr>
          <a:xfrm>
            <a:off x="995479" y="832431"/>
            <a:ext cx="10515600" cy="4844469"/>
          </a:xfrm>
        </p:spPr>
        <p:txBody>
          <a:bodyPr>
            <a:noAutofit/>
          </a:bodyPr>
          <a:lstStyle/>
          <a:p>
            <a:r>
              <a:rPr lang="en-US" sz="3200" b="1" dirty="0"/>
              <a:t>   </a:t>
            </a:r>
            <a:r>
              <a:rPr lang="en-US" sz="4000" b="1" dirty="0"/>
              <a:t>The  small Church</a:t>
            </a:r>
          </a:p>
          <a:p>
            <a:pPr marL="0" indent="0">
              <a:buNone/>
            </a:pPr>
            <a:r>
              <a:rPr lang="en-US" sz="3600" b="1" dirty="0"/>
              <a:t>EPH 5 </a:t>
            </a:r>
            <a:r>
              <a:rPr lang="en-US" sz="3600" b="1" baseline="30000" dirty="0"/>
              <a:t>22 </a:t>
            </a:r>
            <a:r>
              <a:rPr lang="en-US" sz="3600" dirty="0"/>
              <a:t>Wives, submit yourselves to your own husbands as you do to the Lord. </a:t>
            </a:r>
            <a:r>
              <a:rPr lang="en-US" sz="3600" b="1" baseline="30000" dirty="0"/>
              <a:t>23 </a:t>
            </a:r>
            <a:r>
              <a:rPr lang="en-US" sz="3600" dirty="0"/>
              <a:t>For the husband is the head of the wife as Christ is the head of the church, his body, of which he is the Savior. </a:t>
            </a:r>
            <a:r>
              <a:rPr lang="en-US" sz="3600" b="1" baseline="30000" dirty="0"/>
              <a:t>24 </a:t>
            </a:r>
            <a:r>
              <a:rPr lang="en-US" sz="3600" dirty="0"/>
              <a:t>Now as the church submits to Christ, so also wives should submit to their husbands in everything.</a:t>
            </a:r>
          </a:p>
          <a:p>
            <a:pPr marL="0" indent="0">
              <a:buNone/>
            </a:pPr>
            <a:endParaRPr lang="en-US" sz="3600" dirty="0">
              <a:solidFill>
                <a:schemeClr val="accent6">
                  <a:lumMod val="75000"/>
                </a:schemeClr>
              </a:solidFill>
            </a:endParaRPr>
          </a:p>
        </p:txBody>
      </p:sp>
    </p:spTree>
    <p:extLst>
      <p:ext uri="{BB962C8B-B14F-4D97-AF65-F5344CB8AC3E}">
        <p14:creationId xmlns:p14="http://schemas.microsoft.com/office/powerpoint/2010/main" val="32430726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43547-9533-5483-337D-16EFB2B75A3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230A16-51EC-46ED-F535-D973F180B929}"/>
              </a:ext>
            </a:extLst>
          </p:cNvPr>
          <p:cNvSpPr>
            <a:spLocks noGrp="1"/>
          </p:cNvSpPr>
          <p:nvPr>
            <p:ph sz="half" idx="1"/>
          </p:nvPr>
        </p:nvSpPr>
        <p:spPr>
          <a:xfrm>
            <a:off x="995479" y="832431"/>
            <a:ext cx="10515600" cy="4844469"/>
          </a:xfrm>
        </p:spPr>
        <p:txBody>
          <a:bodyPr>
            <a:noAutofit/>
          </a:bodyPr>
          <a:lstStyle/>
          <a:p>
            <a:r>
              <a:rPr lang="en-US" sz="3200" b="1" dirty="0"/>
              <a:t>   </a:t>
            </a:r>
            <a:r>
              <a:rPr lang="en-US" sz="4000" b="1" dirty="0"/>
              <a:t>The  small Church</a:t>
            </a:r>
          </a:p>
          <a:p>
            <a:pPr marL="0" indent="0">
              <a:buNone/>
            </a:pPr>
            <a:r>
              <a:rPr lang="en-US" sz="3600" b="1" dirty="0"/>
              <a:t>EPH 5 </a:t>
            </a:r>
            <a:r>
              <a:rPr lang="en-US" sz="3600" b="1" baseline="30000" dirty="0"/>
              <a:t>25 </a:t>
            </a:r>
            <a:r>
              <a:rPr lang="en-US" sz="3600" dirty="0"/>
              <a:t>Husbands, </a:t>
            </a:r>
            <a:r>
              <a:rPr lang="en-US" sz="3600" u="sng" dirty="0">
                <a:solidFill>
                  <a:schemeClr val="tx1">
                    <a:lumMod val="95000"/>
                    <a:lumOff val="5000"/>
                  </a:schemeClr>
                </a:solidFill>
              </a:rPr>
              <a:t>love your wives, just as Christ loved the church and </a:t>
            </a:r>
            <a:r>
              <a:rPr lang="en-US" sz="3600" i="1" u="sng" dirty="0">
                <a:solidFill>
                  <a:schemeClr val="tx1">
                    <a:lumMod val="95000"/>
                    <a:lumOff val="5000"/>
                  </a:schemeClr>
                </a:solidFill>
              </a:rPr>
              <a:t>gave himself up for her </a:t>
            </a:r>
            <a:r>
              <a:rPr lang="en-US" sz="3600" b="1" baseline="30000" dirty="0"/>
              <a:t>26 </a:t>
            </a:r>
            <a:r>
              <a:rPr lang="en-US" sz="3600" dirty="0"/>
              <a:t>to make her holy, cleansing her by the washing with water through the word, </a:t>
            </a:r>
            <a:r>
              <a:rPr lang="en-US" sz="3600" b="1" baseline="30000" dirty="0"/>
              <a:t>27 </a:t>
            </a:r>
            <a:r>
              <a:rPr lang="en-US" sz="3600" dirty="0"/>
              <a:t>and to present her to himself as a radiant church, without stain or wrinkle or any other blemish, but holy and blameless. </a:t>
            </a:r>
            <a:r>
              <a:rPr lang="en-US" sz="3600" b="1" baseline="30000" dirty="0"/>
              <a:t>28 </a:t>
            </a:r>
            <a:r>
              <a:rPr lang="en-US" sz="3600" dirty="0"/>
              <a:t>In this same way, husbands ought to love their wives as their own bodies. He who loves his wife loves himself. </a:t>
            </a:r>
          </a:p>
        </p:txBody>
      </p:sp>
    </p:spTree>
    <p:extLst>
      <p:ext uri="{BB962C8B-B14F-4D97-AF65-F5344CB8AC3E}">
        <p14:creationId xmlns:p14="http://schemas.microsoft.com/office/powerpoint/2010/main" val="20434340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55FF-4194-3C8D-1A8E-95091619A36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E48C17-1FE4-526A-057A-4D7DD9B6DAEC}"/>
              </a:ext>
            </a:extLst>
          </p:cNvPr>
          <p:cNvSpPr>
            <a:spLocks noGrp="1"/>
          </p:cNvSpPr>
          <p:nvPr>
            <p:ph sz="half" idx="1"/>
          </p:nvPr>
        </p:nvSpPr>
        <p:spPr>
          <a:xfrm>
            <a:off x="652579" y="628313"/>
            <a:ext cx="10118272" cy="4351338"/>
          </a:xfrm>
        </p:spPr>
        <p:txBody>
          <a:bodyPr>
            <a:noAutofit/>
          </a:bodyPr>
          <a:lstStyle/>
          <a:p>
            <a:r>
              <a:rPr lang="en-US" sz="3600" dirty="0"/>
              <a:t>. </a:t>
            </a:r>
            <a:r>
              <a:rPr lang="en-US" sz="3600" b="1" baseline="30000" dirty="0"/>
              <a:t>29 </a:t>
            </a:r>
            <a:r>
              <a:rPr lang="en-US" sz="3600" dirty="0"/>
              <a:t>After all, no one ever hated their own body, but they feed and care for their body, just as Christ does the church— </a:t>
            </a:r>
            <a:r>
              <a:rPr lang="en-US" sz="3600" b="1" baseline="30000" dirty="0"/>
              <a:t>30 </a:t>
            </a:r>
            <a:r>
              <a:rPr lang="en-US" sz="3600" dirty="0"/>
              <a:t>for we are members of his body. </a:t>
            </a:r>
            <a:r>
              <a:rPr lang="en-US" sz="3600" b="1" baseline="30000" dirty="0"/>
              <a:t>31 </a:t>
            </a:r>
            <a:r>
              <a:rPr lang="en-US" sz="3600" dirty="0"/>
              <a:t>“For this reason a man will leave his father and mother and be united to his wife, and the two will become one flesh.” </a:t>
            </a:r>
            <a:r>
              <a:rPr lang="en-US" sz="3600" b="1" baseline="30000" dirty="0"/>
              <a:t>32 </a:t>
            </a:r>
            <a:r>
              <a:rPr lang="en-US" sz="3600" dirty="0"/>
              <a:t>This is a profound mystery—but I am talking about Christ and the church. </a:t>
            </a:r>
            <a:r>
              <a:rPr lang="en-US" sz="3600" b="1" baseline="30000" dirty="0"/>
              <a:t>33 </a:t>
            </a:r>
            <a:r>
              <a:rPr lang="en-US" sz="3600" dirty="0"/>
              <a:t>However, each one of you also must love his wife as he loves himself, and the wife must respect her husband.</a:t>
            </a:r>
          </a:p>
        </p:txBody>
      </p:sp>
    </p:spTree>
    <p:extLst>
      <p:ext uri="{BB962C8B-B14F-4D97-AF65-F5344CB8AC3E}">
        <p14:creationId xmlns:p14="http://schemas.microsoft.com/office/powerpoint/2010/main" val="26102589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CDE1F-A4B9-2D50-2767-842D73BF45F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0336B8-3011-CA83-FA56-0D016F9B49A3}"/>
              </a:ext>
            </a:extLst>
          </p:cNvPr>
          <p:cNvSpPr>
            <a:spLocks noGrp="1"/>
          </p:cNvSpPr>
          <p:nvPr>
            <p:ph sz="half" idx="1"/>
          </p:nvPr>
        </p:nvSpPr>
        <p:spPr>
          <a:xfrm>
            <a:off x="1044641" y="232664"/>
            <a:ext cx="10515600" cy="4844469"/>
          </a:xfrm>
        </p:spPr>
        <p:txBody>
          <a:bodyPr>
            <a:noAutofit/>
          </a:bodyPr>
          <a:lstStyle/>
          <a:p>
            <a:r>
              <a:rPr lang="en-US" sz="3200" b="1" dirty="0"/>
              <a:t>   </a:t>
            </a:r>
            <a:r>
              <a:rPr lang="en-US" sz="4000" b="1" dirty="0"/>
              <a:t>Children</a:t>
            </a:r>
          </a:p>
          <a:p>
            <a:r>
              <a:rPr lang="en-US" sz="3600" b="1" dirty="0"/>
              <a:t>EPH 6 </a:t>
            </a:r>
            <a:r>
              <a:rPr lang="en-US" sz="3600" b="1" baseline="30000" dirty="0"/>
              <a:t>1 </a:t>
            </a:r>
            <a:r>
              <a:rPr lang="en-US" sz="3600" dirty="0"/>
              <a:t>Children, obey your parents in the Lord, for this is right. </a:t>
            </a:r>
            <a:r>
              <a:rPr lang="en-US" sz="3600" b="1" baseline="30000" dirty="0"/>
              <a:t>2 </a:t>
            </a:r>
            <a:r>
              <a:rPr lang="en-US" sz="3600" dirty="0"/>
              <a:t>“Honor your father and mother”—which is the first commandment with a promise— </a:t>
            </a:r>
            <a:r>
              <a:rPr lang="en-US" sz="3600" b="1" baseline="30000" dirty="0"/>
              <a:t>3 </a:t>
            </a:r>
            <a:r>
              <a:rPr lang="en-US" sz="3600" dirty="0"/>
              <a:t>“so that it may go well with you and that you may enjoy long life on the earth.”</a:t>
            </a:r>
            <a:r>
              <a:rPr lang="en-US" sz="3600" b="1" baseline="30000" dirty="0"/>
              <a:t>4 </a:t>
            </a:r>
            <a:r>
              <a:rPr lang="en-US" sz="3600" dirty="0"/>
              <a:t>Fathers, do not exasperate your children; instead, bring them up in the training and instruction of the Lord.</a:t>
            </a:r>
          </a:p>
          <a:p>
            <a:r>
              <a:rPr lang="en-US" sz="3600" b="1" dirty="0"/>
              <a:t>Col 3 </a:t>
            </a:r>
            <a:r>
              <a:rPr lang="en-US" sz="3600" b="1" baseline="30000" dirty="0">
                <a:solidFill>
                  <a:schemeClr val="accent6">
                    <a:lumMod val="75000"/>
                  </a:schemeClr>
                </a:solidFill>
              </a:rPr>
              <a:t>20 </a:t>
            </a:r>
            <a:r>
              <a:rPr lang="en-US" sz="3600" dirty="0">
                <a:solidFill>
                  <a:schemeClr val="accent6">
                    <a:lumMod val="75000"/>
                  </a:schemeClr>
                </a:solidFill>
              </a:rPr>
              <a:t>Children, obey your parents in everything, for this pleases the Lord.</a:t>
            </a:r>
          </a:p>
          <a:p>
            <a:r>
              <a:rPr lang="en-US" sz="3600" b="1" baseline="30000" dirty="0">
                <a:solidFill>
                  <a:schemeClr val="accent6">
                    <a:lumMod val="75000"/>
                  </a:schemeClr>
                </a:solidFill>
              </a:rPr>
              <a:t>21 </a:t>
            </a:r>
            <a:r>
              <a:rPr lang="en-US" sz="3600" dirty="0">
                <a:solidFill>
                  <a:schemeClr val="accent6">
                    <a:lumMod val="75000"/>
                  </a:schemeClr>
                </a:solidFill>
              </a:rPr>
              <a:t>Fathers, do not embitter your children, or they will become discouraged.</a:t>
            </a:r>
          </a:p>
          <a:p>
            <a:pPr marL="0" indent="0">
              <a:buNone/>
            </a:pPr>
            <a:endParaRPr lang="en-US" sz="3600" dirty="0"/>
          </a:p>
        </p:txBody>
      </p:sp>
    </p:spTree>
    <p:extLst>
      <p:ext uri="{BB962C8B-B14F-4D97-AF65-F5344CB8AC3E}">
        <p14:creationId xmlns:p14="http://schemas.microsoft.com/office/powerpoint/2010/main" val="16233381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7A6F3-BEC6-D931-705D-E7EF9FC6FF8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457129-A5D6-508C-598D-2FC9D220C541}"/>
              </a:ext>
            </a:extLst>
          </p:cNvPr>
          <p:cNvSpPr>
            <a:spLocks noGrp="1"/>
          </p:cNvSpPr>
          <p:nvPr>
            <p:ph sz="half" idx="1"/>
          </p:nvPr>
        </p:nvSpPr>
        <p:spPr>
          <a:xfrm>
            <a:off x="176048" y="122983"/>
            <a:ext cx="11839904" cy="4844469"/>
          </a:xfrm>
        </p:spPr>
        <p:txBody>
          <a:bodyPr>
            <a:noAutofit/>
          </a:bodyPr>
          <a:lstStyle/>
          <a:p>
            <a:r>
              <a:rPr lang="en-US" sz="3200" b="1" dirty="0"/>
              <a:t>   </a:t>
            </a:r>
            <a:r>
              <a:rPr lang="en-US" sz="4000" b="1" dirty="0"/>
              <a:t>Slaves</a:t>
            </a:r>
          </a:p>
          <a:p>
            <a:r>
              <a:rPr lang="en-US" sz="3600" b="1" dirty="0"/>
              <a:t>EPH 6 </a:t>
            </a:r>
            <a:r>
              <a:rPr lang="en-US" sz="3600" b="1" baseline="30000" dirty="0"/>
              <a:t>5 </a:t>
            </a:r>
            <a:r>
              <a:rPr lang="en-US" sz="3600" dirty="0"/>
              <a:t>Slaves, obey your earthly masters with respect and fear, and with sincerity of heart, just as you would obey Christ. </a:t>
            </a:r>
            <a:r>
              <a:rPr lang="en-US" sz="3600" b="1" baseline="30000" dirty="0"/>
              <a:t>6 </a:t>
            </a:r>
            <a:r>
              <a:rPr lang="en-US" sz="3600" dirty="0"/>
              <a:t>Obey them not only to win their favor when their eye is on you, but as slaves of Christ, doing the will of God from your heart. </a:t>
            </a:r>
            <a:r>
              <a:rPr lang="en-US" sz="3600" b="1" baseline="30000" dirty="0"/>
              <a:t>7 </a:t>
            </a:r>
            <a:r>
              <a:rPr lang="en-US" sz="3600" dirty="0"/>
              <a:t>Serve wholeheartedly, as if you were serving the Lord, not people, </a:t>
            </a:r>
            <a:r>
              <a:rPr lang="en-US" sz="3600" b="1" baseline="30000" dirty="0"/>
              <a:t>8 </a:t>
            </a:r>
            <a:r>
              <a:rPr lang="en-US" sz="3600" dirty="0"/>
              <a:t>because you know that the Lord will reward each one for whatever good they do, whether they are slave or free.</a:t>
            </a:r>
          </a:p>
          <a:p>
            <a:r>
              <a:rPr lang="en-US" sz="3600" b="1" baseline="30000" dirty="0"/>
              <a:t>9 </a:t>
            </a:r>
            <a:r>
              <a:rPr lang="en-US" sz="3600" dirty="0"/>
              <a:t>And masters, treat your slaves in the same way. Do not threaten them, since you know that he who is both their Master and yours is in heaven, and there is no favoritism with him.</a:t>
            </a:r>
          </a:p>
          <a:p>
            <a:pPr marL="0" indent="0">
              <a:buNone/>
            </a:pPr>
            <a:endParaRPr lang="en-US" sz="3600" dirty="0"/>
          </a:p>
        </p:txBody>
      </p:sp>
    </p:spTree>
    <p:extLst>
      <p:ext uri="{BB962C8B-B14F-4D97-AF65-F5344CB8AC3E}">
        <p14:creationId xmlns:p14="http://schemas.microsoft.com/office/powerpoint/2010/main" val="22547260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D3EC7-772B-5A70-4A44-A27C834A96F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D7B24C-268F-E088-0E06-1B4A094978E9}"/>
              </a:ext>
            </a:extLst>
          </p:cNvPr>
          <p:cNvSpPr>
            <a:spLocks noGrp="1"/>
          </p:cNvSpPr>
          <p:nvPr>
            <p:ph sz="half" idx="1"/>
          </p:nvPr>
        </p:nvSpPr>
        <p:spPr>
          <a:xfrm>
            <a:off x="176048" y="122983"/>
            <a:ext cx="11839904" cy="4844469"/>
          </a:xfrm>
        </p:spPr>
        <p:txBody>
          <a:bodyPr>
            <a:noAutofit/>
          </a:bodyPr>
          <a:lstStyle/>
          <a:p>
            <a:r>
              <a:rPr lang="en-US" sz="3200" b="1" dirty="0">
                <a:solidFill>
                  <a:schemeClr val="accent6">
                    <a:lumMod val="75000"/>
                  </a:schemeClr>
                </a:solidFill>
              </a:rPr>
              <a:t>   </a:t>
            </a:r>
            <a:r>
              <a:rPr lang="en-US" sz="4000" b="1" dirty="0">
                <a:solidFill>
                  <a:schemeClr val="accent6">
                    <a:lumMod val="75000"/>
                  </a:schemeClr>
                </a:solidFill>
              </a:rPr>
              <a:t>Slaves</a:t>
            </a:r>
          </a:p>
          <a:p>
            <a:r>
              <a:rPr lang="en-US" sz="3600" b="1" dirty="0">
                <a:solidFill>
                  <a:schemeClr val="accent6">
                    <a:lumMod val="75000"/>
                  </a:schemeClr>
                </a:solidFill>
              </a:rPr>
              <a:t>Col 3  </a:t>
            </a:r>
            <a:r>
              <a:rPr lang="en-US" sz="3600" b="1" baseline="30000" dirty="0">
                <a:solidFill>
                  <a:schemeClr val="accent6">
                    <a:lumMod val="75000"/>
                  </a:schemeClr>
                </a:solidFill>
              </a:rPr>
              <a:t>22 </a:t>
            </a:r>
            <a:r>
              <a:rPr lang="en-US" sz="3600" dirty="0">
                <a:solidFill>
                  <a:schemeClr val="accent6">
                    <a:lumMod val="75000"/>
                  </a:schemeClr>
                </a:solidFill>
              </a:rPr>
              <a:t>Slaves, obey your earthly masters in everything; and do it, not only when their eye is on you and to curry their favor, but with sincerity of heart and reverence for the Lord. </a:t>
            </a:r>
            <a:r>
              <a:rPr lang="en-US" sz="3600" b="1" baseline="30000" dirty="0">
                <a:solidFill>
                  <a:schemeClr val="accent6">
                    <a:lumMod val="75000"/>
                  </a:schemeClr>
                </a:solidFill>
              </a:rPr>
              <a:t>23 </a:t>
            </a:r>
            <a:r>
              <a:rPr lang="en-US" sz="3600" dirty="0">
                <a:solidFill>
                  <a:schemeClr val="accent6">
                    <a:lumMod val="75000"/>
                  </a:schemeClr>
                </a:solidFill>
              </a:rPr>
              <a:t>Whatever you do, work at it with all your heart, as working for the Lord, not for human masters, </a:t>
            </a:r>
            <a:r>
              <a:rPr lang="en-US" sz="3600" b="1" baseline="30000" dirty="0">
                <a:solidFill>
                  <a:schemeClr val="accent6">
                    <a:lumMod val="75000"/>
                  </a:schemeClr>
                </a:solidFill>
              </a:rPr>
              <a:t>24 </a:t>
            </a:r>
            <a:r>
              <a:rPr lang="en-US" sz="3600" dirty="0">
                <a:solidFill>
                  <a:schemeClr val="accent6">
                    <a:lumMod val="75000"/>
                  </a:schemeClr>
                </a:solidFill>
              </a:rPr>
              <a:t>since you know that you will receive an inheritance from the Lord as a reward. It is the Lord Christ you are serving. </a:t>
            </a:r>
            <a:r>
              <a:rPr lang="en-US" sz="3600" b="1" baseline="30000" dirty="0">
                <a:solidFill>
                  <a:schemeClr val="accent6">
                    <a:lumMod val="75000"/>
                  </a:schemeClr>
                </a:solidFill>
              </a:rPr>
              <a:t>25 </a:t>
            </a:r>
            <a:r>
              <a:rPr lang="en-US" sz="3600" dirty="0">
                <a:solidFill>
                  <a:schemeClr val="accent6">
                    <a:lumMod val="75000"/>
                  </a:schemeClr>
                </a:solidFill>
              </a:rPr>
              <a:t>Anyone who does wrong will be repaid for their wrongs, and there is no favoritism.</a:t>
            </a:r>
          </a:p>
        </p:txBody>
      </p:sp>
    </p:spTree>
    <p:extLst>
      <p:ext uri="{BB962C8B-B14F-4D97-AF65-F5344CB8AC3E}">
        <p14:creationId xmlns:p14="http://schemas.microsoft.com/office/powerpoint/2010/main" val="2139801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27C3E-6EB2-67CF-B7A1-8A44F8326E37}"/>
              </a:ext>
            </a:extLst>
          </p:cNvPr>
          <p:cNvSpPr>
            <a:spLocks noGrp="1"/>
          </p:cNvSpPr>
          <p:nvPr>
            <p:ph type="ctrTitle"/>
          </p:nvPr>
        </p:nvSpPr>
        <p:spPr/>
        <p:txBody>
          <a:bodyPr/>
          <a:lstStyle/>
          <a:p>
            <a:r>
              <a:rPr lang="en-US" dirty="0"/>
              <a:t>How to Live</a:t>
            </a:r>
          </a:p>
        </p:txBody>
      </p:sp>
      <p:sp>
        <p:nvSpPr>
          <p:cNvPr id="3" name="Subtitle 2">
            <a:extLst>
              <a:ext uri="{FF2B5EF4-FFF2-40B4-BE49-F238E27FC236}">
                <a16:creationId xmlns:a16="http://schemas.microsoft.com/office/drawing/2014/main" id="{0E9248A5-C23E-263B-4A78-7DF89D94DEDC}"/>
              </a:ext>
            </a:extLst>
          </p:cNvPr>
          <p:cNvSpPr>
            <a:spLocks noGrp="1"/>
          </p:cNvSpPr>
          <p:nvPr>
            <p:ph type="subTitle" idx="1"/>
          </p:nvPr>
        </p:nvSpPr>
        <p:spPr/>
        <p:txBody>
          <a:bodyPr>
            <a:normAutofit/>
          </a:bodyPr>
          <a:lstStyle/>
          <a:p>
            <a:r>
              <a:rPr lang="en-US" sz="6000" dirty="0"/>
              <a:t>Ephesians 5 </a:t>
            </a:r>
          </a:p>
        </p:txBody>
      </p:sp>
      <p:pic>
        <p:nvPicPr>
          <p:cNvPr id="4" name="Picture 3" descr="A cross on a hill with sun rays shining through clouds&#10;&#10;AI-generated content may be incorrect.">
            <a:extLst>
              <a:ext uri="{FF2B5EF4-FFF2-40B4-BE49-F238E27FC236}">
                <a16:creationId xmlns:a16="http://schemas.microsoft.com/office/drawing/2014/main" id="{D8C6C1A9-9850-5A96-4ED9-AB4A1C08D7F6}"/>
              </a:ext>
            </a:extLst>
          </p:cNvPr>
          <p:cNvPicPr>
            <a:picLocks noChangeAspect="1"/>
          </p:cNvPicPr>
          <p:nvPr/>
        </p:nvPicPr>
        <p:blipFill>
          <a:blip r:embed="rId2"/>
          <a:stretch>
            <a:fillRect/>
          </a:stretch>
        </p:blipFill>
        <p:spPr>
          <a:xfrm>
            <a:off x="0" y="227238"/>
            <a:ext cx="3007360" cy="3007360"/>
          </a:xfrm>
          <a:prstGeom prst="rect">
            <a:avLst/>
          </a:prstGeom>
        </p:spPr>
      </p:pic>
    </p:spTree>
    <p:extLst>
      <p:ext uri="{BB962C8B-B14F-4D97-AF65-F5344CB8AC3E}">
        <p14:creationId xmlns:p14="http://schemas.microsoft.com/office/powerpoint/2010/main" val="5098523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27C3E-6EB2-67CF-B7A1-8A44F8326E37}"/>
              </a:ext>
            </a:extLst>
          </p:cNvPr>
          <p:cNvSpPr>
            <a:spLocks noGrp="1"/>
          </p:cNvSpPr>
          <p:nvPr>
            <p:ph type="ctrTitle"/>
          </p:nvPr>
        </p:nvSpPr>
        <p:spPr/>
        <p:txBody>
          <a:bodyPr/>
          <a:lstStyle/>
          <a:p>
            <a:r>
              <a:rPr lang="en-US" dirty="0"/>
              <a:t>How to Live</a:t>
            </a:r>
          </a:p>
        </p:txBody>
      </p:sp>
      <p:sp>
        <p:nvSpPr>
          <p:cNvPr id="3" name="Subtitle 2">
            <a:extLst>
              <a:ext uri="{FF2B5EF4-FFF2-40B4-BE49-F238E27FC236}">
                <a16:creationId xmlns:a16="http://schemas.microsoft.com/office/drawing/2014/main" id="{0E9248A5-C23E-263B-4A78-7DF89D94DEDC}"/>
              </a:ext>
            </a:extLst>
          </p:cNvPr>
          <p:cNvSpPr>
            <a:spLocks noGrp="1"/>
          </p:cNvSpPr>
          <p:nvPr>
            <p:ph type="subTitle" idx="1"/>
          </p:nvPr>
        </p:nvSpPr>
        <p:spPr/>
        <p:txBody>
          <a:bodyPr>
            <a:normAutofit fontScale="85000" lnSpcReduction="10000"/>
          </a:bodyPr>
          <a:lstStyle/>
          <a:p>
            <a:r>
              <a:rPr lang="en-US" sz="6000" dirty="0"/>
              <a:t>Ephesians 5</a:t>
            </a:r>
          </a:p>
          <a:p>
            <a:r>
              <a:rPr lang="en-US" sz="6000" i="1" dirty="0"/>
              <a:t>And the parallels to Colossians </a:t>
            </a:r>
          </a:p>
        </p:txBody>
      </p:sp>
      <p:pic>
        <p:nvPicPr>
          <p:cNvPr id="4" name="Picture 3" descr="A cross on a hill with sun rays shining through clouds&#10;&#10;AI-generated content may be incorrect.">
            <a:extLst>
              <a:ext uri="{FF2B5EF4-FFF2-40B4-BE49-F238E27FC236}">
                <a16:creationId xmlns:a16="http://schemas.microsoft.com/office/drawing/2014/main" id="{D8C6C1A9-9850-5A96-4ED9-AB4A1C08D7F6}"/>
              </a:ext>
            </a:extLst>
          </p:cNvPr>
          <p:cNvPicPr>
            <a:picLocks noChangeAspect="1"/>
          </p:cNvPicPr>
          <p:nvPr/>
        </p:nvPicPr>
        <p:blipFill>
          <a:blip r:embed="rId2"/>
          <a:stretch>
            <a:fillRect/>
          </a:stretch>
        </p:blipFill>
        <p:spPr>
          <a:xfrm>
            <a:off x="0" y="227238"/>
            <a:ext cx="3007360" cy="3007360"/>
          </a:xfrm>
          <a:prstGeom prst="rect">
            <a:avLst/>
          </a:prstGeom>
        </p:spPr>
      </p:pic>
    </p:spTree>
    <p:extLst>
      <p:ext uri="{BB962C8B-B14F-4D97-AF65-F5344CB8AC3E}">
        <p14:creationId xmlns:p14="http://schemas.microsoft.com/office/powerpoint/2010/main" val="12219502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324FB-531F-F031-7F66-45788157600D}"/>
              </a:ext>
            </a:extLst>
          </p:cNvPr>
          <p:cNvSpPr>
            <a:spLocks noGrp="1"/>
          </p:cNvSpPr>
          <p:nvPr>
            <p:ph type="title"/>
          </p:nvPr>
        </p:nvSpPr>
        <p:spPr/>
        <p:txBody>
          <a:bodyPr/>
          <a:lstStyle/>
          <a:p>
            <a:r>
              <a:rPr lang="en-US" dirty="0"/>
              <a:t>Eph 1:1 </a:t>
            </a:r>
            <a:r>
              <a:rPr lang="en-US" dirty="0">
                <a:solidFill>
                  <a:schemeClr val="accent6">
                    <a:lumMod val="75000"/>
                  </a:schemeClr>
                </a:solidFill>
              </a:rPr>
              <a:t>Col 1:1 </a:t>
            </a:r>
          </a:p>
        </p:txBody>
      </p:sp>
      <p:sp>
        <p:nvSpPr>
          <p:cNvPr id="3" name="Content Placeholder 2">
            <a:extLst>
              <a:ext uri="{FF2B5EF4-FFF2-40B4-BE49-F238E27FC236}">
                <a16:creationId xmlns:a16="http://schemas.microsoft.com/office/drawing/2014/main" id="{56818680-C33C-F096-7660-EBA8A842F5D9}"/>
              </a:ext>
            </a:extLst>
          </p:cNvPr>
          <p:cNvSpPr>
            <a:spLocks noGrp="1"/>
          </p:cNvSpPr>
          <p:nvPr>
            <p:ph idx="1"/>
          </p:nvPr>
        </p:nvSpPr>
        <p:spPr>
          <a:xfrm>
            <a:off x="141890" y="1418897"/>
            <a:ext cx="12050110" cy="5218385"/>
          </a:xfrm>
        </p:spPr>
        <p:txBody>
          <a:bodyPr>
            <a:normAutofit fontScale="85000" lnSpcReduction="20000"/>
          </a:bodyPr>
          <a:lstStyle/>
          <a:p>
            <a:r>
              <a:rPr lang="en-US" sz="4600" b="1" dirty="0"/>
              <a:t>1 </a:t>
            </a:r>
            <a:r>
              <a:rPr lang="en-US" sz="4600" dirty="0"/>
              <a:t>Paul, an apostle of Christ Jesus by the will of God,</a:t>
            </a:r>
          </a:p>
          <a:p>
            <a:r>
              <a:rPr lang="en-US" sz="4600" dirty="0"/>
              <a:t>To God’s holy people in Ephesus,</a:t>
            </a:r>
            <a:r>
              <a:rPr lang="en-US" sz="4600" baseline="30000" dirty="0"/>
              <a:t>[</a:t>
            </a:r>
            <a:r>
              <a:rPr lang="en-US" sz="4600" baseline="30000" dirty="0">
                <a:hlinkClick r:id="rId2" tooltip="See footnote a"/>
              </a:rPr>
              <a:t>a</a:t>
            </a:r>
            <a:r>
              <a:rPr lang="en-US" sz="4600" baseline="30000" dirty="0"/>
              <a:t>]</a:t>
            </a:r>
            <a:r>
              <a:rPr lang="en-US" sz="4600" dirty="0"/>
              <a:t> the faithful in Christ Jesus:</a:t>
            </a:r>
            <a:r>
              <a:rPr lang="en-US" sz="4600" b="1" baseline="30000" dirty="0"/>
              <a:t> 2 </a:t>
            </a:r>
            <a:r>
              <a:rPr lang="en-US" sz="4600" dirty="0"/>
              <a:t>Grace and peace to you from God our Father and the Lord Jesus Christ</a:t>
            </a:r>
          </a:p>
          <a:p>
            <a:r>
              <a:rPr lang="en-US" sz="4000" dirty="0">
                <a:hlinkClick r:id="rId3" tooltip="Go to Ephesians 1:1"/>
              </a:rPr>
              <a:t> </a:t>
            </a:r>
            <a:r>
              <a:rPr lang="en-US" sz="4000" dirty="0"/>
              <a:t>,</a:t>
            </a:r>
            <a:r>
              <a:rPr lang="en-US" sz="4000" baseline="30000" dirty="0"/>
              <a:t>[</a:t>
            </a:r>
            <a:r>
              <a:rPr lang="en-US" sz="4000" baseline="30000" dirty="0">
                <a:hlinkClick r:id="rId2" tooltip="See footnote a"/>
              </a:rPr>
              <a:t>a</a:t>
            </a:r>
            <a:r>
              <a:rPr lang="en-US" sz="4000" baseline="30000" dirty="0"/>
              <a:t>]</a:t>
            </a:r>
            <a:r>
              <a:rPr lang="en-US" sz="4000" dirty="0">
                <a:hlinkClick r:id="rId3" tooltip="Go to Ephesians 1:1"/>
              </a:rPr>
              <a:t>(Ephesians 1:1</a:t>
            </a:r>
            <a:r>
              <a:rPr lang="en-US" sz="4000" dirty="0"/>
              <a:t> Some early manuscripts do not have </a:t>
            </a:r>
            <a:r>
              <a:rPr lang="en-US" sz="4000" i="1" dirty="0"/>
              <a:t>in Ephesus.)</a:t>
            </a:r>
            <a:endParaRPr lang="en-US" sz="4000" dirty="0"/>
          </a:p>
          <a:p>
            <a:endParaRPr lang="en-US" sz="3200" dirty="0"/>
          </a:p>
          <a:p>
            <a:r>
              <a:rPr lang="en-US" sz="4200" b="1" dirty="0">
                <a:solidFill>
                  <a:schemeClr val="accent6">
                    <a:lumMod val="75000"/>
                  </a:schemeClr>
                </a:solidFill>
              </a:rPr>
              <a:t>1 </a:t>
            </a:r>
            <a:r>
              <a:rPr lang="en-US" sz="4200" dirty="0">
                <a:solidFill>
                  <a:schemeClr val="accent6">
                    <a:lumMod val="75000"/>
                  </a:schemeClr>
                </a:solidFill>
              </a:rPr>
              <a:t>Paul, an apostle of Christ Jesus by the will of God, and Timothy our brother, To God’s holy people in Colossae, the faithful brothers and sisters</a:t>
            </a:r>
            <a:r>
              <a:rPr lang="en-US" sz="4200" baseline="30000" dirty="0">
                <a:solidFill>
                  <a:schemeClr val="accent6">
                    <a:lumMod val="75000"/>
                  </a:schemeClr>
                </a:solidFill>
              </a:rPr>
              <a:t>[</a:t>
            </a:r>
            <a:r>
              <a:rPr lang="en-US" sz="4200" baseline="30000" dirty="0">
                <a:solidFill>
                  <a:schemeClr val="accent6">
                    <a:lumMod val="75000"/>
                  </a:schemeClr>
                </a:solidFill>
                <a:hlinkClick r:id="rId4" tooltip="See footnote a">
                  <a:extLst>
                    <a:ext uri="{A12FA001-AC4F-418D-AE19-62706E023703}">
                      <ahyp:hlinkClr xmlns:ahyp="http://schemas.microsoft.com/office/drawing/2018/hyperlinkcolor" val="tx"/>
                    </a:ext>
                  </a:extLst>
                </a:hlinkClick>
              </a:rPr>
              <a:t>a</a:t>
            </a:r>
            <a:r>
              <a:rPr lang="en-US" sz="4200" baseline="30000" dirty="0">
                <a:solidFill>
                  <a:schemeClr val="accent6">
                    <a:lumMod val="75000"/>
                  </a:schemeClr>
                </a:solidFill>
              </a:rPr>
              <a:t>]</a:t>
            </a:r>
            <a:r>
              <a:rPr lang="en-US" sz="4200" dirty="0">
                <a:solidFill>
                  <a:schemeClr val="accent6">
                    <a:lumMod val="75000"/>
                  </a:schemeClr>
                </a:solidFill>
              </a:rPr>
              <a:t> in Christ:</a:t>
            </a:r>
          </a:p>
          <a:p>
            <a:r>
              <a:rPr lang="en-US" sz="4200" dirty="0">
                <a:solidFill>
                  <a:schemeClr val="accent6">
                    <a:lumMod val="75000"/>
                  </a:schemeClr>
                </a:solidFill>
              </a:rPr>
              <a:t>Grace and peace to you from God our Father</a:t>
            </a:r>
            <a:r>
              <a:rPr lang="en-US" sz="4200" dirty="0"/>
              <a:t>.</a:t>
            </a:r>
          </a:p>
          <a:p>
            <a:endParaRPr lang="en-US" sz="3200" dirty="0">
              <a:solidFill>
                <a:schemeClr val="accent6">
                  <a:lumMod val="75000"/>
                </a:schemeClr>
              </a:solidFill>
            </a:endParaRPr>
          </a:p>
          <a:p>
            <a:endParaRPr lang="en-US" dirty="0"/>
          </a:p>
        </p:txBody>
      </p:sp>
    </p:spTree>
    <p:extLst>
      <p:ext uri="{BB962C8B-B14F-4D97-AF65-F5344CB8AC3E}">
        <p14:creationId xmlns:p14="http://schemas.microsoft.com/office/powerpoint/2010/main" val="19377376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76FEC5-3781-173E-FABC-12F48F7EDE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20C087-D504-58A9-561F-5FFDCB47A258}"/>
              </a:ext>
            </a:extLst>
          </p:cNvPr>
          <p:cNvSpPr>
            <a:spLocks noGrp="1"/>
          </p:cNvSpPr>
          <p:nvPr>
            <p:ph type="title"/>
          </p:nvPr>
        </p:nvSpPr>
        <p:spPr/>
        <p:txBody>
          <a:bodyPr/>
          <a:lstStyle/>
          <a:p>
            <a:r>
              <a:rPr lang="en-US" dirty="0"/>
              <a:t>Eph 1:4 </a:t>
            </a:r>
            <a:r>
              <a:rPr lang="en-US" dirty="0">
                <a:solidFill>
                  <a:schemeClr val="accent6">
                    <a:lumMod val="75000"/>
                  </a:schemeClr>
                </a:solidFill>
              </a:rPr>
              <a:t>Col 3:12  1:22</a:t>
            </a:r>
          </a:p>
        </p:txBody>
      </p:sp>
      <p:sp>
        <p:nvSpPr>
          <p:cNvPr id="3" name="Content Placeholder 2">
            <a:extLst>
              <a:ext uri="{FF2B5EF4-FFF2-40B4-BE49-F238E27FC236}">
                <a16:creationId xmlns:a16="http://schemas.microsoft.com/office/drawing/2014/main" id="{9F252514-CAA2-C347-0818-17F0FF86CF24}"/>
              </a:ext>
            </a:extLst>
          </p:cNvPr>
          <p:cNvSpPr>
            <a:spLocks noGrp="1"/>
          </p:cNvSpPr>
          <p:nvPr>
            <p:ph idx="1"/>
          </p:nvPr>
        </p:nvSpPr>
        <p:spPr>
          <a:xfrm>
            <a:off x="141890" y="1418897"/>
            <a:ext cx="12050110" cy="5218385"/>
          </a:xfrm>
        </p:spPr>
        <p:txBody>
          <a:bodyPr>
            <a:normAutofit/>
          </a:bodyPr>
          <a:lstStyle/>
          <a:p>
            <a:r>
              <a:rPr lang="en-US" sz="3600" b="1" baseline="30000" dirty="0"/>
              <a:t>4 </a:t>
            </a:r>
            <a:r>
              <a:rPr lang="en-US" sz="3600" dirty="0"/>
              <a:t>For he </a:t>
            </a:r>
            <a:r>
              <a:rPr lang="en-US" sz="3600" u="sng" dirty="0"/>
              <a:t>chose</a:t>
            </a:r>
            <a:r>
              <a:rPr lang="en-US" sz="3600" dirty="0"/>
              <a:t> us in him before the creation of the world to be </a:t>
            </a:r>
            <a:r>
              <a:rPr lang="en-US" sz="3600" u="sng" dirty="0"/>
              <a:t>holy and blameless</a:t>
            </a:r>
            <a:r>
              <a:rPr lang="en-US" sz="3600" dirty="0"/>
              <a:t> in his sight. In love </a:t>
            </a:r>
          </a:p>
          <a:p>
            <a:pPr marL="0" indent="0">
              <a:buNone/>
            </a:pPr>
            <a:endParaRPr lang="en-US" sz="4200" b="1" dirty="0">
              <a:solidFill>
                <a:schemeClr val="accent6">
                  <a:lumMod val="75000"/>
                </a:schemeClr>
              </a:solidFill>
            </a:endParaRPr>
          </a:p>
          <a:p>
            <a:r>
              <a:rPr lang="en-US" sz="4200" b="1" dirty="0">
                <a:solidFill>
                  <a:schemeClr val="accent6">
                    <a:lumMod val="75000"/>
                  </a:schemeClr>
                </a:solidFill>
              </a:rPr>
              <a:t> </a:t>
            </a:r>
            <a:r>
              <a:rPr lang="en-US" b="1" baseline="30000" dirty="0"/>
              <a:t> </a:t>
            </a:r>
            <a:r>
              <a:rPr lang="en-US" sz="3600" b="1" baseline="30000" dirty="0">
                <a:solidFill>
                  <a:schemeClr val="accent6">
                    <a:lumMod val="75000"/>
                  </a:schemeClr>
                </a:solidFill>
              </a:rPr>
              <a:t>12 </a:t>
            </a:r>
            <a:r>
              <a:rPr lang="en-US" sz="3600" dirty="0">
                <a:solidFill>
                  <a:schemeClr val="accent6">
                    <a:lumMod val="75000"/>
                  </a:schemeClr>
                </a:solidFill>
              </a:rPr>
              <a:t>Therefore, as God’s </a:t>
            </a:r>
            <a:r>
              <a:rPr lang="en-US" sz="3600" u="sng" dirty="0">
                <a:solidFill>
                  <a:schemeClr val="accent6">
                    <a:lumMod val="75000"/>
                  </a:schemeClr>
                </a:solidFill>
              </a:rPr>
              <a:t>chosen </a:t>
            </a:r>
            <a:r>
              <a:rPr lang="en-US" sz="3600" dirty="0">
                <a:solidFill>
                  <a:schemeClr val="accent6">
                    <a:lumMod val="75000"/>
                  </a:schemeClr>
                </a:solidFill>
              </a:rPr>
              <a:t>people, holy and dearly loved, clothe yourselves with compassion, kindness, humility, gentleness and patience..</a:t>
            </a:r>
          </a:p>
          <a:p>
            <a:r>
              <a:rPr lang="en-US" sz="3600" b="1" baseline="30000" dirty="0"/>
              <a:t>22 </a:t>
            </a:r>
            <a:r>
              <a:rPr lang="en-US" sz="3600" dirty="0"/>
              <a:t>But now he has reconciled you by Christ’s physical body through death to present you </a:t>
            </a:r>
            <a:r>
              <a:rPr lang="en-US" sz="3600" u="sng" dirty="0"/>
              <a:t>holy in his sight, without blemish </a:t>
            </a:r>
            <a:r>
              <a:rPr lang="en-US" sz="3600" dirty="0"/>
              <a:t>and free from accusation</a:t>
            </a:r>
            <a:endParaRPr lang="en-US" sz="3600" dirty="0">
              <a:solidFill>
                <a:schemeClr val="accent6">
                  <a:lumMod val="75000"/>
                </a:schemeClr>
              </a:solidFill>
            </a:endParaRPr>
          </a:p>
          <a:p>
            <a:endParaRPr lang="en-US" dirty="0"/>
          </a:p>
        </p:txBody>
      </p:sp>
    </p:spTree>
    <p:extLst>
      <p:ext uri="{BB962C8B-B14F-4D97-AF65-F5344CB8AC3E}">
        <p14:creationId xmlns:p14="http://schemas.microsoft.com/office/powerpoint/2010/main" val="29508915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7E2FBE-A268-7560-AC6E-FD7BC8A99A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E87809-3DAB-8B4E-C4DB-5D8D0D72EE61}"/>
              </a:ext>
            </a:extLst>
          </p:cNvPr>
          <p:cNvSpPr>
            <a:spLocks noGrp="1"/>
          </p:cNvSpPr>
          <p:nvPr>
            <p:ph type="title"/>
          </p:nvPr>
        </p:nvSpPr>
        <p:spPr>
          <a:xfrm>
            <a:off x="2067910" y="220718"/>
            <a:ext cx="10515600" cy="1325563"/>
          </a:xfrm>
        </p:spPr>
        <p:txBody>
          <a:bodyPr/>
          <a:lstStyle/>
          <a:p>
            <a:r>
              <a:rPr lang="en-US" dirty="0"/>
              <a:t>Eph 1:7 </a:t>
            </a:r>
            <a:r>
              <a:rPr lang="en-US" dirty="0">
                <a:solidFill>
                  <a:schemeClr val="accent6">
                    <a:lumMod val="75000"/>
                  </a:schemeClr>
                </a:solidFill>
              </a:rPr>
              <a:t>Col 3:14</a:t>
            </a:r>
          </a:p>
        </p:txBody>
      </p:sp>
      <p:sp>
        <p:nvSpPr>
          <p:cNvPr id="3" name="Content Placeholder 2">
            <a:extLst>
              <a:ext uri="{FF2B5EF4-FFF2-40B4-BE49-F238E27FC236}">
                <a16:creationId xmlns:a16="http://schemas.microsoft.com/office/drawing/2014/main" id="{B96FCFA0-BD71-3A5D-989C-70134D6E9792}"/>
              </a:ext>
            </a:extLst>
          </p:cNvPr>
          <p:cNvSpPr>
            <a:spLocks noGrp="1"/>
          </p:cNvSpPr>
          <p:nvPr>
            <p:ph idx="1"/>
          </p:nvPr>
        </p:nvSpPr>
        <p:spPr>
          <a:xfrm>
            <a:off x="141890" y="1418897"/>
            <a:ext cx="12050110" cy="5218385"/>
          </a:xfrm>
        </p:spPr>
        <p:txBody>
          <a:bodyPr>
            <a:normAutofit/>
          </a:bodyPr>
          <a:lstStyle/>
          <a:p>
            <a:r>
              <a:rPr lang="en-US" sz="3600" dirty="0"/>
              <a:t> </a:t>
            </a:r>
            <a:r>
              <a:rPr lang="en-US" sz="3600" b="1" baseline="30000" dirty="0"/>
              <a:t>7 </a:t>
            </a:r>
            <a:r>
              <a:rPr lang="en-US" sz="3600" dirty="0"/>
              <a:t>In him we have </a:t>
            </a:r>
            <a:r>
              <a:rPr lang="en-US" sz="3600" u="sng" dirty="0"/>
              <a:t>redemption</a:t>
            </a:r>
            <a:r>
              <a:rPr lang="en-US" sz="3600" dirty="0"/>
              <a:t> through his blood, the </a:t>
            </a:r>
            <a:r>
              <a:rPr lang="en-US" sz="3600" u="sng" dirty="0"/>
              <a:t>forgiveness of sins</a:t>
            </a:r>
            <a:r>
              <a:rPr lang="en-US" sz="3600" dirty="0"/>
              <a:t>, in accordance with the riches of God’s grace </a:t>
            </a:r>
            <a:endParaRPr lang="en-US" sz="3600" b="1" dirty="0">
              <a:solidFill>
                <a:schemeClr val="accent6">
                  <a:lumMod val="75000"/>
                </a:schemeClr>
              </a:solidFill>
            </a:endParaRPr>
          </a:p>
          <a:p>
            <a:r>
              <a:rPr lang="en-US" sz="3600" dirty="0">
                <a:solidFill>
                  <a:schemeClr val="accent6">
                    <a:lumMod val="75000"/>
                  </a:schemeClr>
                </a:solidFill>
              </a:rPr>
              <a:t> </a:t>
            </a:r>
            <a:r>
              <a:rPr lang="en-US" sz="3600" b="1" baseline="30000" dirty="0">
                <a:solidFill>
                  <a:schemeClr val="accent6">
                    <a:lumMod val="75000"/>
                  </a:schemeClr>
                </a:solidFill>
              </a:rPr>
              <a:t>13 </a:t>
            </a:r>
            <a:r>
              <a:rPr lang="en-US" sz="3600" dirty="0">
                <a:solidFill>
                  <a:schemeClr val="accent6">
                    <a:lumMod val="75000"/>
                  </a:schemeClr>
                </a:solidFill>
              </a:rPr>
              <a:t>For he has rescued us from the dominion of darkness and brought us into the kingdom of the Son he loves, </a:t>
            </a:r>
            <a:r>
              <a:rPr lang="en-US" sz="3600" b="1" baseline="30000" dirty="0">
                <a:solidFill>
                  <a:schemeClr val="accent6">
                    <a:lumMod val="75000"/>
                  </a:schemeClr>
                </a:solidFill>
              </a:rPr>
              <a:t>14 </a:t>
            </a:r>
            <a:r>
              <a:rPr lang="en-US" sz="3600" dirty="0">
                <a:solidFill>
                  <a:schemeClr val="accent6">
                    <a:lumMod val="75000"/>
                  </a:schemeClr>
                </a:solidFill>
              </a:rPr>
              <a:t>in whom we </a:t>
            </a:r>
            <a:r>
              <a:rPr lang="en-US" sz="3600" u="sng" dirty="0">
                <a:solidFill>
                  <a:schemeClr val="accent6">
                    <a:lumMod val="75000"/>
                  </a:schemeClr>
                </a:solidFill>
              </a:rPr>
              <a:t>have redemption, the forgiveness of sins</a:t>
            </a:r>
            <a:r>
              <a:rPr lang="en-US" sz="3600" dirty="0">
                <a:solidFill>
                  <a:schemeClr val="accent6">
                    <a:lumMod val="75000"/>
                  </a:schemeClr>
                </a:solidFill>
              </a:rPr>
              <a:t>.</a:t>
            </a:r>
          </a:p>
        </p:txBody>
      </p:sp>
    </p:spTree>
    <p:extLst>
      <p:ext uri="{BB962C8B-B14F-4D97-AF65-F5344CB8AC3E}">
        <p14:creationId xmlns:p14="http://schemas.microsoft.com/office/powerpoint/2010/main" val="23842705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6B573A-174F-DAC8-037D-DF2604FFBC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ADF535-3652-3EF7-9881-4E5DBF7E663A}"/>
              </a:ext>
            </a:extLst>
          </p:cNvPr>
          <p:cNvSpPr>
            <a:spLocks noGrp="1"/>
          </p:cNvSpPr>
          <p:nvPr>
            <p:ph type="title"/>
          </p:nvPr>
        </p:nvSpPr>
        <p:spPr>
          <a:xfrm>
            <a:off x="2067910" y="220718"/>
            <a:ext cx="10515600" cy="1325563"/>
          </a:xfrm>
        </p:spPr>
        <p:txBody>
          <a:bodyPr/>
          <a:lstStyle/>
          <a:p>
            <a:r>
              <a:rPr lang="en-US" dirty="0"/>
              <a:t>Eph 1:8-9  </a:t>
            </a:r>
            <a:r>
              <a:rPr lang="en-US" dirty="0">
                <a:solidFill>
                  <a:schemeClr val="accent6">
                    <a:lumMod val="75000"/>
                  </a:schemeClr>
                </a:solidFill>
              </a:rPr>
              <a:t>Col 1:9 1:26</a:t>
            </a:r>
          </a:p>
        </p:txBody>
      </p:sp>
      <p:sp>
        <p:nvSpPr>
          <p:cNvPr id="3" name="Content Placeholder 2">
            <a:extLst>
              <a:ext uri="{FF2B5EF4-FFF2-40B4-BE49-F238E27FC236}">
                <a16:creationId xmlns:a16="http://schemas.microsoft.com/office/drawing/2014/main" id="{C3CF4055-326A-B4AD-4D18-517F08BD1F39}"/>
              </a:ext>
            </a:extLst>
          </p:cNvPr>
          <p:cNvSpPr>
            <a:spLocks noGrp="1"/>
          </p:cNvSpPr>
          <p:nvPr>
            <p:ph idx="1"/>
          </p:nvPr>
        </p:nvSpPr>
        <p:spPr>
          <a:xfrm>
            <a:off x="141890" y="1418897"/>
            <a:ext cx="12050110" cy="5218385"/>
          </a:xfrm>
        </p:spPr>
        <p:txBody>
          <a:bodyPr>
            <a:normAutofit/>
          </a:bodyPr>
          <a:lstStyle/>
          <a:p>
            <a:r>
              <a:rPr lang="en-US" sz="3600" dirty="0"/>
              <a:t>   </a:t>
            </a:r>
            <a:r>
              <a:rPr lang="en-US" sz="3600" b="1" baseline="30000" dirty="0"/>
              <a:t>8 </a:t>
            </a:r>
            <a:r>
              <a:rPr lang="en-US" sz="3600" dirty="0"/>
              <a:t>that he lavished on us. With all </a:t>
            </a:r>
            <a:r>
              <a:rPr lang="en-US" sz="3600" u="sng" dirty="0"/>
              <a:t>wisdom</a:t>
            </a:r>
            <a:r>
              <a:rPr lang="en-US" sz="3600" dirty="0"/>
              <a:t> and </a:t>
            </a:r>
            <a:r>
              <a:rPr lang="en-US" sz="3600" u="sng" dirty="0"/>
              <a:t>understanding</a:t>
            </a:r>
            <a:r>
              <a:rPr lang="en-US" sz="3600" dirty="0"/>
              <a:t>, </a:t>
            </a:r>
            <a:r>
              <a:rPr lang="en-US" sz="3600" b="1" baseline="30000" dirty="0"/>
              <a:t>9 </a:t>
            </a:r>
            <a:r>
              <a:rPr lang="en-US" sz="3600" dirty="0"/>
              <a:t>he made known to us the </a:t>
            </a:r>
            <a:r>
              <a:rPr lang="en-US" sz="3600" u="sng" dirty="0"/>
              <a:t>mystery</a:t>
            </a:r>
            <a:r>
              <a:rPr lang="en-US" sz="3600" dirty="0"/>
              <a:t> of his will according to his good pleasure, which he purposed in Christ</a:t>
            </a:r>
            <a:endParaRPr lang="en-US" sz="3600" b="1" dirty="0">
              <a:solidFill>
                <a:schemeClr val="accent6">
                  <a:lumMod val="75000"/>
                </a:schemeClr>
              </a:solidFill>
            </a:endParaRPr>
          </a:p>
          <a:p>
            <a:r>
              <a:rPr lang="en-US" sz="3600" b="1" baseline="30000" dirty="0">
                <a:solidFill>
                  <a:schemeClr val="accent6">
                    <a:lumMod val="75000"/>
                  </a:schemeClr>
                </a:solidFill>
              </a:rPr>
              <a:t>9 </a:t>
            </a:r>
            <a:r>
              <a:rPr lang="en-US" sz="3600" dirty="0">
                <a:solidFill>
                  <a:schemeClr val="accent6">
                    <a:lumMod val="75000"/>
                  </a:schemeClr>
                </a:solidFill>
              </a:rPr>
              <a:t>For this reason, since the day we heard about you, we have not stopped praying for you. We continually ask God to fill you with the </a:t>
            </a:r>
            <a:r>
              <a:rPr lang="en-US" sz="3600" u="sng" dirty="0">
                <a:solidFill>
                  <a:schemeClr val="accent6">
                    <a:lumMod val="75000"/>
                  </a:schemeClr>
                </a:solidFill>
              </a:rPr>
              <a:t>knowledge </a:t>
            </a:r>
            <a:r>
              <a:rPr lang="en-US" sz="3600" dirty="0">
                <a:solidFill>
                  <a:schemeClr val="accent6">
                    <a:lumMod val="75000"/>
                  </a:schemeClr>
                </a:solidFill>
              </a:rPr>
              <a:t>of his will through all the </a:t>
            </a:r>
            <a:r>
              <a:rPr lang="en-US" sz="3600" u="sng" dirty="0">
                <a:solidFill>
                  <a:schemeClr val="accent6">
                    <a:lumMod val="75000"/>
                  </a:schemeClr>
                </a:solidFill>
              </a:rPr>
              <a:t>wisdom</a:t>
            </a:r>
            <a:r>
              <a:rPr lang="en-US" sz="3600" dirty="0">
                <a:solidFill>
                  <a:schemeClr val="accent6">
                    <a:lumMod val="75000"/>
                  </a:schemeClr>
                </a:solidFill>
              </a:rPr>
              <a:t> </a:t>
            </a:r>
            <a:r>
              <a:rPr lang="en-US" sz="3600" u="sng" dirty="0">
                <a:solidFill>
                  <a:schemeClr val="accent6">
                    <a:lumMod val="75000"/>
                  </a:schemeClr>
                </a:solidFill>
              </a:rPr>
              <a:t>and understanding</a:t>
            </a:r>
            <a:r>
              <a:rPr lang="en-US" sz="3600" dirty="0">
                <a:solidFill>
                  <a:schemeClr val="accent6">
                    <a:lumMod val="75000"/>
                  </a:schemeClr>
                </a:solidFill>
              </a:rPr>
              <a:t> that the Spirit gives,.</a:t>
            </a:r>
            <a:r>
              <a:rPr lang="en-US" dirty="0"/>
              <a:t> —</a:t>
            </a:r>
            <a:r>
              <a:rPr lang="en-US" sz="3600" dirty="0">
                <a:solidFill>
                  <a:schemeClr val="accent6">
                    <a:lumMod val="75000"/>
                  </a:schemeClr>
                </a:solidFill>
              </a:rPr>
              <a:t> </a:t>
            </a:r>
            <a:r>
              <a:rPr lang="en-US" sz="3600" b="1" baseline="30000" dirty="0">
                <a:solidFill>
                  <a:schemeClr val="accent6">
                    <a:lumMod val="75000"/>
                  </a:schemeClr>
                </a:solidFill>
              </a:rPr>
              <a:t>26 </a:t>
            </a:r>
            <a:r>
              <a:rPr lang="en-US" sz="3600" dirty="0">
                <a:solidFill>
                  <a:schemeClr val="accent6">
                    <a:lumMod val="75000"/>
                  </a:schemeClr>
                </a:solidFill>
              </a:rPr>
              <a:t>the </a:t>
            </a:r>
            <a:r>
              <a:rPr lang="en-US" sz="3600" u="sng" dirty="0">
                <a:solidFill>
                  <a:schemeClr val="accent6">
                    <a:lumMod val="75000"/>
                  </a:schemeClr>
                </a:solidFill>
              </a:rPr>
              <a:t>mystery</a:t>
            </a:r>
            <a:r>
              <a:rPr lang="en-US" sz="3600" dirty="0">
                <a:solidFill>
                  <a:schemeClr val="accent6">
                    <a:lumMod val="75000"/>
                  </a:schemeClr>
                </a:solidFill>
              </a:rPr>
              <a:t> that has been kept hidden for ages and generations, but is now disclosed to the Lord’s people.</a:t>
            </a:r>
          </a:p>
        </p:txBody>
      </p:sp>
    </p:spTree>
    <p:extLst>
      <p:ext uri="{BB962C8B-B14F-4D97-AF65-F5344CB8AC3E}">
        <p14:creationId xmlns:p14="http://schemas.microsoft.com/office/powerpoint/2010/main" val="28221229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FA5E8A-93E2-69B3-3248-53C55A18F9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884BFE-A6A8-0B87-4448-C884C89DB5D4}"/>
              </a:ext>
            </a:extLst>
          </p:cNvPr>
          <p:cNvSpPr>
            <a:spLocks noGrp="1"/>
          </p:cNvSpPr>
          <p:nvPr>
            <p:ph type="title"/>
          </p:nvPr>
        </p:nvSpPr>
        <p:spPr>
          <a:xfrm>
            <a:off x="2067910" y="220718"/>
            <a:ext cx="10515600" cy="1325563"/>
          </a:xfrm>
        </p:spPr>
        <p:txBody>
          <a:bodyPr/>
          <a:lstStyle/>
          <a:p>
            <a:r>
              <a:rPr lang="en-US" dirty="0"/>
              <a:t>Eph 1:10 </a:t>
            </a:r>
            <a:r>
              <a:rPr lang="en-US" dirty="0">
                <a:solidFill>
                  <a:schemeClr val="accent6">
                    <a:lumMod val="75000"/>
                  </a:schemeClr>
                </a:solidFill>
              </a:rPr>
              <a:t>Col 1:16</a:t>
            </a:r>
          </a:p>
        </p:txBody>
      </p:sp>
      <p:sp>
        <p:nvSpPr>
          <p:cNvPr id="3" name="Content Placeholder 2">
            <a:extLst>
              <a:ext uri="{FF2B5EF4-FFF2-40B4-BE49-F238E27FC236}">
                <a16:creationId xmlns:a16="http://schemas.microsoft.com/office/drawing/2014/main" id="{7BEC4544-89AC-FC7F-A34A-84DE529BCB52}"/>
              </a:ext>
            </a:extLst>
          </p:cNvPr>
          <p:cNvSpPr>
            <a:spLocks noGrp="1"/>
          </p:cNvSpPr>
          <p:nvPr>
            <p:ph idx="1"/>
          </p:nvPr>
        </p:nvSpPr>
        <p:spPr>
          <a:xfrm>
            <a:off x="141890" y="1418897"/>
            <a:ext cx="12050110" cy="5218385"/>
          </a:xfrm>
        </p:spPr>
        <p:txBody>
          <a:bodyPr>
            <a:normAutofit/>
          </a:bodyPr>
          <a:lstStyle/>
          <a:p>
            <a:r>
              <a:rPr lang="en-US" sz="3600" dirty="0"/>
              <a:t>   </a:t>
            </a:r>
            <a:r>
              <a:rPr lang="en-US" sz="3600" b="1" baseline="30000" dirty="0"/>
              <a:t> 10 </a:t>
            </a:r>
            <a:r>
              <a:rPr lang="en-US" sz="3600" dirty="0"/>
              <a:t>to be put into effect when the times reach their fulfillment—to bring unity to </a:t>
            </a:r>
            <a:r>
              <a:rPr lang="en-US" sz="3600" u="sng" dirty="0"/>
              <a:t>all things </a:t>
            </a:r>
            <a:r>
              <a:rPr lang="en-US" sz="3600" dirty="0"/>
              <a:t>in heaven and on earth under Christ. </a:t>
            </a:r>
            <a:endParaRPr lang="en-US" sz="3600" b="1" baseline="30000" dirty="0">
              <a:solidFill>
                <a:schemeClr val="accent6">
                  <a:lumMod val="75000"/>
                </a:schemeClr>
              </a:solidFill>
            </a:endParaRPr>
          </a:p>
          <a:p>
            <a:r>
              <a:rPr lang="en-US" sz="3600" b="1" baseline="30000" dirty="0">
                <a:solidFill>
                  <a:schemeClr val="accent6">
                    <a:lumMod val="75000"/>
                  </a:schemeClr>
                </a:solidFill>
              </a:rPr>
              <a:t>16 </a:t>
            </a:r>
            <a:r>
              <a:rPr lang="en-US" sz="3600" dirty="0">
                <a:solidFill>
                  <a:schemeClr val="accent6">
                    <a:lumMod val="75000"/>
                  </a:schemeClr>
                </a:solidFill>
              </a:rPr>
              <a:t>For in him all things were created: things in heaven and on earth, visible and invisible, whether thrones or powers or rulers or authorities; </a:t>
            </a:r>
            <a:r>
              <a:rPr lang="en-US" sz="3600" u="sng" dirty="0">
                <a:solidFill>
                  <a:schemeClr val="accent6">
                    <a:lumMod val="75000"/>
                  </a:schemeClr>
                </a:solidFill>
              </a:rPr>
              <a:t>all things </a:t>
            </a:r>
            <a:r>
              <a:rPr lang="en-US" sz="3600" dirty="0">
                <a:solidFill>
                  <a:schemeClr val="accent6">
                    <a:lumMod val="75000"/>
                  </a:schemeClr>
                </a:solidFill>
              </a:rPr>
              <a:t>have been created through him and for him</a:t>
            </a:r>
          </a:p>
        </p:txBody>
      </p:sp>
    </p:spTree>
    <p:extLst>
      <p:ext uri="{BB962C8B-B14F-4D97-AF65-F5344CB8AC3E}">
        <p14:creationId xmlns:p14="http://schemas.microsoft.com/office/powerpoint/2010/main" val="15793835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9079C-8D8C-5EBA-9800-71C0304C7A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E24017-579D-EC0B-78F5-C76A1BEF6E2B}"/>
              </a:ext>
            </a:extLst>
          </p:cNvPr>
          <p:cNvSpPr>
            <a:spLocks noGrp="1"/>
          </p:cNvSpPr>
          <p:nvPr>
            <p:ph type="title"/>
          </p:nvPr>
        </p:nvSpPr>
        <p:spPr>
          <a:xfrm>
            <a:off x="1169275" y="220718"/>
            <a:ext cx="10515600" cy="1024758"/>
          </a:xfrm>
        </p:spPr>
        <p:txBody>
          <a:bodyPr/>
          <a:lstStyle/>
          <a:p>
            <a:r>
              <a:rPr lang="en-US" dirty="0"/>
              <a:t>Eph 1:12 </a:t>
            </a:r>
            <a:r>
              <a:rPr lang="en-US" dirty="0">
                <a:solidFill>
                  <a:schemeClr val="accent6">
                    <a:lumMod val="75000"/>
                  </a:schemeClr>
                </a:solidFill>
              </a:rPr>
              <a:t>Col 1:23</a:t>
            </a:r>
          </a:p>
        </p:txBody>
      </p:sp>
      <p:sp>
        <p:nvSpPr>
          <p:cNvPr id="3" name="Content Placeholder 2">
            <a:extLst>
              <a:ext uri="{FF2B5EF4-FFF2-40B4-BE49-F238E27FC236}">
                <a16:creationId xmlns:a16="http://schemas.microsoft.com/office/drawing/2014/main" id="{4A177D65-B769-8144-662D-C64172AA6D6E}"/>
              </a:ext>
            </a:extLst>
          </p:cNvPr>
          <p:cNvSpPr>
            <a:spLocks noGrp="1"/>
          </p:cNvSpPr>
          <p:nvPr>
            <p:ph idx="1"/>
          </p:nvPr>
        </p:nvSpPr>
        <p:spPr>
          <a:xfrm>
            <a:off x="141890" y="1418897"/>
            <a:ext cx="12050110" cy="5218385"/>
          </a:xfrm>
        </p:spPr>
        <p:txBody>
          <a:bodyPr>
            <a:noAutofit/>
          </a:bodyPr>
          <a:lstStyle/>
          <a:p>
            <a:r>
              <a:rPr lang="en-US" sz="3600" b="1" baseline="30000" dirty="0"/>
              <a:t>11 </a:t>
            </a:r>
            <a:r>
              <a:rPr lang="en-US" sz="3600" dirty="0"/>
              <a:t>In him we were also chosen*, having been predestined according to the plan of him who works out everything in conformity with the purpose of his will, </a:t>
            </a:r>
            <a:r>
              <a:rPr lang="en-US" sz="3600" b="1" baseline="30000" dirty="0"/>
              <a:t>12 </a:t>
            </a:r>
            <a:r>
              <a:rPr lang="en-US" sz="3600" dirty="0"/>
              <a:t>in order that we, who were the first to put our </a:t>
            </a:r>
            <a:r>
              <a:rPr lang="en-US" sz="3600" i="1" u="sng" dirty="0"/>
              <a:t>hope</a:t>
            </a:r>
            <a:r>
              <a:rPr lang="en-US" sz="3600" dirty="0"/>
              <a:t> in Christ, might be for the praise of his glory. </a:t>
            </a:r>
          </a:p>
          <a:p>
            <a:r>
              <a:rPr lang="en-US" sz="3600" dirty="0">
                <a:hlinkClick r:id="rId2" tooltip="Go to Ephesians 1:11"/>
              </a:rPr>
              <a:t>*Ephesians 1:11</a:t>
            </a:r>
            <a:r>
              <a:rPr lang="en-US" sz="3600" dirty="0"/>
              <a:t> Or </a:t>
            </a:r>
            <a:r>
              <a:rPr lang="en-US" sz="3600" i="1" dirty="0"/>
              <a:t>were made heirs</a:t>
            </a:r>
            <a:endParaRPr lang="en-US" sz="3600" dirty="0"/>
          </a:p>
          <a:p>
            <a:endParaRPr lang="en-US" sz="3600" b="1" baseline="30000" dirty="0">
              <a:solidFill>
                <a:schemeClr val="accent6">
                  <a:lumMod val="75000"/>
                </a:schemeClr>
              </a:solidFill>
            </a:endParaRPr>
          </a:p>
          <a:p>
            <a:r>
              <a:rPr lang="en-US" sz="3600" b="1" baseline="30000" dirty="0">
                <a:solidFill>
                  <a:schemeClr val="accent6">
                    <a:lumMod val="75000"/>
                  </a:schemeClr>
                </a:solidFill>
              </a:rPr>
              <a:t>23 </a:t>
            </a:r>
            <a:r>
              <a:rPr lang="en-US" sz="3600" dirty="0">
                <a:solidFill>
                  <a:schemeClr val="accent6">
                    <a:lumMod val="75000"/>
                  </a:schemeClr>
                </a:solidFill>
              </a:rPr>
              <a:t>if you continue in your faith, established and firm, and do not move from the </a:t>
            </a:r>
            <a:r>
              <a:rPr lang="en-US" sz="3600" i="1" u="sng" dirty="0">
                <a:solidFill>
                  <a:schemeClr val="accent6">
                    <a:lumMod val="75000"/>
                  </a:schemeClr>
                </a:solidFill>
              </a:rPr>
              <a:t>hope</a:t>
            </a:r>
            <a:r>
              <a:rPr lang="en-US" sz="3600" u="sng" dirty="0">
                <a:solidFill>
                  <a:schemeClr val="accent6">
                    <a:lumMod val="75000"/>
                  </a:schemeClr>
                </a:solidFill>
              </a:rPr>
              <a:t> </a:t>
            </a:r>
            <a:r>
              <a:rPr lang="en-US" sz="3600" dirty="0">
                <a:solidFill>
                  <a:schemeClr val="accent6">
                    <a:lumMod val="75000"/>
                  </a:schemeClr>
                </a:solidFill>
              </a:rPr>
              <a:t>held out in the gospel. </a:t>
            </a:r>
          </a:p>
        </p:txBody>
      </p:sp>
    </p:spTree>
    <p:extLst>
      <p:ext uri="{BB962C8B-B14F-4D97-AF65-F5344CB8AC3E}">
        <p14:creationId xmlns:p14="http://schemas.microsoft.com/office/powerpoint/2010/main" val="26686798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F2141-2B48-004E-5C74-DA0050D6194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87BD672-22CC-8038-7EFD-C8A950CFE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4D7B16-E3A7-3448-FEDE-552046F9352B}"/>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1:20, 2:6, 3:10,  6:12</a:t>
            </a:r>
          </a:p>
        </p:txBody>
      </p:sp>
      <p:cxnSp>
        <p:nvCxnSpPr>
          <p:cNvPr id="7" name="Straight Connector 6">
            <a:extLst>
              <a:ext uri="{FF2B5EF4-FFF2-40B4-BE49-F238E27FC236}">
                <a16:creationId xmlns:a16="http://schemas.microsoft.com/office/drawing/2014/main" id="{5B450E45-20F7-E8C3-0FBC-8522CCA961BB}"/>
              </a:ext>
            </a:extLst>
          </p:cNvPr>
          <p:cNvCxnSpPr/>
          <p:nvPr/>
        </p:nvCxnSpPr>
        <p:spPr>
          <a:xfrm>
            <a:off x="6337738" y="1828800"/>
            <a:ext cx="141890" cy="4635062"/>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EB28657C-2C22-AE34-D9C8-1E823D200C49}"/>
              </a:ext>
            </a:extLst>
          </p:cNvPr>
          <p:cNvCxnSpPr>
            <a:cxnSpLocks/>
          </p:cNvCxnSpPr>
          <p:nvPr/>
        </p:nvCxnSpPr>
        <p:spPr>
          <a:xfrm>
            <a:off x="3484179" y="3957145"/>
            <a:ext cx="6227380" cy="126124"/>
          </a:xfrm>
          <a:prstGeom prst="line">
            <a:avLst/>
          </a:prstGeom>
          <a:ln w="44450"/>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BF341516-4451-E5A6-B859-50E177BE6FA4}"/>
              </a:ext>
            </a:extLst>
          </p:cNvPr>
          <p:cNvSpPr txBox="1"/>
          <p:nvPr/>
        </p:nvSpPr>
        <p:spPr>
          <a:xfrm>
            <a:off x="3542757" y="1402600"/>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1DAEE54C-7E92-E68A-43D7-4DCD57E2263E}"/>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0F727DE5-8F3A-FE65-F1F5-FF287CD5B532}"/>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F7261022-6C21-1C23-731B-BE0106EF9A24}"/>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
        <p:nvSpPr>
          <p:cNvPr id="4" name="Rectangle 3">
            <a:extLst>
              <a:ext uri="{FF2B5EF4-FFF2-40B4-BE49-F238E27FC236}">
                <a16:creationId xmlns:a16="http://schemas.microsoft.com/office/drawing/2014/main" id="{B13A1BD1-0DAD-BE8C-828A-C961AD969074}"/>
              </a:ext>
            </a:extLst>
          </p:cNvPr>
          <p:cNvSpPr/>
          <p:nvPr/>
        </p:nvSpPr>
        <p:spPr>
          <a:xfrm>
            <a:off x="3234813" y="1402600"/>
            <a:ext cx="7220402" cy="5321742"/>
          </a:xfrm>
          <a:prstGeom prst="rect">
            <a:avLst/>
          </a:prstGeom>
          <a:noFill/>
          <a:ln w="539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008C212-3AF4-3B04-9BB6-C6E105A1F7D4}"/>
              </a:ext>
            </a:extLst>
          </p:cNvPr>
          <p:cNvSpPr txBox="1"/>
          <p:nvPr/>
        </p:nvSpPr>
        <p:spPr>
          <a:xfrm rot="16200000">
            <a:off x="9135135" y="3603201"/>
            <a:ext cx="3465201" cy="707886"/>
          </a:xfrm>
          <a:prstGeom prst="rect">
            <a:avLst/>
          </a:prstGeom>
          <a:noFill/>
        </p:spPr>
        <p:txBody>
          <a:bodyPr wrap="square" rtlCol="0">
            <a:spAutoFit/>
          </a:bodyPr>
          <a:lstStyle/>
          <a:p>
            <a:r>
              <a:rPr lang="en-US" sz="4000" dirty="0">
                <a:solidFill>
                  <a:schemeClr val="accent5">
                    <a:lumMod val="75000"/>
                  </a:schemeClr>
                </a:solidFill>
              </a:rPr>
              <a:t>God’s Creation</a:t>
            </a:r>
          </a:p>
        </p:txBody>
      </p:sp>
      <p:pic>
        <p:nvPicPr>
          <p:cNvPr id="8" name="Content Placeholder 3">
            <a:extLst>
              <a:ext uri="{FF2B5EF4-FFF2-40B4-BE49-F238E27FC236}">
                <a16:creationId xmlns:a16="http://schemas.microsoft.com/office/drawing/2014/main" id="{AF270845-1F7D-7F8F-46EE-3E89E19A57FA}"/>
              </a:ext>
            </a:extLst>
          </p:cNvPr>
          <p:cNvPicPr>
            <a:picLocks noGrp="1" noChangeAspect="1"/>
          </p:cNvPicPr>
          <p:nvPr>
            <p:ph sz="half" idx="2"/>
          </p:nvPr>
        </p:nvPicPr>
        <p:blipFill>
          <a:blip r:embed="rId3"/>
          <a:stretch>
            <a:fillRect/>
          </a:stretch>
        </p:blipFill>
        <p:spPr>
          <a:xfrm>
            <a:off x="282054" y="190055"/>
            <a:ext cx="2554545" cy="2554545"/>
          </a:xfrm>
          <a:prstGeom prst="rect">
            <a:avLst/>
          </a:prstGeom>
        </p:spPr>
      </p:pic>
    </p:spTree>
    <p:extLst>
      <p:ext uri="{BB962C8B-B14F-4D97-AF65-F5344CB8AC3E}">
        <p14:creationId xmlns:p14="http://schemas.microsoft.com/office/powerpoint/2010/main" val="4172544393"/>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4AE10-671F-72AD-6375-421AA8BAEF22}"/>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D1C7886-97BB-E417-0D79-85F61CFE77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900508-003D-8650-3B5C-DB6AA0762601}"/>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Spiritual Realms</a:t>
            </a:r>
            <a:br>
              <a:rPr lang="en-US" sz="3600" b="1" dirty="0"/>
            </a:br>
            <a:endParaRPr lang="en-US" sz="3600" b="1" dirty="0"/>
          </a:p>
        </p:txBody>
      </p:sp>
      <p:cxnSp>
        <p:nvCxnSpPr>
          <p:cNvPr id="4" name="Straight Connector 3">
            <a:extLst>
              <a:ext uri="{FF2B5EF4-FFF2-40B4-BE49-F238E27FC236}">
                <a16:creationId xmlns:a16="http://schemas.microsoft.com/office/drawing/2014/main" id="{1E8A8659-81C5-0A96-E10C-186A93E9DB89}"/>
              </a:ext>
            </a:extLst>
          </p:cNvPr>
          <p:cNvCxnSpPr/>
          <p:nvPr/>
        </p:nvCxnSpPr>
        <p:spPr>
          <a:xfrm>
            <a:off x="335855" y="3527128"/>
            <a:ext cx="11589035" cy="165538"/>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TextBox 2">
            <a:extLst>
              <a:ext uri="{FF2B5EF4-FFF2-40B4-BE49-F238E27FC236}">
                <a16:creationId xmlns:a16="http://schemas.microsoft.com/office/drawing/2014/main" id="{1EB00C34-6EC8-85DE-6B24-58DF7F1C95BB}"/>
              </a:ext>
            </a:extLst>
          </p:cNvPr>
          <p:cNvSpPr txBox="1"/>
          <p:nvPr/>
        </p:nvSpPr>
        <p:spPr>
          <a:xfrm>
            <a:off x="1736631" y="3633952"/>
            <a:ext cx="3297486" cy="1897955"/>
          </a:xfrm>
          <a:prstGeom prst="rect">
            <a:avLst/>
          </a:prstGeom>
          <a:noFill/>
        </p:spPr>
        <p:txBody>
          <a:bodyPr wrap="square" rtlCol="0">
            <a:spAutoFit/>
          </a:bodyPr>
          <a:lstStyle/>
          <a:p>
            <a:r>
              <a:rPr lang="en-US" sz="3200" b="1" baseline="30000" dirty="0"/>
              <a:t>John3: 18b  </a:t>
            </a:r>
          </a:p>
          <a:p>
            <a:r>
              <a:rPr lang="en-US" sz="3200" dirty="0"/>
              <a:t> does not believe</a:t>
            </a:r>
          </a:p>
          <a:p>
            <a:r>
              <a:rPr lang="en-US" sz="3200" dirty="0"/>
              <a:t> condemned </a:t>
            </a:r>
          </a:p>
          <a:p>
            <a:endParaRPr lang="en-US" sz="3200" dirty="0">
              <a:solidFill>
                <a:srgbClr val="7030A0"/>
              </a:solidFill>
            </a:endParaRPr>
          </a:p>
        </p:txBody>
      </p:sp>
      <p:sp>
        <p:nvSpPr>
          <p:cNvPr id="5" name="TextBox 4">
            <a:extLst>
              <a:ext uri="{FF2B5EF4-FFF2-40B4-BE49-F238E27FC236}">
                <a16:creationId xmlns:a16="http://schemas.microsoft.com/office/drawing/2014/main" id="{CE09EF08-C67C-AB46-C06C-E94672A9F363}"/>
              </a:ext>
            </a:extLst>
          </p:cNvPr>
          <p:cNvSpPr txBox="1"/>
          <p:nvPr/>
        </p:nvSpPr>
        <p:spPr>
          <a:xfrm>
            <a:off x="1736631" y="525409"/>
            <a:ext cx="3435137" cy="2882840"/>
          </a:xfrm>
          <a:prstGeom prst="rect">
            <a:avLst/>
          </a:prstGeom>
          <a:noFill/>
        </p:spPr>
        <p:txBody>
          <a:bodyPr wrap="square" rtlCol="0">
            <a:spAutoFit/>
          </a:bodyPr>
          <a:lstStyle/>
          <a:p>
            <a:r>
              <a:rPr lang="en-US" sz="2800" b="1" baseline="30000" dirty="0"/>
              <a:t>John 3 </a:t>
            </a:r>
            <a:r>
              <a:rPr lang="en-US" sz="3200" b="1" baseline="30000" dirty="0"/>
              <a:t>16</a:t>
            </a:r>
          </a:p>
          <a:p>
            <a:r>
              <a:rPr lang="en-US" sz="3200" b="1" baseline="30000" dirty="0"/>
              <a:t> </a:t>
            </a:r>
            <a:r>
              <a:rPr lang="en-US" sz="3200" dirty="0"/>
              <a:t>loved</a:t>
            </a:r>
          </a:p>
          <a:p>
            <a:r>
              <a:rPr lang="en-US" sz="3200" dirty="0"/>
              <a:t> believes</a:t>
            </a:r>
          </a:p>
          <a:p>
            <a:r>
              <a:rPr lang="en-US" sz="3200" dirty="0"/>
              <a:t> shall not perish</a:t>
            </a:r>
          </a:p>
          <a:p>
            <a:r>
              <a:rPr lang="en-US" sz="3200" dirty="0"/>
              <a:t> eternal life</a:t>
            </a:r>
          </a:p>
          <a:p>
            <a:r>
              <a:rPr lang="en-US" sz="3200" dirty="0"/>
              <a:t>not condemned,</a:t>
            </a:r>
          </a:p>
        </p:txBody>
      </p:sp>
      <p:sp>
        <p:nvSpPr>
          <p:cNvPr id="6" name="TextBox 5">
            <a:extLst>
              <a:ext uri="{FF2B5EF4-FFF2-40B4-BE49-F238E27FC236}">
                <a16:creationId xmlns:a16="http://schemas.microsoft.com/office/drawing/2014/main" id="{2E8BC4C3-3176-37DE-4F7F-10B599C77860}"/>
              </a:ext>
            </a:extLst>
          </p:cNvPr>
          <p:cNvSpPr txBox="1"/>
          <p:nvPr/>
        </p:nvSpPr>
        <p:spPr>
          <a:xfrm>
            <a:off x="5684284" y="891530"/>
            <a:ext cx="1543100" cy="2841804"/>
          </a:xfrm>
          <a:prstGeom prst="rect">
            <a:avLst/>
          </a:prstGeom>
          <a:noFill/>
        </p:spPr>
        <p:txBody>
          <a:bodyPr wrap="square" rtlCol="0">
            <a:spAutoFit/>
          </a:bodyPr>
          <a:lstStyle/>
          <a:p>
            <a:r>
              <a:rPr lang="en-US" sz="2800" b="1" baseline="30000" dirty="0"/>
              <a:t>Eph 2:4</a:t>
            </a:r>
            <a:endParaRPr lang="en-US" sz="3200" b="1" baseline="30000" dirty="0"/>
          </a:p>
          <a:p>
            <a:r>
              <a:rPr lang="en-US" sz="3200" b="1" baseline="30000" dirty="0"/>
              <a:t> </a:t>
            </a:r>
            <a:r>
              <a:rPr lang="en-US" sz="3200" dirty="0"/>
              <a:t>love</a:t>
            </a:r>
          </a:p>
          <a:p>
            <a:r>
              <a:rPr lang="en-US" sz="3200" dirty="0"/>
              <a:t> Mercy</a:t>
            </a:r>
          </a:p>
          <a:p>
            <a:r>
              <a:rPr lang="en-US" sz="3200" dirty="0"/>
              <a:t> </a:t>
            </a:r>
            <a:r>
              <a:rPr lang="en-US" sz="3200" b="1" dirty="0"/>
              <a:t>ALIVE </a:t>
            </a:r>
          </a:p>
          <a:p>
            <a:r>
              <a:rPr lang="en-US" sz="3200" dirty="0"/>
              <a:t>Grace</a:t>
            </a:r>
          </a:p>
          <a:p>
            <a:r>
              <a:rPr lang="en-US" sz="3200" dirty="0"/>
              <a:t>Raised</a:t>
            </a:r>
          </a:p>
        </p:txBody>
      </p:sp>
      <p:sp>
        <p:nvSpPr>
          <p:cNvPr id="7" name="TextBox 6">
            <a:extLst>
              <a:ext uri="{FF2B5EF4-FFF2-40B4-BE49-F238E27FC236}">
                <a16:creationId xmlns:a16="http://schemas.microsoft.com/office/drawing/2014/main" id="{1F72AAD3-267A-0AC3-D615-7AE975BA3B35}"/>
              </a:ext>
            </a:extLst>
          </p:cNvPr>
          <p:cNvSpPr txBox="1"/>
          <p:nvPr/>
        </p:nvSpPr>
        <p:spPr>
          <a:xfrm>
            <a:off x="7054908" y="891530"/>
            <a:ext cx="4134202" cy="2841804"/>
          </a:xfrm>
          <a:prstGeom prst="rect">
            <a:avLst/>
          </a:prstGeom>
          <a:noFill/>
        </p:spPr>
        <p:txBody>
          <a:bodyPr wrap="square" rtlCol="0">
            <a:spAutoFit/>
          </a:bodyPr>
          <a:lstStyle/>
          <a:p>
            <a:r>
              <a:rPr lang="en-US" sz="2800" b="1" baseline="30000" dirty="0"/>
              <a:t>Eph 2:4</a:t>
            </a:r>
            <a:endParaRPr lang="en-US" sz="3200" b="1" baseline="30000" dirty="0"/>
          </a:p>
          <a:p>
            <a:r>
              <a:rPr lang="en-US" sz="3200" b="1" baseline="30000" dirty="0"/>
              <a:t> </a:t>
            </a:r>
            <a:r>
              <a:rPr lang="en-US" sz="3200" dirty="0"/>
              <a:t>Seated with Christ</a:t>
            </a:r>
          </a:p>
          <a:p>
            <a:r>
              <a:rPr lang="en-US" sz="3200" dirty="0"/>
              <a:t>Incomparable riches</a:t>
            </a:r>
          </a:p>
          <a:p>
            <a:r>
              <a:rPr lang="en-US" sz="3200" dirty="0"/>
              <a:t>Kindness</a:t>
            </a:r>
          </a:p>
          <a:p>
            <a:r>
              <a:rPr lang="en-US" sz="3200" dirty="0"/>
              <a:t>              </a:t>
            </a:r>
            <a:r>
              <a:rPr lang="en-US" sz="3200" dirty="0">
                <a:solidFill>
                  <a:schemeClr val="accent6">
                    <a:lumMod val="75000"/>
                  </a:schemeClr>
                </a:solidFill>
              </a:rPr>
              <a:t>LIGHT</a:t>
            </a:r>
          </a:p>
          <a:p>
            <a:endParaRPr lang="en-US" sz="3200" dirty="0"/>
          </a:p>
        </p:txBody>
      </p:sp>
      <p:sp>
        <p:nvSpPr>
          <p:cNvPr id="8" name="TextBox 7">
            <a:extLst>
              <a:ext uri="{FF2B5EF4-FFF2-40B4-BE49-F238E27FC236}">
                <a16:creationId xmlns:a16="http://schemas.microsoft.com/office/drawing/2014/main" id="{78BDBCFC-1D33-6BA6-FFD8-15DF39D7CB9A}"/>
              </a:ext>
            </a:extLst>
          </p:cNvPr>
          <p:cNvSpPr txBox="1"/>
          <p:nvPr/>
        </p:nvSpPr>
        <p:spPr>
          <a:xfrm>
            <a:off x="5528512" y="3922841"/>
            <a:ext cx="2868235" cy="2841804"/>
          </a:xfrm>
          <a:prstGeom prst="rect">
            <a:avLst/>
          </a:prstGeom>
          <a:noFill/>
        </p:spPr>
        <p:txBody>
          <a:bodyPr wrap="square" rtlCol="0">
            <a:spAutoFit/>
          </a:bodyPr>
          <a:lstStyle/>
          <a:p>
            <a:r>
              <a:rPr lang="en-US" sz="2800" b="1" baseline="30000" dirty="0"/>
              <a:t>Eph 2:1</a:t>
            </a:r>
            <a:endParaRPr lang="en-US" sz="3200" b="1" baseline="30000" dirty="0"/>
          </a:p>
          <a:p>
            <a:r>
              <a:rPr lang="en-US" sz="3200" b="1" baseline="30000" dirty="0"/>
              <a:t> </a:t>
            </a:r>
            <a:r>
              <a:rPr lang="en-US" sz="3200" b="1" dirty="0"/>
              <a:t>DEAD</a:t>
            </a:r>
            <a:r>
              <a:rPr lang="en-US" sz="3200" dirty="0"/>
              <a:t> transgressions</a:t>
            </a:r>
          </a:p>
          <a:p>
            <a:r>
              <a:rPr lang="en-US" sz="3200" dirty="0"/>
              <a:t>sin</a:t>
            </a:r>
          </a:p>
          <a:p>
            <a:r>
              <a:rPr lang="en-US" sz="3200" dirty="0"/>
              <a:t> </a:t>
            </a:r>
            <a:r>
              <a:rPr lang="en-US" sz="3200" b="1" dirty="0"/>
              <a:t>worldly</a:t>
            </a:r>
          </a:p>
          <a:p>
            <a:r>
              <a:rPr lang="en-US" sz="3200" b="1" dirty="0"/>
              <a:t>disobedient</a:t>
            </a:r>
          </a:p>
        </p:txBody>
      </p:sp>
      <p:sp>
        <p:nvSpPr>
          <p:cNvPr id="9" name="TextBox 8">
            <a:extLst>
              <a:ext uri="{FF2B5EF4-FFF2-40B4-BE49-F238E27FC236}">
                <a16:creationId xmlns:a16="http://schemas.microsoft.com/office/drawing/2014/main" id="{BC70154A-74F6-0403-00A4-327B27C0269E}"/>
              </a:ext>
            </a:extLst>
          </p:cNvPr>
          <p:cNvSpPr txBox="1"/>
          <p:nvPr/>
        </p:nvSpPr>
        <p:spPr>
          <a:xfrm>
            <a:off x="8308717" y="3868585"/>
            <a:ext cx="2253912" cy="2410916"/>
          </a:xfrm>
          <a:prstGeom prst="rect">
            <a:avLst/>
          </a:prstGeom>
          <a:noFill/>
        </p:spPr>
        <p:txBody>
          <a:bodyPr wrap="square" rtlCol="0">
            <a:spAutoFit/>
          </a:bodyPr>
          <a:lstStyle/>
          <a:p>
            <a:r>
              <a:rPr lang="en-US" sz="2800" b="1" baseline="30000" dirty="0"/>
              <a:t>Eph 2:1</a:t>
            </a:r>
            <a:endParaRPr lang="en-US" sz="3200" b="1" baseline="30000" dirty="0"/>
          </a:p>
          <a:p>
            <a:r>
              <a:rPr lang="en-US" sz="4400" b="1" baseline="30000" dirty="0"/>
              <a:t>Fleshly</a:t>
            </a:r>
          </a:p>
          <a:p>
            <a:r>
              <a:rPr lang="en-US" sz="4400" b="1" baseline="30000" dirty="0"/>
              <a:t>Wrath</a:t>
            </a:r>
          </a:p>
          <a:p>
            <a:endParaRPr lang="en-US" sz="4400" b="1" baseline="30000" dirty="0"/>
          </a:p>
          <a:p>
            <a:r>
              <a:rPr lang="en-US" sz="4400" b="1" baseline="30000" dirty="0">
                <a:solidFill>
                  <a:srgbClr val="FF0000"/>
                </a:solidFill>
              </a:rPr>
              <a:t>DARKNESS</a:t>
            </a:r>
            <a:endParaRPr lang="en-US" sz="4400" b="1" dirty="0">
              <a:solidFill>
                <a:srgbClr val="FF0000"/>
              </a:solidFill>
            </a:endParaRPr>
          </a:p>
        </p:txBody>
      </p:sp>
      <p:pic>
        <p:nvPicPr>
          <p:cNvPr id="11" name="Picture 10" descr="A cross on a hill with sun rays shining through clouds&#10;&#10;AI-generated content may be incorrect.">
            <a:extLst>
              <a:ext uri="{FF2B5EF4-FFF2-40B4-BE49-F238E27FC236}">
                <a16:creationId xmlns:a16="http://schemas.microsoft.com/office/drawing/2014/main" id="{C035B73B-A30B-0A3F-4402-23705D0E2A5B}"/>
              </a:ext>
            </a:extLst>
          </p:cNvPr>
          <p:cNvPicPr>
            <a:picLocks noChangeAspect="1"/>
          </p:cNvPicPr>
          <p:nvPr/>
        </p:nvPicPr>
        <p:blipFill>
          <a:blip r:embed="rId3"/>
          <a:stretch>
            <a:fillRect/>
          </a:stretch>
        </p:blipFill>
        <p:spPr>
          <a:xfrm>
            <a:off x="4662884" y="3245103"/>
            <a:ext cx="895125" cy="895125"/>
          </a:xfrm>
          <a:prstGeom prst="rect">
            <a:avLst/>
          </a:prstGeom>
        </p:spPr>
      </p:pic>
      <p:sp>
        <p:nvSpPr>
          <p:cNvPr id="12" name="TextBox 11">
            <a:extLst>
              <a:ext uri="{FF2B5EF4-FFF2-40B4-BE49-F238E27FC236}">
                <a16:creationId xmlns:a16="http://schemas.microsoft.com/office/drawing/2014/main" id="{47D2B4ED-B653-6893-2FE3-D3C4DE73EB4A}"/>
              </a:ext>
            </a:extLst>
          </p:cNvPr>
          <p:cNvSpPr txBox="1"/>
          <p:nvPr/>
        </p:nvSpPr>
        <p:spPr>
          <a:xfrm>
            <a:off x="366220" y="5828704"/>
            <a:ext cx="4010521" cy="523220"/>
          </a:xfrm>
          <a:prstGeom prst="rect">
            <a:avLst/>
          </a:prstGeom>
          <a:noFill/>
        </p:spPr>
        <p:txBody>
          <a:bodyPr wrap="none" rtlCol="0">
            <a:spAutoFit/>
          </a:bodyPr>
          <a:lstStyle/>
          <a:p>
            <a:r>
              <a:rPr lang="en-US" sz="2800" dirty="0"/>
              <a:t>Expand lists by inference</a:t>
            </a:r>
          </a:p>
        </p:txBody>
      </p:sp>
      <p:sp>
        <p:nvSpPr>
          <p:cNvPr id="13" name="TextBox 12">
            <a:extLst>
              <a:ext uri="{FF2B5EF4-FFF2-40B4-BE49-F238E27FC236}">
                <a16:creationId xmlns:a16="http://schemas.microsoft.com/office/drawing/2014/main" id="{15534158-4B0A-F718-C264-61C5AE386C48}"/>
              </a:ext>
            </a:extLst>
          </p:cNvPr>
          <p:cNvSpPr txBox="1"/>
          <p:nvPr/>
        </p:nvSpPr>
        <p:spPr>
          <a:xfrm>
            <a:off x="9801849" y="67924"/>
            <a:ext cx="1992853" cy="523220"/>
          </a:xfrm>
          <a:prstGeom prst="rect">
            <a:avLst/>
          </a:prstGeom>
          <a:noFill/>
        </p:spPr>
        <p:txBody>
          <a:bodyPr wrap="none" rtlCol="0">
            <a:spAutoFit/>
          </a:bodyPr>
          <a:lstStyle/>
          <a:p>
            <a:r>
              <a:rPr lang="en-US" sz="2800" dirty="0">
                <a:solidFill>
                  <a:srgbClr val="7030A0"/>
                </a:solidFill>
              </a:rPr>
              <a:t>BLESSINGS</a:t>
            </a:r>
          </a:p>
        </p:txBody>
      </p:sp>
      <p:sp>
        <p:nvSpPr>
          <p:cNvPr id="14" name="TextBox 13">
            <a:extLst>
              <a:ext uri="{FF2B5EF4-FFF2-40B4-BE49-F238E27FC236}">
                <a16:creationId xmlns:a16="http://schemas.microsoft.com/office/drawing/2014/main" id="{7B78B3CB-B5DA-42E4-195C-DE604A708312}"/>
              </a:ext>
            </a:extLst>
          </p:cNvPr>
          <p:cNvSpPr txBox="1"/>
          <p:nvPr/>
        </p:nvSpPr>
        <p:spPr>
          <a:xfrm>
            <a:off x="9897101" y="3642318"/>
            <a:ext cx="1503938" cy="523220"/>
          </a:xfrm>
          <a:prstGeom prst="rect">
            <a:avLst/>
          </a:prstGeom>
          <a:noFill/>
        </p:spPr>
        <p:txBody>
          <a:bodyPr wrap="none" rtlCol="0">
            <a:spAutoFit/>
          </a:bodyPr>
          <a:lstStyle/>
          <a:p>
            <a:r>
              <a:rPr lang="en-US" sz="2800" dirty="0">
                <a:solidFill>
                  <a:srgbClr val="7030A0"/>
                </a:solidFill>
              </a:rPr>
              <a:t>CURSES</a:t>
            </a:r>
          </a:p>
        </p:txBody>
      </p:sp>
      <p:pic>
        <p:nvPicPr>
          <p:cNvPr id="15" name="Picture 14" descr="A screenshot of a cell phone&#10;&#10;AI-generated content may be incorrect.">
            <a:extLst>
              <a:ext uri="{FF2B5EF4-FFF2-40B4-BE49-F238E27FC236}">
                <a16:creationId xmlns:a16="http://schemas.microsoft.com/office/drawing/2014/main" id="{9D45C8DF-E196-5048-C5E1-0900EC95B4C5}"/>
              </a:ext>
            </a:extLst>
          </p:cNvPr>
          <p:cNvPicPr>
            <a:picLocks noChangeAspect="1"/>
          </p:cNvPicPr>
          <p:nvPr/>
        </p:nvPicPr>
        <p:blipFill>
          <a:blip r:embed="rId4"/>
          <a:stretch>
            <a:fillRect/>
          </a:stretch>
        </p:blipFill>
        <p:spPr>
          <a:xfrm>
            <a:off x="186368" y="174979"/>
            <a:ext cx="1457528" cy="2667372"/>
          </a:xfrm>
          <a:prstGeom prst="rect">
            <a:avLst/>
          </a:prstGeom>
        </p:spPr>
      </p:pic>
      <p:pic>
        <p:nvPicPr>
          <p:cNvPr id="16" name="Picture 15" descr="A screen shot of a phone&#10;&#10;AI-generated content may be incorrect.">
            <a:extLst>
              <a:ext uri="{FF2B5EF4-FFF2-40B4-BE49-F238E27FC236}">
                <a16:creationId xmlns:a16="http://schemas.microsoft.com/office/drawing/2014/main" id="{48CAE69B-E321-B6BA-FFFB-2BEA790280DC}"/>
              </a:ext>
            </a:extLst>
          </p:cNvPr>
          <p:cNvPicPr>
            <a:picLocks noChangeAspect="1"/>
          </p:cNvPicPr>
          <p:nvPr/>
        </p:nvPicPr>
        <p:blipFill>
          <a:blip r:embed="rId5"/>
          <a:stretch>
            <a:fillRect/>
          </a:stretch>
        </p:blipFill>
        <p:spPr>
          <a:xfrm>
            <a:off x="10358320" y="4137727"/>
            <a:ext cx="1486107" cy="2686425"/>
          </a:xfrm>
          <a:prstGeom prst="rect">
            <a:avLst/>
          </a:prstGeom>
        </p:spPr>
      </p:pic>
    </p:spTree>
    <p:extLst>
      <p:ext uri="{BB962C8B-B14F-4D97-AF65-F5344CB8AC3E}">
        <p14:creationId xmlns:p14="http://schemas.microsoft.com/office/powerpoint/2010/main" val="808911313"/>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E0E97-ABE9-0391-DB02-8E19B77DCE25}"/>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4CA771E-18AA-1684-09B6-DA89FB93C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2B3F43-9948-8095-36FE-EABA7A8C563E}"/>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Spiritual Realms</a:t>
            </a:r>
            <a:br>
              <a:rPr lang="en-US" sz="3600" b="1" dirty="0"/>
            </a:br>
            <a:endParaRPr lang="en-US" sz="3600" b="1" dirty="0"/>
          </a:p>
        </p:txBody>
      </p:sp>
      <p:cxnSp>
        <p:nvCxnSpPr>
          <p:cNvPr id="4" name="Straight Connector 3">
            <a:extLst>
              <a:ext uri="{FF2B5EF4-FFF2-40B4-BE49-F238E27FC236}">
                <a16:creationId xmlns:a16="http://schemas.microsoft.com/office/drawing/2014/main" id="{6468B206-320B-E7CA-AC39-6BA6EC9BF452}"/>
              </a:ext>
            </a:extLst>
          </p:cNvPr>
          <p:cNvCxnSpPr/>
          <p:nvPr/>
        </p:nvCxnSpPr>
        <p:spPr>
          <a:xfrm>
            <a:off x="335855" y="3527128"/>
            <a:ext cx="11589035" cy="165538"/>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TextBox 2">
            <a:extLst>
              <a:ext uri="{FF2B5EF4-FFF2-40B4-BE49-F238E27FC236}">
                <a16:creationId xmlns:a16="http://schemas.microsoft.com/office/drawing/2014/main" id="{E8015A1F-D94A-6543-337D-795E58934541}"/>
              </a:ext>
            </a:extLst>
          </p:cNvPr>
          <p:cNvSpPr txBox="1"/>
          <p:nvPr/>
        </p:nvSpPr>
        <p:spPr>
          <a:xfrm>
            <a:off x="1736631" y="3633952"/>
            <a:ext cx="3297486" cy="1897955"/>
          </a:xfrm>
          <a:prstGeom prst="rect">
            <a:avLst/>
          </a:prstGeom>
          <a:noFill/>
        </p:spPr>
        <p:txBody>
          <a:bodyPr wrap="square" rtlCol="0">
            <a:spAutoFit/>
          </a:bodyPr>
          <a:lstStyle/>
          <a:p>
            <a:r>
              <a:rPr lang="en-US" sz="3200" b="1" baseline="30000" dirty="0"/>
              <a:t>John3: 18b  </a:t>
            </a:r>
          </a:p>
          <a:p>
            <a:r>
              <a:rPr lang="en-US" sz="3200" dirty="0"/>
              <a:t> does not believe</a:t>
            </a:r>
          </a:p>
          <a:p>
            <a:r>
              <a:rPr lang="en-US" sz="3200" dirty="0"/>
              <a:t> condemned </a:t>
            </a:r>
          </a:p>
          <a:p>
            <a:endParaRPr lang="en-US" sz="3200" dirty="0">
              <a:solidFill>
                <a:srgbClr val="7030A0"/>
              </a:solidFill>
            </a:endParaRPr>
          </a:p>
        </p:txBody>
      </p:sp>
      <p:sp>
        <p:nvSpPr>
          <p:cNvPr id="5" name="TextBox 4">
            <a:extLst>
              <a:ext uri="{FF2B5EF4-FFF2-40B4-BE49-F238E27FC236}">
                <a16:creationId xmlns:a16="http://schemas.microsoft.com/office/drawing/2014/main" id="{285112A1-3D34-9453-9C01-E38D9E515091}"/>
              </a:ext>
            </a:extLst>
          </p:cNvPr>
          <p:cNvSpPr txBox="1"/>
          <p:nvPr/>
        </p:nvSpPr>
        <p:spPr>
          <a:xfrm>
            <a:off x="1736631" y="525409"/>
            <a:ext cx="3435137" cy="2882840"/>
          </a:xfrm>
          <a:prstGeom prst="rect">
            <a:avLst/>
          </a:prstGeom>
          <a:noFill/>
        </p:spPr>
        <p:txBody>
          <a:bodyPr wrap="square" rtlCol="0">
            <a:spAutoFit/>
          </a:bodyPr>
          <a:lstStyle/>
          <a:p>
            <a:r>
              <a:rPr lang="en-US" sz="2800" b="1" baseline="30000" dirty="0"/>
              <a:t>John 3 </a:t>
            </a:r>
            <a:r>
              <a:rPr lang="en-US" sz="3200" b="1" baseline="30000" dirty="0"/>
              <a:t>16</a:t>
            </a:r>
          </a:p>
          <a:p>
            <a:r>
              <a:rPr lang="en-US" sz="3200" b="1" baseline="30000" dirty="0"/>
              <a:t> </a:t>
            </a:r>
            <a:r>
              <a:rPr lang="en-US" sz="3200" dirty="0"/>
              <a:t>loved</a:t>
            </a:r>
          </a:p>
          <a:p>
            <a:r>
              <a:rPr lang="en-US" sz="3200" dirty="0"/>
              <a:t> believes</a:t>
            </a:r>
          </a:p>
          <a:p>
            <a:r>
              <a:rPr lang="en-US" sz="3200" dirty="0"/>
              <a:t> shall not perish</a:t>
            </a:r>
          </a:p>
          <a:p>
            <a:r>
              <a:rPr lang="en-US" sz="3200" dirty="0"/>
              <a:t> eternal life</a:t>
            </a:r>
          </a:p>
          <a:p>
            <a:r>
              <a:rPr lang="en-US" sz="3200" dirty="0"/>
              <a:t>not condemned,</a:t>
            </a:r>
          </a:p>
        </p:txBody>
      </p:sp>
      <p:sp>
        <p:nvSpPr>
          <p:cNvPr id="6" name="TextBox 5">
            <a:extLst>
              <a:ext uri="{FF2B5EF4-FFF2-40B4-BE49-F238E27FC236}">
                <a16:creationId xmlns:a16="http://schemas.microsoft.com/office/drawing/2014/main" id="{10982053-48EC-5432-93B2-8B8F121C0FEA}"/>
              </a:ext>
            </a:extLst>
          </p:cNvPr>
          <p:cNvSpPr txBox="1"/>
          <p:nvPr/>
        </p:nvSpPr>
        <p:spPr>
          <a:xfrm>
            <a:off x="5684284" y="891530"/>
            <a:ext cx="1543100" cy="2841804"/>
          </a:xfrm>
          <a:prstGeom prst="rect">
            <a:avLst/>
          </a:prstGeom>
          <a:noFill/>
        </p:spPr>
        <p:txBody>
          <a:bodyPr wrap="square" rtlCol="0">
            <a:spAutoFit/>
          </a:bodyPr>
          <a:lstStyle/>
          <a:p>
            <a:r>
              <a:rPr lang="en-US" sz="2800" b="1" baseline="30000" dirty="0"/>
              <a:t>Eph 2:4</a:t>
            </a:r>
            <a:endParaRPr lang="en-US" sz="3200" b="1" baseline="30000" dirty="0"/>
          </a:p>
          <a:p>
            <a:r>
              <a:rPr lang="en-US" sz="3200" b="1" baseline="30000" dirty="0"/>
              <a:t> </a:t>
            </a:r>
            <a:r>
              <a:rPr lang="en-US" sz="3200" dirty="0"/>
              <a:t>love</a:t>
            </a:r>
          </a:p>
          <a:p>
            <a:r>
              <a:rPr lang="en-US" sz="3200" dirty="0"/>
              <a:t> Mercy</a:t>
            </a:r>
          </a:p>
          <a:p>
            <a:r>
              <a:rPr lang="en-US" sz="3200" dirty="0"/>
              <a:t> </a:t>
            </a:r>
            <a:r>
              <a:rPr lang="en-US" sz="3200" b="1" dirty="0"/>
              <a:t>ALIVE </a:t>
            </a:r>
          </a:p>
          <a:p>
            <a:r>
              <a:rPr lang="en-US" sz="3200" dirty="0"/>
              <a:t>Grace</a:t>
            </a:r>
          </a:p>
          <a:p>
            <a:r>
              <a:rPr lang="en-US" sz="3200" dirty="0"/>
              <a:t>Raised</a:t>
            </a:r>
          </a:p>
        </p:txBody>
      </p:sp>
      <p:sp>
        <p:nvSpPr>
          <p:cNvPr id="7" name="TextBox 6">
            <a:extLst>
              <a:ext uri="{FF2B5EF4-FFF2-40B4-BE49-F238E27FC236}">
                <a16:creationId xmlns:a16="http://schemas.microsoft.com/office/drawing/2014/main" id="{3C6D521E-98C4-928F-1BDB-70D10535C69A}"/>
              </a:ext>
            </a:extLst>
          </p:cNvPr>
          <p:cNvSpPr txBox="1"/>
          <p:nvPr/>
        </p:nvSpPr>
        <p:spPr>
          <a:xfrm>
            <a:off x="7054908" y="891530"/>
            <a:ext cx="4134202" cy="3334246"/>
          </a:xfrm>
          <a:prstGeom prst="rect">
            <a:avLst/>
          </a:prstGeom>
          <a:noFill/>
        </p:spPr>
        <p:txBody>
          <a:bodyPr wrap="square" rtlCol="0">
            <a:spAutoFit/>
          </a:bodyPr>
          <a:lstStyle/>
          <a:p>
            <a:r>
              <a:rPr lang="en-US" sz="2800" b="1" baseline="30000" dirty="0"/>
              <a:t>Eph 2:4</a:t>
            </a:r>
            <a:endParaRPr lang="en-US" sz="3200" b="1" baseline="30000" dirty="0"/>
          </a:p>
          <a:p>
            <a:r>
              <a:rPr lang="en-US" sz="3200" b="1" baseline="30000" dirty="0"/>
              <a:t> </a:t>
            </a:r>
            <a:r>
              <a:rPr lang="en-US" sz="3200" dirty="0"/>
              <a:t>Seated with Christ</a:t>
            </a:r>
          </a:p>
          <a:p>
            <a:r>
              <a:rPr lang="en-US" sz="3200" dirty="0"/>
              <a:t>Incomparable riches</a:t>
            </a:r>
          </a:p>
          <a:p>
            <a:r>
              <a:rPr lang="en-US" sz="3200" dirty="0"/>
              <a:t>Kindness</a:t>
            </a:r>
          </a:p>
          <a:p>
            <a:r>
              <a:rPr lang="en-US" sz="3200" dirty="0"/>
              <a:t>              </a:t>
            </a:r>
            <a:r>
              <a:rPr lang="en-US" sz="3200" dirty="0">
                <a:solidFill>
                  <a:schemeClr val="accent6">
                    <a:lumMod val="75000"/>
                  </a:schemeClr>
                </a:solidFill>
              </a:rPr>
              <a:t>LIGHT</a:t>
            </a:r>
          </a:p>
          <a:p>
            <a:r>
              <a:rPr lang="en-US" sz="3200" dirty="0">
                <a:solidFill>
                  <a:schemeClr val="accent6">
                    <a:lumMod val="75000"/>
                  </a:schemeClr>
                </a:solidFill>
              </a:rPr>
              <a:t> Doing God’s will</a:t>
            </a:r>
          </a:p>
          <a:p>
            <a:endParaRPr lang="en-US" sz="3200" dirty="0"/>
          </a:p>
        </p:txBody>
      </p:sp>
      <p:sp>
        <p:nvSpPr>
          <p:cNvPr id="8" name="TextBox 7">
            <a:extLst>
              <a:ext uri="{FF2B5EF4-FFF2-40B4-BE49-F238E27FC236}">
                <a16:creationId xmlns:a16="http://schemas.microsoft.com/office/drawing/2014/main" id="{3876F9F0-7373-C524-EA32-10D20C676AB5}"/>
              </a:ext>
            </a:extLst>
          </p:cNvPr>
          <p:cNvSpPr txBox="1"/>
          <p:nvPr/>
        </p:nvSpPr>
        <p:spPr>
          <a:xfrm>
            <a:off x="5528512" y="3922841"/>
            <a:ext cx="2868235" cy="2841804"/>
          </a:xfrm>
          <a:prstGeom prst="rect">
            <a:avLst/>
          </a:prstGeom>
          <a:noFill/>
        </p:spPr>
        <p:txBody>
          <a:bodyPr wrap="square" rtlCol="0">
            <a:spAutoFit/>
          </a:bodyPr>
          <a:lstStyle/>
          <a:p>
            <a:r>
              <a:rPr lang="en-US" sz="2800" b="1" baseline="30000" dirty="0"/>
              <a:t>Eph 2:1</a:t>
            </a:r>
            <a:endParaRPr lang="en-US" sz="3200" b="1" baseline="30000" dirty="0"/>
          </a:p>
          <a:p>
            <a:r>
              <a:rPr lang="en-US" sz="3200" b="1" baseline="30000" dirty="0"/>
              <a:t> </a:t>
            </a:r>
            <a:r>
              <a:rPr lang="en-US" sz="3200" b="1" dirty="0"/>
              <a:t>DEAD</a:t>
            </a:r>
            <a:r>
              <a:rPr lang="en-US" sz="3200" dirty="0"/>
              <a:t> transgressions</a:t>
            </a:r>
          </a:p>
          <a:p>
            <a:r>
              <a:rPr lang="en-US" sz="3200" dirty="0"/>
              <a:t>sin</a:t>
            </a:r>
          </a:p>
          <a:p>
            <a:r>
              <a:rPr lang="en-US" sz="3200" dirty="0"/>
              <a:t> </a:t>
            </a:r>
            <a:r>
              <a:rPr lang="en-US" sz="3200" b="1" dirty="0"/>
              <a:t>worldly</a:t>
            </a:r>
          </a:p>
          <a:p>
            <a:r>
              <a:rPr lang="en-US" sz="3200" b="1" dirty="0"/>
              <a:t>disobedient</a:t>
            </a:r>
          </a:p>
        </p:txBody>
      </p:sp>
      <p:sp>
        <p:nvSpPr>
          <p:cNvPr id="9" name="TextBox 8">
            <a:extLst>
              <a:ext uri="{FF2B5EF4-FFF2-40B4-BE49-F238E27FC236}">
                <a16:creationId xmlns:a16="http://schemas.microsoft.com/office/drawing/2014/main" id="{E3AE6867-4325-CF7B-2200-A9E8F7695C6B}"/>
              </a:ext>
            </a:extLst>
          </p:cNvPr>
          <p:cNvSpPr txBox="1"/>
          <p:nvPr/>
        </p:nvSpPr>
        <p:spPr>
          <a:xfrm>
            <a:off x="8308717" y="3868585"/>
            <a:ext cx="2253912" cy="3313728"/>
          </a:xfrm>
          <a:prstGeom prst="rect">
            <a:avLst/>
          </a:prstGeom>
          <a:noFill/>
        </p:spPr>
        <p:txBody>
          <a:bodyPr wrap="square" rtlCol="0">
            <a:spAutoFit/>
          </a:bodyPr>
          <a:lstStyle/>
          <a:p>
            <a:r>
              <a:rPr lang="en-US" sz="2800" b="1" baseline="30000" dirty="0"/>
              <a:t>Eph 2:1</a:t>
            </a:r>
            <a:endParaRPr lang="en-US" sz="3200" b="1" baseline="30000" dirty="0"/>
          </a:p>
          <a:p>
            <a:r>
              <a:rPr lang="en-US" sz="4400" b="1" baseline="30000" dirty="0"/>
              <a:t>Fleshly</a:t>
            </a:r>
          </a:p>
          <a:p>
            <a:r>
              <a:rPr lang="en-US" sz="4400" b="1" baseline="30000" dirty="0"/>
              <a:t>Wrath</a:t>
            </a:r>
          </a:p>
          <a:p>
            <a:endParaRPr lang="en-US" sz="4400" b="1" baseline="30000" dirty="0"/>
          </a:p>
          <a:p>
            <a:r>
              <a:rPr lang="en-US" sz="4400" b="1" baseline="30000" dirty="0">
                <a:solidFill>
                  <a:srgbClr val="FF0000"/>
                </a:solidFill>
              </a:rPr>
              <a:t>DARKNESS</a:t>
            </a:r>
          </a:p>
          <a:p>
            <a:r>
              <a:rPr lang="en-US" sz="4400" b="1" baseline="30000" dirty="0">
                <a:solidFill>
                  <a:srgbClr val="FF0000"/>
                </a:solidFill>
              </a:rPr>
              <a:t>Ignoring </a:t>
            </a:r>
            <a:r>
              <a:rPr lang="en-US" sz="4400" b="1" baseline="30000">
                <a:solidFill>
                  <a:srgbClr val="FF0000"/>
                </a:solidFill>
              </a:rPr>
              <a:t>God’s will</a:t>
            </a:r>
            <a:endParaRPr lang="en-US" sz="4400" b="1" dirty="0">
              <a:solidFill>
                <a:srgbClr val="FF0000"/>
              </a:solidFill>
            </a:endParaRPr>
          </a:p>
        </p:txBody>
      </p:sp>
      <p:pic>
        <p:nvPicPr>
          <p:cNvPr id="11" name="Picture 10" descr="A cross on a hill with sun rays shining through clouds&#10;&#10;AI-generated content may be incorrect.">
            <a:extLst>
              <a:ext uri="{FF2B5EF4-FFF2-40B4-BE49-F238E27FC236}">
                <a16:creationId xmlns:a16="http://schemas.microsoft.com/office/drawing/2014/main" id="{4D9AA217-5A1E-338D-143D-ACFEC8B1D45D}"/>
              </a:ext>
            </a:extLst>
          </p:cNvPr>
          <p:cNvPicPr>
            <a:picLocks noChangeAspect="1"/>
          </p:cNvPicPr>
          <p:nvPr/>
        </p:nvPicPr>
        <p:blipFill>
          <a:blip r:embed="rId3"/>
          <a:stretch>
            <a:fillRect/>
          </a:stretch>
        </p:blipFill>
        <p:spPr>
          <a:xfrm>
            <a:off x="4662884" y="3245103"/>
            <a:ext cx="895125" cy="895125"/>
          </a:xfrm>
          <a:prstGeom prst="rect">
            <a:avLst/>
          </a:prstGeom>
        </p:spPr>
      </p:pic>
      <p:sp>
        <p:nvSpPr>
          <p:cNvPr id="12" name="TextBox 11">
            <a:extLst>
              <a:ext uri="{FF2B5EF4-FFF2-40B4-BE49-F238E27FC236}">
                <a16:creationId xmlns:a16="http://schemas.microsoft.com/office/drawing/2014/main" id="{A38C9688-8702-B3BA-6C02-5E04BEA42F23}"/>
              </a:ext>
            </a:extLst>
          </p:cNvPr>
          <p:cNvSpPr txBox="1"/>
          <p:nvPr/>
        </p:nvSpPr>
        <p:spPr>
          <a:xfrm>
            <a:off x="366220" y="5828704"/>
            <a:ext cx="4010521" cy="523220"/>
          </a:xfrm>
          <a:prstGeom prst="rect">
            <a:avLst/>
          </a:prstGeom>
          <a:noFill/>
        </p:spPr>
        <p:txBody>
          <a:bodyPr wrap="none" rtlCol="0">
            <a:spAutoFit/>
          </a:bodyPr>
          <a:lstStyle/>
          <a:p>
            <a:r>
              <a:rPr lang="en-US" sz="2800" dirty="0"/>
              <a:t>Expand lists by inference</a:t>
            </a:r>
          </a:p>
        </p:txBody>
      </p:sp>
      <p:sp>
        <p:nvSpPr>
          <p:cNvPr id="13" name="TextBox 12">
            <a:extLst>
              <a:ext uri="{FF2B5EF4-FFF2-40B4-BE49-F238E27FC236}">
                <a16:creationId xmlns:a16="http://schemas.microsoft.com/office/drawing/2014/main" id="{0264C769-8B0E-F776-317A-C66A836C9B57}"/>
              </a:ext>
            </a:extLst>
          </p:cNvPr>
          <p:cNvSpPr txBox="1"/>
          <p:nvPr/>
        </p:nvSpPr>
        <p:spPr>
          <a:xfrm>
            <a:off x="9801849" y="67924"/>
            <a:ext cx="1992853" cy="523220"/>
          </a:xfrm>
          <a:prstGeom prst="rect">
            <a:avLst/>
          </a:prstGeom>
          <a:noFill/>
        </p:spPr>
        <p:txBody>
          <a:bodyPr wrap="none" rtlCol="0">
            <a:spAutoFit/>
          </a:bodyPr>
          <a:lstStyle/>
          <a:p>
            <a:r>
              <a:rPr lang="en-US" sz="2800" dirty="0">
                <a:solidFill>
                  <a:srgbClr val="7030A0"/>
                </a:solidFill>
              </a:rPr>
              <a:t>BLESSINGS</a:t>
            </a:r>
          </a:p>
        </p:txBody>
      </p:sp>
      <p:sp>
        <p:nvSpPr>
          <p:cNvPr id="14" name="TextBox 13">
            <a:extLst>
              <a:ext uri="{FF2B5EF4-FFF2-40B4-BE49-F238E27FC236}">
                <a16:creationId xmlns:a16="http://schemas.microsoft.com/office/drawing/2014/main" id="{DA75CB19-AA65-24B7-FECF-9A45EFE4960D}"/>
              </a:ext>
            </a:extLst>
          </p:cNvPr>
          <p:cNvSpPr txBox="1"/>
          <p:nvPr/>
        </p:nvSpPr>
        <p:spPr>
          <a:xfrm>
            <a:off x="9897101" y="3642318"/>
            <a:ext cx="1503938" cy="523220"/>
          </a:xfrm>
          <a:prstGeom prst="rect">
            <a:avLst/>
          </a:prstGeom>
          <a:noFill/>
        </p:spPr>
        <p:txBody>
          <a:bodyPr wrap="none" rtlCol="0">
            <a:spAutoFit/>
          </a:bodyPr>
          <a:lstStyle/>
          <a:p>
            <a:r>
              <a:rPr lang="en-US" sz="2800" dirty="0">
                <a:solidFill>
                  <a:srgbClr val="7030A0"/>
                </a:solidFill>
              </a:rPr>
              <a:t>CURSES</a:t>
            </a:r>
          </a:p>
        </p:txBody>
      </p:sp>
      <p:pic>
        <p:nvPicPr>
          <p:cNvPr id="15" name="Picture 14" descr="A screenshot of a cell phone&#10;&#10;AI-generated content may be incorrect.">
            <a:extLst>
              <a:ext uri="{FF2B5EF4-FFF2-40B4-BE49-F238E27FC236}">
                <a16:creationId xmlns:a16="http://schemas.microsoft.com/office/drawing/2014/main" id="{26ABED9C-766E-D38C-9064-320D17F3F186}"/>
              </a:ext>
            </a:extLst>
          </p:cNvPr>
          <p:cNvPicPr>
            <a:picLocks noChangeAspect="1"/>
          </p:cNvPicPr>
          <p:nvPr/>
        </p:nvPicPr>
        <p:blipFill>
          <a:blip r:embed="rId4"/>
          <a:stretch>
            <a:fillRect/>
          </a:stretch>
        </p:blipFill>
        <p:spPr>
          <a:xfrm>
            <a:off x="186368" y="174979"/>
            <a:ext cx="1457528" cy="2667372"/>
          </a:xfrm>
          <a:prstGeom prst="rect">
            <a:avLst/>
          </a:prstGeom>
        </p:spPr>
      </p:pic>
      <p:pic>
        <p:nvPicPr>
          <p:cNvPr id="16" name="Picture 15" descr="A screen shot of a phone&#10;&#10;AI-generated content may be incorrect.">
            <a:extLst>
              <a:ext uri="{FF2B5EF4-FFF2-40B4-BE49-F238E27FC236}">
                <a16:creationId xmlns:a16="http://schemas.microsoft.com/office/drawing/2014/main" id="{80B23CB4-E7B5-383F-2D92-D851FAAD8648}"/>
              </a:ext>
            </a:extLst>
          </p:cNvPr>
          <p:cNvPicPr>
            <a:picLocks noChangeAspect="1"/>
          </p:cNvPicPr>
          <p:nvPr/>
        </p:nvPicPr>
        <p:blipFill>
          <a:blip r:embed="rId5"/>
          <a:stretch>
            <a:fillRect/>
          </a:stretch>
        </p:blipFill>
        <p:spPr>
          <a:xfrm>
            <a:off x="10358320" y="4137727"/>
            <a:ext cx="1486107" cy="2686425"/>
          </a:xfrm>
          <a:prstGeom prst="rect">
            <a:avLst/>
          </a:prstGeom>
        </p:spPr>
      </p:pic>
    </p:spTree>
    <p:extLst>
      <p:ext uri="{BB962C8B-B14F-4D97-AF65-F5344CB8AC3E}">
        <p14:creationId xmlns:p14="http://schemas.microsoft.com/office/powerpoint/2010/main" val="103836347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9F285-18DD-EE38-222C-74824E39EAB7}"/>
              </a:ext>
            </a:extLst>
          </p:cNvPr>
          <p:cNvSpPr>
            <a:spLocks noGrp="1"/>
          </p:cNvSpPr>
          <p:nvPr>
            <p:ph type="title"/>
          </p:nvPr>
        </p:nvSpPr>
        <p:spPr>
          <a:xfrm>
            <a:off x="2357120" y="365125"/>
            <a:ext cx="8996680" cy="1325563"/>
          </a:xfrm>
        </p:spPr>
        <p:txBody>
          <a:bodyPr/>
          <a:lstStyle/>
          <a:p>
            <a:r>
              <a:rPr lang="en-US" dirty="0"/>
              <a:t>Ephesians 5 NIV</a:t>
            </a:r>
          </a:p>
        </p:txBody>
      </p:sp>
      <p:sp>
        <p:nvSpPr>
          <p:cNvPr id="3" name="Content Placeholder 2">
            <a:extLst>
              <a:ext uri="{FF2B5EF4-FFF2-40B4-BE49-F238E27FC236}">
                <a16:creationId xmlns:a16="http://schemas.microsoft.com/office/drawing/2014/main" id="{08DF8378-F2C2-E2C1-D107-E0128FDB07B0}"/>
              </a:ext>
            </a:extLst>
          </p:cNvPr>
          <p:cNvSpPr>
            <a:spLocks noGrp="1"/>
          </p:cNvSpPr>
          <p:nvPr>
            <p:ph idx="1"/>
          </p:nvPr>
        </p:nvSpPr>
        <p:spPr/>
        <p:txBody>
          <a:bodyPr>
            <a:normAutofit/>
          </a:bodyPr>
          <a:lstStyle/>
          <a:p>
            <a:r>
              <a:rPr lang="en-US" sz="4000" b="1" dirty="0"/>
              <a:t>5 </a:t>
            </a:r>
            <a:r>
              <a:rPr lang="en-US" sz="4000" b="1" baseline="30000" dirty="0"/>
              <a:t>1</a:t>
            </a:r>
            <a:r>
              <a:rPr lang="en-US" sz="4000" b="1" baseline="30000" dirty="0">
                <a:solidFill>
                  <a:schemeClr val="accent6">
                    <a:lumMod val="75000"/>
                  </a:schemeClr>
                </a:solidFill>
              </a:rPr>
              <a:t> </a:t>
            </a:r>
            <a:r>
              <a:rPr lang="en-US" sz="4000" dirty="0">
                <a:solidFill>
                  <a:schemeClr val="accent6">
                    <a:lumMod val="75000"/>
                  </a:schemeClr>
                </a:solidFill>
              </a:rPr>
              <a:t>Follow God’s example</a:t>
            </a:r>
            <a:r>
              <a:rPr lang="en-US" sz="4000" dirty="0"/>
              <a:t>, therefore, as dearly loved children </a:t>
            </a:r>
            <a:r>
              <a:rPr lang="en-US" sz="4000" b="1" baseline="30000" dirty="0"/>
              <a:t>2 </a:t>
            </a:r>
            <a:r>
              <a:rPr lang="en-US" sz="4000" dirty="0"/>
              <a:t>and walk in the way of love, just as Christ loved us and gave himself up for us as a fragrant offering and sacrifice to God.</a:t>
            </a:r>
          </a:p>
        </p:txBody>
      </p:sp>
      <p:pic>
        <p:nvPicPr>
          <p:cNvPr id="4" name="Picture 3" descr="A cross on a hill with sun rays shining through clouds&#10;&#10;AI-generated content may be incorrect.">
            <a:extLst>
              <a:ext uri="{FF2B5EF4-FFF2-40B4-BE49-F238E27FC236}">
                <a16:creationId xmlns:a16="http://schemas.microsoft.com/office/drawing/2014/main" id="{2A7CAE4F-AB79-558E-ECA1-4F00FA3FCAE8}"/>
              </a:ext>
            </a:extLst>
          </p:cNvPr>
          <p:cNvPicPr>
            <a:picLocks noChangeAspect="1"/>
          </p:cNvPicPr>
          <p:nvPr/>
        </p:nvPicPr>
        <p:blipFill>
          <a:blip r:embed="rId2"/>
          <a:stretch>
            <a:fillRect/>
          </a:stretch>
        </p:blipFill>
        <p:spPr>
          <a:xfrm>
            <a:off x="390637" y="365125"/>
            <a:ext cx="895125" cy="895125"/>
          </a:xfrm>
          <a:prstGeom prst="rect">
            <a:avLst/>
          </a:prstGeom>
        </p:spPr>
      </p:pic>
    </p:spTree>
    <p:extLst>
      <p:ext uri="{BB962C8B-B14F-4D97-AF65-F5344CB8AC3E}">
        <p14:creationId xmlns:p14="http://schemas.microsoft.com/office/powerpoint/2010/main" val="3914466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0733D-523B-3C60-564A-B5009B9020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61EC48-DBA9-F2D6-92D4-3D2899B41357}"/>
              </a:ext>
            </a:extLst>
          </p:cNvPr>
          <p:cNvSpPr>
            <a:spLocks noGrp="1"/>
          </p:cNvSpPr>
          <p:nvPr>
            <p:ph type="title"/>
          </p:nvPr>
        </p:nvSpPr>
        <p:spPr>
          <a:xfrm>
            <a:off x="2804160" y="500063"/>
            <a:ext cx="8549640" cy="942658"/>
          </a:xfrm>
        </p:spPr>
        <p:txBody>
          <a:bodyPr/>
          <a:lstStyle/>
          <a:p>
            <a:r>
              <a:rPr lang="en-US" dirty="0"/>
              <a:t>Ephesians 5 NASB</a:t>
            </a:r>
          </a:p>
        </p:txBody>
      </p:sp>
      <p:sp>
        <p:nvSpPr>
          <p:cNvPr id="3" name="Content Placeholder 2">
            <a:extLst>
              <a:ext uri="{FF2B5EF4-FFF2-40B4-BE49-F238E27FC236}">
                <a16:creationId xmlns:a16="http://schemas.microsoft.com/office/drawing/2014/main" id="{6A503626-12EC-6121-F2DA-E00AD163C03C}"/>
              </a:ext>
            </a:extLst>
          </p:cNvPr>
          <p:cNvSpPr>
            <a:spLocks noGrp="1"/>
          </p:cNvSpPr>
          <p:nvPr>
            <p:ph idx="1"/>
          </p:nvPr>
        </p:nvSpPr>
        <p:spPr/>
        <p:txBody>
          <a:bodyPr>
            <a:normAutofit/>
          </a:bodyPr>
          <a:lstStyle/>
          <a:p>
            <a:r>
              <a:rPr lang="en-US" sz="3600" b="1" dirty="0"/>
              <a:t>5 </a:t>
            </a:r>
            <a:r>
              <a:rPr lang="en-US" sz="3600" b="1" baseline="30000" dirty="0"/>
              <a:t>1</a:t>
            </a:r>
            <a:r>
              <a:rPr lang="en-US" sz="3600" b="1" baseline="30000" dirty="0">
                <a:solidFill>
                  <a:schemeClr val="accent6">
                    <a:lumMod val="75000"/>
                  </a:schemeClr>
                </a:solidFill>
              </a:rPr>
              <a:t> </a:t>
            </a:r>
            <a:r>
              <a:rPr lang="en-US" sz="3600" dirty="0">
                <a:solidFill>
                  <a:schemeClr val="accent6">
                    <a:lumMod val="75000"/>
                  </a:schemeClr>
                </a:solidFill>
              </a:rPr>
              <a:t>Follow God’s example, </a:t>
            </a:r>
            <a:r>
              <a:rPr lang="en-US" sz="3600" dirty="0"/>
              <a:t>therefore, as dearly loved children </a:t>
            </a:r>
            <a:r>
              <a:rPr lang="en-US" sz="3600" b="1" baseline="30000" dirty="0"/>
              <a:t>2 </a:t>
            </a:r>
            <a:r>
              <a:rPr lang="en-US" sz="3600" dirty="0"/>
              <a:t>and walk in the way of love, just as Christ loved us and gave himself up for us as a fragrant offering and sacrifice to God.</a:t>
            </a:r>
          </a:p>
        </p:txBody>
      </p:sp>
      <p:sp>
        <p:nvSpPr>
          <p:cNvPr id="4" name="TextBox 3">
            <a:extLst>
              <a:ext uri="{FF2B5EF4-FFF2-40B4-BE49-F238E27FC236}">
                <a16:creationId xmlns:a16="http://schemas.microsoft.com/office/drawing/2014/main" id="{E3E13F2E-D305-FE1B-423D-7DE88470597B}"/>
              </a:ext>
            </a:extLst>
          </p:cNvPr>
          <p:cNvSpPr txBox="1"/>
          <p:nvPr/>
        </p:nvSpPr>
        <p:spPr>
          <a:xfrm>
            <a:off x="1308538" y="4430110"/>
            <a:ext cx="7561301" cy="646331"/>
          </a:xfrm>
          <a:prstGeom prst="rect">
            <a:avLst/>
          </a:prstGeom>
          <a:noFill/>
        </p:spPr>
        <p:txBody>
          <a:bodyPr wrap="none" rtlCol="0">
            <a:spAutoFit/>
          </a:bodyPr>
          <a:lstStyle/>
          <a:p>
            <a:r>
              <a:rPr lang="en-US" sz="3600" dirty="0"/>
              <a:t>How are we to follow God’s example?</a:t>
            </a:r>
          </a:p>
        </p:txBody>
      </p:sp>
      <p:pic>
        <p:nvPicPr>
          <p:cNvPr id="5" name="Picture 4" descr="A cross on a hill with sun rays shining through clouds&#10;&#10;AI-generated content may be incorrect.">
            <a:extLst>
              <a:ext uri="{FF2B5EF4-FFF2-40B4-BE49-F238E27FC236}">
                <a16:creationId xmlns:a16="http://schemas.microsoft.com/office/drawing/2014/main" id="{A79CE97A-5CCA-6EBB-2324-1EC2CE4639D1}"/>
              </a:ext>
            </a:extLst>
          </p:cNvPr>
          <p:cNvPicPr>
            <a:picLocks noChangeAspect="1"/>
          </p:cNvPicPr>
          <p:nvPr/>
        </p:nvPicPr>
        <p:blipFill>
          <a:blip r:embed="rId2"/>
          <a:stretch>
            <a:fillRect/>
          </a:stretch>
        </p:blipFill>
        <p:spPr>
          <a:xfrm>
            <a:off x="390637" y="291486"/>
            <a:ext cx="895125" cy="895125"/>
          </a:xfrm>
          <a:prstGeom prst="rect">
            <a:avLst/>
          </a:prstGeom>
        </p:spPr>
      </p:pic>
    </p:spTree>
    <p:extLst>
      <p:ext uri="{BB962C8B-B14F-4D97-AF65-F5344CB8AC3E}">
        <p14:creationId xmlns:p14="http://schemas.microsoft.com/office/powerpoint/2010/main" val="3530761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8F939-5FF1-BC45-E1B1-886AD72D6A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8C99BF-E246-36B6-430D-75946901121E}"/>
              </a:ext>
            </a:extLst>
          </p:cNvPr>
          <p:cNvSpPr>
            <a:spLocks noGrp="1"/>
          </p:cNvSpPr>
          <p:nvPr>
            <p:ph type="title"/>
          </p:nvPr>
        </p:nvSpPr>
        <p:spPr>
          <a:xfrm>
            <a:off x="2316480" y="365125"/>
            <a:ext cx="9037320" cy="1325563"/>
          </a:xfrm>
        </p:spPr>
        <p:txBody>
          <a:bodyPr/>
          <a:lstStyle/>
          <a:p>
            <a:r>
              <a:rPr lang="en-US" dirty="0"/>
              <a:t>Ephesians 5</a:t>
            </a:r>
          </a:p>
        </p:txBody>
      </p:sp>
      <p:sp>
        <p:nvSpPr>
          <p:cNvPr id="3" name="Content Placeholder 2">
            <a:extLst>
              <a:ext uri="{FF2B5EF4-FFF2-40B4-BE49-F238E27FC236}">
                <a16:creationId xmlns:a16="http://schemas.microsoft.com/office/drawing/2014/main" id="{1AA4BBCD-7EDE-560A-A517-488EF203346F}"/>
              </a:ext>
            </a:extLst>
          </p:cNvPr>
          <p:cNvSpPr>
            <a:spLocks noGrp="1"/>
          </p:cNvSpPr>
          <p:nvPr>
            <p:ph idx="1"/>
          </p:nvPr>
        </p:nvSpPr>
        <p:spPr/>
        <p:txBody>
          <a:bodyPr>
            <a:normAutofit/>
          </a:bodyPr>
          <a:lstStyle/>
          <a:p>
            <a:r>
              <a:rPr lang="en-US" sz="4000" b="1" dirty="0"/>
              <a:t>5 </a:t>
            </a:r>
            <a:r>
              <a:rPr lang="en-US" sz="4000" dirty="0">
                <a:solidFill>
                  <a:schemeClr val="accent6">
                    <a:lumMod val="75000"/>
                  </a:schemeClr>
                </a:solidFill>
              </a:rPr>
              <a:t>Therefore be imitators of God</a:t>
            </a:r>
            <a:r>
              <a:rPr lang="en-US" sz="4000" dirty="0"/>
              <a:t>, as beloved children; </a:t>
            </a:r>
            <a:r>
              <a:rPr lang="en-US" sz="4000" b="1" baseline="30000" dirty="0"/>
              <a:t>2 </a:t>
            </a:r>
            <a:r>
              <a:rPr lang="en-US" sz="4000" dirty="0"/>
              <a:t>and walk in love, just as Christ also loved you and gave Himself up for us, an offering and a sacrifice to God as a fragrant aroma.</a:t>
            </a:r>
            <a:endParaRPr lang="en-US" sz="4400" dirty="0"/>
          </a:p>
        </p:txBody>
      </p:sp>
      <p:sp>
        <p:nvSpPr>
          <p:cNvPr id="4" name="TextBox 3">
            <a:extLst>
              <a:ext uri="{FF2B5EF4-FFF2-40B4-BE49-F238E27FC236}">
                <a16:creationId xmlns:a16="http://schemas.microsoft.com/office/drawing/2014/main" id="{E381F881-C9D6-25CD-5AC1-5837A7FEAD11}"/>
              </a:ext>
            </a:extLst>
          </p:cNvPr>
          <p:cNvSpPr txBox="1"/>
          <p:nvPr/>
        </p:nvSpPr>
        <p:spPr>
          <a:xfrm>
            <a:off x="1182413" y="4934606"/>
            <a:ext cx="5024709" cy="646331"/>
          </a:xfrm>
          <a:prstGeom prst="rect">
            <a:avLst/>
          </a:prstGeom>
          <a:noFill/>
        </p:spPr>
        <p:txBody>
          <a:bodyPr wrap="none" rtlCol="0">
            <a:spAutoFit/>
          </a:bodyPr>
          <a:lstStyle/>
          <a:p>
            <a:r>
              <a:rPr lang="en-US" sz="3600" dirty="0"/>
              <a:t>How do we imitate God?</a:t>
            </a:r>
          </a:p>
        </p:txBody>
      </p:sp>
      <p:pic>
        <p:nvPicPr>
          <p:cNvPr id="5" name="Picture 4" descr="A cross on a hill with sun rays shining through clouds&#10;&#10;AI-generated content may be incorrect.">
            <a:extLst>
              <a:ext uri="{FF2B5EF4-FFF2-40B4-BE49-F238E27FC236}">
                <a16:creationId xmlns:a16="http://schemas.microsoft.com/office/drawing/2014/main" id="{7940F7BF-68E2-170F-BE8E-82BA68F716AD}"/>
              </a:ext>
            </a:extLst>
          </p:cNvPr>
          <p:cNvPicPr>
            <a:picLocks noChangeAspect="1"/>
          </p:cNvPicPr>
          <p:nvPr/>
        </p:nvPicPr>
        <p:blipFill>
          <a:blip r:embed="rId2"/>
          <a:stretch>
            <a:fillRect/>
          </a:stretch>
        </p:blipFill>
        <p:spPr>
          <a:xfrm>
            <a:off x="390637" y="334474"/>
            <a:ext cx="895125" cy="895125"/>
          </a:xfrm>
          <a:prstGeom prst="rect">
            <a:avLst/>
          </a:prstGeom>
        </p:spPr>
      </p:pic>
    </p:spTree>
    <p:extLst>
      <p:ext uri="{BB962C8B-B14F-4D97-AF65-F5344CB8AC3E}">
        <p14:creationId xmlns:p14="http://schemas.microsoft.com/office/powerpoint/2010/main" val="3773916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6810D-CE14-D0CE-EF00-0A0C1E5328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7DC854-CAF4-4D8C-88AD-16C5055854FC}"/>
              </a:ext>
            </a:extLst>
          </p:cNvPr>
          <p:cNvSpPr>
            <a:spLocks noGrp="1"/>
          </p:cNvSpPr>
          <p:nvPr>
            <p:ph type="title"/>
          </p:nvPr>
        </p:nvSpPr>
        <p:spPr/>
        <p:txBody>
          <a:bodyPr/>
          <a:lstStyle/>
          <a:p>
            <a:r>
              <a:rPr lang="en-US" b="1" dirty="0"/>
              <a:t>Imitators of God </a:t>
            </a:r>
          </a:p>
        </p:txBody>
      </p:sp>
      <p:sp>
        <p:nvSpPr>
          <p:cNvPr id="4" name="Content Placeholder 3">
            <a:extLst>
              <a:ext uri="{FF2B5EF4-FFF2-40B4-BE49-F238E27FC236}">
                <a16:creationId xmlns:a16="http://schemas.microsoft.com/office/drawing/2014/main" id="{B85B3170-7348-76C6-72E3-846801FFCEB5}"/>
              </a:ext>
            </a:extLst>
          </p:cNvPr>
          <p:cNvSpPr>
            <a:spLocks noGrp="1"/>
          </p:cNvSpPr>
          <p:nvPr>
            <p:ph sz="half" idx="2"/>
          </p:nvPr>
        </p:nvSpPr>
        <p:spPr>
          <a:xfrm>
            <a:off x="126124" y="1825625"/>
            <a:ext cx="12218276" cy="4351338"/>
          </a:xfrm>
        </p:spPr>
        <p:txBody>
          <a:bodyPr/>
          <a:lstStyle/>
          <a:p>
            <a:r>
              <a:rPr lang="en-US" sz="3600" b="1" dirty="0"/>
              <a:t>God so loved the world…. John 3:16</a:t>
            </a:r>
          </a:p>
          <a:p>
            <a:r>
              <a:rPr lang="en-US" sz="3600" b="1" dirty="0"/>
              <a:t>While we were still sinners Christ died for us…Rom 5:8</a:t>
            </a:r>
          </a:p>
          <a:p>
            <a:r>
              <a:rPr lang="en-US" dirty="0"/>
              <a:t> </a:t>
            </a:r>
            <a:r>
              <a:rPr lang="en-US" b="1" baseline="30000" dirty="0"/>
              <a:t>8 </a:t>
            </a:r>
            <a:r>
              <a:rPr lang="en-US" dirty="0"/>
              <a:t>But God demonstrates his own love for us in this: While we were still sinners, Christ died for us.</a:t>
            </a:r>
          </a:p>
          <a:p>
            <a:r>
              <a:rPr lang="en-US" sz="3600" b="1" dirty="0">
                <a:solidFill>
                  <a:schemeClr val="accent6">
                    <a:lumMod val="75000"/>
                  </a:schemeClr>
                </a:solidFill>
              </a:rPr>
              <a:t>We are to share </a:t>
            </a:r>
            <a:r>
              <a:rPr lang="en-US" sz="3600" b="1" dirty="0"/>
              <a:t>agape love, mercy, grace, forgiveness, redemption, reconciliation, relationship, restoration, fellowship, spiritual blessings, and a peace that surpasses our understanding.</a:t>
            </a:r>
          </a:p>
        </p:txBody>
      </p:sp>
    </p:spTree>
    <p:extLst>
      <p:ext uri="{BB962C8B-B14F-4D97-AF65-F5344CB8AC3E}">
        <p14:creationId xmlns:p14="http://schemas.microsoft.com/office/powerpoint/2010/main" val="3652441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2288F-1925-1A40-AF98-15231503BC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2EE65D-2912-3A98-F1E9-F5E3D5C9B4BC}"/>
              </a:ext>
            </a:extLst>
          </p:cNvPr>
          <p:cNvSpPr>
            <a:spLocks noGrp="1"/>
          </p:cNvSpPr>
          <p:nvPr>
            <p:ph type="title"/>
          </p:nvPr>
        </p:nvSpPr>
        <p:spPr>
          <a:xfrm>
            <a:off x="2316480" y="365125"/>
            <a:ext cx="9037320" cy="1325563"/>
          </a:xfrm>
        </p:spPr>
        <p:txBody>
          <a:bodyPr/>
          <a:lstStyle/>
          <a:p>
            <a:r>
              <a:rPr lang="en-US" dirty="0">
                <a:solidFill>
                  <a:schemeClr val="accent6">
                    <a:lumMod val="75000"/>
                  </a:schemeClr>
                </a:solidFill>
              </a:rPr>
              <a:t>Colossians 3:12  </a:t>
            </a:r>
          </a:p>
        </p:txBody>
      </p:sp>
      <p:sp>
        <p:nvSpPr>
          <p:cNvPr id="3" name="Content Placeholder 2">
            <a:extLst>
              <a:ext uri="{FF2B5EF4-FFF2-40B4-BE49-F238E27FC236}">
                <a16:creationId xmlns:a16="http://schemas.microsoft.com/office/drawing/2014/main" id="{B2F83FC5-105E-BCB0-1858-46F0A731D997}"/>
              </a:ext>
            </a:extLst>
          </p:cNvPr>
          <p:cNvSpPr>
            <a:spLocks noGrp="1"/>
          </p:cNvSpPr>
          <p:nvPr>
            <p:ph idx="1"/>
          </p:nvPr>
        </p:nvSpPr>
        <p:spPr>
          <a:xfrm>
            <a:off x="838200" y="1294634"/>
            <a:ext cx="10515600" cy="4351338"/>
          </a:xfrm>
        </p:spPr>
        <p:txBody>
          <a:bodyPr>
            <a:normAutofit/>
          </a:bodyPr>
          <a:lstStyle/>
          <a:p>
            <a:r>
              <a:rPr lang="en-US" sz="3600" b="1" baseline="30000" dirty="0">
                <a:solidFill>
                  <a:schemeClr val="accent6">
                    <a:lumMod val="75000"/>
                  </a:schemeClr>
                </a:solidFill>
              </a:rPr>
              <a:t>12 </a:t>
            </a:r>
            <a:r>
              <a:rPr lang="en-US" sz="3600" dirty="0">
                <a:solidFill>
                  <a:schemeClr val="accent6">
                    <a:lumMod val="75000"/>
                  </a:schemeClr>
                </a:solidFill>
              </a:rPr>
              <a:t>Therefore, as God’s chosen people, holy and dearly loved, clothe yourselves </a:t>
            </a:r>
            <a:r>
              <a:rPr lang="en-US" sz="3600" i="1" dirty="0">
                <a:solidFill>
                  <a:schemeClr val="accent6">
                    <a:lumMod val="75000"/>
                  </a:schemeClr>
                </a:solidFill>
              </a:rPr>
              <a:t>with compassion, </a:t>
            </a:r>
            <a:r>
              <a:rPr lang="en-US" sz="3600" i="1" u="sng" dirty="0">
                <a:solidFill>
                  <a:schemeClr val="accent6">
                    <a:lumMod val="75000"/>
                  </a:schemeClr>
                </a:solidFill>
              </a:rPr>
              <a:t>kindness, humility, gentleness</a:t>
            </a:r>
            <a:r>
              <a:rPr lang="en-US" sz="3600" i="1" dirty="0">
                <a:solidFill>
                  <a:schemeClr val="accent6">
                    <a:lumMod val="75000"/>
                  </a:schemeClr>
                </a:solidFill>
              </a:rPr>
              <a:t> and patience</a:t>
            </a:r>
            <a:r>
              <a:rPr lang="en-US" sz="3600" dirty="0">
                <a:solidFill>
                  <a:schemeClr val="accent6">
                    <a:lumMod val="75000"/>
                  </a:schemeClr>
                </a:solidFill>
              </a:rPr>
              <a:t>. </a:t>
            </a:r>
            <a:r>
              <a:rPr lang="en-US" sz="3600" b="1" baseline="30000" dirty="0">
                <a:solidFill>
                  <a:schemeClr val="accent6">
                    <a:lumMod val="75000"/>
                  </a:schemeClr>
                </a:solidFill>
              </a:rPr>
              <a:t>13 </a:t>
            </a:r>
            <a:r>
              <a:rPr lang="en-US" sz="3600" u="sng" dirty="0">
                <a:solidFill>
                  <a:schemeClr val="accent6">
                    <a:lumMod val="75000"/>
                  </a:schemeClr>
                </a:solidFill>
              </a:rPr>
              <a:t>Bear</a:t>
            </a:r>
            <a:r>
              <a:rPr lang="en-US" sz="3600" dirty="0">
                <a:solidFill>
                  <a:schemeClr val="accent6">
                    <a:lumMod val="75000"/>
                  </a:schemeClr>
                </a:solidFill>
              </a:rPr>
              <a:t> with each other and </a:t>
            </a:r>
            <a:r>
              <a:rPr lang="en-US" sz="3600" i="1" u="sng" dirty="0">
                <a:solidFill>
                  <a:schemeClr val="accent6">
                    <a:lumMod val="75000"/>
                  </a:schemeClr>
                </a:solidFill>
              </a:rPr>
              <a:t>forgive</a:t>
            </a:r>
            <a:r>
              <a:rPr lang="en-US" sz="3600" dirty="0">
                <a:solidFill>
                  <a:schemeClr val="accent6">
                    <a:lumMod val="75000"/>
                  </a:schemeClr>
                </a:solidFill>
              </a:rPr>
              <a:t> one another if any of you has a grievance against someone. Forgive as the Lord forgave you. </a:t>
            </a:r>
            <a:r>
              <a:rPr lang="en-US" sz="3600" b="1" baseline="30000" dirty="0">
                <a:solidFill>
                  <a:schemeClr val="accent6">
                    <a:lumMod val="75000"/>
                  </a:schemeClr>
                </a:solidFill>
              </a:rPr>
              <a:t>14 </a:t>
            </a:r>
            <a:r>
              <a:rPr lang="en-US" sz="3600" dirty="0">
                <a:solidFill>
                  <a:schemeClr val="accent6">
                    <a:lumMod val="75000"/>
                  </a:schemeClr>
                </a:solidFill>
              </a:rPr>
              <a:t>And over all these virtues put on love, which binds them all together in perfect unity.</a:t>
            </a:r>
          </a:p>
        </p:txBody>
      </p:sp>
      <p:sp>
        <p:nvSpPr>
          <p:cNvPr id="4" name="TextBox 3">
            <a:extLst>
              <a:ext uri="{FF2B5EF4-FFF2-40B4-BE49-F238E27FC236}">
                <a16:creationId xmlns:a16="http://schemas.microsoft.com/office/drawing/2014/main" id="{46CAD144-3A35-A499-9075-344C1F11CA90}"/>
              </a:ext>
            </a:extLst>
          </p:cNvPr>
          <p:cNvSpPr txBox="1"/>
          <p:nvPr/>
        </p:nvSpPr>
        <p:spPr>
          <a:xfrm>
            <a:off x="209874" y="5674915"/>
            <a:ext cx="11982126" cy="646331"/>
          </a:xfrm>
          <a:prstGeom prst="rect">
            <a:avLst/>
          </a:prstGeom>
          <a:noFill/>
        </p:spPr>
        <p:txBody>
          <a:bodyPr wrap="none" rtlCol="0">
            <a:spAutoFit/>
          </a:bodyPr>
          <a:lstStyle/>
          <a:p>
            <a:r>
              <a:rPr lang="en-US" sz="3600" dirty="0"/>
              <a:t>How do we imitate God? Colossians can be added to the list</a:t>
            </a:r>
          </a:p>
        </p:txBody>
      </p:sp>
      <p:pic>
        <p:nvPicPr>
          <p:cNvPr id="5" name="Picture 4" descr="A cross on a hill with sun rays shining through clouds&#10;&#10;AI-generated content may be incorrect.">
            <a:extLst>
              <a:ext uri="{FF2B5EF4-FFF2-40B4-BE49-F238E27FC236}">
                <a16:creationId xmlns:a16="http://schemas.microsoft.com/office/drawing/2014/main" id="{5DF6B9D6-98EB-C973-2BF4-C2A113453E58}"/>
              </a:ext>
            </a:extLst>
          </p:cNvPr>
          <p:cNvPicPr>
            <a:picLocks noChangeAspect="1"/>
          </p:cNvPicPr>
          <p:nvPr/>
        </p:nvPicPr>
        <p:blipFill>
          <a:blip r:embed="rId2"/>
          <a:stretch>
            <a:fillRect/>
          </a:stretch>
        </p:blipFill>
        <p:spPr>
          <a:xfrm>
            <a:off x="390637" y="334474"/>
            <a:ext cx="895125" cy="895125"/>
          </a:xfrm>
          <a:prstGeom prst="rect">
            <a:avLst/>
          </a:prstGeom>
        </p:spPr>
      </p:pic>
    </p:spTree>
    <p:extLst>
      <p:ext uri="{BB962C8B-B14F-4D97-AF65-F5344CB8AC3E}">
        <p14:creationId xmlns:p14="http://schemas.microsoft.com/office/powerpoint/2010/main" val="4506347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9805</TotalTime>
  <Words>3493</Words>
  <Application>Microsoft Office PowerPoint</Application>
  <PresentationFormat>Widescreen</PresentationFormat>
  <Paragraphs>205</Paragraphs>
  <Slides>49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Aptos</vt:lpstr>
      <vt:lpstr>Aptos Display</vt:lpstr>
      <vt:lpstr>Arial</vt:lpstr>
      <vt:lpstr>system-ui</vt:lpstr>
      <vt:lpstr>Office Theme</vt:lpstr>
      <vt:lpstr>How to Live</vt:lpstr>
      <vt:lpstr>How to Live</vt:lpstr>
      <vt:lpstr>How to Live</vt:lpstr>
      <vt:lpstr>How to Live</vt:lpstr>
      <vt:lpstr>Ephesians 5 NIV</vt:lpstr>
      <vt:lpstr>Ephesians 5 NASB</vt:lpstr>
      <vt:lpstr>Ephesians 5</vt:lpstr>
      <vt:lpstr>Imitators of God </vt:lpstr>
      <vt:lpstr>Colossians 3:12  </vt:lpstr>
      <vt:lpstr>Immorality </vt:lpstr>
      <vt:lpstr>Immorality </vt:lpstr>
      <vt:lpstr>God’s Wrath Against Sinful Humanity</vt:lpstr>
      <vt:lpstr>God’s Wrath Against Sinful Humanity</vt:lpstr>
      <vt:lpstr>God’s Wrath Against Sinful Humanity</vt:lpstr>
      <vt:lpstr>God’s Wrath Against Sinful Humanity</vt:lpstr>
      <vt:lpstr>God’s Wrath Against Sinful Humanity</vt:lpstr>
      <vt:lpstr>God’s Wrath Against Sinful Humanity</vt:lpstr>
      <vt:lpstr>God’s Wrath Against Sinful Humanity</vt:lpstr>
      <vt:lpstr>Plain language about impending wrath.</vt:lpstr>
      <vt:lpstr>Children of Light</vt:lpstr>
      <vt:lpstr>Children of Light</vt:lpstr>
      <vt:lpstr>Children of Light</vt:lpstr>
      <vt:lpstr>Children of Light</vt:lpstr>
      <vt:lpstr>Children of Light 1 Peter 1:9</vt:lpstr>
      <vt:lpstr>John 1   light</vt:lpstr>
      <vt:lpstr>John 1   light</vt:lpstr>
      <vt:lpstr>John 8   light</vt:lpstr>
      <vt:lpstr>Col  1:13   light</vt:lpstr>
      <vt:lpstr>Time is precious /Encounters are limited</vt:lpstr>
      <vt:lpstr>Children of Light</vt:lpstr>
      <vt:lpstr>Lifestyle Decisions Eph 5:18-20 </vt:lpstr>
      <vt:lpstr>Lifestyle Decisions Col 3:16-17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Live</vt:lpstr>
      <vt:lpstr>Eph 1:1 Col 1:1 </vt:lpstr>
      <vt:lpstr>Eph 1:4 Col 3:12  1:22</vt:lpstr>
      <vt:lpstr>Eph 1:7 Col 3:14</vt:lpstr>
      <vt:lpstr>Eph 1:8-9  Col 1:9 1:26</vt:lpstr>
      <vt:lpstr>Eph 1:10 Col 1:16</vt:lpstr>
      <vt:lpstr>Eph 1:12 Col 1:23</vt:lpstr>
      <vt:lpstr>             Heavenly Realms Ephesians 1:3, 1:20, 2:6, 3:10,  6:12</vt:lpstr>
      <vt:lpstr>             Spiritual Realms </vt:lpstr>
      <vt:lpstr>             Spiritual Realms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Weldon Beardain</dc:creator>
  <cp:lastModifiedBy>Weldon Beardain</cp:lastModifiedBy>
  <cp:revision>100</cp:revision>
  <dcterms:created xsi:type="dcterms:W3CDTF">2025-06-19T21:30:53Z</dcterms:created>
  <dcterms:modified xsi:type="dcterms:W3CDTF">2026-02-14T18:04:05Z</dcterms:modified>
</cp:coreProperties>
</file>